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33"/>
  </p:notesMasterIdLst>
  <p:sldIdLst>
    <p:sldId id="11088813" r:id="rId4"/>
    <p:sldId id="11088820" r:id="rId5"/>
    <p:sldId id="285" r:id="rId6"/>
    <p:sldId id="11088817" r:id="rId7"/>
    <p:sldId id="11088810" r:id="rId8"/>
    <p:sldId id="11088805" r:id="rId9"/>
    <p:sldId id="11088777" r:id="rId10"/>
    <p:sldId id="11088816" r:id="rId11"/>
    <p:sldId id="11088824" r:id="rId12"/>
    <p:sldId id="11088814" r:id="rId13"/>
    <p:sldId id="11088823" r:id="rId14"/>
    <p:sldId id="11088825" r:id="rId15"/>
    <p:sldId id="11088779" r:id="rId16"/>
    <p:sldId id="11088780" r:id="rId17"/>
    <p:sldId id="11088819" r:id="rId18"/>
    <p:sldId id="11088803" r:id="rId19"/>
    <p:sldId id="11088811" r:id="rId20"/>
    <p:sldId id="11088822" r:id="rId21"/>
    <p:sldId id="11088818" r:id="rId22"/>
    <p:sldId id="344" r:id="rId23"/>
    <p:sldId id="11088821" r:id="rId24"/>
    <p:sldId id="11088808" r:id="rId25"/>
    <p:sldId id="11088807" r:id="rId26"/>
    <p:sldId id="11088826" r:id="rId27"/>
    <p:sldId id="11088828" r:id="rId28"/>
    <p:sldId id="11088829" r:id="rId29"/>
    <p:sldId id="11088830" r:id="rId30"/>
    <p:sldId id="11088831" r:id="rId31"/>
    <p:sldId id="34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87314" autoAdjust="0"/>
  </p:normalViewPr>
  <p:slideViewPr>
    <p:cSldViewPr snapToGrid="0">
      <p:cViewPr varScale="1">
        <p:scale>
          <a:sx n="83" d="100"/>
          <a:sy n="83" d="100"/>
        </p:scale>
        <p:origin x="917" y="7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97922-7087-40A1-8093-DB270FDC4D61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D14A5-C073-4DB2-A465-5C27E7F54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0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14A5-C073-4DB2-A465-5C27E7F548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19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EC65D-7F07-BD19-7467-83D191A77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513002B-6AC5-11F3-D5B6-FFED84084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D07B35-DAE3-7FEE-20CD-BEB63C280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4E504F-1776-B47E-80A7-573176E153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148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AF45F-EF47-18D8-6196-B55EF23FD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47F2248-0B21-4D52-34A1-4B12E9599F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9570D47-16CB-3E69-D0A0-A8489F3A41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8AF8A6-6700-4E13-6007-6D6B5236C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53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C6E15-FFCC-A121-4292-833D06FF0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3D16128-86D1-3095-A0EE-129951FF2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AF75E09-0C87-3408-7A70-ADDFF9E8E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FA2436-5D33-4ECD-4CB4-6A3240FB0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179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14A5-C073-4DB2-A465-5C27E7F54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573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5EA81-4805-9F28-5874-26A30FC07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555A690-D0B4-CBEB-C7AF-C28B2A41B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E187C4E-0047-5812-B4B1-B6563DF92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1FA415-8C75-9E3F-29F0-9A0F2317D8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1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mũi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mới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50BBB-2378-4A54-987E-F068E4224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9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B95F1-B02E-C1ED-7BC2-8F393BE7E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E04D1B-31A8-417D-F69A-16D32EB0E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1AAE20-2C5D-F523-6AA3-E0FAEFECB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mũi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mới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83F28-E0D5-A10B-576A-55DC21B26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50BBB-2378-4A54-987E-F068E4224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919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43D2D-FE33-CD84-AE90-708ACEDAE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0B9B7E3-4296-859C-07B6-CFA8967CF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3CA041F-7CB4-E8BB-B381-41F1286CD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06D040-AE46-B3F1-31CD-7B78BC7E97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974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806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A2028-CB45-AF75-CB29-07A590C74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6D413B8-4936-22F3-EE96-A73A8CD97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CB42931-9235-B466-ECF0-B1D02538F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7C6132-F739-D4FB-745C-C938698E70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79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546E6-FFAD-E45C-6A32-62DD9EF76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79D5B39-B147-E951-74D9-AEFDB2173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933E03E-A94F-4893-1AFA-F5B0A5E3D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1622E8-D9D8-85DA-01BC-CEDAD1AEA4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023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F8E92-8E19-B370-B8FD-40948E87C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4882AA-6DF4-BA99-B76F-BA2BBB170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E17485E-4757-2A8A-1DAC-1238F9AA58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F44B8D-E8F9-3962-BC6B-EAAD09E35A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0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C393-4A2D-4F78-8995-94FA4B9F2DD9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3AC8-4AEA-4EAB-87C6-50F929A0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C393-4A2D-4F78-8995-94FA4B9F2DD9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3AC8-4AEA-4EAB-87C6-50F929A0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11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C393-4A2D-4F78-8995-94FA4B9F2DD9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3AC8-4AEA-4EAB-87C6-50F929A0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06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97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̉n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/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Hình tự do 7"/>
            <p:cNvSpPr/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/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/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24"/>
            <p:cNvSpPr/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25"/>
            <p:cNvSpPr/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tự do 26"/>
            <p:cNvSpPr/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4" name="Hình tự do 31"/>
            <p:cNvSpPr/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5" name="Hình tự do 32"/>
            <p:cNvSpPr/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6" name="Hình tự do 33"/>
            <p:cNvSpPr/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7" name="Hình tự do 34"/>
            <p:cNvSpPr/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8" name="Hình tự do 73"/>
            <p:cNvSpPr/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9" name="Hình tự do 74"/>
            <p:cNvSpPr/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0" name="Hình tự do 75"/>
            <p:cNvSpPr/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2" name="Hình tự do 78"/>
            <p:cNvSpPr/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3" name="Hình tự do 79"/>
            <p:cNvSpPr/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4" name="Hình tự do 82"/>
            <p:cNvSpPr/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5" name="Hình tự do 83"/>
            <p:cNvSpPr/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6" name="Hình tự do 84"/>
            <p:cNvSpPr/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7" name="Hình tự do 80"/>
            <p:cNvSpPr/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/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80"/>
            <p:cNvSpPr/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80"/>
            <p:cNvSpPr/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84"/>
            <p:cNvSpPr/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84"/>
            <p:cNvSpPr/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/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7"/>
            <p:cNvSpPr/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/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/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1" name="Hình tự do 24"/>
            <p:cNvSpPr/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2" name="Hình tự do 25"/>
            <p:cNvSpPr/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3" name="Hình tự do 26"/>
            <p:cNvSpPr/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4" name="Hình tự do 27"/>
            <p:cNvSpPr/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9" name="Hình tự do 31"/>
            <p:cNvSpPr/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0" name="Hình tự do 32"/>
            <p:cNvSpPr/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1" name="Hình tự do 33"/>
            <p:cNvSpPr/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2" name="Hình tự do 34"/>
            <p:cNvSpPr/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3" name="Hình tự do 73"/>
            <p:cNvSpPr/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4" name="Hình tự do 74"/>
            <p:cNvSpPr/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5" name="Hình tự do 75"/>
            <p:cNvSpPr/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7" name="Hình tự do 78"/>
            <p:cNvSpPr/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8" name="Hình tự do 79"/>
            <p:cNvSpPr/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9" name="Hình tự do 82"/>
            <p:cNvSpPr/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0" name="Hình tự do 83"/>
            <p:cNvSpPr/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1" name="Hình tự do 84"/>
            <p:cNvSpPr/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2" name="Hình tự do 80"/>
            <p:cNvSpPr/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/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3" name="Hình tự do 80"/>
            <p:cNvSpPr/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4" name="Hình tự do 80"/>
            <p:cNvSpPr/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5" name="Hình tự do 84"/>
            <p:cNvSpPr/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6" name="Hình tự do 84"/>
            <p:cNvSpPr/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/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234 w 10234"/>
                  <a:gd name="connsiteY0-44" fmla="*/ 6523 h 10000"/>
                  <a:gd name="connsiteX1-45" fmla="*/ 10022 w 10234"/>
                  <a:gd name="connsiteY1-46" fmla="*/ 6523 h 10000"/>
                  <a:gd name="connsiteX2-47" fmla="*/ 9810 w 10234"/>
                  <a:gd name="connsiteY2-48" fmla="*/ 6257 h 10000"/>
                  <a:gd name="connsiteX3-49" fmla="*/ 2208 w 10234"/>
                  <a:gd name="connsiteY3-50" fmla="*/ 211 h 10000"/>
                  <a:gd name="connsiteX4-51" fmla="*/ 8851 w 10234"/>
                  <a:gd name="connsiteY4-52" fmla="*/ 6259 h 10000"/>
                  <a:gd name="connsiteX5-53" fmla="*/ 308 w 10234"/>
                  <a:gd name="connsiteY5-54" fmla="*/ 9279 h 10000"/>
                  <a:gd name="connsiteX6-55" fmla="*/ 10234 w 10234"/>
                  <a:gd name="connsiteY6-56" fmla="*/ 6523 h 10000"/>
                  <a:gd name="connsiteX0-57" fmla="*/ 9701 w 9701"/>
                  <a:gd name="connsiteY0-58" fmla="*/ 6523 h 9364"/>
                  <a:gd name="connsiteX1-59" fmla="*/ 9489 w 9701"/>
                  <a:gd name="connsiteY1-60" fmla="*/ 6523 h 9364"/>
                  <a:gd name="connsiteX2-61" fmla="*/ 9277 w 9701"/>
                  <a:gd name="connsiteY2-62" fmla="*/ 6257 h 9364"/>
                  <a:gd name="connsiteX3-63" fmla="*/ 1675 w 9701"/>
                  <a:gd name="connsiteY3-64" fmla="*/ 211 h 9364"/>
                  <a:gd name="connsiteX4-65" fmla="*/ 8318 w 9701"/>
                  <a:gd name="connsiteY4-66" fmla="*/ 6259 h 9364"/>
                  <a:gd name="connsiteX5-67" fmla="*/ 328 w 9701"/>
                  <a:gd name="connsiteY5-68" fmla="*/ 8536 h 9364"/>
                  <a:gd name="connsiteX6-69" fmla="*/ 9701 w 9701"/>
                  <a:gd name="connsiteY6-70" fmla="*/ 6523 h 9364"/>
                  <a:gd name="connsiteX0-71" fmla="*/ 9679 w 9679"/>
                  <a:gd name="connsiteY0-72" fmla="*/ 6967 h 10001"/>
                  <a:gd name="connsiteX1-73" fmla="*/ 9460 w 9679"/>
                  <a:gd name="connsiteY1-74" fmla="*/ 6967 h 10001"/>
                  <a:gd name="connsiteX2-75" fmla="*/ 9242 w 9679"/>
                  <a:gd name="connsiteY2-76" fmla="*/ 6683 h 10001"/>
                  <a:gd name="connsiteX3-77" fmla="*/ 1406 w 9679"/>
                  <a:gd name="connsiteY3-78" fmla="*/ 226 h 10001"/>
                  <a:gd name="connsiteX4-79" fmla="*/ 8253 w 9679"/>
                  <a:gd name="connsiteY4-80" fmla="*/ 6685 h 10001"/>
                  <a:gd name="connsiteX5-81" fmla="*/ 17 w 9679"/>
                  <a:gd name="connsiteY5-82" fmla="*/ 9117 h 10001"/>
                  <a:gd name="connsiteX6-83" fmla="*/ 9679 w 9679"/>
                  <a:gd name="connsiteY6-84" fmla="*/ 6967 h 10001"/>
                  <a:gd name="connsiteX0-85" fmla="*/ 10080 w 10080"/>
                  <a:gd name="connsiteY0-86" fmla="*/ 6966 h 10000"/>
                  <a:gd name="connsiteX1-87" fmla="*/ 9854 w 10080"/>
                  <a:gd name="connsiteY1-88" fmla="*/ 6966 h 10000"/>
                  <a:gd name="connsiteX2-89" fmla="*/ 9629 w 10080"/>
                  <a:gd name="connsiteY2-90" fmla="*/ 6682 h 10000"/>
                  <a:gd name="connsiteX3-91" fmla="*/ 1533 w 10080"/>
                  <a:gd name="connsiteY3-92" fmla="*/ 226 h 10000"/>
                  <a:gd name="connsiteX4-93" fmla="*/ 8607 w 10080"/>
                  <a:gd name="connsiteY4-94" fmla="*/ 6684 h 10000"/>
                  <a:gd name="connsiteX5-95" fmla="*/ 98 w 10080"/>
                  <a:gd name="connsiteY5-96" fmla="*/ 9116 h 10000"/>
                  <a:gd name="connsiteX6-97" fmla="*/ 10080 w 10080"/>
                  <a:gd name="connsiteY6-98" fmla="*/ 6966 h 10000"/>
                  <a:gd name="connsiteX0-99" fmla="*/ 9999 w 9999"/>
                  <a:gd name="connsiteY0-100" fmla="*/ 6966 h 10505"/>
                  <a:gd name="connsiteX1-101" fmla="*/ 9773 w 9999"/>
                  <a:gd name="connsiteY1-102" fmla="*/ 6966 h 10505"/>
                  <a:gd name="connsiteX2-103" fmla="*/ 9548 w 9999"/>
                  <a:gd name="connsiteY2-104" fmla="*/ 6682 h 10505"/>
                  <a:gd name="connsiteX3-105" fmla="*/ 1452 w 9999"/>
                  <a:gd name="connsiteY3-106" fmla="*/ 226 h 10505"/>
                  <a:gd name="connsiteX4-107" fmla="*/ 8526 w 9999"/>
                  <a:gd name="connsiteY4-108" fmla="*/ 6684 h 10505"/>
                  <a:gd name="connsiteX5-109" fmla="*/ 17 w 9999"/>
                  <a:gd name="connsiteY5-110" fmla="*/ 9116 h 10505"/>
                  <a:gd name="connsiteX6-111" fmla="*/ 9999 w 9999"/>
                  <a:gd name="connsiteY6-112" fmla="*/ 6966 h 10505"/>
                  <a:gd name="connsiteX0-113" fmla="*/ 9477 w 9477"/>
                  <a:gd name="connsiteY0-114" fmla="*/ 6631 h 8681"/>
                  <a:gd name="connsiteX1-115" fmla="*/ 9251 w 9477"/>
                  <a:gd name="connsiteY1-116" fmla="*/ 6631 h 8681"/>
                  <a:gd name="connsiteX2-117" fmla="*/ 9026 w 9477"/>
                  <a:gd name="connsiteY2-118" fmla="*/ 6361 h 8681"/>
                  <a:gd name="connsiteX3-119" fmla="*/ 929 w 9477"/>
                  <a:gd name="connsiteY3-120" fmla="*/ 215 h 8681"/>
                  <a:gd name="connsiteX4-121" fmla="*/ 8004 w 9477"/>
                  <a:gd name="connsiteY4-122" fmla="*/ 6363 h 8681"/>
                  <a:gd name="connsiteX5-123" fmla="*/ 18 w 9477"/>
                  <a:gd name="connsiteY5-124" fmla="*/ 6936 h 8681"/>
                  <a:gd name="connsiteX6-125" fmla="*/ 9477 w 9477"/>
                  <a:gd name="connsiteY6-126" fmla="*/ 6631 h 8681"/>
                  <a:gd name="connsiteX0-127" fmla="*/ 11827 w 11827"/>
                  <a:gd name="connsiteY0-128" fmla="*/ 7639 h 9493"/>
                  <a:gd name="connsiteX1-129" fmla="*/ 11589 w 11827"/>
                  <a:gd name="connsiteY1-130" fmla="*/ 7639 h 9493"/>
                  <a:gd name="connsiteX2-131" fmla="*/ 11351 w 11827"/>
                  <a:gd name="connsiteY2-132" fmla="*/ 7327 h 9493"/>
                  <a:gd name="connsiteX3-133" fmla="*/ 2807 w 11827"/>
                  <a:gd name="connsiteY3-134" fmla="*/ 248 h 9493"/>
                  <a:gd name="connsiteX4-135" fmla="*/ 10273 w 11827"/>
                  <a:gd name="connsiteY4-136" fmla="*/ 7330 h 9493"/>
                  <a:gd name="connsiteX5-137" fmla="*/ 14 w 11827"/>
                  <a:gd name="connsiteY5-138" fmla="*/ 7210 h 9493"/>
                  <a:gd name="connsiteX6-139" fmla="*/ 11827 w 11827"/>
                  <a:gd name="connsiteY6-140" fmla="*/ 7639 h 9493"/>
                  <a:gd name="connsiteX0-141" fmla="*/ 9989 w 9989"/>
                  <a:gd name="connsiteY0-142" fmla="*/ 8047 h 9586"/>
                  <a:gd name="connsiteX1-143" fmla="*/ 9788 w 9989"/>
                  <a:gd name="connsiteY1-144" fmla="*/ 8047 h 9586"/>
                  <a:gd name="connsiteX2-145" fmla="*/ 9587 w 9989"/>
                  <a:gd name="connsiteY2-146" fmla="*/ 7718 h 9586"/>
                  <a:gd name="connsiteX3-147" fmla="*/ 2362 w 9989"/>
                  <a:gd name="connsiteY3-148" fmla="*/ 261 h 9586"/>
                  <a:gd name="connsiteX4-149" fmla="*/ 8675 w 9989"/>
                  <a:gd name="connsiteY4-150" fmla="*/ 7721 h 9586"/>
                  <a:gd name="connsiteX5-151" fmla="*/ 1 w 9989"/>
                  <a:gd name="connsiteY5-152" fmla="*/ 7595 h 9586"/>
                  <a:gd name="connsiteX6-153" fmla="*/ 9989 w 9989"/>
                  <a:gd name="connsiteY6-154" fmla="*/ 8047 h 9586"/>
                  <a:gd name="connsiteX0-155" fmla="*/ 10021 w 10021"/>
                  <a:gd name="connsiteY0-156" fmla="*/ 8395 h 10528"/>
                  <a:gd name="connsiteX1-157" fmla="*/ 9820 w 10021"/>
                  <a:gd name="connsiteY1-158" fmla="*/ 8395 h 10528"/>
                  <a:gd name="connsiteX2-159" fmla="*/ 9619 w 10021"/>
                  <a:gd name="connsiteY2-160" fmla="*/ 8051 h 10528"/>
                  <a:gd name="connsiteX3-161" fmla="*/ 2386 w 10021"/>
                  <a:gd name="connsiteY3-162" fmla="*/ 272 h 10528"/>
                  <a:gd name="connsiteX4-163" fmla="*/ 8706 w 10021"/>
                  <a:gd name="connsiteY4-164" fmla="*/ 8054 h 10528"/>
                  <a:gd name="connsiteX5-165" fmla="*/ 22 w 10021"/>
                  <a:gd name="connsiteY5-166" fmla="*/ 7923 h 10528"/>
                  <a:gd name="connsiteX6-167" fmla="*/ 10021 w 10021"/>
                  <a:gd name="connsiteY6-168" fmla="*/ 8395 h 10528"/>
                  <a:gd name="connsiteX0-169" fmla="*/ 10007 w 10007"/>
                  <a:gd name="connsiteY0-170" fmla="*/ 8395 h 9947"/>
                  <a:gd name="connsiteX1-171" fmla="*/ 9806 w 10007"/>
                  <a:gd name="connsiteY1-172" fmla="*/ 8395 h 9947"/>
                  <a:gd name="connsiteX2-173" fmla="*/ 9605 w 10007"/>
                  <a:gd name="connsiteY2-174" fmla="*/ 8051 h 9947"/>
                  <a:gd name="connsiteX3-175" fmla="*/ 2372 w 10007"/>
                  <a:gd name="connsiteY3-176" fmla="*/ 272 h 9947"/>
                  <a:gd name="connsiteX4-177" fmla="*/ 8692 w 10007"/>
                  <a:gd name="connsiteY4-178" fmla="*/ 8054 h 9947"/>
                  <a:gd name="connsiteX5-179" fmla="*/ 8 w 10007"/>
                  <a:gd name="connsiteY5-180" fmla="*/ 7923 h 9947"/>
                  <a:gd name="connsiteX6-181" fmla="*/ 10007 w 10007"/>
                  <a:gd name="connsiteY6-182" fmla="*/ 8395 h 9947"/>
                  <a:gd name="connsiteX0-183" fmla="*/ 10000 w 10000"/>
                  <a:gd name="connsiteY0-184" fmla="*/ 8440 h 10000"/>
                  <a:gd name="connsiteX1-185" fmla="*/ 9799 w 10000"/>
                  <a:gd name="connsiteY1-186" fmla="*/ 8440 h 10000"/>
                  <a:gd name="connsiteX2-187" fmla="*/ 9598 w 10000"/>
                  <a:gd name="connsiteY2-188" fmla="*/ 8094 h 10000"/>
                  <a:gd name="connsiteX3-189" fmla="*/ 2370 w 10000"/>
                  <a:gd name="connsiteY3-190" fmla="*/ 273 h 10000"/>
                  <a:gd name="connsiteX4-191" fmla="*/ 8686 w 10000"/>
                  <a:gd name="connsiteY4-192" fmla="*/ 8097 h 10000"/>
                  <a:gd name="connsiteX5-193" fmla="*/ 8 w 10000"/>
                  <a:gd name="connsiteY5-194" fmla="*/ 7965 h 10000"/>
                  <a:gd name="connsiteX6-195" fmla="*/ 10000 w 10000"/>
                  <a:gd name="connsiteY6-196" fmla="*/ 8440 h 10000"/>
                  <a:gd name="connsiteX0-197" fmla="*/ 10000 w 10000"/>
                  <a:gd name="connsiteY0-198" fmla="*/ 8440 h 10355"/>
                  <a:gd name="connsiteX1-199" fmla="*/ 9799 w 10000"/>
                  <a:gd name="connsiteY1-200" fmla="*/ 8440 h 10355"/>
                  <a:gd name="connsiteX2-201" fmla="*/ 9598 w 10000"/>
                  <a:gd name="connsiteY2-202" fmla="*/ 8094 h 10355"/>
                  <a:gd name="connsiteX3-203" fmla="*/ 2370 w 10000"/>
                  <a:gd name="connsiteY3-204" fmla="*/ 273 h 10355"/>
                  <a:gd name="connsiteX4-205" fmla="*/ 8686 w 10000"/>
                  <a:gd name="connsiteY4-206" fmla="*/ 8097 h 10355"/>
                  <a:gd name="connsiteX5-207" fmla="*/ 8 w 10000"/>
                  <a:gd name="connsiteY5-208" fmla="*/ 7965 h 10355"/>
                  <a:gd name="connsiteX6-209" fmla="*/ 10000 w 10000"/>
                  <a:gd name="connsiteY6-210" fmla="*/ 8440 h 10355"/>
                  <a:gd name="connsiteX0-211" fmla="*/ 10000 w 10000"/>
                  <a:gd name="connsiteY0-212" fmla="*/ 8440 h 10355"/>
                  <a:gd name="connsiteX1-213" fmla="*/ 9799 w 10000"/>
                  <a:gd name="connsiteY1-214" fmla="*/ 8440 h 10355"/>
                  <a:gd name="connsiteX2-215" fmla="*/ 9598 w 10000"/>
                  <a:gd name="connsiteY2-216" fmla="*/ 8094 h 10355"/>
                  <a:gd name="connsiteX3-217" fmla="*/ 2370 w 10000"/>
                  <a:gd name="connsiteY3-218" fmla="*/ 273 h 10355"/>
                  <a:gd name="connsiteX4-219" fmla="*/ 8686 w 10000"/>
                  <a:gd name="connsiteY4-220" fmla="*/ 8097 h 10355"/>
                  <a:gd name="connsiteX5-221" fmla="*/ 8 w 10000"/>
                  <a:gd name="connsiteY5-222" fmla="*/ 7965 h 10355"/>
                  <a:gd name="connsiteX6-223" fmla="*/ 10000 w 10000"/>
                  <a:gd name="connsiteY6-224" fmla="*/ 8440 h 10355"/>
                  <a:gd name="connsiteX0-225" fmla="*/ 10000 w 10000"/>
                  <a:gd name="connsiteY0-226" fmla="*/ 8605 h 10520"/>
                  <a:gd name="connsiteX1-227" fmla="*/ 9799 w 10000"/>
                  <a:gd name="connsiteY1-228" fmla="*/ 8605 h 10520"/>
                  <a:gd name="connsiteX2-229" fmla="*/ 9598 w 10000"/>
                  <a:gd name="connsiteY2-230" fmla="*/ 8259 h 10520"/>
                  <a:gd name="connsiteX3-231" fmla="*/ 2370 w 10000"/>
                  <a:gd name="connsiteY3-232" fmla="*/ 438 h 10520"/>
                  <a:gd name="connsiteX4-233" fmla="*/ 8686 w 10000"/>
                  <a:gd name="connsiteY4-234" fmla="*/ 8262 h 10520"/>
                  <a:gd name="connsiteX5-235" fmla="*/ 8 w 10000"/>
                  <a:gd name="connsiteY5-236" fmla="*/ 8130 h 10520"/>
                  <a:gd name="connsiteX6-237" fmla="*/ 10000 w 10000"/>
                  <a:gd name="connsiteY6-238" fmla="*/ 8605 h 10520"/>
                  <a:gd name="connsiteX0-239" fmla="*/ 10000 w 10000"/>
                  <a:gd name="connsiteY0-240" fmla="*/ 9473 h 11388"/>
                  <a:gd name="connsiteX1-241" fmla="*/ 9799 w 10000"/>
                  <a:gd name="connsiteY1-242" fmla="*/ 9473 h 11388"/>
                  <a:gd name="connsiteX2-243" fmla="*/ 9598 w 10000"/>
                  <a:gd name="connsiteY2-244" fmla="*/ 9127 h 11388"/>
                  <a:gd name="connsiteX3-245" fmla="*/ 2972 w 10000"/>
                  <a:gd name="connsiteY3-246" fmla="*/ 399 h 11388"/>
                  <a:gd name="connsiteX4-247" fmla="*/ 8686 w 10000"/>
                  <a:gd name="connsiteY4-248" fmla="*/ 9130 h 11388"/>
                  <a:gd name="connsiteX5-249" fmla="*/ 8 w 10000"/>
                  <a:gd name="connsiteY5-250" fmla="*/ 8998 h 11388"/>
                  <a:gd name="connsiteX6-251" fmla="*/ 10000 w 10000"/>
                  <a:gd name="connsiteY6-252" fmla="*/ 9473 h 113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/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000 w 10000"/>
                  <a:gd name="connsiteY0-44" fmla="*/ 6696 h 10173"/>
                  <a:gd name="connsiteX1-45" fmla="*/ 9788 w 10000"/>
                  <a:gd name="connsiteY1-46" fmla="*/ 6696 h 10173"/>
                  <a:gd name="connsiteX2-47" fmla="*/ 9576 w 10000"/>
                  <a:gd name="connsiteY2-48" fmla="*/ 6430 h 10173"/>
                  <a:gd name="connsiteX3-49" fmla="*/ 1974 w 10000"/>
                  <a:gd name="connsiteY3-50" fmla="*/ 384 h 10173"/>
                  <a:gd name="connsiteX4-51" fmla="*/ 8617 w 10000"/>
                  <a:gd name="connsiteY4-52" fmla="*/ 6432 h 10173"/>
                  <a:gd name="connsiteX5-53" fmla="*/ 74 w 10000"/>
                  <a:gd name="connsiteY5-54" fmla="*/ 9452 h 10173"/>
                  <a:gd name="connsiteX6-55" fmla="*/ 10000 w 10000"/>
                  <a:gd name="connsiteY6-56" fmla="*/ 6696 h 10173"/>
                  <a:gd name="connsiteX0-57" fmla="*/ 10000 w 10000"/>
                  <a:gd name="connsiteY0-58" fmla="*/ 6696 h 10173"/>
                  <a:gd name="connsiteX1-59" fmla="*/ 9788 w 10000"/>
                  <a:gd name="connsiteY1-60" fmla="*/ 6696 h 10173"/>
                  <a:gd name="connsiteX2-61" fmla="*/ 9576 w 10000"/>
                  <a:gd name="connsiteY2-62" fmla="*/ 6430 h 10173"/>
                  <a:gd name="connsiteX3-63" fmla="*/ 1974 w 10000"/>
                  <a:gd name="connsiteY3-64" fmla="*/ 384 h 10173"/>
                  <a:gd name="connsiteX4-65" fmla="*/ 8617 w 10000"/>
                  <a:gd name="connsiteY4-66" fmla="*/ 6432 h 10173"/>
                  <a:gd name="connsiteX5-67" fmla="*/ 74 w 10000"/>
                  <a:gd name="connsiteY5-68" fmla="*/ 9452 h 10173"/>
                  <a:gd name="connsiteX6-69" fmla="*/ 10000 w 10000"/>
                  <a:gd name="connsiteY6-70" fmla="*/ 6696 h 10173"/>
                  <a:gd name="connsiteX0-71" fmla="*/ 10000 w 10000"/>
                  <a:gd name="connsiteY0-72" fmla="*/ 6747 h 10224"/>
                  <a:gd name="connsiteX1-73" fmla="*/ 9788 w 10000"/>
                  <a:gd name="connsiteY1-74" fmla="*/ 6747 h 10224"/>
                  <a:gd name="connsiteX2-75" fmla="*/ 9576 w 10000"/>
                  <a:gd name="connsiteY2-76" fmla="*/ 6481 h 10224"/>
                  <a:gd name="connsiteX3-77" fmla="*/ 1974 w 10000"/>
                  <a:gd name="connsiteY3-78" fmla="*/ 435 h 10224"/>
                  <a:gd name="connsiteX4-79" fmla="*/ 8617 w 10000"/>
                  <a:gd name="connsiteY4-80" fmla="*/ 6483 h 10224"/>
                  <a:gd name="connsiteX5-81" fmla="*/ 74 w 10000"/>
                  <a:gd name="connsiteY5-82" fmla="*/ 9503 h 10224"/>
                  <a:gd name="connsiteX6-83" fmla="*/ 10000 w 10000"/>
                  <a:gd name="connsiteY6-84" fmla="*/ 6747 h 10224"/>
                  <a:gd name="connsiteX0-85" fmla="*/ 10000 w 10000"/>
                  <a:gd name="connsiteY0-86" fmla="*/ 5820 h 9297"/>
                  <a:gd name="connsiteX1-87" fmla="*/ 9788 w 10000"/>
                  <a:gd name="connsiteY1-88" fmla="*/ 5820 h 9297"/>
                  <a:gd name="connsiteX2-89" fmla="*/ 9576 w 10000"/>
                  <a:gd name="connsiteY2-90" fmla="*/ 5554 h 9297"/>
                  <a:gd name="connsiteX3-91" fmla="*/ 2180 w 10000"/>
                  <a:gd name="connsiteY3-92" fmla="*/ 500 h 9297"/>
                  <a:gd name="connsiteX4-93" fmla="*/ 8617 w 10000"/>
                  <a:gd name="connsiteY4-94" fmla="*/ 5556 h 9297"/>
                  <a:gd name="connsiteX5-95" fmla="*/ 74 w 10000"/>
                  <a:gd name="connsiteY5-96" fmla="*/ 8576 h 9297"/>
                  <a:gd name="connsiteX6-97" fmla="*/ 10000 w 10000"/>
                  <a:gd name="connsiteY6-98" fmla="*/ 5820 h 9297"/>
                  <a:gd name="connsiteX0-99" fmla="*/ 10000 w 10000"/>
                  <a:gd name="connsiteY0-100" fmla="*/ 6260 h 10000"/>
                  <a:gd name="connsiteX1-101" fmla="*/ 9788 w 10000"/>
                  <a:gd name="connsiteY1-102" fmla="*/ 6260 h 10000"/>
                  <a:gd name="connsiteX2-103" fmla="*/ 9576 w 10000"/>
                  <a:gd name="connsiteY2-104" fmla="*/ 5974 h 10000"/>
                  <a:gd name="connsiteX3-105" fmla="*/ 2180 w 10000"/>
                  <a:gd name="connsiteY3-106" fmla="*/ 538 h 10000"/>
                  <a:gd name="connsiteX4-107" fmla="*/ 8617 w 10000"/>
                  <a:gd name="connsiteY4-108" fmla="*/ 5976 h 10000"/>
                  <a:gd name="connsiteX5-109" fmla="*/ 74 w 10000"/>
                  <a:gd name="connsiteY5-110" fmla="*/ 9224 h 10000"/>
                  <a:gd name="connsiteX6-111" fmla="*/ 10000 w 10000"/>
                  <a:gd name="connsiteY6-112" fmla="*/ 6260 h 10000"/>
                  <a:gd name="connsiteX0-113" fmla="*/ 10000 w 10000"/>
                  <a:gd name="connsiteY0-114" fmla="*/ 6206 h 9946"/>
                  <a:gd name="connsiteX1-115" fmla="*/ 9788 w 10000"/>
                  <a:gd name="connsiteY1-116" fmla="*/ 6206 h 9946"/>
                  <a:gd name="connsiteX2-117" fmla="*/ 9576 w 10000"/>
                  <a:gd name="connsiteY2-118" fmla="*/ 5920 h 9946"/>
                  <a:gd name="connsiteX3-119" fmla="*/ 2180 w 10000"/>
                  <a:gd name="connsiteY3-120" fmla="*/ 484 h 9946"/>
                  <a:gd name="connsiteX4-121" fmla="*/ 8617 w 10000"/>
                  <a:gd name="connsiteY4-122" fmla="*/ 5922 h 9946"/>
                  <a:gd name="connsiteX5-123" fmla="*/ 74 w 10000"/>
                  <a:gd name="connsiteY5-124" fmla="*/ 9170 h 9946"/>
                  <a:gd name="connsiteX6-125" fmla="*/ 10000 w 10000"/>
                  <a:gd name="connsiteY6-126" fmla="*/ 6206 h 9946"/>
                  <a:gd name="connsiteX0-127" fmla="*/ 10000 w 10000"/>
                  <a:gd name="connsiteY0-128" fmla="*/ 6240 h 10000"/>
                  <a:gd name="connsiteX1-129" fmla="*/ 9788 w 10000"/>
                  <a:gd name="connsiteY1-130" fmla="*/ 6240 h 10000"/>
                  <a:gd name="connsiteX2-131" fmla="*/ 9576 w 10000"/>
                  <a:gd name="connsiteY2-132" fmla="*/ 5952 h 10000"/>
                  <a:gd name="connsiteX3-133" fmla="*/ 2180 w 10000"/>
                  <a:gd name="connsiteY3-134" fmla="*/ 487 h 10000"/>
                  <a:gd name="connsiteX4-135" fmla="*/ 8617 w 10000"/>
                  <a:gd name="connsiteY4-136" fmla="*/ 5954 h 10000"/>
                  <a:gd name="connsiteX5-137" fmla="*/ 74 w 10000"/>
                  <a:gd name="connsiteY5-138" fmla="*/ 9220 h 10000"/>
                  <a:gd name="connsiteX6-139" fmla="*/ 10000 w 10000"/>
                  <a:gd name="connsiteY6-140" fmla="*/ 6240 h 10000"/>
                  <a:gd name="connsiteX0-141" fmla="*/ 10010 w 10010"/>
                  <a:gd name="connsiteY0-142" fmla="*/ 6240 h 10000"/>
                  <a:gd name="connsiteX1-143" fmla="*/ 9798 w 10010"/>
                  <a:gd name="connsiteY1-144" fmla="*/ 6240 h 10000"/>
                  <a:gd name="connsiteX2-145" fmla="*/ 9586 w 10010"/>
                  <a:gd name="connsiteY2-146" fmla="*/ 5952 h 10000"/>
                  <a:gd name="connsiteX3-147" fmla="*/ 2190 w 10010"/>
                  <a:gd name="connsiteY3-148" fmla="*/ 487 h 10000"/>
                  <a:gd name="connsiteX4-149" fmla="*/ 8627 w 10010"/>
                  <a:gd name="connsiteY4-150" fmla="*/ 5954 h 10000"/>
                  <a:gd name="connsiteX5-151" fmla="*/ 84 w 10010"/>
                  <a:gd name="connsiteY5-152" fmla="*/ 9220 h 10000"/>
                  <a:gd name="connsiteX6-153" fmla="*/ 10010 w 10010"/>
                  <a:gd name="connsiteY6-154" fmla="*/ 6240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/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/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/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  <a:prstGeom prst="rect">
            <a:avLst/>
          </a:prstGeo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092888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0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E6FFA8D6-61CB-47CF-BA93-9D77189827BB}" type="datetime1">
              <a:rPr lang="en-US"/>
              <a:t>3/26/2026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86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/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/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/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/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12"/>
            <p:cNvSpPr/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/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4"/>
            <p:cNvSpPr/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5"/>
            <p:cNvSpPr/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6"/>
            <p:cNvSpPr/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/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/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/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/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/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/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0" name="Hình tự do 23"/>
            <p:cNvSpPr/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1" name="Hình tự do 27"/>
            <p:cNvSpPr/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/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5" name="Hình tự do 10"/>
            <p:cNvSpPr/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/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7" name="Hình tự do 26"/>
            <p:cNvSpPr/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31"/>
            <p:cNvSpPr/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34"/>
            <p:cNvSpPr/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49"/>
            <p:cNvSpPr/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50"/>
            <p:cNvSpPr/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3" name="Hình tự do 78"/>
            <p:cNvSpPr/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Hình tự do 79"/>
            <p:cNvSpPr/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82"/>
            <p:cNvSpPr/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6" name="Hình tự do 84"/>
            <p:cNvSpPr/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7" name="Hình tự do 80"/>
            <p:cNvSpPr/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8" name="Hình tự do 84"/>
            <p:cNvSpPr/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/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/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/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/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/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/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7085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4C1B7E7D-B1C3-4D38-A3E7-DB661474DFA3}" type="datetime1">
              <a:rPr lang="en-US"/>
              <a:t>3/26/2026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13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01665A98-BAEE-4D67-82E9-CE341A8B1BD7}" type="datetime1">
              <a:rPr lang="en-US"/>
              <a:t>3/26/2026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91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C3DF3676-3175-4B01-98B5-6DAE028379AE}" type="datetime1">
              <a:rPr lang="en-US"/>
              <a:t>3/26/2026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27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C393-4A2D-4F78-8995-94FA4B9F2DD9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3AC8-4AEA-4EAB-87C6-50F929A0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75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8C70FE93-8C9D-445F-8DF8-8B1CC97CC7C0}" type="datetime1">
              <a:rPr lang="en-US"/>
              <a:t>3/26/2026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73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/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1" name="Hình tự do 46"/>
            <p:cNvSpPr/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2" name="Hình tự do 47"/>
            <p:cNvSpPr/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48"/>
            <p:cNvSpPr/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4" name="Hình tự do 49"/>
            <p:cNvSpPr/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0"/>
            <p:cNvSpPr/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6"/>
            <p:cNvSpPr/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8"/>
            <p:cNvSpPr/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  <a:prstGeom prst="rect">
            <a:avLst/>
          </a:prstGeo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F0800FDC-A43D-4B5A-B091-F5339D0144BE}" type="datetime1">
              <a:rPr lang="en-US"/>
              <a:t>3/26/2026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9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68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>
              <a:fillRect/>
            </a:stretch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17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64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52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60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484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327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/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>
            <a:fillRect/>
          </a:stretch>
        </p:blipFill>
        <p:spPr>
          <a:xfrm>
            <a:off x="9723120" y="400050"/>
            <a:ext cx="2058232" cy="1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6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C393-4A2D-4F78-8995-94FA4B9F2DD9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3AC8-4AEA-4EAB-87C6-50F929A0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66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21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884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595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941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47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41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C393-4A2D-4F78-8995-94FA4B9F2DD9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3AC8-4AEA-4EAB-87C6-50F929A0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43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C393-4A2D-4F78-8995-94FA4B9F2DD9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3AC8-4AEA-4EAB-87C6-50F929A0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33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C393-4A2D-4F78-8995-94FA4B9F2DD9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3AC8-4AEA-4EAB-87C6-50F929A0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3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C393-4A2D-4F78-8995-94FA4B9F2DD9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3AC8-4AEA-4EAB-87C6-50F929A0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2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C393-4A2D-4F78-8995-94FA4B9F2DD9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3AC8-4AEA-4EAB-87C6-50F929A0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75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C393-4A2D-4F78-8995-94FA4B9F2DD9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33AC8-4AEA-4EAB-87C6-50F929A0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6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5C393-4A2D-4F78-8995-94FA4B9F2DD9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33AC8-4AEA-4EAB-87C6-50F929A033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4E97F1CE-C6FA-491F-A6E2-CBFE3A9C82F7}"/>
              </a:ext>
            </a:extLst>
          </p:cNvPr>
          <p:cNvSpPr txBox="1"/>
          <p:nvPr userDrawn="1"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8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44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50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microsoft.com/office/2007/relationships/hdphoto" Target="../media/hdphoto6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2.png"/><Relationship Id="rId4" Type="http://schemas.openxmlformats.org/officeDocument/2006/relationships/image" Target="../media/image39.png"/><Relationship Id="rId9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svg"/><Relationship Id="rId10" Type="http://schemas.openxmlformats.org/officeDocument/2006/relationships/image" Target="../media/image53.sv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2.png"/><Relationship Id="rId7" Type="http://schemas.openxmlformats.org/officeDocument/2006/relationships/image" Target="../media/image4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openxmlformats.org/officeDocument/2006/relationships/image" Target="../media/image54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53.svg"/><Relationship Id="rId9" Type="http://schemas.openxmlformats.org/officeDocument/2006/relationships/image" Target="../media/image5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svg"/><Relationship Id="rId10" Type="http://schemas.openxmlformats.org/officeDocument/2006/relationships/image" Target="../media/image53.sv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2.png"/><Relationship Id="rId7" Type="http://schemas.openxmlformats.org/officeDocument/2006/relationships/image" Target="../media/image4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openxmlformats.org/officeDocument/2006/relationships/image" Target="../media/image54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53.svg"/><Relationship Id="rId9" Type="http://schemas.openxmlformats.org/officeDocument/2006/relationships/image" Target="../media/image5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3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48.svg"/><Relationship Id="rId5" Type="http://schemas.openxmlformats.org/officeDocument/2006/relationships/image" Target="../media/image50.svg"/><Relationship Id="rId10" Type="http://schemas.openxmlformats.org/officeDocument/2006/relationships/image" Target="../media/image47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0988A-C796-600F-F04F-4988F52D9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FC33FE-0F95-357D-89E7-75DF8845B9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EA5BF-7668-BD4F-6E28-65FFD5B18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19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A9DC-F678-5EF7-1409-ECBFE136D267}"/>
              </a:ext>
            </a:extLst>
          </p:cNvPr>
          <p:cNvSpPr/>
          <p:nvPr/>
        </p:nvSpPr>
        <p:spPr>
          <a:xfrm>
            <a:off x="2986247" y="6286570"/>
            <a:ext cx="6434844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 sinh: Nguyễn Thị Khánh Linh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96546D-FCEC-BF11-DF24-A81034996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7536" r="5768" b="6062"/>
          <a:stretch>
            <a:fillRect/>
          </a:stretch>
        </p:blipFill>
        <p:spPr>
          <a:xfrm>
            <a:off x="597877" y="556846"/>
            <a:ext cx="10996246" cy="5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39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4FB6E-A72E-2EB4-D2BD-D8DF8D013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7D517-2666-AE1E-0EAE-36723F5AF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t="4121" r="2719" b="51541"/>
          <a:stretch>
            <a:fillRect/>
          </a:stretch>
        </p:blipFill>
        <p:spPr>
          <a:xfrm>
            <a:off x="1405929" y="520531"/>
            <a:ext cx="3325993" cy="1651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A8E3F-D765-9CFE-19E3-8E578C16B6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680"/>
          <a:stretch>
            <a:fillRect/>
          </a:stretch>
        </p:blipFill>
        <p:spPr>
          <a:xfrm>
            <a:off x="1307360" y="2063564"/>
            <a:ext cx="3523129" cy="170932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DE997EA-2CCE-AE0E-BD1D-14D430833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21" y="3647552"/>
            <a:ext cx="3481608" cy="170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B3907BC3-F1E8-39F8-15D1-421BFB0AF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6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307360" y="5225529"/>
            <a:ext cx="3444363" cy="167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81FDA1-D5F9-35D7-0261-C7164DB1BB90}"/>
              </a:ext>
            </a:extLst>
          </p:cNvPr>
          <p:cNvSpPr/>
          <p:nvPr/>
        </p:nvSpPr>
        <p:spPr>
          <a:xfrm>
            <a:off x="4929058" y="2078550"/>
            <a:ext cx="6729046" cy="2594693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+mj-lt"/>
              </a:rPr>
              <a:t>Điểm giống nhau và khác nhau ở mặt trước từng tờ tiền?</a:t>
            </a:r>
          </a:p>
          <a:p>
            <a:pPr marL="342900" indent="-342900" algn="just">
              <a:buAutoNum type="arabicPeriod"/>
            </a:pP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72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884D1-02F4-5714-CDD1-074010BE4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6AA2CEE-B8D7-C203-B820-AF4CBB4A7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53334" r="2856" b="3165"/>
          <a:stretch>
            <a:fillRect/>
          </a:stretch>
        </p:blipFill>
        <p:spPr>
          <a:xfrm>
            <a:off x="8151252" y="203904"/>
            <a:ext cx="3387091" cy="1652613"/>
          </a:xfrm>
          <a:prstGeom prst="rect">
            <a:avLst/>
          </a:prstGeom>
        </p:spPr>
      </p:pic>
      <p:pic>
        <p:nvPicPr>
          <p:cNvPr id="3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4552D4E5-8FFC-FB8D-8249-D4B112F4E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900" y="3380936"/>
            <a:ext cx="3411794" cy="16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Một Nghìn Đồng - Home | Facebook">
            <a:extLst>
              <a:ext uri="{FF2B5EF4-FFF2-40B4-BE49-F238E27FC236}">
                <a16:creationId xmlns:a16="http://schemas.microsoft.com/office/drawing/2014/main" id="{A77E6667-9683-425C-060D-952EB5BB8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52" y="4932898"/>
            <a:ext cx="3411793" cy="171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7F4994-AD05-6400-5F2A-114DC0CC700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000"/>
          <a:stretch>
            <a:fillRect/>
          </a:stretch>
        </p:blipFill>
        <p:spPr>
          <a:xfrm>
            <a:off x="8209432" y="1825035"/>
            <a:ext cx="3384555" cy="16526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024268-5F3C-837D-5136-0DD921A9BF38}"/>
              </a:ext>
            </a:extLst>
          </p:cNvPr>
          <p:cNvSpPr/>
          <p:nvPr/>
        </p:nvSpPr>
        <p:spPr>
          <a:xfrm>
            <a:off x="463309" y="2574878"/>
            <a:ext cx="6784378" cy="2197377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400" dirty="0">
                <a:solidFill>
                  <a:srgbClr val="002060"/>
                </a:solidFill>
                <a:latin typeface="+mj-lt"/>
              </a:rPr>
              <a:t>Điểm giống nhau và khác nhau ở mặt sau từng tờ tiền?</a:t>
            </a:r>
          </a:p>
          <a:p>
            <a:pPr marL="342900" indent="-342900" algn="just">
              <a:buAutoNum type="arabicPeriod"/>
            </a:pP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2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BE655-AF1F-9C08-AC48-1E6B21086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>
            <a:extLst>
              <a:ext uri="{FF2B5EF4-FFF2-40B4-BE49-F238E27FC236}">
                <a16:creationId xmlns:a16="http://schemas.microsoft.com/office/drawing/2014/main" id="{3A557DFA-AD28-5574-9FA3-18A04B05E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829" y="0"/>
            <a:ext cx="7702342" cy="51151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Nam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32D094-D2A6-7801-0911-D8B342195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t="4121" r="2719" b="51541"/>
          <a:stretch>
            <a:fillRect/>
          </a:stretch>
        </p:blipFill>
        <p:spPr>
          <a:xfrm>
            <a:off x="1947971" y="538780"/>
            <a:ext cx="3325993" cy="1651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6B39AD-EE28-9CB6-3CBF-87F40E327A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680"/>
          <a:stretch>
            <a:fillRect/>
          </a:stretch>
        </p:blipFill>
        <p:spPr>
          <a:xfrm>
            <a:off x="1957605" y="2119724"/>
            <a:ext cx="3403939" cy="16515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9EF674-50B5-FE8D-704F-197C80FDF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53334" r="2856" b="3165"/>
          <a:stretch>
            <a:fillRect/>
          </a:stretch>
        </p:blipFill>
        <p:spPr>
          <a:xfrm>
            <a:off x="6779270" y="538780"/>
            <a:ext cx="3387091" cy="165261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5957408-EB95-88F4-89F2-07D5BD6D5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605" y="3623077"/>
            <a:ext cx="3377457" cy="16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7B056FCA-C2F8-A0AA-7708-838DE9512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7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70" y="3650814"/>
            <a:ext cx="3411794" cy="16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Một Nghìn Đồng - Home | Facebook">
            <a:extLst>
              <a:ext uri="{FF2B5EF4-FFF2-40B4-BE49-F238E27FC236}">
                <a16:creationId xmlns:a16="http://schemas.microsoft.com/office/drawing/2014/main" id="{82AEA547-34BC-CDB1-3DE1-0FBAA9B61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96" y="5163376"/>
            <a:ext cx="3377457" cy="169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0C02924A-A0B2-A51C-312F-C78BB546A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6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975902" y="5158407"/>
            <a:ext cx="3339671" cy="167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ADD329-7EEA-459E-2285-3EFD2D8188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/>
          <a:stretch>
            <a:fillRect/>
          </a:stretch>
        </p:blipFill>
        <p:spPr>
          <a:xfrm>
            <a:off x="6759781" y="2094126"/>
            <a:ext cx="3426068" cy="167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78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82864" y="901753"/>
            <a:ext cx="5906852" cy="3648911"/>
            <a:chOff x="1153254" y="2556933"/>
            <a:chExt cx="5906852" cy="3648911"/>
          </a:xfrm>
        </p:grpSpPr>
        <p:grpSp>
          <p:nvGrpSpPr>
            <p:cNvPr id="6" name="组合 5"/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24" name="任意多边形: 形状 23"/>
              <p:cNvSpPr/>
              <p:nvPr/>
            </p:nvSpPr>
            <p:spPr>
              <a:xfrm>
                <a:off x="1153254" y="2556933"/>
                <a:ext cx="5906852" cy="3505201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1454306" y="2843590"/>
              <a:ext cx="9925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83916" y="1215117"/>
            <a:ext cx="54327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nữa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A8C2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D64A8-1559-547C-79AB-8E9C7B0AD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t="26335" r="25076"/>
          <a:stretch>
            <a:fillRect/>
          </a:stretch>
        </p:blipFill>
        <p:spPr>
          <a:xfrm>
            <a:off x="7237133" y="2272145"/>
            <a:ext cx="3870951" cy="3195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404533"/>
            <a:ext cx="4430247" cy="4430247"/>
          </a:xfrm>
          <a:prstGeom prst="rect">
            <a:avLst/>
          </a:prstGeom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2422646" y="-70933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8" name="Picture 7" descr="A close-up of some currency&#10;&#10;Description automatically generated with low confidenc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" r="50237"/>
          <a:stretch>
            <a:fillRect/>
          </a:stretch>
        </p:blipFill>
        <p:spPr>
          <a:xfrm>
            <a:off x="4264058" y="593216"/>
            <a:ext cx="3607324" cy="1962579"/>
          </a:xfrm>
          <a:prstGeom prst="rect">
            <a:avLst/>
          </a:prstGeom>
        </p:spPr>
      </p:pic>
      <p:pic>
        <p:nvPicPr>
          <p:cNvPr id="10" name="Picture 9" descr="Text, calendar, map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62"/>
          <a:stretch>
            <a:fillRect/>
          </a:stretch>
        </p:blipFill>
        <p:spPr>
          <a:xfrm>
            <a:off x="385021" y="690333"/>
            <a:ext cx="3703070" cy="1768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AE15A40-B17E-C764-D93B-2498FF51BA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01"/>
          <a:stretch>
            <a:fillRect/>
          </a:stretch>
        </p:blipFill>
        <p:spPr>
          <a:xfrm>
            <a:off x="7990746" y="690333"/>
            <a:ext cx="3580077" cy="1766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5E24EC2-5BA3-8F6E-E514-26416C3EAC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" b="50000"/>
          <a:stretch>
            <a:fillRect/>
          </a:stretch>
        </p:blipFill>
        <p:spPr>
          <a:xfrm>
            <a:off x="237558" y="2582019"/>
            <a:ext cx="3756044" cy="1908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0" descr="50,000 Dong 2003">
            <a:extLst>
              <a:ext uri="{FF2B5EF4-FFF2-40B4-BE49-F238E27FC236}">
                <a16:creationId xmlns:a16="http://schemas.microsoft.com/office/drawing/2014/main" id="{D45309D5-25DD-CA5A-4995-8B3443DFB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" t="-1084"/>
          <a:stretch>
            <a:fillRect/>
          </a:stretch>
        </p:blipFill>
        <p:spPr bwMode="auto">
          <a:xfrm>
            <a:off x="4056426" y="2582019"/>
            <a:ext cx="3781225" cy="1908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4" descr="Từ 1-9, phát hành tiền polymer mệnh giá 100.000 đồng - Báo Nhân Dân">
            <a:extLst>
              <a:ext uri="{FF2B5EF4-FFF2-40B4-BE49-F238E27FC236}">
                <a16:creationId xmlns:a16="http://schemas.microsoft.com/office/drawing/2014/main" id="{A42AEDDE-880E-A7E3-09BB-FBF5E0A7B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757" y="2582019"/>
            <a:ext cx="4213547" cy="1908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6" descr="Vietnam polymer 200,000 Dong banknotes">
            <a:extLst>
              <a:ext uri="{FF2B5EF4-FFF2-40B4-BE49-F238E27FC236}">
                <a16:creationId xmlns:a16="http://schemas.microsoft.com/office/drawing/2014/main" id="{9F921F1B-DA2E-504A-30F3-82C633C0C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17" y="4613849"/>
            <a:ext cx="4213547" cy="2045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F46A129-8BBD-F0CA-4B98-EE3909EE1A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959" y="4572299"/>
            <a:ext cx="4213547" cy="2128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C4D52-B31F-6E32-C291-29E2BEDC5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>
            <a:extLst>
              <a:ext uri="{FF2B5EF4-FFF2-40B4-BE49-F238E27FC236}">
                <a16:creationId xmlns:a16="http://schemas.microsoft.com/office/drawing/2014/main" id="{17A57E8F-ECE5-04BF-63D3-A3396AC4A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933" y="-2550"/>
            <a:ext cx="7281706" cy="52196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Nam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649FF2-B21C-F864-C7DE-66C722B6E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t="4121" r="2719" b="51541"/>
          <a:stretch>
            <a:fillRect/>
          </a:stretch>
        </p:blipFill>
        <p:spPr>
          <a:xfrm>
            <a:off x="2634752" y="520531"/>
            <a:ext cx="3325993" cy="1651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554115-3731-CA99-B8E5-526A138613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680"/>
          <a:stretch>
            <a:fillRect/>
          </a:stretch>
        </p:blipFill>
        <p:spPr>
          <a:xfrm>
            <a:off x="2536183" y="2063564"/>
            <a:ext cx="3523129" cy="1709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62933E-DD8D-B140-FD3D-56310DFD6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53334" r="2856" b="3165"/>
          <a:stretch>
            <a:fillRect/>
          </a:stretch>
        </p:blipFill>
        <p:spPr>
          <a:xfrm>
            <a:off x="6003152" y="519419"/>
            <a:ext cx="3387091" cy="165261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916A5E8-5DFB-4D7F-1129-03E3F75B6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44" y="3647552"/>
            <a:ext cx="3481608" cy="170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0FDEF5A9-9A09-D4F0-CFF3-FF0EF2E5A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7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00" y="3696451"/>
            <a:ext cx="3411794" cy="16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Một Nghìn Đồng - Home | Facebook">
            <a:extLst>
              <a:ext uri="{FF2B5EF4-FFF2-40B4-BE49-F238E27FC236}">
                <a16:creationId xmlns:a16="http://schemas.microsoft.com/office/drawing/2014/main" id="{32B3C650-2F38-9CD8-3756-28593EE91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152" y="5248413"/>
            <a:ext cx="3411793" cy="171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610EB018-4CC6-000C-AC23-353A8913E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6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2536183" y="5225529"/>
            <a:ext cx="3444363" cy="167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9D19F2-9CE9-07A5-BD88-A760873D5E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/>
          <a:stretch>
            <a:fillRect/>
          </a:stretch>
        </p:blipFill>
        <p:spPr>
          <a:xfrm>
            <a:off x="6061332" y="2140550"/>
            <a:ext cx="3384555" cy="165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6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>
            <a:fillRect/>
          </a:stretch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>
            <a:fillRect/>
          </a:stretch>
        </p:blipFill>
        <p:spPr>
          <a:xfrm>
            <a:off x="5839646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/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9" y="1760517"/>
            <a:ext cx="3941936" cy="3941936"/>
          </a:xfrm>
          <a:prstGeom prst="rect">
            <a:avLst/>
          </a:prstGeom>
        </p:spPr>
      </p:pic>
      <p:pic>
        <p:nvPicPr>
          <p:cNvPr id="4" name="Picture 3" descr="A yellow and blue letters&#10;&#10;Description automatically generated">
            <a:extLst>
              <a:ext uri="{FF2B5EF4-FFF2-40B4-BE49-F238E27FC236}">
                <a16:creationId xmlns:a16="http://schemas.microsoft.com/office/drawing/2014/main" id="{116B7A7D-1F6F-D9D8-7EF9-697D0FF7E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22" y="2669059"/>
            <a:ext cx="6631249" cy="2311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2C2A4-4EA7-4264-350F-4B33EB9AB4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0" b="42434"/>
          <a:stretch/>
        </p:blipFill>
        <p:spPr>
          <a:xfrm>
            <a:off x="1116567" y="1101440"/>
            <a:ext cx="9453089" cy="5295922"/>
          </a:xfrm>
          <a:prstGeom prst="rect">
            <a:avLst/>
          </a:prstGeom>
        </p:spPr>
      </p:pic>
      <p:grpSp>
        <p:nvGrpSpPr>
          <p:cNvPr id="4" name="Google Shape;4386;p6">
            <a:extLst>
              <a:ext uri="{FF2B5EF4-FFF2-40B4-BE49-F238E27FC236}">
                <a16:creationId xmlns:a16="http://schemas.microsoft.com/office/drawing/2014/main" id="{241F7514-0D4F-F37E-0171-9DDC6CA12FC0}"/>
              </a:ext>
            </a:extLst>
          </p:cNvPr>
          <p:cNvGrpSpPr/>
          <p:nvPr/>
        </p:nvGrpSpPr>
        <p:grpSpPr>
          <a:xfrm>
            <a:off x="557111" y="460638"/>
            <a:ext cx="10571999" cy="646290"/>
            <a:chOff x="1912267" y="1496635"/>
            <a:chExt cx="10571999" cy="646290"/>
          </a:xfrm>
        </p:grpSpPr>
        <p:sp>
          <p:nvSpPr>
            <p:cNvPr id="5" name="Google Shape;4387;p6">
              <a:extLst>
                <a:ext uri="{FF2B5EF4-FFF2-40B4-BE49-F238E27FC236}">
                  <a16:creationId xmlns:a16="http://schemas.microsoft.com/office/drawing/2014/main" id="{32E452C3-307A-82E1-213B-E4B88931D980}"/>
                </a:ext>
              </a:extLst>
            </p:cNvPr>
            <p:cNvSpPr txBox="1"/>
            <p:nvPr/>
          </p:nvSpPr>
          <p:spPr>
            <a:xfrm>
              <a:off x="2482855" y="1496635"/>
              <a:ext cx="10001411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Quan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sát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rồi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hợp</a:t>
              </a: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4388;p6">
              <a:extLst>
                <a:ext uri="{FF2B5EF4-FFF2-40B4-BE49-F238E27FC236}">
                  <a16:creationId xmlns:a16="http://schemas.microsoft.com/office/drawing/2014/main" id="{83E0EA8E-65B5-9479-EF23-8383DE8FA871}"/>
                </a:ext>
              </a:extLst>
            </p:cNvPr>
            <p:cNvSpPr/>
            <p:nvPr/>
          </p:nvSpPr>
          <p:spPr>
            <a:xfrm>
              <a:off x="1912267" y="1534486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ĐÊM NGƯƠC 2 PHUT - BONG SÔ">
            <a:hlinkClick r:id="" action="ppaction://media"/>
            <a:extLst>
              <a:ext uri="{FF2B5EF4-FFF2-40B4-BE49-F238E27FC236}">
                <a16:creationId xmlns:a16="http://schemas.microsoft.com/office/drawing/2014/main" id="{68A86CCE-2F2F-079D-9F56-DB2DFF5CEB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7701" y="0"/>
            <a:ext cx="3094298" cy="173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19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3C54A-DD03-2E15-5CD6-4FDC90402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70001" y="-1216200"/>
            <a:ext cx="6875204" cy="927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ỬA HÀNG KẸO (4)">
            <a:hlinkClick r:id="" action="ppaction://media"/>
            <a:extLst>
              <a:ext uri="{FF2B5EF4-FFF2-40B4-BE49-F238E27FC236}">
                <a16:creationId xmlns:a16="http://schemas.microsoft.com/office/drawing/2014/main" id="{33A2D21B-AC0A-661B-0E1B-D672C44DD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5" y="231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6223A-099C-FE69-7A9F-DB70CE7C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FC5BE8-6DA4-1603-1086-24146F540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0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91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0721" y="221224"/>
            <a:ext cx="11577485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18" name="Google Shape;4386;p6">
            <a:extLst>
              <a:ext uri="{FF2B5EF4-FFF2-40B4-BE49-F238E27FC236}">
                <a16:creationId xmlns:a16="http://schemas.microsoft.com/office/drawing/2014/main" id="{DF932696-497B-4D00-B2E2-00AA9758C83C}"/>
              </a:ext>
            </a:extLst>
          </p:cNvPr>
          <p:cNvGrpSpPr/>
          <p:nvPr/>
        </p:nvGrpSpPr>
        <p:grpSpPr>
          <a:xfrm>
            <a:off x="376617" y="319678"/>
            <a:ext cx="11180798" cy="1106526"/>
            <a:chOff x="1183343" y="1464304"/>
            <a:chExt cx="11180798" cy="1106526"/>
          </a:xfrm>
        </p:grpSpPr>
        <p:sp>
          <p:nvSpPr>
            <p:cNvPr id="19" name="Google Shape;4387;p6">
              <a:extLst>
                <a:ext uri="{FF2B5EF4-FFF2-40B4-BE49-F238E27FC236}">
                  <a16:creationId xmlns:a16="http://schemas.microsoft.com/office/drawing/2014/main" id="{D149F263-6CA6-4EEA-B622-70DEB9A26B50}"/>
                </a:ext>
              </a:extLst>
            </p:cNvPr>
            <p:cNvSpPr txBox="1"/>
            <p:nvPr/>
          </p:nvSpPr>
          <p:spPr>
            <a:xfrm>
              <a:off x="1841047" y="1493652"/>
              <a:ext cx="10523094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vi-VN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Bạn Mai mua kẹo hết 1000 đồng. Hỏi bạn Mai chọn một tờ tiền nào sau đây để trả người bán hàng? </a:t>
              </a:r>
              <a:endPara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388;p6">
              <a:extLst>
                <a:ext uri="{FF2B5EF4-FFF2-40B4-BE49-F238E27FC236}">
                  <a16:creationId xmlns:a16="http://schemas.microsoft.com/office/drawing/2014/main" id="{922AB73E-0B98-4CF8-8939-581CD882DA0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F1144F3-0CA5-44A2-8396-46D013B2C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35" y="1635856"/>
            <a:ext cx="8327300" cy="327023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073C930-0ABF-43A4-9521-A48FCBFBB107}"/>
              </a:ext>
            </a:extLst>
          </p:cNvPr>
          <p:cNvGrpSpPr/>
          <p:nvPr/>
        </p:nvGrpSpPr>
        <p:grpSpPr>
          <a:xfrm>
            <a:off x="1083225" y="5058740"/>
            <a:ext cx="9961950" cy="1254374"/>
            <a:chOff x="1083225" y="5058740"/>
            <a:chExt cx="9961950" cy="125437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D00B23-B28E-49D0-8A7D-F6FA85D41C03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VN" sz="3200" kern="0" dirty="0">
                  <a:solidFill>
                    <a:srgbClr val="DF3C7E"/>
                  </a:solidFill>
                  <a:latin typeface="Arial"/>
                  <a:cs typeface="Arial"/>
                  <a:sym typeface="Arial"/>
                </a:rPr>
                <a:t>A.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155D3F-F9B3-4709-920C-5EEF9F9046B3}"/>
                </a:ext>
              </a:extLst>
            </p:cNvPr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VN" sz="3200" kern="0" dirty="0">
                  <a:solidFill>
                    <a:srgbClr val="DF3C7E"/>
                  </a:solidFill>
                  <a:latin typeface="Arial"/>
                  <a:cs typeface="Arial"/>
                  <a:sym typeface="Arial"/>
                </a:rPr>
                <a:t>B.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394FBA-1EC6-4A53-93EA-38C23B9A1FEB}"/>
                </a:ext>
              </a:extLst>
            </p:cNvPr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VN" sz="3200" kern="0" dirty="0">
                  <a:solidFill>
                    <a:srgbClr val="DF3C7E"/>
                  </a:solidFill>
                  <a:latin typeface="Arial"/>
                  <a:cs typeface="Arial"/>
                  <a:sym typeface="Arial"/>
                </a:rPr>
                <a:t>C. </a:t>
              </a:r>
            </a:p>
          </p:txBody>
        </p:sp>
        <p:pic>
          <p:nvPicPr>
            <p:cNvPr id="26" name="Picture 4" descr="100 đồng (tiền Việt) – Wikipedia tiếng Việt">
              <a:extLst>
                <a:ext uri="{FF2B5EF4-FFF2-40B4-BE49-F238E27FC236}">
                  <a16:creationId xmlns:a16="http://schemas.microsoft.com/office/drawing/2014/main" id="{E9487FD0-71DC-42B0-8838-0A5546342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459" y="5074325"/>
              <a:ext cx="2459713" cy="121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A2D32157-CB94-41D0-88B4-D85CBB698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752" y="5074325"/>
              <a:ext cx="2411886" cy="123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D7E9EE0C-5C1A-4169-A7E9-AE23083024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8593218" y="5058740"/>
              <a:ext cx="2451957" cy="120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61C07154-50E2-4A6C-BFB5-FA02043CE05F}"/>
              </a:ext>
            </a:extLst>
          </p:cNvPr>
          <p:cNvSpPr/>
          <p:nvPr/>
        </p:nvSpPr>
        <p:spPr>
          <a:xfrm>
            <a:off x="7861259" y="5656654"/>
            <a:ext cx="591677" cy="59167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75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ỬA HÀNG KẸO (2)">
            <a:hlinkClick r:id="" action="ppaction://media"/>
            <a:extLst>
              <a:ext uri="{FF2B5EF4-FFF2-40B4-BE49-F238E27FC236}">
                <a16:creationId xmlns:a16="http://schemas.microsoft.com/office/drawing/2014/main" id="{75075DD5-B30B-5C58-A1E0-779C027FF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65665"/>
            <a:ext cx="12192000" cy="763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7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E2420-595A-3D58-8DDA-DB8494826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BB820AB-6936-C125-EA23-95A155CD6886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083C3E0-D849-8D41-E108-7AF664B65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>
            <a:fillRect/>
          </a:stretch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E9CE06B-2269-E6BA-1831-2C34D70E79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>
            <a:fillRect/>
          </a:stretch>
        </p:blipFill>
        <p:spPr>
          <a:xfrm>
            <a:off x="5839646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CE261964-A069-B980-8BF6-262FC658AFAA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10275B9-B2ED-F569-D159-3E8CE92F2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BFEBFF-47AF-EF9A-371E-CA2CECF36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9" y="1760517"/>
            <a:ext cx="3941936" cy="39419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610F61-AFE5-5C47-A772-968F40225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2270" y="2524951"/>
            <a:ext cx="6454911" cy="224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19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c_nen_to_chuc_tro_choi-www_tiengdong_com">
            <a:hlinkClick r:id="" action="ppaction://media"/>
            <a:extLst>
              <a:ext uri="{FF2B5EF4-FFF2-40B4-BE49-F238E27FC236}">
                <a16:creationId xmlns:a16="http://schemas.microsoft.com/office/drawing/2014/main" id="{B2D93852-9A12-5D9C-DB78-55E16B2BC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652" y="62694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47E4F84-6C40-ACB6-B277-74F6416D9949}"/>
              </a:ext>
            </a:extLst>
          </p:cNvPr>
          <p:cNvSpPr/>
          <p:nvPr/>
        </p:nvSpPr>
        <p:spPr>
          <a:xfrm>
            <a:off x="8397240" y="3931920"/>
            <a:ext cx="1082040" cy="901468"/>
          </a:xfrm>
          <a:custGeom>
            <a:avLst/>
            <a:gdLst/>
            <a:ahLst/>
            <a:cxnLst/>
            <a:rect l="l" t="t" r="r" b="b"/>
            <a:pathLst>
              <a:path w="3053540" h="3509816">
                <a:moveTo>
                  <a:pt x="0" y="0"/>
                </a:moveTo>
                <a:lnTo>
                  <a:pt x="3053540" y="0"/>
                </a:lnTo>
                <a:lnTo>
                  <a:pt x="3053540" y="3509817"/>
                </a:lnTo>
                <a:lnTo>
                  <a:pt x="0" y="35098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78F6F06-2D7D-4D0D-F044-2F05B0A34ED6}"/>
              </a:ext>
            </a:extLst>
          </p:cNvPr>
          <p:cNvSpPr/>
          <p:nvPr/>
        </p:nvSpPr>
        <p:spPr>
          <a:xfrm rot="19019895">
            <a:off x="3031964" y="5966990"/>
            <a:ext cx="780663" cy="504612"/>
          </a:xfrm>
          <a:custGeom>
            <a:avLst/>
            <a:gdLst/>
            <a:ahLst/>
            <a:cxnLst/>
            <a:rect l="l" t="t" r="r" b="b"/>
            <a:pathLst>
              <a:path w="2298792" h="2298792">
                <a:moveTo>
                  <a:pt x="0" y="0"/>
                </a:moveTo>
                <a:lnTo>
                  <a:pt x="2298792" y="0"/>
                </a:lnTo>
                <a:lnTo>
                  <a:pt x="2298792" y="2298792"/>
                </a:lnTo>
                <a:lnTo>
                  <a:pt x="0" y="2298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9FF9DD5-013F-C036-3DDE-EF4BBF50854E}"/>
              </a:ext>
            </a:extLst>
          </p:cNvPr>
          <p:cNvSpPr/>
          <p:nvPr/>
        </p:nvSpPr>
        <p:spPr>
          <a:xfrm>
            <a:off x="7278856" y="5768562"/>
            <a:ext cx="1423184" cy="643112"/>
          </a:xfrm>
          <a:custGeom>
            <a:avLst/>
            <a:gdLst/>
            <a:ahLst/>
            <a:cxnLst/>
            <a:rect l="l" t="t" r="r" b="b"/>
            <a:pathLst>
              <a:path w="3852208" h="2292064">
                <a:moveTo>
                  <a:pt x="0" y="0"/>
                </a:moveTo>
                <a:lnTo>
                  <a:pt x="3852208" y="0"/>
                </a:lnTo>
                <a:lnTo>
                  <a:pt x="3852208" y="2292064"/>
                </a:lnTo>
                <a:lnTo>
                  <a:pt x="0" y="2292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B09F5C9B-7016-969D-B01D-262A31B4ED6C}"/>
              </a:ext>
            </a:extLst>
          </p:cNvPr>
          <p:cNvSpPr/>
          <p:nvPr/>
        </p:nvSpPr>
        <p:spPr>
          <a:xfrm>
            <a:off x="9479280" y="5898788"/>
            <a:ext cx="961924" cy="641015"/>
          </a:xfrm>
          <a:custGeom>
            <a:avLst/>
            <a:gdLst/>
            <a:ahLst/>
            <a:cxnLst/>
            <a:rect l="l" t="t" r="r" b="b"/>
            <a:pathLst>
              <a:path w="3386889" h="2684110">
                <a:moveTo>
                  <a:pt x="0" y="0"/>
                </a:moveTo>
                <a:lnTo>
                  <a:pt x="3386889" y="0"/>
                </a:lnTo>
                <a:lnTo>
                  <a:pt x="3386889" y="2684110"/>
                </a:lnTo>
                <a:lnTo>
                  <a:pt x="0" y="26841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AB848F3-8D71-B6CA-BA82-D86B6BC10825}"/>
              </a:ext>
            </a:extLst>
          </p:cNvPr>
          <p:cNvSpPr/>
          <p:nvPr/>
        </p:nvSpPr>
        <p:spPr>
          <a:xfrm>
            <a:off x="6366606" y="1887452"/>
            <a:ext cx="1082040" cy="901468"/>
          </a:xfrm>
          <a:custGeom>
            <a:avLst/>
            <a:gdLst/>
            <a:ahLst/>
            <a:cxnLst/>
            <a:rect l="l" t="t" r="r" b="b"/>
            <a:pathLst>
              <a:path w="3482149" h="4114800">
                <a:moveTo>
                  <a:pt x="0" y="0"/>
                </a:moveTo>
                <a:lnTo>
                  <a:pt x="3482150" y="0"/>
                </a:lnTo>
                <a:lnTo>
                  <a:pt x="34821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6B004125-2376-C6AB-2A1E-50C36F2AF901}"/>
              </a:ext>
            </a:extLst>
          </p:cNvPr>
          <p:cNvSpPr/>
          <p:nvPr/>
        </p:nvSpPr>
        <p:spPr>
          <a:xfrm>
            <a:off x="6157738" y="6412216"/>
            <a:ext cx="521819" cy="445784"/>
          </a:xfrm>
          <a:custGeom>
            <a:avLst/>
            <a:gdLst/>
            <a:ahLst/>
            <a:cxnLst/>
            <a:rect l="l" t="t" r="r" b="b"/>
            <a:pathLst>
              <a:path w="3113916" h="2697430">
                <a:moveTo>
                  <a:pt x="0" y="0"/>
                </a:moveTo>
                <a:lnTo>
                  <a:pt x="3113916" y="0"/>
                </a:lnTo>
                <a:lnTo>
                  <a:pt x="3113916" y="2697430"/>
                </a:lnTo>
                <a:lnTo>
                  <a:pt x="0" y="26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23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5706C9-1BA1-7248-9893-F280FCD11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6D509565-C544-A645-3950-1CCE53166B53}"/>
              </a:ext>
            </a:extLst>
          </p:cNvPr>
          <p:cNvSpPr/>
          <p:nvPr/>
        </p:nvSpPr>
        <p:spPr>
          <a:xfrm>
            <a:off x="6366606" y="1887452"/>
            <a:ext cx="1082040" cy="901468"/>
          </a:xfrm>
          <a:custGeom>
            <a:avLst/>
            <a:gdLst/>
            <a:ahLst/>
            <a:cxnLst/>
            <a:rect l="l" t="t" r="r" b="b"/>
            <a:pathLst>
              <a:path w="3482149" h="4114800">
                <a:moveTo>
                  <a:pt x="0" y="0"/>
                </a:moveTo>
                <a:lnTo>
                  <a:pt x="3482150" y="0"/>
                </a:lnTo>
                <a:lnTo>
                  <a:pt x="34821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D9D08DB-1EF5-3FA9-0D24-83FADC0B1389}"/>
              </a:ext>
            </a:extLst>
          </p:cNvPr>
          <p:cNvSpPr/>
          <p:nvPr/>
        </p:nvSpPr>
        <p:spPr>
          <a:xfrm>
            <a:off x="4152061" y="727141"/>
            <a:ext cx="4011353" cy="3244733"/>
          </a:xfrm>
          <a:custGeom>
            <a:avLst/>
            <a:gdLst/>
            <a:ahLst/>
            <a:cxnLst/>
            <a:rect l="l" t="t" r="r" b="b"/>
            <a:pathLst>
              <a:path w="3053540" h="3509816">
                <a:moveTo>
                  <a:pt x="0" y="0"/>
                </a:moveTo>
                <a:lnTo>
                  <a:pt x="3053540" y="0"/>
                </a:lnTo>
                <a:lnTo>
                  <a:pt x="3053540" y="3509817"/>
                </a:lnTo>
                <a:lnTo>
                  <a:pt x="0" y="35098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898C7E2-5781-B225-464B-AFF817FC3321}"/>
              </a:ext>
            </a:extLst>
          </p:cNvPr>
          <p:cNvSpPr/>
          <p:nvPr/>
        </p:nvSpPr>
        <p:spPr>
          <a:xfrm rot="19019895">
            <a:off x="3031964" y="5966990"/>
            <a:ext cx="780663" cy="504612"/>
          </a:xfrm>
          <a:custGeom>
            <a:avLst/>
            <a:gdLst/>
            <a:ahLst/>
            <a:cxnLst/>
            <a:rect l="l" t="t" r="r" b="b"/>
            <a:pathLst>
              <a:path w="2298792" h="2298792">
                <a:moveTo>
                  <a:pt x="0" y="0"/>
                </a:moveTo>
                <a:lnTo>
                  <a:pt x="2298792" y="0"/>
                </a:lnTo>
                <a:lnTo>
                  <a:pt x="2298792" y="2298792"/>
                </a:lnTo>
                <a:lnTo>
                  <a:pt x="0" y="2298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2147F5B-A3A4-9F36-C9EF-B84C4D81BBF2}"/>
              </a:ext>
            </a:extLst>
          </p:cNvPr>
          <p:cNvSpPr/>
          <p:nvPr/>
        </p:nvSpPr>
        <p:spPr>
          <a:xfrm>
            <a:off x="7278856" y="5768562"/>
            <a:ext cx="1423184" cy="643112"/>
          </a:xfrm>
          <a:custGeom>
            <a:avLst/>
            <a:gdLst/>
            <a:ahLst/>
            <a:cxnLst/>
            <a:rect l="l" t="t" r="r" b="b"/>
            <a:pathLst>
              <a:path w="3852208" h="2292064">
                <a:moveTo>
                  <a:pt x="0" y="0"/>
                </a:moveTo>
                <a:lnTo>
                  <a:pt x="3852208" y="0"/>
                </a:lnTo>
                <a:lnTo>
                  <a:pt x="3852208" y="2292064"/>
                </a:lnTo>
                <a:lnTo>
                  <a:pt x="0" y="2292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CB6922A-1656-DAF0-0D26-D2738A20B99F}"/>
              </a:ext>
            </a:extLst>
          </p:cNvPr>
          <p:cNvSpPr/>
          <p:nvPr/>
        </p:nvSpPr>
        <p:spPr>
          <a:xfrm>
            <a:off x="9479280" y="5898788"/>
            <a:ext cx="961924" cy="641015"/>
          </a:xfrm>
          <a:custGeom>
            <a:avLst/>
            <a:gdLst/>
            <a:ahLst/>
            <a:cxnLst/>
            <a:rect l="l" t="t" r="r" b="b"/>
            <a:pathLst>
              <a:path w="3386889" h="2684110">
                <a:moveTo>
                  <a:pt x="0" y="0"/>
                </a:moveTo>
                <a:lnTo>
                  <a:pt x="3386889" y="0"/>
                </a:lnTo>
                <a:lnTo>
                  <a:pt x="3386889" y="2684110"/>
                </a:lnTo>
                <a:lnTo>
                  <a:pt x="0" y="26841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B272DA28-8081-FBA2-0B20-123A486913F8}"/>
              </a:ext>
            </a:extLst>
          </p:cNvPr>
          <p:cNvSpPr/>
          <p:nvPr/>
        </p:nvSpPr>
        <p:spPr>
          <a:xfrm>
            <a:off x="6157738" y="6412216"/>
            <a:ext cx="521819" cy="445784"/>
          </a:xfrm>
          <a:custGeom>
            <a:avLst/>
            <a:gdLst/>
            <a:ahLst/>
            <a:cxnLst/>
            <a:rect l="l" t="t" r="r" b="b"/>
            <a:pathLst>
              <a:path w="3113916" h="2697430">
                <a:moveTo>
                  <a:pt x="0" y="0"/>
                </a:moveTo>
                <a:lnTo>
                  <a:pt x="3113916" y="0"/>
                </a:lnTo>
                <a:lnTo>
                  <a:pt x="3113916" y="2697430"/>
                </a:lnTo>
                <a:lnTo>
                  <a:pt x="0" y="26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06C8F2-B5ED-15B9-71CF-02077E57B744}"/>
              </a:ext>
            </a:extLst>
          </p:cNvPr>
          <p:cNvSpPr/>
          <p:nvPr/>
        </p:nvSpPr>
        <p:spPr>
          <a:xfrm>
            <a:off x="4716710" y="4296207"/>
            <a:ext cx="3159145" cy="11237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500 đồng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743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7AE085-6ACF-C7B1-71C1-18DE1C282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E73D5B5-C1A7-DD62-F631-E6844C89DF09}"/>
              </a:ext>
            </a:extLst>
          </p:cNvPr>
          <p:cNvSpPr/>
          <p:nvPr/>
        </p:nvSpPr>
        <p:spPr>
          <a:xfrm>
            <a:off x="5791884" y="3119120"/>
            <a:ext cx="1082040" cy="901468"/>
          </a:xfrm>
          <a:custGeom>
            <a:avLst/>
            <a:gdLst/>
            <a:ahLst/>
            <a:cxnLst/>
            <a:rect l="l" t="t" r="r" b="b"/>
            <a:pathLst>
              <a:path w="3053540" h="3509816">
                <a:moveTo>
                  <a:pt x="0" y="0"/>
                </a:moveTo>
                <a:lnTo>
                  <a:pt x="3053540" y="0"/>
                </a:lnTo>
                <a:lnTo>
                  <a:pt x="3053540" y="3509817"/>
                </a:lnTo>
                <a:lnTo>
                  <a:pt x="0" y="35098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18DC1E5-A903-FFA2-66B4-65F13163E6C2}"/>
              </a:ext>
            </a:extLst>
          </p:cNvPr>
          <p:cNvSpPr/>
          <p:nvPr/>
        </p:nvSpPr>
        <p:spPr>
          <a:xfrm rot="19019895">
            <a:off x="3031964" y="5966990"/>
            <a:ext cx="780663" cy="504612"/>
          </a:xfrm>
          <a:custGeom>
            <a:avLst/>
            <a:gdLst/>
            <a:ahLst/>
            <a:cxnLst/>
            <a:rect l="l" t="t" r="r" b="b"/>
            <a:pathLst>
              <a:path w="2298792" h="2298792">
                <a:moveTo>
                  <a:pt x="0" y="0"/>
                </a:moveTo>
                <a:lnTo>
                  <a:pt x="2298792" y="0"/>
                </a:lnTo>
                <a:lnTo>
                  <a:pt x="2298792" y="2298792"/>
                </a:lnTo>
                <a:lnTo>
                  <a:pt x="0" y="2298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0AD3B35-F441-5874-B4E0-B6B393B29465}"/>
              </a:ext>
            </a:extLst>
          </p:cNvPr>
          <p:cNvSpPr/>
          <p:nvPr/>
        </p:nvSpPr>
        <p:spPr>
          <a:xfrm>
            <a:off x="7278856" y="5768562"/>
            <a:ext cx="1423184" cy="643112"/>
          </a:xfrm>
          <a:custGeom>
            <a:avLst/>
            <a:gdLst/>
            <a:ahLst/>
            <a:cxnLst/>
            <a:rect l="l" t="t" r="r" b="b"/>
            <a:pathLst>
              <a:path w="3852208" h="2292064">
                <a:moveTo>
                  <a:pt x="0" y="0"/>
                </a:moveTo>
                <a:lnTo>
                  <a:pt x="3852208" y="0"/>
                </a:lnTo>
                <a:lnTo>
                  <a:pt x="3852208" y="2292064"/>
                </a:lnTo>
                <a:lnTo>
                  <a:pt x="0" y="2292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56CC77A-A31D-AE70-4EB5-A8AC09795E26}"/>
              </a:ext>
            </a:extLst>
          </p:cNvPr>
          <p:cNvSpPr/>
          <p:nvPr/>
        </p:nvSpPr>
        <p:spPr>
          <a:xfrm>
            <a:off x="9479280" y="5898788"/>
            <a:ext cx="961924" cy="641015"/>
          </a:xfrm>
          <a:custGeom>
            <a:avLst/>
            <a:gdLst/>
            <a:ahLst/>
            <a:cxnLst/>
            <a:rect l="l" t="t" r="r" b="b"/>
            <a:pathLst>
              <a:path w="3386889" h="2684110">
                <a:moveTo>
                  <a:pt x="0" y="0"/>
                </a:moveTo>
                <a:lnTo>
                  <a:pt x="3386889" y="0"/>
                </a:lnTo>
                <a:lnTo>
                  <a:pt x="3386889" y="2684110"/>
                </a:lnTo>
                <a:lnTo>
                  <a:pt x="0" y="26841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DFEB3B0-03ED-8F39-F8B3-8F247A7FECAF}"/>
              </a:ext>
            </a:extLst>
          </p:cNvPr>
          <p:cNvSpPr/>
          <p:nvPr/>
        </p:nvSpPr>
        <p:spPr>
          <a:xfrm>
            <a:off x="3794761" y="843491"/>
            <a:ext cx="3994246" cy="3811176"/>
          </a:xfrm>
          <a:custGeom>
            <a:avLst/>
            <a:gdLst/>
            <a:ahLst/>
            <a:cxnLst/>
            <a:rect l="l" t="t" r="r" b="b"/>
            <a:pathLst>
              <a:path w="3482149" h="4114800">
                <a:moveTo>
                  <a:pt x="0" y="0"/>
                </a:moveTo>
                <a:lnTo>
                  <a:pt x="3482150" y="0"/>
                </a:lnTo>
                <a:lnTo>
                  <a:pt x="34821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1715A842-EC34-BC20-4FCB-FCC3E1780C98}"/>
              </a:ext>
            </a:extLst>
          </p:cNvPr>
          <p:cNvSpPr/>
          <p:nvPr/>
        </p:nvSpPr>
        <p:spPr>
          <a:xfrm>
            <a:off x="6157738" y="6412216"/>
            <a:ext cx="521819" cy="445784"/>
          </a:xfrm>
          <a:custGeom>
            <a:avLst/>
            <a:gdLst/>
            <a:ahLst/>
            <a:cxnLst/>
            <a:rect l="l" t="t" r="r" b="b"/>
            <a:pathLst>
              <a:path w="3113916" h="2697430">
                <a:moveTo>
                  <a:pt x="0" y="0"/>
                </a:moveTo>
                <a:lnTo>
                  <a:pt x="3113916" y="0"/>
                </a:lnTo>
                <a:lnTo>
                  <a:pt x="3113916" y="2697430"/>
                </a:lnTo>
                <a:lnTo>
                  <a:pt x="0" y="26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3C9599-5F22-98A9-73DB-E2C35F884411}"/>
              </a:ext>
            </a:extLst>
          </p:cNvPr>
          <p:cNvSpPr/>
          <p:nvPr/>
        </p:nvSpPr>
        <p:spPr>
          <a:xfrm>
            <a:off x="3854444" y="4845232"/>
            <a:ext cx="3644102" cy="11237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1000 đồng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2353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A72B48-24C9-6177-C8CC-6905015DE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7B5F7EA-B979-698B-9343-18020253C2D2}"/>
              </a:ext>
            </a:extLst>
          </p:cNvPr>
          <p:cNvSpPr/>
          <p:nvPr/>
        </p:nvSpPr>
        <p:spPr>
          <a:xfrm>
            <a:off x="6366606" y="1887452"/>
            <a:ext cx="1082040" cy="901468"/>
          </a:xfrm>
          <a:custGeom>
            <a:avLst/>
            <a:gdLst/>
            <a:ahLst/>
            <a:cxnLst/>
            <a:rect l="l" t="t" r="r" b="b"/>
            <a:pathLst>
              <a:path w="3482149" h="4114800">
                <a:moveTo>
                  <a:pt x="0" y="0"/>
                </a:moveTo>
                <a:lnTo>
                  <a:pt x="3482150" y="0"/>
                </a:lnTo>
                <a:lnTo>
                  <a:pt x="34821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AC50FD1-5DDB-B26E-C15A-91CCDF97F499}"/>
              </a:ext>
            </a:extLst>
          </p:cNvPr>
          <p:cNvSpPr/>
          <p:nvPr/>
        </p:nvSpPr>
        <p:spPr>
          <a:xfrm>
            <a:off x="8938260" y="4285672"/>
            <a:ext cx="704735" cy="427643"/>
          </a:xfrm>
          <a:custGeom>
            <a:avLst/>
            <a:gdLst/>
            <a:ahLst/>
            <a:cxnLst/>
            <a:rect l="l" t="t" r="r" b="b"/>
            <a:pathLst>
              <a:path w="3053540" h="3509816">
                <a:moveTo>
                  <a:pt x="0" y="0"/>
                </a:moveTo>
                <a:lnTo>
                  <a:pt x="3053540" y="0"/>
                </a:lnTo>
                <a:lnTo>
                  <a:pt x="3053540" y="3509817"/>
                </a:lnTo>
                <a:lnTo>
                  <a:pt x="0" y="35098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E6BD881-0E40-14E0-5211-854B97B4B3CB}"/>
              </a:ext>
            </a:extLst>
          </p:cNvPr>
          <p:cNvSpPr/>
          <p:nvPr/>
        </p:nvSpPr>
        <p:spPr>
          <a:xfrm rot="19019895">
            <a:off x="3031964" y="5966990"/>
            <a:ext cx="780663" cy="504612"/>
          </a:xfrm>
          <a:custGeom>
            <a:avLst/>
            <a:gdLst/>
            <a:ahLst/>
            <a:cxnLst/>
            <a:rect l="l" t="t" r="r" b="b"/>
            <a:pathLst>
              <a:path w="2298792" h="2298792">
                <a:moveTo>
                  <a:pt x="0" y="0"/>
                </a:moveTo>
                <a:lnTo>
                  <a:pt x="2298792" y="0"/>
                </a:lnTo>
                <a:lnTo>
                  <a:pt x="2298792" y="2298792"/>
                </a:lnTo>
                <a:lnTo>
                  <a:pt x="0" y="2298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BC0E2AC-7113-436C-BD85-7275F4587EB6}"/>
              </a:ext>
            </a:extLst>
          </p:cNvPr>
          <p:cNvSpPr/>
          <p:nvPr/>
        </p:nvSpPr>
        <p:spPr>
          <a:xfrm>
            <a:off x="3551278" y="1722456"/>
            <a:ext cx="5212919" cy="2132928"/>
          </a:xfrm>
          <a:custGeom>
            <a:avLst/>
            <a:gdLst/>
            <a:ahLst/>
            <a:cxnLst/>
            <a:rect l="l" t="t" r="r" b="b"/>
            <a:pathLst>
              <a:path w="3852208" h="2292064">
                <a:moveTo>
                  <a:pt x="0" y="0"/>
                </a:moveTo>
                <a:lnTo>
                  <a:pt x="3852208" y="0"/>
                </a:lnTo>
                <a:lnTo>
                  <a:pt x="3852208" y="2292064"/>
                </a:lnTo>
                <a:lnTo>
                  <a:pt x="0" y="2292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DC61BFAE-163E-2B0E-EE55-E9E788C21329}"/>
              </a:ext>
            </a:extLst>
          </p:cNvPr>
          <p:cNvSpPr/>
          <p:nvPr/>
        </p:nvSpPr>
        <p:spPr>
          <a:xfrm>
            <a:off x="9479280" y="5898788"/>
            <a:ext cx="961924" cy="641015"/>
          </a:xfrm>
          <a:custGeom>
            <a:avLst/>
            <a:gdLst/>
            <a:ahLst/>
            <a:cxnLst/>
            <a:rect l="l" t="t" r="r" b="b"/>
            <a:pathLst>
              <a:path w="3386889" h="2684110">
                <a:moveTo>
                  <a:pt x="0" y="0"/>
                </a:moveTo>
                <a:lnTo>
                  <a:pt x="3386889" y="0"/>
                </a:lnTo>
                <a:lnTo>
                  <a:pt x="3386889" y="2684110"/>
                </a:lnTo>
                <a:lnTo>
                  <a:pt x="0" y="26841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C24A248-D7E3-98DD-BD88-923D6A7D4244}"/>
              </a:ext>
            </a:extLst>
          </p:cNvPr>
          <p:cNvSpPr/>
          <p:nvPr/>
        </p:nvSpPr>
        <p:spPr>
          <a:xfrm>
            <a:off x="6157738" y="6412216"/>
            <a:ext cx="521819" cy="445784"/>
          </a:xfrm>
          <a:custGeom>
            <a:avLst/>
            <a:gdLst/>
            <a:ahLst/>
            <a:cxnLst/>
            <a:rect l="l" t="t" r="r" b="b"/>
            <a:pathLst>
              <a:path w="3113916" h="2697430">
                <a:moveTo>
                  <a:pt x="0" y="0"/>
                </a:moveTo>
                <a:lnTo>
                  <a:pt x="3113916" y="0"/>
                </a:lnTo>
                <a:lnTo>
                  <a:pt x="3113916" y="2697430"/>
                </a:lnTo>
                <a:lnTo>
                  <a:pt x="0" y="26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AB1A84-7910-7BF3-B541-4C4605976416}"/>
              </a:ext>
            </a:extLst>
          </p:cNvPr>
          <p:cNvSpPr/>
          <p:nvPr/>
        </p:nvSpPr>
        <p:spPr>
          <a:xfrm>
            <a:off x="4516428" y="4210470"/>
            <a:ext cx="3159145" cy="11237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300 đồng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8137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A86FA2-463D-3D0A-DFD9-9B5CAFAF4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C5722F0-61CD-0AA0-F740-8359830E99CF}"/>
              </a:ext>
            </a:extLst>
          </p:cNvPr>
          <p:cNvSpPr/>
          <p:nvPr/>
        </p:nvSpPr>
        <p:spPr>
          <a:xfrm>
            <a:off x="8702040" y="4313382"/>
            <a:ext cx="777240" cy="520006"/>
          </a:xfrm>
          <a:custGeom>
            <a:avLst/>
            <a:gdLst/>
            <a:ahLst/>
            <a:cxnLst/>
            <a:rect l="l" t="t" r="r" b="b"/>
            <a:pathLst>
              <a:path w="3053540" h="3509816">
                <a:moveTo>
                  <a:pt x="0" y="0"/>
                </a:moveTo>
                <a:lnTo>
                  <a:pt x="3053540" y="0"/>
                </a:lnTo>
                <a:lnTo>
                  <a:pt x="3053540" y="3509817"/>
                </a:lnTo>
                <a:lnTo>
                  <a:pt x="0" y="35098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6CD1CE9-351C-8CB5-B4B8-C4CEAAFFB420}"/>
              </a:ext>
            </a:extLst>
          </p:cNvPr>
          <p:cNvSpPr/>
          <p:nvPr/>
        </p:nvSpPr>
        <p:spPr>
          <a:xfrm>
            <a:off x="7796092" y="6335883"/>
            <a:ext cx="738308" cy="334147"/>
          </a:xfrm>
          <a:custGeom>
            <a:avLst/>
            <a:gdLst/>
            <a:ahLst/>
            <a:cxnLst/>
            <a:rect l="l" t="t" r="r" b="b"/>
            <a:pathLst>
              <a:path w="3852208" h="2292064">
                <a:moveTo>
                  <a:pt x="0" y="0"/>
                </a:moveTo>
                <a:lnTo>
                  <a:pt x="3852208" y="0"/>
                </a:lnTo>
                <a:lnTo>
                  <a:pt x="3852208" y="2292064"/>
                </a:lnTo>
                <a:lnTo>
                  <a:pt x="0" y="2292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1B05C5C8-0C22-A308-5514-57F0749F20FE}"/>
              </a:ext>
            </a:extLst>
          </p:cNvPr>
          <p:cNvSpPr/>
          <p:nvPr/>
        </p:nvSpPr>
        <p:spPr>
          <a:xfrm>
            <a:off x="6366606" y="1887452"/>
            <a:ext cx="1082040" cy="901468"/>
          </a:xfrm>
          <a:custGeom>
            <a:avLst/>
            <a:gdLst/>
            <a:ahLst/>
            <a:cxnLst/>
            <a:rect l="l" t="t" r="r" b="b"/>
            <a:pathLst>
              <a:path w="3482149" h="4114800">
                <a:moveTo>
                  <a:pt x="0" y="0"/>
                </a:moveTo>
                <a:lnTo>
                  <a:pt x="3482150" y="0"/>
                </a:lnTo>
                <a:lnTo>
                  <a:pt x="34821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6A8BB0C-FF82-97C7-B539-FE87FECC772C}"/>
              </a:ext>
            </a:extLst>
          </p:cNvPr>
          <p:cNvSpPr/>
          <p:nvPr/>
        </p:nvSpPr>
        <p:spPr>
          <a:xfrm>
            <a:off x="6028429" y="1570181"/>
            <a:ext cx="1924080" cy="1668467"/>
          </a:xfrm>
          <a:custGeom>
            <a:avLst/>
            <a:gdLst/>
            <a:ahLst/>
            <a:cxnLst/>
            <a:rect l="l" t="t" r="r" b="b"/>
            <a:pathLst>
              <a:path w="3113916" h="2697430">
                <a:moveTo>
                  <a:pt x="0" y="0"/>
                </a:moveTo>
                <a:lnTo>
                  <a:pt x="3113916" y="0"/>
                </a:lnTo>
                <a:lnTo>
                  <a:pt x="3113916" y="2697430"/>
                </a:lnTo>
                <a:lnTo>
                  <a:pt x="0" y="26974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AC8A1B44-5C27-4667-94CF-C3A4894CEBBB}"/>
              </a:ext>
            </a:extLst>
          </p:cNvPr>
          <p:cNvSpPr/>
          <p:nvPr/>
        </p:nvSpPr>
        <p:spPr>
          <a:xfrm>
            <a:off x="2533528" y="1021920"/>
            <a:ext cx="3494901" cy="2216728"/>
          </a:xfrm>
          <a:custGeom>
            <a:avLst/>
            <a:gdLst/>
            <a:ahLst/>
            <a:cxnLst/>
            <a:rect l="l" t="t" r="r" b="b"/>
            <a:pathLst>
              <a:path w="3386889" h="2684110">
                <a:moveTo>
                  <a:pt x="0" y="0"/>
                </a:moveTo>
                <a:lnTo>
                  <a:pt x="3386889" y="0"/>
                </a:lnTo>
                <a:lnTo>
                  <a:pt x="3386889" y="2684110"/>
                </a:lnTo>
                <a:lnTo>
                  <a:pt x="0" y="26841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94F1E64-A7CE-8A11-8D67-72E41F22724F}"/>
              </a:ext>
            </a:extLst>
          </p:cNvPr>
          <p:cNvSpPr/>
          <p:nvPr/>
        </p:nvSpPr>
        <p:spPr>
          <a:xfrm rot="1034495">
            <a:off x="4333332" y="1910795"/>
            <a:ext cx="2724979" cy="1992081"/>
          </a:xfrm>
          <a:custGeom>
            <a:avLst/>
            <a:gdLst/>
            <a:ahLst/>
            <a:cxnLst/>
            <a:rect l="l" t="t" r="r" b="b"/>
            <a:pathLst>
              <a:path w="2298792" h="2298792">
                <a:moveTo>
                  <a:pt x="0" y="0"/>
                </a:moveTo>
                <a:lnTo>
                  <a:pt x="2298792" y="0"/>
                </a:lnTo>
                <a:lnTo>
                  <a:pt x="2298792" y="2298792"/>
                </a:lnTo>
                <a:lnTo>
                  <a:pt x="0" y="22987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A6616E-8C24-06F2-6519-71561E34C2F6}"/>
              </a:ext>
            </a:extLst>
          </p:cNvPr>
          <p:cNvSpPr/>
          <p:nvPr/>
        </p:nvSpPr>
        <p:spPr>
          <a:xfrm>
            <a:off x="4289501" y="3842246"/>
            <a:ext cx="3159145" cy="11237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800 đồng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2273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49" y="3363320"/>
            <a:ext cx="3671394" cy="3671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70A727-3B09-4416-901F-FD3E0E6AD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2" y="1658983"/>
            <a:ext cx="10267487" cy="2760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6F8338-AD63-4640-B959-50AE8362E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1"/>
            <a:ext cx="122346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0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66D144-764A-D0AA-180C-B8D3C006C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3" y="196498"/>
            <a:ext cx="11583133" cy="6465004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0DE1D90-0891-CC03-5D64-595F15C8275D}"/>
              </a:ext>
            </a:extLst>
          </p:cNvPr>
          <p:cNvSpPr/>
          <p:nvPr/>
        </p:nvSpPr>
        <p:spPr>
          <a:xfrm>
            <a:off x="-11582400" y="-5059680"/>
            <a:ext cx="31302960" cy="15819120"/>
          </a:xfrm>
          <a:custGeom>
            <a:avLst/>
            <a:gdLst>
              <a:gd name="csX0" fmla="*/ 13952221 w 29596080"/>
              <a:gd name="csY0" fmla="*/ 5806440 h 15819120"/>
              <a:gd name="csX1" fmla="*/ 13289281 w 29596080"/>
              <a:gd name="csY1" fmla="*/ 6469380 h 15819120"/>
              <a:gd name="csX2" fmla="*/ 13952221 w 29596080"/>
              <a:gd name="csY2" fmla="*/ 7132320 h 15819120"/>
              <a:gd name="csX3" fmla="*/ 14501942 w 29596080"/>
              <a:gd name="csY3" fmla="*/ 6840036 h 15819120"/>
              <a:gd name="csX4" fmla="*/ 14531342 w 29596080"/>
              <a:gd name="csY4" fmla="*/ 6785870 h 15819120"/>
              <a:gd name="csX5" fmla="*/ 14560743 w 29596080"/>
              <a:gd name="csY5" fmla="*/ 6840036 h 15819120"/>
              <a:gd name="csX6" fmla="*/ 15110462 w 29596080"/>
              <a:gd name="csY6" fmla="*/ 7132320 h 15819120"/>
              <a:gd name="csX7" fmla="*/ 15773402 w 29596080"/>
              <a:gd name="csY7" fmla="*/ 6469380 h 15819120"/>
              <a:gd name="csX8" fmla="*/ 15110462 w 29596080"/>
              <a:gd name="csY8" fmla="*/ 5806440 h 15819120"/>
              <a:gd name="csX9" fmla="*/ 14560743 w 29596080"/>
              <a:gd name="csY9" fmla="*/ 6098724 h 15819120"/>
              <a:gd name="csX10" fmla="*/ 14531342 w 29596080"/>
              <a:gd name="csY10" fmla="*/ 6152891 h 15819120"/>
              <a:gd name="csX11" fmla="*/ 14501942 w 29596080"/>
              <a:gd name="csY11" fmla="*/ 6098724 h 15819120"/>
              <a:gd name="csX12" fmla="*/ 13952221 w 29596080"/>
              <a:gd name="csY12" fmla="*/ 5806440 h 15819120"/>
              <a:gd name="csX13" fmla="*/ 0 w 29596080"/>
              <a:gd name="csY13" fmla="*/ 0 h 15819120"/>
              <a:gd name="csX14" fmla="*/ 29596080 w 29596080"/>
              <a:gd name="csY14" fmla="*/ 0 h 15819120"/>
              <a:gd name="csX15" fmla="*/ 29596080 w 29596080"/>
              <a:gd name="csY15" fmla="*/ 15819120 h 15819120"/>
              <a:gd name="csX16" fmla="*/ 0 w 29596080"/>
              <a:gd name="csY16" fmla="*/ 15819120 h 158191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9596080" h="15819120">
                <a:moveTo>
                  <a:pt x="13952221" y="5806440"/>
                </a:moveTo>
                <a:cubicBezTo>
                  <a:pt x="13586089" y="5806440"/>
                  <a:pt x="13289281" y="6103248"/>
                  <a:pt x="13289281" y="6469380"/>
                </a:cubicBezTo>
                <a:cubicBezTo>
                  <a:pt x="13289281" y="6835512"/>
                  <a:pt x="13586089" y="7132320"/>
                  <a:pt x="13952221" y="7132320"/>
                </a:cubicBezTo>
                <a:cubicBezTo>
                  <a:pt x="14181053" y="7132320"/>
                  <a:pt x="14382806" y="7016379"/>
                  <a:pt x="14501942" y="6840036"/>
                </a:cubicBezTo>
                <a:lnTo>
                  <a:pt x="14531342" y="6785870"/>
                </a:lnTo>
                <a:lnTo>
                  <a:pt x="14560743" y="6840036"/>
                </a:lnTo>
                <a:cubicBezTo>
                  <a:pt x="14679878" y="7016379"/>
                  <a:pt x="14881630" y="7132320"/>
                  <a:pt x="15110462" y="7132320"/>
                </a:cubicBezTo>
                <a:cubicBezTo>
                  <a:pt x="15476594" y="7132320"/>
                  <a:pt x="15773402" y="6835512"/>
                  <a:pt x="15773402" y="6469380"/>
                </a:cubicBezTo>
                <a:cubicBezTo>
                  <a:pt x="15773402" y="6103248"/>
                  <a:pt x="15476594" y="5806440"/>
                  <a:pt x="15110462" y="5806440"/>
                </a:cubicBezTo>
                <a:cubicBezTo>
                  <a:pt x="14881630" y="5806440"/>
                  <a:pt x="14679878" y="5922381"/>
                  <a:pt x="14560743" y="6098724"/>
                </a:cubicBezTo>
                <a:lnTo>
                  <a:pt x="14531342" y="6152891"/>
                </a:lnTo>
                <a:lnTo>
                  <a:pt x="14501942" y="6098724"/>
                </a:lnTo>
                <a:cubicBezTo>
                  <a:pt x="14382806" y="5922381"/>
                  <a:pt x="14181053" y="5806440"/>
                  <a:pt x="13952221" y="5806440"/>
                </a:cubicBezTo>
                <a:close/>
                <a:moveTo>
                  <a:pt x="0" y="0"/>
                </a:moveTo>
                <a:lnTo>
                  <a:pt x="29596080" y="0"/>
                </a:lnTo>
                <a:lnTo>
                  <a:pt x="29596080" y="15819120"/>
                </a:lnTo>
                <a:lnTo>
                  <a:pt x="0" y="1581912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4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625 0.30231 C -0.20625 0.50208 -0.11237 0.66458 0.00313 0.66458 C 0.13881 0.66458 0.18816 0.4838 0.20899 0.37454 L 0.22995 0.2294 C 0.25066 0.12014 0.30287 -0.05995 0.45664 -0.05995 C 0.55417 -0.05995 0.66615 0.10185 0.66615 0.30231 C 0.66615 0.50208 0.55417 0.66458 0.45664 0.66458 C 0.30287 0.66458 0.25066 0.4838 0.22995 0.37454 L 0.20899 0.2294 C 0.18816 0.12014 0.13881 -0.05995 0.00313 -0.05995 C -0.11237 -0.05995 -0.20625 0.10185 -0.20625 0.30231 Z " pathEditMode="relative" rAng="0" ptsTypes="AAAAAAAAAAA">
                                      <p:cBhvr>
                                        <p:cTn id="6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0D75B-B52B-D3A2-8507-7B6584A75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2FB4D8-0935-7549-2BA9-5883BE9D6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3" y="196498"/>
            <a:ext cx="11583133" cy="646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FDCA2E-F0D1-79A9-43BF-F000C338A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6FC6108-CBE9-0F3A-E5EA-24781FAE550D}"/>
              </a:ext>
            </a:extLst>
          </p:cNvPr>
          <p:cNvSpPr/>
          <p:nvPr/>
        </p:nvSpPr>
        <p:spPr>
          <a:xfrm>
            <a:off x="92365" y="825357"/>
            <a:ext cx="12099635" cy="5418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53A6A7A-D82F-1083-97CB-A9661DFA0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436" y="5809673"/>
            <a:ext cx="1211445" cy="1211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334243-E813-1595-DC07-72699E55C761}"/>
              </a:ext>
            </a:extLst>
          </p:cNvPr>
          <p:cNvSpPr txBox="1"/>
          <p:nvPr/>
        </p:nvSpPr>
        <p:spPr>
          <a:xfrm>
            <a:off x="455382" y="1565054"/>
            <a:ext cx="114872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4400" dirty="0"/>
              <a:t>Nhận biết các tờ tiền Việt Nam: 100 đồng, 200 đồng, 500 đồng và 1000 đồng </a:t>
            </a:r>
          </a:p>
          <a:p>
            <a:pPr algn="just"/>
            <a:r>
              <a:rPr lang="vi-VN" sz="4400" dirty="0"/>
              <a:t>- Nhận biết được ý nghĩa của đồng tiền trong các hoạt động hằng ngày, bỏ lợn tiết kiệm.</a:t>
            </a:r>
            <a:endParaRPr lang="en-US" sz="4400" dirty="0"/>
          </a:p>
          <a:p>
            <a:pPr algn="just"/>
            <a:r>
              <a:rPr lang="vi-VN" sz="4400" dirty="0"/>
              <a:t>- Bước đầu giáo dục về tài chính thông qua giới thiệu đồng tiền và một số ý nghĩa của đồng tiền.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B27F07-AEFA-D2FA-F4A1-FF521A16233A}"/>
              </a:ext>
            </a:extLst>
          </p:cNvPr>
          <p:cNvSpPr/>
          <p:nvPr/>
        </p:nvSpPr>
        <p:spPr>
          <a:xfrm>
            <a:off x="3751993" y="363692"/>
            <a:ext cx="4628190" cy="92333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 cầu cần đạt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28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>
            <a:fillRect/>
          </a:stretch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>
            <a:fillRect/>
          </a:stretch>
        </p:blipFill>
        <p:spPr>
          <a:xfrm>
            <a:off x="5839646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/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9" y="1760517"/>
            <a:ext cx="3941936" cy="3941936"/>
          </a:xfrm>
          <a:prstGeom prst="rect">
            <a:avLst/>
          </a:prstGeom>
        </p:spPr>
      </p:pic>
      <p:pic>
        <p:nvPicPr>
          <p:cNvPr id="6" name="Picture 5" descr="A green and red letters&#10;&#10;Description automatically generated">
            <a:extLst>
              <a:ext uri="{FF2B5EF4-FFF2-40B4-BE49-F238E27FC236}">
                <a16:creationId xmlns:a16="http://schemas.microsoft.com/office/drawing/2014/main" id="{D967EBB3-9795-99EB-AFF9-5436645AC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28" y="2554639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6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244829" y="0"/>
            <a:ext cx="7702342" cy="51151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Nam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F9C9B-D030-7F1D-52D8-99CB4835E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t="4121" r="2719" b="51541"/>
          <a:stretch>
            <a:fillRect/>
          </a:stretch>
        </p:blipFill>
        <p:spPr>
          <a:xfrm>
            <a:off x="1947971" y="538780"/>
            <a:ext cx="3325993" cy="1651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91FD31-E523-EA21-F406-814BCB21E4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680"/>
          <a:stretch>
            <a:fillRect/>
          </a:stretch>
        </p:blipFill>
        <p:spPr>
          <a:xfrm>
            <a:off x="1957605" y="2119724"/>
            <a:ext cx="3403939" cy="16515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39C35D-2C43-7518-B47B-8C4E73600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53334" r="2856" b="3165"/>
          <a:stretch>
            <a:fillRect/>
          </a:stretch>
        </p:blipFill>
        <p:spPr>
          <a:xfrm>
            <a:off x="6779270" y="538780"/>
            <a:ext cx="3387091" cy="165261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5A06E2C-A21F-4572-01B3-9DD9C8DA7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605" y="3623077"/>
            <a:ext cx="3377457" cy="16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CB29E558-F8B9-7C77-002C-FB4CE419E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7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70" y="3650814"/>
            <a:ext cx="3411794" cy="16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Một Nghìn Đồng - Home | Facebook">
            <a:extLst>
              <a:ext uri="{FF2B5EF4-FFF2-40B4-BE49-F238E27FC236}">
                <a16:creationId xmlns:a16="http://schemas.microsoft.com/office/drawing/2014/main" id="{73E8DDA2-4C40-9B86-46CF-2965315B4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96" y="5163376"/>
            <a:ext cx="3377457" cy="169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79813223-4D65-C18B-BEF8-78436A6A9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6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975902" y="5158407"/>
            <a:ext cx="3339671" cy="167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3E7F92-CC2C-8CB5-252B-412B4A8345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/>
          <a:stretch>
            <a:fillRect/>
          </a:stretch>
        </p:blipFill>
        <p:spPr>
          <a:xfrm>
            <a:off x="6759781" y="2094126"/>
            <a:ext cx="3426068" cy="1672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5682B-D1EB-55A6-2229-89141C59C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F2CF8AC-EA82-557A-627E-4CD5F30DA7C0}"/>
              </a:ext>
            </a:extLst>
          </p:cNvPr>
          <p:cNvSpPr/>
          <p:nvPr/>
        </p:nvSpPr>
        <p:spPr>
          <a:xfrm>
            <a:off x="92364" y="1155546"/>
            <a:ext cx="12099635" cy="5790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7C250E-07B7-5E7D-4F05-2BB7095E79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>
            <a:fillRect/>
          </a:stretch>
        </p:blipFill>
        <p:spPr>
          <a:xfrm>
            <a:off x="-794327" y="-1569720"/>
            <a:ext cx="6284768" cy="936445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075A29D-56F4-5DDB-80A8-5F84A13A70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>
            <a:fillRect/>
          </a:stretch>
        </p:blipFill>
        <p:spPr>
          <a:xfrm>
            <a:off x="5839647" y="-1569720"/>
            <a:ext cx="6840034" cy="9364453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6914BAA0-0E6A-CB1F-D2FA-01E5A4A9CA4F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33003E2-EC7C-A91A-6B2E-EFB358E40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58" y="135258"/>
            <a:ext cx="2080496" cy="7593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278D53-C4E2-70C8-A632-C33005416A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44" y="4987375"/>
            <a:ext cx="1588576" cy="15885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F1A97C-2053-73CB-A341-D7CA78E0F1F7}"/>
              </a:ext>
            </a:extLst>
          </p:cNvPr>
          <p:cNvSpPr/>
          <p:nvPr/>
        </p:nvSpPr>
        <p:spPr>
          <a:xfrm>
            <a:off x="426720" y="1295400"/>
            <a:ext cx="11094719" cy="492252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Tx/>
              <a:buAutoNum type="arabicPeriod"/>
            </a:pPr>
            <a:r>
              <a:rPr lang="vi-VN" sz="4400" dirty="0">
                <a:solidFill>
                  <a:srgbClr val="002060"/>
                </a:solidFill>
                <a:latin typeface="+mj-lt"/>
              </a:rPr>
              <a:t> Nêu màu sắc của từng tờ tiền</a:t>
            </a:r>
            <a:r>
              <a:rPr lang="en-US" sz="4400" dirty="0">
                <a:solidFill>
                  <a:srgbClr val="002060"/>
                </a:solidFill>
                <a:latin typeface="+mj-lt"/>
              </a:rPr>
              <a:t>.</a:t>
            </a:r>
            <a:endParaRPr lang="vi-VN" sz="4400" dirty="0">
              <a:solidFill>
                <a:srgbClr val="002060"/>
              </a:solidFill>
              <a:latin typeface="+mj-lt"/>
            </a:endParaRPr>
          </a:p>
          <a:p>
            <a:pPr marL="342900" indent="-342900" algn="just">
              <a:buAutoNum type="arabicPeriod"/>
            </a:pPr>
            <a:r>
              <a:rPr lang="en-US" sz="4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dirty="0">
                <a:solidFill>
                  <a:srgbClr val="002060"/>
                </a:solidFill>
                <a:latin typeface="+mj-lt"/>
              </a:rPr>
              <a:t>Điểm giống nhau và khác nhau ở mặt trước từng tờ tiền?</a:t>
            </a:r>
          </a:p>
          <a:p>
            <a:pPr marL="342900" indent="-342900" algn="just">
              <a:buAutoNum type="arabicPeriod"/>
            </a:pPr>
            <a:r>
              <a:rPr lang="vi-VN" sz="4400" dirty="0">
                <a:solidFill>
                  <a:srgbClr val="002060"/>
                </a:solidFill>
                <a:latin typeface="+mj-lt"/>
              </a:rPr>
              <a:t> Điểm giống nhau và khác nhau ở mặt sau từng tờ tiền?</a:t>
            </a:r>
          </a:p>
          <a:p>
            <a:pPr marL="342900" indent="-342900" algn="just">
              <a:buAutoNum type="arabicPeriod"/>
            </a:pPr>
            <a:endParaRPr lang="en-US" sz="1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86796-C45F-9E04-0029-AA6791C8ADC4}"/>
              </a:ext>
            </a:extLst>
          </p:cNvPr>
          <p:cNvSpPr txBox="1"/>
          <p:nvPr/>
        </p:nvSpPr>
        <p:spPr>
          <a:xfrm>
            <a:off x="2807878" y="479114"/>
            <a:ext cx="6032561" cy="830997"/>
          </a:xfrm>
          <a:prstGeom prst="rect">
            <a:avLst/>
          </a:prstGeom>
          <a:ln w="5715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/>
              <a:t>THẢO LUẬN NHÓM</a:t>
            </a:r>
            <a:endParaRPr lang="en-US" sz="4800" b="1" dirty="0"/>
          </a:p>
        </p:txBody>
      </p:sp>
      <p:pic>
        <p:nvPicPr>
          <p:cNvPr id="7" name="ĐÊM NGƯƠC 3 PHUT - BONG SÔ">
            <a:hlinkClick r:id="" action="ppaction://media"/>
            <a:extLst>
              <a:ext uri="{FF2B5EF4-FFF2-40B4-BE49-F238E27FC236}">
                <a16:creationId xmlns:a16="http://schemas.microsoft.com/office/drawing/2014/main" id="{CB618630-F5EE-AD55-CFD8-7E21130F4E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52785" y="5821680"/>
            <a:ext cx="2046851" cy="115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64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3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5D10A-D697-3E00-D0A8-450171DE1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>
            <a:extLst>
              <a:ext uri="{FF2B5EF4-FFF2-40B4-BE49-F238E27FC236}">
                <a16:creationId xmlns:a16="http://schemas.microsoft.com/office/drawing/2014/main" id="{EBD7D755-6B94-06FD-7792-A70383060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829" y="0"/>
            <a:ext cx="7702342" cy="51151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Nêu màu sắc từng tờ tiền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A59154-E2DD-A46B-4075-7B088DF81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t="4121" r="2719" b="51541"/>
          <a:stretch>
            <a:fillRect/>
          </a:stretch>
        </p:blipFill>
        <p:spPr>
          <a:xfrm>
            <a:off x="2655083" y="560089"/>
            <a:ext cx="3325993" cy="1651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A0D44D-8490-A65D-829E-0D81506841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680"/>
          <a:stretch>
            <a:fillRect/>
          </a:stretch>
        </p:blipFill>
        <p:spPr>
          <a:xfrm>
            <a:off x="2664717" y="2141033"/>
            <a:ext cx="3403939" cy="16515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036AAA-339F-7A18-6EB7-58E251BE4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53334" r="2856" b="3165"/>
          <a:stretch>
            <a:fillRect/>
          </a:stretch>
        </p:blipFill>
        <p:spPr>
          <a:xfrm>
            <a:off x="6115489" y="538780"/>
            <a:ext cx="3387091" cy="165261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E6155F2-E781-051C-9F4E-DDA9774B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17" y="3644386"/>
            <a:ext cx="3377457" cy="16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6F254986-9969-B2C3-2F1F-33F2D488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7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89" y="3650814"/>
            <a:ext cx="3411794" cy="16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Một Nghìn Đồng - Home | Facebook">
            <a:extLst>
              <a:ext uri="{FF2B5EF4-FFF2-40B4-BE49-F238E27FC236}">
                <a16:creationId xmlns:a16="http://schemas.microsoft.com/office/drawing/2014/main" id="{DE4038A4-CE4A-2CCB-D2F9-17E84AF12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315" y="5163376"/>
            <a:ext cx="3377457" cy="169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0756C1BE-4754-C26A-0DD5-CA27CBBD9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6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2683014" y="5179716"/>
            <a:ext cx="3339671" cy="167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C5DD21-6F3D-9A1C-AA37-54B641A3F2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/>
          <a:stretch>
            <a:fillRect/>
          </a:stretch>
        </p:blipFill>
        <p:spPr>
          <a:xfrm>
            <a:off x="6096000" y="2094126"/>
            <a:ext cx="3426068" cy="167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37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280</Words>
  <Application>Microsoft Office PowerPoint</Application>
  <PresentationFormat>Widescreen</PresentationFormat>
  <Paragraphs>47</Paragraphs>
  <Slides>29</Slides>
  <Notes>17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等线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思源黑体 CN Regular</vt:lpstr>
      <vt:lpstr>1_Office Theme</vt:lpstr>
      <vt:lpstr>FLOWERS 16X9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Nguyễn Thị Khánh Linh</cp:lastModifiedBy>
  <cp:revision>36</cp:revision>
  <dcterms:created xsi:type="dcterms:W3CDTF">2022-03-06T08:40:06Z</dcterms:created>
  <dcterms:modified xsi:type="dcterms:W3CDTF">2026-03-25T23:16:09Z</dcterms:modified>
</cp:coreProperties>
</file>