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89" r:id="rId3"/>
    <p:sldMasterId id="2147483734" r:id="rId4"/>
    <p:sldMasterId id="2147483745" r:id="rId5"/>
    <p:sldMasterId id="2147483802" r:id="rId6"/>
    <p:sldMasterId id="2147483816" r:id="rId7"/>
  </p:sldMasterIdLst>
  <p:notesMasterIdLst>
    <p:notesMasterId r:id="rId30"/>
  </p:notesMasterIdLst>
  <p:sldIdLst>
    <p:sldId id="515" r:id="rId8"/>
    <p:sldId id="266" r:id="rId9"/>
    <p:sldId id="518" r:id="rId10"/>
    <p:sldId id="274" r:id="rId11"/>
    <p:sldId id="514" r:id="rId12"/>
    <p:sldId id="509" r:id="rId13"/>
    <p:sldId id="288" r:id="rId14"/>
    <p:sldId id="273" r:id="rId15"/>
    <p:sldId id="275" r:id="rId16"/>
    <p:sldId id="516" r:id="rId17"/>
    <p:sldId id="517" r:id="rId18"/>
    <p:sldId id="513" r:id="rId19"/>
    <p:sldId id="281" r:id="rId20"/>
    <p:sldId id="267" r:id="rId21"/>
    <p:sldId id="511" r:id="rId22"/>
    <p:sldId id="512" r:id="rId23"/>
    <p:sldId id="277" r:id="rId24"/>
    <p:sldId id="278" r:id="rId25"/>
    <p:sldId id="510" r:id="rId26"/>
    <p:sldId id="283" r:id="rId27"/>
    <p:sldId id="284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CFD1-7827-4E58-A5C6-1E44DEA9B0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F3224-6177-45DB-9572-ACF06495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CD45F-9E86-4EDA-8493-1DDA325B75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5474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6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940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29053-E7EC-4DCA-ABB8-D131436FD3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6298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23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9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37F27DDB-124F-F5FA-F9F0-C2ED0AF3F69A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2" descr="1">
            <a:extLst>
              <a:ext uri="{FF2B5EF4-FFF2-40B4-BE49-F238E27FC236}">
                <a16:creationId xmlns:a16="http://schemas.microsoft.com/office/drawing/2014/main" id="{4734497C-32BC-8299-0AC7-8226E8206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368A2C53-5F75-8CED-0912-E643557713EB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EF3DB20-7D36-AFD9-8BB5-DCDD79826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2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9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F988C-0B43-44FF-91EA-E312BB612FF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34716-249F-4389-8B93-6F98D263183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658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0F6-9E43-4752-8935-9DEE237B92F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E4215-D146-476F-AA9E-4EC9E53F89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81026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4D0A9-2ED5-4EEC-BC11-381BF850F29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E1E6E-1007-4E62-9A4A-A7C733A47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99171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76293-F3B2-4FB3-AC87-A8C7074DCCA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4F0A08-A0BE-49AC-8143-BF0D5F95F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29830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6E044-BB2F-4F10-8A33-59BD9C5F78B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3C30B-4A66-4794-AF38-9528EF8522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73412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9B725-B50D-4B44-B899-70A40B6BBE4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CA2136-6E11-4B56-A316-67E57459F7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72831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677CD-9B0B-46DB-9508-3463EB9DF41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65D77C-3DBE-485D-BD28-0D9ED0E172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24564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59A6-F3B3-40E4-9DFD-FA82FAD47FA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5F82C-B94A-4205-8179-B55E3C5D05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53225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E5316-308F-4AE5-856E-9B20BD06E90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5918F-9646-4BC7-9A49-3AE2303B8C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65738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05119-5DD0-4733-A74F-47DEC98337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B63EA-AF37-4A29-B6C4-AD761D1356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22185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976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F422-EABD-4D5E-9D97-DAC5E703531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4B3C8F-C2D4-479F-BD71-862ECF5E6A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92176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0F662-A43C-492A-B221-02474FF45C9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70F7C-FAFF-41AA-A3DE-B4038DE443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38770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48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50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30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11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87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01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95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071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4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29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922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95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88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7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50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9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16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70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3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50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8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0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F988C-0B43-44FF-91EA-E312BB612FF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34716-249F-4389-8B93-6F98D263183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84213"/>
      </p:ext>
    </p:extLst>
  </p:cSld>
  <p:clrMapOvr>
    <a:masterClrMapping/>
  </p:clrMapOvr>
  <p:transition spd="slow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423716-7161-6251-A813-C03989E33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1B8CEE-79CD-17DE-184A-AD959C1FD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2982A7-7813-A1FF-5098-21C8174A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350069-A1E4-3D37-D1B1-BF740064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D42DF5-9934-FC74-D5BF-610AA335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C7B7E2F7-CD85-53B2-F376-6D382A4E5EA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8" name="图片 3" descr="千库网_卡通圣诞节贺卡圣诞插画_插画编号13895">
              <a:extLst>
                <a:ext uri="{FF2B5EF4-FFF2-40B4-BE49-F238E27FC236}">
                  <a16:creationId xmlns:a16="http://schemas.microsoft.com/office/drawing/2014/main" id="{197EA4A8-D957-2157-0C30-C7152D1E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1" cy="10801"/>
            </a:xfrm>
            <a:prstGeom prst="rect">
              <a:avLst/>
            </a:prstGeom>
          </p:spPr>
        </p:pic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4108A12A-B607-7370-5210-5397B7460090}"/>
                </a:ext>
              </a:extLst>
            </p:cNvPr>
            <p:cNvSpPr/>
            <p:nvPr/>
          </p:nvSpPr>
          <p:spPr>
            <a:xfrm>
              <a:off x="4338" y="4061"/>
              <a:ext cx="9138" cy="1776"/>
            </a:xfrm>
            <a:prstGeom prst="roundRect">
              <a:avLst/>
            </a:prstGeom>
            <a:solidFill>
              <a:srgbClr val="272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1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A0303C-C3EE-6CBE-72F1-27831D9C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D1F718-8BBA-9108-8454-B0B5C257E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01807-4DA0-6030-7EAD-67588BD0C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C1D002-66C3-1AB6-B786-2199A5F7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065447-3263-3655-A2C3-AFEFE22D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104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71A732-31C3-E1CB-7127-8D28908A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200549-38D6-0E26-81D9-C0B7BDFA3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AE1CA2-C4C7-9124-A61A-417A4CCD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2AEB13-3C41-1171-0BF6-0C5D0A05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D40FF2-9F73-3E82-95BA-A44331BF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31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3ECE06-580D-3BA3-51DF-F0417254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170872-BB82-C288-F8C0-F0086D043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1F2ACB9-58B4-AD37-064E-B8BFC48B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7103B4-A07F-2F11-78B0-7FF3C7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D02072-4E64-85EC-E74A-76C4E6E7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D9A0EF9-B51E-BF50-72F8-D768831C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49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CB0A51-D6A9-B895-0BD1-ABD8F86E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F88D5F-F897-D5B8-01BC-BFC466AE9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EF82AF-B42A-0E97-601F-B71D7821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AB755AA-6B9E-6017-71AB-5B0CED44B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1751626-9A97-F422-703A-9379BF302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2E53F0-5ED3-F236-C0BB-92FD908E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9C52EED-BD56-2F3F-2FB7-05430E2F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3792016-803C-AC1D-D4D1-4F0D8154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3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8B1E86-01AE-D557-2E4C-B8ABD254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B8E4B6C-A0A8-CAA3-E5C0-DEC50070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33FB3E-DE98-B9CD-7898-A57C8838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A2017-3662-3B48-2255-4B887AF6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7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D72418A-9405-28F0-8225-43B9BC63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637E611-2A5A-DB30-A435-34FD978D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F0F8FFC-4B72-A151-2451-98643A7B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66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F1120E-80CA-BAD5-FB78-F8D4B825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EC00A0-B18B-4C41-A5E5-3F0206E61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5A34AF-92A2-66DE-1849-0A73B01FD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F3BDBF1-94E5-2305-8A58-CB2B37EB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1551D97-0F8F-53B7-3A40-A16C0E66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0CD856-4FC9-F840-4817-47870F49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4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C8116D-8FA8-5E55-CC22-CE08828D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598A893-A894-7223-EC7E-FA460372D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948CD32-4452-8BFB-A4A0-530DBD799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37EA38-BDF1-DA0D-B1C2-67510332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13BD70-0698-CBE1-60D1-3DBBE7B4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1544D2-4BA2-D0C8-03DF-73C5FE67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18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C296C4-5F09-1515-C0A2-30ABECA5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12BE691-4AE6-D7EC-EF50-CB089FF07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3E8FD6-A17A-7231-1CE9-58E6EBC9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1CCD49-1DD0-6B73-69EB-3857EA6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3D6DB9-4031-586E-D934-F6EEE02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8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D757A8C-D925-2D67-C6A4-DFF17D7A9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23BA902-9413-A457-0B64-B34A4C90D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A570AC-F523-EAC0-8AF9-2643FBF8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F7FC50-902E-D00E-A10B-F8E75C5B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15DA8-4E5D-84D1-FD58-2BB88421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9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33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84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45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1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矩形 1">
            <a:extLst>
              <a:ext uri="{FF2B5EF4-FFF2-40B4-BE49-F238E27FC236}">
                <a16:creationId xmlns:a16="http://schemas.microsoft.com/office/drawing/2014/main" id="{29317916-010D-A8A0-0108-E8BC4BEFE431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2" descr="1">
            <a:extLst>
              <a:ext uri="{FF2B5EF4-FFF2-40B4-BE49-F238E27FC236}">
                <a16:creationId xmlns:a16="http://schemas.microsoft.com/office/drawing/2014/main" id="{FB34AC8A-876E-8E9F-5273-B494F42CAF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65BCD004-5528-65A9-1D47-A653255C94DE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11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2471B55A-BEE9-8F13-CBA5-A497E6C697A1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2" descr="1">
            <a:extLst>
              <a:ext uri="{FF2B5EF4-FFF2-40B4-BE49-F238E27FC236}">
                <a16:creationId xmlns:a16="http://schemas.microsoft.com/office/drawing/2014/main" id="{BBD87C7B-0004-583D-B3AD-E6268DF5B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09F0471B-6D8A-B5F4-3D57-7085C09B1BC6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39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300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6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B2B15001-1A8A-447B-F957-C70962492C2B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1">
            <a:extLst>
              <a:ext uri="{FF2B5EF4-FFF2-40B4-BE49-F238E27FC236}">
                <a16:creationId xmlns:a16="http://schemas.microsoft.com/office/drawing/2014/main" id="{5B7FE9FC-997C-6A25-6CB8-FC5EC8DAE94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DD02B109-ABFD-BD38-B021-B3AF85797D44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78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C2BDC53-3817-769B-B521-8E7C5BC2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534108-C2D4-B296-D534-311E0C5E5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3AF48A-7AED-D440-B436-8BC07F589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41C189-BCFD-4B99-97A3-FB452A8C6376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2EA741-7A7D-80AA-C129-825E7235F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9B55F6-6FF4-A5D1-632D-4D9951EB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CF49C1-C900-4A24-AAA9-C6661B5621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6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7.wdp"/><Relationship Id="rId12" Type="http://schemas.openxmlformats.org/officeDocument/2006/relationships/image" Target="../media/image6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openxmlformats.org/officeDocument/2006/relationships/image" Target="../media/image67.gif"/><Relationship Id="rId5" Type="http://schemas.openxmlformats.org/officeDocument/2006/relationships/image" Target="../media/image63.jpeg"/><Relationship Id="rId10" Type="http://schemas.openxmlformats.org/officeDocument/2006/relationships/image" Target="../media/image61.png"/><Relationship Id="rId4" Type="http://schemas.openxmlformats.org/officeDocument/2006/relationships/image" Target="../media/image62.jp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71F1F-3DA1-944B-E639-D034C1349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FFEA7F9B-20E7-5A7E-D81E-416F426F5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9EC9AEBF-1C34-D4DA-CD58-F727C4BC2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31E2CF0A-DC29-56CC-C1A4-CDCF14142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E7BAA8BE-242D-7DAE-7BE4-A45F3301DF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83607DF5-DA86-15BD-AC18-B18198A39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2B2CB448-7194-D3D1-7970-74EF584E9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6A163-32A7-B3A3-A022-78FD5EFB0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887" y="1414491"/>
            <a:ext cx="13097887" cy="505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BCC031-8942-16BC-591A-D83C464D89E1}"/>
              </a:ext>
            </a:extLst>
          </p:cNvPr>
          <p:cNvSpPr txBox="1"/>
          <p:nvPr/>
        </p:nvSpPr>
        <p:spPr>
          <a:xfrm>
            <a:off x="849925" y="1585692"/>
            <a:ext cx="10735063" cy="268337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THẦY, CÔ GIÁO VỀ DỰ GIỜ LỚP 2E!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25542-4B8A-6472-AB57-A69B8F8ECEAE}"/>
              </a:ext>
            </a:extLst>
          </p:cNvPr>
          <p:cNvSpPr txBox="1"/>
          <p:nvPr/>
        </p:nvSpPr>
        <p:spPr>
          <a:xfrm>
            <a:off x="1901728" y="6147889"/>
            <a:ext cx="835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Nguyễn Thị Thành Thảo</a:t>
            </a:r>
          </a:p>
        </p:txBody>
      </p:sp>
    </p:spTree>
    <p:extLst>
      <p:ext uri="{BB962C8B-B14F-4D97-AF65-F5344CB8AC3E}">
        <p14:creationId xmlns:p14="http://schemas.microsoft.com/office/powerpoint/2010/main" val="368348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iệt 2 _LTVC_Động từ">
            <a:hlinkClick r:id="" action="ppaction://media"/>
            <a:extLst>
              <a:ext uri="{FF2B5EF4-FFF2-40B4-BE49-F238E27FC236}">
                <a16:creationId xmlns:a16="http://schemas.microsoft.com/office/drawing/2014/main" id="{33453482-FAA3-E670-41F6-55EE611FC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925" y="49787"/>
            <a:ext cx="11490149" cy="64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0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7E14E-D4E1-EF62-37FA-D9C4475BE0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1A2599-86BC-8684-C9A2-D3DB359F176D}"/>
              </a:ext>
            </a:extLst>
          </p:cNvPr>
          <p:cNvSpPr txBox="1"/>
          <p:nvPr/>
        </p:nvSpPr>
        <p:spPr>
          <a:xfrm>
            <a:off x="2409878" y="3144950"/>
            <a:ext cx="2925057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DA054-C910-151E-456A-6C83DB0A1DA4}"/>
              </a:ext>
            </a:extLst>
          </p:cNvPr>
          <p:cNvSpPr txBox="1"/>
          <p:nvPr/>
        </p:nvSpPr>
        <p:spPr>
          <a:xfrm>
            <a:off x="7693626" y="3144950"/>
            <a:ext cx="2925057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523C1-F5E6-6561-604C-F978E4CD9AD9}"/>
              </a:ext>
            </a:extLst>
          </p:cNvPr>
          <p:cNvSpPr txBox="1"/>
          <p:nvPr/>
        </p:nvSpPr>
        <p:spPr>
          <a:xfrm>
            <a:off x="2102733" y="6098517"/>
            <a:ext cx="3418722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7D34A-979F-A219-AC06-BEC3E054D499}"/>
              </a:ext>
            </a:extLst>
          </p:cNvPr>
          <p:cNvSpPr txBox="1"/>
          <p:nvPr/>
        </p:nvSpPr>
        <p:spPr>
          <a:xfrm>
            <a:off x="7416638" y="6098517"/>
            <a:ext cx="3157865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0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A621-EEC9-B70D-8DD6-C54BBF1A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9754A451-59E6-F65D-0F9B-223C094386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456"/>
            <a:ext cx="12215983" cy="6942456"/>
          </a:xfrm>
        </p:spPr>
      </p:pic>
    </p:spTree>
    <p:extLst>
      <p:ext uri="{BB962C8B-B14F-4D97-AF65-F5344CB8AC3E}">
        <p14:creationId xmlns:p14="http://schemas.microsoft.com/office/powerpoint/2010/main" val="229195602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144684"/>
            <a:ext cx="8637365" cy="896903"/>
            <a:chOff x="1933286" y="192870"/>
            <a:chExt cx="11144085" cy="15240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867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3.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"/>
          <a:stretch>
            <a:fillRect/>
          </a:stretch>
        </p:blipFill>
        <p:spPr>
          <a:xfrm>
            <a:off x="1084162" y="1041587"/>
            <a:ext cx="10023676" cy="5498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888BA3C-8342-B7B0-6EEE-C1E8B01EA02E}"/>
              </a:ext>
            </a:extLst>
          </p:cNvPr>
          <p:cNvGrpSpPr/>
          <p:nvPr/>
        </p:nvGrpSpPr>
        <p:grpSpPr>
          <a:xfrm>
            <a:off x="8462825" y="-118148"/>
            <a:ext cx="3918963" cy="1715263"/>
            <a:chOff x="6024416" y="961463"/>
            <a:chExt cx="4929622" cy="27968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99D99B-6C4F-409C-EE0B-6C4A5171774A}"/>
                </a:ext>
              </a:extLst>
            </p:cNvPr>
            <p:cNvGrpSpPr/>
            <p:nvPr/>
          </p:nvGrpSpPr>
          <p:grpSpPr>
            <a:xfrm>
              <a:off x="6024416" y="961463"/>
              <a:ext cx="4929622" cy="2433702"/>
              <a:chOff x="2609796" y="529484"/>
              <a:chExt cx="7420638" cy="3663491"/>
            </a:xfrm>
          </p:grpSpPr>
          <p:pic>
            <p:nvPicPr>
              <p:cNvPr id="12" name="图片 2" descr="2">
                <a:extLst>
                  <a:ext uri="{FF2B5EF4-FFF2-40B4-BE49-F238E27FC236}">
                    <a16:creationId xmlns:a16="http://schemas.microsoft.com/office/drawing/2014/main" id="{2BC6013F-C1BA-9837-F85C-6F9FE86D4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5441" y="529484"/>
                <a:ext cx="3689349" cy="3663491"/>
              </a:xfrm>
              <a:prstGeom prst="rect">
                <a:avLst/>
              </a:prstGeom>
            </p:spPr>
          </p:pic>
          <p:pic>
            <p:nvPicPr>
              <p:cNvPr id="13" name="图片 1" descr="1">
                <a:extLst>
                  <a:ext uri="{FF2B5EF4-FFF2-40B4-BE49-F238E27FC236}">
                    <a16:creationId xmlns:a16="http://schemas.microsoft.com/office/drawing/2014/main" id="{6CCCD62E-C12F-CA53-0439-2C3223013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9147" y="819484"/>
                <a:ext cx="3731287" cy="3162521"/>
              </a:xfrm>
              <a:prstGeom prst="rect">
                <a:avLst/>
              </a:prstGeom>
            </p:spPr>
          </p:pic>
          <p:pic>
            <p:nvPicPr>
              <p:cNvPr id="14" name="图片 2" descr="3">
                <a:extLst>
                  <a:ext uri="{FF2B5EF4-FFF2-40B4-BE49-F238E27FC236}">
                    <a16:creationId xmlns:a16="http://schemas.microsoft.com/office/drawing/2014/main" id="{B083ED92-1200-03FA-D880-02FE748D9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609796" y="906038"/>
                <a:ext cx="3374583" cy="3162521"/>
              </a:xfrm>
              <a:prstGeom prst="rect">
                <a:avLst/>
              </a:prstGeom>
            </p:spPr>
          </p:pic>
        </p:grpSp>
        <p:sp>
          <p:nvSpPr>
            <p:cNvPr id="11" name="Rounded Rectangle 31">
              <a:extLst>
                <a:ext uri="{FF2B5EF4-FFF2-40B4-BE49-F238E27FC236}">
                  <a16:creationId xmlns:a16="http://schemas.microsoft.com/office/drawing/2014/main" id="{D2A0C851-0549-A90D-97CB-A48B99213A49}"/>
                </a:ext>
              </a:extLst>
            </p:cNvPr>
            <p:cNvSpPr/>
            <p:nvPr/>
          </p:nvSpPr>
          <p:spPr>
            <a:xfrm>
              <a:off x="6325399" y="2721363"/>
              <a:ext cx="4327655" cy="1036979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ED8C27-9FC1-8DCE-D135-7776A873F968}"/>
              </a:ext>
            </a:extLst>
          </p:cNvPr>
          <p:cNvSpPr txBox="1"/>
          <p:nvPr/>
        </p:nvSpPr>
        <p:spPr>
          <a:xfrm>
            <a:off x="2118167" y="3167390"/>
            <a:ext cx="3171464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63076-6428-42F2-9C11-0BBBAB574915}"/>
              </a:ext>
            </a:extLst>
          </p:cNvPr>
          <p:cNvSpPr txBox="1"/>
          <p:nvPr/>
        </p:nvSpPr>
        <p:spPr>
          <a:xfrm>
            <a:off x="7116369" y="3206745"/>
            <a:ext cx="3171464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A3CAD7-AC4E-B0F4-E736-48E8504B8C85}"/>
              </a:ext>
            </a:extLst>
          </p:cNvPr>
          <p:cNvSpPr txBox="1"/>
          <p:nvPr/>
        </p:nvSpPr>
        <p:spPr>
          <a:xfrm>
            <a:off x="1759351" y="5939527"/>
            <a:ext cx="3736694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F17BCB-D0D6-6ADA-2F57-4C05E30E2D31}"/>
              </a:ext>
            </a:extLst>
          </p:cNvPr>
          <p:cNvSpPr txBox="1"/>
          <p:nvPr/>
        </p:nvSpPr>
        <p:spPr>
          <a:xfrm>
            <a:off x="6850849" y="5939527"/>
            <a:ext cx="3440409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0789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图片 3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8"/>
          <a:stretch>
            <a:fillRect/>
          </a:stretch>
        </p:blipFill>
        <p:spPr bwMode="auto">
          <a:xfrm>
            <a:off x="3957638" y="-381000"/>
            <a:ext cx="91471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8113" y="2128044"/>
            <a:ext cx="4525962" cy="1009650"/>
          </a:xfrm>
          <a:prstGeom prst="roundRect">
            <a:avLst>
              <a:gd name="adj" fmla="val 9665"/>
            </a:avLst>
          </a:prstGeom>
          <a:solidFill>
            <a:schemeClr val="bg1"/>
          </a:solidFill>
          <a:ln>
            <a:solidFill>
              <a:srgbClr val="5DBEB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Gia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nhỏ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gồm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38113" y="3451225"/>
            <a:ext cx="4525962" cy="1531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E1F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6E1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Tình cảm của bạn nhỏ với các thành viên trong gia đình như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960" t="21614" r="24378" b="15365"/>
          <a:stretch/>
        </p:blipFill>
        <p:spPr>
          <a:xfrm>
            <a:off x="6073775" y="2663825"/>
            <a:ext cx="4816475" cy="301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9178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6">
            <a:extLst>
              <a:ext uri="{FF2B5EF4-FFF2-40B4-BE49-F238E27FC236}">
                <a16:creationId xmlns:a16="http://schemas.microsoft.com/office/drawing/2014/main" id="{282AE0FA-100A-32AE-B349-44CCF7307E09}"/>
              </a:ext>
            </a:extLst>
          </p:cNvPr>
          <p:cNvGrpSpPr/>
          <p:nvPr/>
        </p:nvGrpSpPr>
        <p:grpSpPr>
          <a:xfrm>
            <a:off x="625128" y="2676698"/>
            <a:ext cx="10946188" cy="2068169"/>
            <a:chOff x="625128" y="2676698"/>
            <a:chExt cx="10946188" cy="2068169"/>
          </a:xfrm>
        </p:grpSpPr>
        <p:sp>
          <p:nvSpPr>
            <p:cNvPr id="4" name="同侧圆角矩形 2">
              <a:extLst>
                <a:ext uri="{FF2B5EF4-FFF2-40B4-BE49-F238E27FC236}">
                  <a16:creationId xmlns:a16="http://schemas.microsoft.com/office/drawing/2014/main" id="{DAFD8A01-B8F8-FC9A-0508-CFD6B3493927}"/>
                </a:ext>
              </a:extLst>
            </p:cNvPr>
            <p:cNvSpPr/>
            <p:nvPr/>
          </p:nvSpPr>
          <p:spPr>
            <a:xfrm>
              <a:off x="625128" y="2676698"/>
              <a:ext cx="10946188" cy="2068169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8" name="Hộp Văn bản 5">
              <a:extLst>
                <a:ext uri="{FF2B5EF4-FFF2-40B4-BE49-F238E27FC236}">
                  <a16:creationId xmlns:a16="http://schemas.microsoft.com/office/drawing/2014/main" id="{D0EC9D26-4443-EDB0-2677-3000BBF14823}"/>
                </a:ext>
              </a:extLst>
            </p:cNvPr>
            <p:cNvSpPr txBox="1"/>
            <p:nvPr/>
          </p:nvSpPr>
          <p:spPr>
            <a:xfrm>
              <a:off x="785750" y="2900819"/>
              <a:ext cx="10620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ừ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danh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như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cây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đơn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niệm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grpSp>
        <p:nvGrpSpPr>
          <p:cNvPr id="9" name="Nhóm 3">
            <a:extLst>
              <a:ext uri="{FF2B5EF4-FFF2-40B4-BE49-F238E27FC236}">
                <a16:creationId xmlns:a16="http://schemas.microsoft.com/office/drawing/2014/main" id="{38F797C8-0FF7-784E-0535-75014A1FBE54}"/>
              </a:ext>
            </a:extLst>
          </p:cNvPr>
          <p:cNvGrpSpPr/>
          <p:nvPr/>
        </p:nvGrpSpPr>
        <p:grpSpPr>
          <a:xfrm>
            <a:off x="785750" y="1378207"/>
            <a:ext cx="5310250" cy="734927"/>
            <a:chOff x="785750" y="1378207"/>
            <a:chExt cx="5310250" cy="734927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2E18491E-57CE-D7EB-716B-2B8F9BF2F318}"/>
                </a:ext>
              </a:extLst>
            </p:cNvPr>
            <p:cNvSpPr/>
            <p:nvPr/>
          </p:nvSpPr>
          <p:spPr>
            <a:xfrm>
              <a:off x="785750" y="1378207"/>
              <a:ext cx="5310250" cy="734927"/>
            </a:xfrm>
            <a:prstGeom prst="roundRect">
              <a:avLst>
                <a:gd name="adj" fmla="val 50000"/>
              </a:avLst>
            </a:prstGeom>
            <a:solidFill>
              <a:srgbClr val="DF3D2D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Hộp Văn bản 1">
              <a:extLst>
                <a:ext uri="{FF2B5EF4-FFF2-40B4-BE49-F238E27FC236}">
                  <a16:creationId xmlns:a16="http://schemas.microsoft.com/office/drawing/2014/main" id="{86A9D0B8-142F-3723-EAD2-2992A295C24D}"/>
                </a:ext>
              </a:extLst>
            </p:cNvPr>
            <p:cNvSpPr txBox="1"/>
            <p:nvPr/>
          </p:nvSpPr>
          <p:spPr>
            <a:xfrm>
              <a:off x="1046215" y="1453282"/>
              <a:ext cx="5049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图片 1" descr="千库网_红色喜庆圣诞节礼物_元素编号12791223">
            <a:extLst>
              <a:ext uri="{FF2B5EF4-FFF2-40B4-BE49-F238E27FC236}">
                <a16:creationId xmlns:a16="http://schemas.microsoft.com/office/drawing/2014/main" id="{0EEF5E6D-EF84-1FFE-1E9D-CF79B019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540" y="4076347"/>
            <a:ext cx="2781653" cy="2781653"/>
          </a:xfrm>
          <a:prstGeom prst="rect">
            <a:avLst/>
          </a:prstGeom>
          <a:effectLst>
            <a:outerShdw blurRad="317500" dist="203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699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7">
            <a:extLst>
              <a:ext uri="{FF2B5EF4-FFF2-40B4-BE49-F238E27FC236}">
                <a16:creationId xmlns:a16="http://schemas.microsoft.com/office/drawing/2014/main" id="{6ED3829C-B963-D873-B45C-22FCB5B8ABFF}"/>
              </a:ext>
            </a:extLst>
          </p:cNvPr>
          <p:cNvGrpSpPr/>
          <p:nvPr/>
        </p:nvGrpSpPr>
        <p:grpSpPr>
          <a:xfrm>
            <a:off x="785749" y="3046614"/>
            <a:ext cx="10935196" cy="1678326"/>
            <a:chOff x="652746" y="4039985"/>
            <a:chExt cx="10935196" cy="1678326"/>
          </a:xfrm>
        </p:grpSpPr>
        <p:sp>
          <p:nvSpPr>
            <p:cNvPr id="12" name="同侧圆角矩形 2">
              <a:extLst>
                <a:ext uri="{FF2B5EF4-FFF2-40B4-BE49-F238E27FC236}">
                  <a16:creationId xmlns:a16="http://schemas.microsoft.com/office/drawing/2014/main" id="{E1BD747D-9A8E-09F0-17BD-9E8305996057}"/>
                </a:ext>
              </a:extLst>
            </p:cNvPr>
            <p:cNvSpPr/>
            <p:nvPr/>
          </p:nvSpPr>
          <p:spPr>
            <a:xfrm>
              <a:off x="652746" y="4039985"/>
              <a:ext cx="10935196" cy="1678326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13" name="Hộp Văn bản 5">
              <a:extLst>
                <a:ext uri="{FF2B5EF4-FFF2-40B4-BE49-F238E27FC236}">
                  <a16:creationId xmlns:a16="http://schemas.microsoft.com/office/drawing/2014/main" id="{6F2BA2FE-9727-D7C7-0E28-74B0E7BDBA49}"/>
                </a:ext>
              </a:extLst>
            </p:cNvPr>
            <p:cNvSpPr txBox="1"/>
            <p:nvPr/>
          </p:nvSpPr>
          <p:spPr>
            <a:xfrm>
              <a:off x="785750" y="4341692"/>
              <a:ext cx="10620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nhìn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bên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4" name="Nhóm 4">
            <a:extLst>
              <a:ext uri="{FF2B5EF4-FFF2-40B4-BE49-F238E27FC236}">
                <a16:creationId xmlns:a16="http://schemas.microsoft.com/office/drawing/2014/main" id="{EC2A0251-D98A-ED1E-8493-7BD4A4697F01}"/>
              </a:ext>
            </a:extLst>
          </p:cNvPr>
          <p:cNvGrpSpPr/>
          <p:nvPr/>
        </p:nvGrpSpPr>
        <p:grpSpPr>
          <a:xfrm>
            <a:off x="785749" y="1533838"/>
            <a:ext cx="5997435" cy="860227"/>
            <a:chOff x="785749" y="1533838"/>
            <a:chExt cx="5997435" cy="860227"/>
          </a:xfrm>
        </p:grpSpPr>
        <p:sp>
          <p:nvSpPr>
            <p:cNvPr id="15" name="圆角矩形 13">
              <a:extLst>
                <a:ext uri="{FF2B5EF4-FFF2-40B4-BE49-F238E27FC236}">
                  <a16:creationId xmlns:a16="http://schemas.microsoft.com/office/drawing/2014/main" id="{72042465-A760-3FDF-103F-BF748D22A6FF}"/>
                </a:ext>
              </a:extLst>
            </p:cNvPr>
            <p:cNvSpPr/>
            <p:nvPr/>
          </p:nvSpPr>
          <p:spPr>
            <a:xfrm>
              <a:off x="785749" y="1533838"/>
              <a:ext cx="5997435" cy="860227"/>
            </a:xfrm>
            <a:prstGeom prst="roundRect">
              <a:avLst>
                <a:gd name="adj" fmla="val 50000"/>
              </a:avLst>
            </a:prstGeom>
            <a:solidFill>
              <a:srgbClr val="487A44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Hộp Văn bản 1">
              <a:extLst>
                <a:ext uri="{FF2B5EF4-FFF2-40B4-BE49-F238E27FC236}">
                  <a16:creationId xmlns:a16="http://schemas.microsoft.com/office/drawing/2014/main" id="{365C7D81-466C-DF5F-E26B-96583953FF06}"/>
                </a:ext>
              </a:extLst>
            </p:cNvPr>
            <p:cNvSpPr txBox="1"/>
            <p:nvPr/>
          </p:nvSpPr>
          <p:spPr>
            <a:xfrm>
              <a:off x="1035130" y="1671563"/>
              <a:ext cx="5748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图片 1" descr="千库网_卡通手绘男孩和送礼物的圣诞老人_元素编号11522992">
            <a:extLst>
              <a:ext uri="{FF2B5EF4-FFF2-40B4-BE49-F238E27FC236}">
                <a16:creationId xmlns:a16="http://schemas.microsoft.com/office/drawing/2014/main" id="{235187BC-773B-F71B-14DA-F9F3690F65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8" t="4756" b="12513"/>
          <a:stretch>
            <a:fillRect/>
          </a:stretch>
        </p:blipFill>
        <p:spPr>
          <a:xfrm>
            <a:off x="8424388" y="189207"/>
            <a:ext cx="3296557" cy="2964711"/>
          </a:xfrm>
          <a:prstGeom prst="rect">
            <a:avLst/>
          </a:prstGeom>
          <a:effectLst>
            <a:outerShdw blurRad="355600" dist="330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68704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5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180448" y="473369"/>
            <a:ext cx="12360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272548" y="145825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Anh cu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khoái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542496" y="145825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……</a:t>
            </a:r>
          </a:p>
          <a:p>
            <a:pPr marL="2286000" marR="0" lvl="5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35967" y="1458254"/>
            <a:ext cx="1113111" cy="967413"/>
            <a:chOff x="3229369" y="1445200"/>
            <a:chExt cx="1113111" cy="967413"/>
          </a:xfrm>
        </p:grpSpPr>
        <p:sp>
          <p:nvSpPr>
            <p:cNvPr id="14" name="Rounded Rectangle 13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716717" y="2425601"/>
            <a:ext cx="1113111" cy="967413"/>
            <a:chOff x="3229369" y="1445200"/>
            <a:chExt cx="1113111" cy="967413"/>
          </a:xfrm>
        </p:grpSpPr>
        <p:sp>
          <p:nvSpPr>
            <p:cNvPr id="25" name="Rounded Rectangle 24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8175794" y="2461587"/>
            <a:ext cx="1113111" cy="967413"/>
            <a:chOff x="3229369" y="1445200"/>
            <a:chExt cx="1113111" cy="967413"/>
          </a:xfrm>
        </p:grpSpPr>
        <p:sp>
          <p:nvSpPr>
            <p:cNvPr id="30" name="Rounded Rectangle 29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1" name="Group 3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6876383" y="3383835"/>
            <a:ext cx="977832" cy="967413"/>
            <a:chOff x="3229369" y="1445200"/>
            <a:chExt cx="977832" cy="967413"/>
          </a:xfrm>
        </p:grpSpPr>
        <p:sp>
          <p:nvSpPr>
            <p:cNvPr id="35" name="Rounded Rectangle 34"/>
            <p:cNvSpPr/>
            <p:nvPr/>
          </p:nvSpPr>
          <p:spPr>
            <a:xfrm>
              <a:off x="3513530" y="1746973"/>
              <a:ext cx="693671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6953386" y="4369098"/>
            <a:ext cx="1182816" cy="967413"/>
            <a:chOff x="3229369" y="1445200"/>
            <a:chExt cx="1182816" cy="967413"/>
          </a:xfrm>
        </p:grpSpPr>
        <p:sp>
          <p:nvSpPr>
            <p:cNvPr id="40" name="Rounded Rectangle 39"/>
            <p:cNvSpPr/>
            <p:nvPr/>
          </p:nvSpPr>
          <p:spPr>
            <a:xfrm>
              <a:off x="3513530" y="1746973"/>
              <a:ext cx="898655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41" name="Group 4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5575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75C982A-F7B5-ACD9-718A-482C4358B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353005519164">
            <a:hlinkClick r:id="" action="ppaction://media"/>
            <a:extLst>
              <a:ext uri="{FF2B5EF4-FFF2-40B4-BE49-F238E27FC236}">
                <a16:creationId xmlns:a16="http://schemas.microsoft.com/office/drawing/2014/main" id="{6515891E-538F-2495-E5EE-0D8D731290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00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26" y="384496"/>
            <a:ext cx="10757947" cy="60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825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375857" y="3566130"/>
            <a:ext cx="2710501" cy="28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015" y="0"/>
            <a:ext cx="7955970" cy="2749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98722C-EFED-7656-20E9-482E46C17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0" t="4954" r="5300" b="56804"/>
          <a:stretch/>
        </p:blipFill>
        <p:spPr>
          <a:xfrm>
            <a:off x="8515700" y="3387279"/>
            <a:ext cx="3459864" cy="3523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DCFE62-FF28-4743-3399-6717D3A59F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0" t="54058" r="5950" b="12775"/>
          <a:stretch/>
        </p:blipFill>
        <p:spPr>
          <a:xfrm>
            <a:off x="6352504" y="3566130"/>
            <a:ext cx="2710501" cy="32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69966" y="4289303"/>
            <a:ext cx="2974282" cy="1940502"/>
            <a:chOff x="3723778" y="4308602"/>
            <a:chExt cx="2974282" cy="19405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4430685" y="4308602"/>
              <a:ext cx="1431776" cy="1458122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3723778" y="5670222"/>
              <a:ext cx="2974282" cy="578882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sự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vật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30069" y="4254806"/>
            <a:ext cx="3233205" cy="2006584"/>
            <a:chOff x="7197509" y="4233437"/>
            <a:chExt cx="3233205" cy="20065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8068161" y="4233437"/>
              <a:ext cx="1343024" cy="1590287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197509" y="5661139"/>
              <a:ext cx="3233205" cy="578882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hoạt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động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74438" y="1345844"/>
            <a:ext cx="1254415" cy="1713857"/>
            <a:chOff x="5568363" y="1250509"/>
            <a:chExt cx="940811" cy="1285393"/>
          </a:xfrm>
        </p:grpSpPr>
        <p:pic>
          <p:nvPicPr>
            <p:cNvPr id="1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678998" y="2099754"/>
              <a:ext cx="77539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bóng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60002" y="1436923"/>
            <a:ext cx="1542623" cy="1622778"/>
            <a:chOff x="1147253" y="1404459"/>
            <a:chExt cx="1542623" cy="1622778"/>
          </a:xfrm>
        </p:grpSpPr>
        <p:pic>
          <p:nvPicPr>
            <p:cNvPr id="1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1147253" y="2448355"/>
              <a:ext cx="154262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tưới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34562" y="1082937"/>
            <a:ext cx="1126907" cy="1958749"/>
            <a:chOff x="8882446" y="2254543"/>
            <a:chExt cx="845180" cy="1469062"/>
          </a:xfrm>
        </p:grpSpPr>
        <p:pic>
          <p:nvPicPr>
            <p:cNvPr id="22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8971994" y="3289443"/>
              <a:ext cx="68587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mây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7234" y="1308910"/>
            <a:ext cx="1418926" cy="1787723"/>
            <a:chOff x="6800040" y="1878994"/>
            <a:chExt cx="1064195" cy="1340792"/>
          </a:xfrm>
        </p:grpSpPr>
        <p:pic>
          <p:nvPicPr>
            <p:cNvPr id="2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6800040" y="2768269"/>
              <a:ext cx="1064195" cy="434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đầu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54403" y="1110082"/>
            <a:ext cx="1100517" cy="1947647"/>
            <a:chOff x="9384151" y="1223385"/>
            <a:chExt cx="1100517" cy="1947647"/>
          </a:xfrm>
        </p:grpSpPr>
        <p:pic>
          <p:nvPicPr>
            <p:cNvPr id="2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9515771" y="2592150"/>
              <a:ext cx="8372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ô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tô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8653" y="1126127"/>
            <a:ext cx="1072937" cy="1944187"/>
            <a:chOff x="93966" y="1489123"/>
            <a:chExt cx="1072937" cy="1944187"/>
          </a:xfrm>
        </p:grpSpPr>
        <p:pic>
          <p:nvPicPr>
            <p:cNvPr id="3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93966" y="148912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217605" y="2854428"/>
              <a:ext cx="93654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noProof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quạt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506922" y="1110082"/>
            <a:ext cx="1126907" cy="1948357"/>
            <a:chOff x="10841527" y="1619907"/>
            <a:chExt cx="1126907" cy="1948357"/>
          </a:xfrm>
        </p:grpSpPr>
        <p:pic>
          <p:nvPicPr>
            <p:cNvPr id="3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10927543" y="2989382"/>
              <a:ext cx="999295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chạy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5" y="-144217"/>
            <a:ext cx="3808251" cy="1316108"/>
          </a:xfrm>
          <a:prstGeom prst="rect">
            <a:avLst/>
          </a:prstGeom>
        </p:spPr>
      </p:pic>
      <p:pic>
        <p:nvPicPr>
          <p:cNvPr id="43" name="01 NK PowerSkills" descr="Káº¿t quáº£ hÃ¬nh áº£nh cho win text gif">
            <a:extLst>
              <a:ext uri="{FF2B5EF4-FFF2-40B4-BE49-F238E27FC236}">
                <a16:creationId xmlns:a16="http://schemas.microsoft.com/office/drawing/2014/main" id="{EEB41A19-31F2-4F0D-849A-C04760C9A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08" y="16578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037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8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10924 0.3650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44349 0.2678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74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9701 0.4641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8607 0.453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4467 0.366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3177 0.362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33177 0.4685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5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D425D8A-82EA-B745-1FC5-D36AF2AA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528" y="166632"/>
            <a:ext cx="3744941" cy="1491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BCAA6-02CD-87A2-2B50-342CB97DE04B}"/>
              </a:ext>
            </a:extLst>
          </p:cNvPr>
          <p:cNvSpPr txBox="1"/>
          <p:nvPr/>
        </p:nvSpPr>
        <p:spPr>
          <a:xfrm>
            <a:off x="1593187" y="1840018"/>
            <a:ext cx="8622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XIN CẢM ƠN CÁC THẦY CÔ ĐÃ VỀ DỰ GIỜ LỚP!</a:t>
            </a:r>
          </a:p>
        </p:txBody>
      </p:sp>
    </p:spTree>
    <p:extLst>
      <p:ext uri="{BB962C8B-B14F-4D97-AF65-F5344CB8AC3E}">
        <p14:creationId xmlns:p14="http://schemas.microsoft.com/office/powerpoint/2010/main" val="2404091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5CE6F-E591-954F-E6EE-8EACFFCAA079}"/>
              </a:ext>
            </a:extLst>
          </p:cNvPr>
          <p:cNvSpPr txBox="1"/>
          <p:nvPr/>
        </p:nvSpPr>
        <p:spPr>
          <a:xfrm>
            <a:off x="2372662" y="482445"/>
            <a:ext cx="828569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2" descr="3">
            <a:extLst>
              <a:ext uri="{FF2B5EF4-FFF2-40B4-BE49-F238E27FC236}">
                <a16:creationId xmlns:a16="http://schemas.microsoft.com/office/drawing/2014/main" id="{2417CB06-D306-F749-7492-72B45AFB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85124" y="4456195"/>
            <a:ext cx="2739066" cy="2114684"/>
          </a:xfrm>
          <a:prstGeom prst="rect">
            <a:avLst/>
          </a:prstGeom>
        </p:spPr>
      </p:pic>
      <p:pic>
        <p:nvPicPr>
          <p:cNvPr id="4" name="图片 1" descr="1">
            <a:extLst>
              <a:ext uri="{FF2B5EF4-FFF2-40B4-BE49-F238E27FC236}">
                <a16:creationId xmlns:a16="http://schemas.microsoft.com/office/drawing/2014/main" id="{BD14DF3F-7911-9F15-7AF6-55AA5851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482" y="4347607"/>
            <a:ext cx="3253172" cy="2331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CB5BF-9941-F74C-3A24-D4C23B9D64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55" y1="53359" x2="24455" y2="53359"/>
                        <a14:foregroundMark x1="24455" y1="53359" x2="24455" y2="53359"/>
                        <a14:foregroundMark x1="58645" y1="84918" x2="58645" y2="84918"/>
                        <a14:foregroundMark x1="58645" y1="84918" x2="58645" y2="8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21" y="342198"/>
            <a:ext cx="1570144" cy="9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7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75E0E43-1AFC-62E3-7619-97C4EE446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5159912" y="3049388"/>
            <a:ext cx="7032088" cy="36014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080688-0645-5B1D-B540-1F01EE901725}"/>
              </a:ext>
            </a:extLst>
          </p:cNvPr>
          <p:cNvSpPr/>
          <p:nvPr/>
        </p:nvSpPr>
        <p:spPr>
          <a:xfrm>
            <a:off x="873760" y="1056640"/>
            <a:ext cx="10678160" cy="21234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9">
            <a:extLst>
              <a:ext uri="{FF2B5EF4-FFF2-40B4-BE49-F238E27FC236}">
                <a16:creationId xmlns:a16="http://schemas.microsoft.com/office/drawing/2014/main" id="{C4376609-1297-0A84-DB85-9C490823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71" y="624677"/>
            <a:ext cx="10626834" cy="30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67FE5-93D6-A17E-462F-CA1E3CFE1E99}"/>
              </a:ext>
            </a:extLst>
          </p:cNvPr>
          <p:cNvSpPr txBox="1"/>
          <p:nvPr/>
        </p:nvSpPr>
        <p:spPr>
          <a:xfrm>
            <a:off x="319759" y="1256599"/>
            <a:ext cx="11552481" cy="35754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9BDADF72-32AF-D5F8-DD43-73C7DDDE8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097" y="4036387"/>
            <a:ext cx="1126638" cy="11266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220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C5E13F-ABAE-3651-5070-90FC8EF74518}"/>
              </a:ext>
            </a:extLst>
          </p:cNvPr>
          <p:cNvSpPr txBox="1"/>
          <p:nvPr/>
        </p:nvSpPr>
        <p:spPr>
          <a:xfrm>
            <a:off x="2123348" y="130613"/>
            <a:ext cx="599676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5BB62-9C36-13E3-C48E-62F5D1A2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21"/>
          <a:stretch>
            <a:fillRect/>
          </a:stretch>
        </p:blipFill>
        <p:spPr>
          <a:xfrm>
            <a:off x="1734045" y="2305769"/>
            <a:ext cx="8723909" cy="43082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FC4E1B-8F78-D746-DED7-C883A41F011E}"/>
              </a:ext>
            </a:extLst>
          </p:cNvPr>
          <p:cNvGrpSpPr/>
          <p:nvPr/>
        </p:nvGrpSpPr>
        <p:grpSpPr>
          <a:xfrm>
            <a:off x="9720845" y="190977"/>
            <a:ext cx="1942307" cy="1948669"/>
            <a:chOff x="6233520" y="1020503"/>
            <a:chExt cx="3096044" cy="3106185"/>
          </a:xfrm>
        </p:grpSpPr>
        <p:pic>
          <p:nvPicPr>
            <p:cNvPr id="3" name="图片 2" descr="2">
              <a:extLst>
                <a:ext uri="{FF2B5EF4-FFF2-40B4-BE49-F238E27FC236}">
                  <a16:creationId xmlns:a16="http://schemas.microsoft.com/office/drawing/2014/main" id="{3698510C-04A6-52AB-D8FB-111A6F02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6100" y="1020503"/>
              <a:ext cx="2450882" cy="2077554"/>
            </a:xfrm>
            <a:prstGeom prst="rect">
              <a:avLst/>
            </a:prstGeom>
          </p:spPr>
        </p:pic>
        <p:sp>
          <p:nvSpPr>
            <p:cNvPr id="4" name="Rounded Rectangle 31">
              <a:extLst>
                <a:ext uri="{FF2B5EF4-FFF2-40B4-BE49-F238E27FC236}">
                  <a16:creationId xmlns:a16="http://schemas.microsoft.com/office/drawing/2014/main" id="{C78DE019-37E1-6F5F-5575-A6D408AA1C7F}"/>
                </a:ext>
              </a:extLst>
            </p:cNvPr>
            <p:cNvSpPr/>
            <p:nvPr/>
          </p:nvSpPr>
          <p:spPr>
            <a:xfrm>
              <a:off x="6233520" y="2591918"/>
              <a:ext cx="3096044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49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0" y="669570"/>
            <a:ext cx="10630679" cy="533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C15ADA-B654-B446-3926-A7A30D7B064F}"/>
              </a:ext>
            </a:extLst>
          </p:cNvPr>
          <p:cNvGrpSpPr/>
          <p:nvPr/>
        </p:nvGrpSpPr>
        <p:grpSpPr>
          <a:xfrm>
            <a:off x="92303" y="5587377"/>
            <a:ext cx="958124" cy="1144628"/>
            <a:chOff x="762196" y="494920"/>
            <a:chExt cx="5598751" cy="51466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3B66D5-D45C-55B4-2EA7-1CABE1C0B968}"/>
                </a:ext>
              </a:extLst>
            </p:cNvPr>
            <p:cNvSpPr/>
            <p:nvPr/>
          </p:nvSpPr>
          <p:spPr>
            <a:xfrm>
              <a:off x="1135623" y="1919764"/>
              <a:ext cx="4683603" cy="372184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DA2F28-B21C-2C6D-EA1F-138A3AA3F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0B1692-B188-71CF-FD15-438DA832D680}"/>
              </a:ext>
            </a:extLst>
          </p:cNvPr>
          <p:cNvGrpSpPr/>
          <p:nvPr/>
        </p:nvGrpSpPr>
        <p:grpSpPr>
          <a:xfrm>
            <a:off x="1050427" y="5693963"/>
            <a:ext cx="958124" cy="1038042"/>
            <a:chOff x="762196" y="494920"/>
            <a:chExt cx="5598751" cy="51466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A28F0B-348E-3FDA-3CAA-381C1043527D}"/>
                </a:ext>
              </a:extLst>
            </p:cNvPr>
            <p:cNvSpPr/>
            <p:nvPr/>
          </p:nvSpPr>
          <p:spPr>
            <a:xfrm>
              <a:off x="1135623" y="1919764"/>
              <a:ext cx="4683603" cy="372184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5C2AE0-478D-F58F-51FF-99E2105DE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29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1087" y="428870"/>
            <a:ext cx="11249560" cy="3049216"/>
            <a:chOff x="762196" y="494920"/>
            <a:chExt cx="5598751" cy="5146690"/>
          </a:xfrm>
        </p:grpSpPr>
        <p:sp>
          <p:nvSpPr>
            <p:cNvPr id="16" name="Rectangle 15"/>
            <p:cNvSpPr/>
            <p:nvPr/>
          </p:nvSpPr>
          <p:spPr>
            <a:xfrm>
              <a:off x="1135622" y="1919764"/>
              <a:ext cx="4735157" cy="372184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3338575" y="2150360"/>
            <a:ext cx="2339915" cy="453676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90335" y="682124"/>
            <a:ext cx="411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56672" y="1613984"/>
            <a:ext cx="8783818" cy="151424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9520" y="3842540"/>
            <a:ext cx="11151128" cy="2722355"/>
            <a:chOff x="762196" y="494920"/>
            <a:chExt cx="5598751" cy="5146689"/>
          </a:xfrm>
        </p:grpSpPr>
        <p:sp>
          <p:nvSpPr>
            <p:cNvPr id="31" name="Rectangle 30"/>
            <p:cNvSpPr/>
            <p:nvPr/>
          </p:nvSpPr>
          <p:spPr>
            <a:xfrm>
              <a:off x="1135622" y="2061303"/>
              <a:ext cx="4735157" cy="358030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8957800" y="2916954"/>
            <a:ext cx="2339915" cy="36716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39102" y="4062559"/>
            <a:ext cx="441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385289" y="4956612"/>
            <a:ext cx="7326584" cy="13405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07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540928" y="376921"/>
            <a:ext cx="123606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171571" y="1256796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Khen: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434277" y="1256796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C6441-CB44-DE0B-961F-88DD8D8A3CB8}"/>
              </a:ext>
            </a:extLst>
          </p:cNvPr>
          <p:cNvCxnSpPr/>
          <p:nvPr/>
        </p:nvCxnSpPr>
        <p:spPr>
          <a:xfrm>
            <a:off x="1927185" y="2164465"/>
            <a:ext cx="721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52E54A-AC90-198D-0F23-5C4991C91A30}"/>
              </a:ext>
            </a:extLst>
          </p:cNvPr>
          <p:cNvCxnSpPr>
            <a:cxnSpLocks/>
          </p:cNvCxnSpPr>
          <p:nvPr/>
        </p:nvCxnSpPr>
        <p:spPr>
          <a:xfrm>
            <a:off x="1927185" y="3098156"/>
            <a:ext cx="769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E0E678-04A9-CE67-E8C3-26BDF311EE7A}"/>
              </a:ext>
            </a:extLst>
          </p:cNvPr>
          <p:cNvCxnSpPr>
            <a:cxnSpLocks/>
          </p:cNvCxnSpPr>
          <p:nvPr/>
        </p:nvCxnSpPr>
        <p:spPr>
          <a:xfrm>
            <a:off x="7141580" y="4072358"/>
            <a:ext cx="5497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B5A556-19F0-4B3F-A117-F7DF2081DCDB}"/>
              </a:ext>
            </a:extLst>
          </p:cNvPr>
          <p:cNvCxnSpPr>
            <a:cxnSpLocks/>
          </p:cNvCxnSpPr>
          <p:nvPr/>
        </p:nvCxnSpPr>
        <p:spPr>
          <a:xfrm>
            <a:off x="7141580" y="5103167"/>
            <a:ext cx="7870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DBB87E-68B0-A9FA-191C-88D70C57474A}"/>
              </a:ext>
            </a:extLst>
          </p:cNvPr>
          <p:cNvCxnSpPr/>
          <p:nvPr/>
        </p:nvCxnSpPr>
        <p:spPr>
          <a:xfrm>
            <a:off x="8428299" y="3098156"/>
            <a:ext cx="721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3E5814-4216-D4B6-A851-70E881187975}"/>
              </a:ext>
            </a:extLst>
          </p:cNvPr>
          <p:cNvCxnSpPr>
            <a:cxnSpLocks/>
          </p:cNvCxnSpPr>
          <p:nvPr/>
        </p:nvCxnSpPr>
        <p:spPr>
          <a:xfrm flipV="1">
            <a:off x="1113519" y="1092556"/>
            <a:ext cx="2397048" cy="112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A77EF4-9D4F-1100-7CE6-9278727FA629}"/>
              </a:ext>
            </a:extLst>
          </p:cNvPr>
          <p:cNvCxnSpPr>
            <a:cxnSpLocks/>
          </p:cNvCxnSpPr>
          <p:nvPr/>
        </p:nvCxnSpPr>
        <p:spPr>
          <a:xfrm>
            <a:off x="3706432" y="1081325"/>
            <a:ext cx="2610221" cy="112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9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 build="allAtOnce"/>
    </p:bldLst>
  </p:timing>
</p:sld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559</Words>
  <Application>Microsoft Office PowerPoint</Application>
  <PresentationFormat>Widescreen</PresentationFormat>
  <Paragraphs>76</Paragraphs>
  <Slides>22</Slides>
  <Notes>6</Notes>
  <HiddenSlides>10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HP001 4H</vt:lpstr>
      <vt:lpstr>Odibee Sans</vt:lpstr>
      <vt:lpstr>Times New Roman</vt:lpstr>
      <vt:lpstr>思源黑体 Medium</vt:lpstr>
      <vt:lpstr>1_包图主题2</vt:lpstr>
      <vt:lpstr>2_包图主题2</vt:lpstr>
      <vt:lpstr>1_Office 主题​​</vt:lpstr>
      <vt:lpstr>1_Office 主题</vt:lpstr>
      <vt:lpstr>2_Office 主题​​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Thành Thảo Nguyễn</cp:lastModifiedBy>
  <cp:revision>50</cp:revision>
  <dcterms:created xsi:type="dcterms:W3CDTF">2021-11-10T14:15:25Z</dcterms:created>
  <dcterms:modified xsi:type="dcterms:W3CDTF">2025-12-24T18:19:02Z</dcterms:modified>
</cp:coreProperties>
</file>