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38" r:id="rId4"/>
    <p:sldMasterId id="2147483750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48"/>
  </p:notesMasterIdLst>
  <p:sldIdLst>
    <p:sldId id="259" r:id="rId10"/>
    <p:sldId id="8709" r:id="rId11"/>
    <p:sldId id="8710" r:id="rId12"/>
    <p:sldId id="8711" r:id="rId13"/>
    <p:sldId id="8712" r:id="rId14"/>
    <p:sldId id="8713" r:id="rId15"/>
    <p:sldId id="8717" r:id="rId16"/>
    <p:sldId id="406" r:id="rId17"/>
    <p:sldId id="8732" r:id="rId18"/>
    <p:sldId id="3393" r:id="rId19"/>
    <p:sldId id="8703" r:id="rId20"/>
    <p:sldId id="8705" r:id="rId21"/>
    <p:sldId id="8704" r:id="rId22"/>
    <p:sldId id="8714" r:id="rId23"/>
    <p:sldId id="8715" r:id="rId24"/>
    <p:sldId id="8716" r:id="rId25"/>
    <p:sldId id="8706" r:id="rId26"/>
    <p:sldId id="8718" r:id="rId27"/>
    <p:sldId id="8731" r:id="rId28"/>
    <p:sldId id="8720" r:id="rId29"/>
    <p:sldId id="3390" r:id="rId30"/>
    <p:sldId id="3394" r:id="rId31"/>
    <p:sldId id="8708" r:id="rId32"/>
    <p:sldId id="652" r:id="rId33"/>
    <p:sldId id="653" r:id="rId34"/>
    <p:sldId id="7345" r:id="rId35"/>
    <p:sldId id="333" r:id="rId36"/>
    <p:sldId id="7357" r:id="rId37"/>
    <p:sldId id="7367" r:id="rId38"/>
    <p:sldId id="7346" r:id="rId39"/>
    <p:sldId id="8725" r:id="rId40"/>
    <p:sldId id="7350" r:id="rId41"/>
    <p:sldId id="7331" r:id="rId42"/>
    <p:sldId id="8730" r:id="rId43"/>
    <p:sldId id="8726" r:id="rId44"/>
    <p:sldId id="8727" r:id="rId45"/>
    <p:sldId id="654" r:id="rId46"/>
    <p:sldId id="59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2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7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09/04/2026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3D4C4AB-1EFA-8A0E-3620-2E08E61CBF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3.wdp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63.xml"/><Relationship Id="rId1" Type="http://schemas.openxmlformats.org/officeDocument/2006/relationships/control" Target="../activeX/activeX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-582" y="291447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573" y="4090053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235" y="3429000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057" y="4763835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461449" y="951740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422461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12" y="4769117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118" y="3914504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794821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336016" y="65114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58" y="-132673"/>
            <a:ext cx="2344474" cy="2309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859" y="3705656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2043404" y="670856"/>
            <a:ext cx="10020215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08489" y="3830114"/>
            <a:ext cx="1086837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1847461" y="818840"/>
            <a:ext cx="10281472" cy="28632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1709188" y="559938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989184"/>
            <a:ext cx="11344252" cy="219391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308489" y="6260738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8" y="6162754"/>
            <a:ext cx="5400270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A20C-B6E4-1599-43EE-1373D8A8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044D10-4B06-D667-6888-1CCBFBABF305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AE2F1-3C26-498C-DFDF-81EF4EEE6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4029AA-9030-247C-FC84-4A6353F15C1A}"/>
              </a:ext>
            </a:extLst>
          </p:cNvPr>
          <p:cNvSpPr txBox="1"/>
          <p:nvPr/>
        </p:nvSpPr>
        <p:spPr>
          <a:xfrm>
            <a:off x="2336016" y="65114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4A905-58B9-71D7-BD54-4A04DC3E6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58" y="-132673"/>
            <a:ext cx="2344474" cy="2309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55F68D-0DD2-5923-60A7-BDBC0D35C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859" y="3705656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8474BD-C52B-F153-E4EE-35DFB8251685}"/>
              </a:ext>
            </a:extLst>
          </p:cNvPr>
          <p:cNvSpPr txBox="1"/>
          <p:nvPr/>
        </p:nvSpPr>
        <p:spPr>
          <a:xfrm>
            <a:off x="2043404" y="670856"/>
            <a:ext cx="10020215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723CBC-F6FA-F303-7B0E-75E846921B77}"/>
              </a:ext>
            </a:extLst>
          </p:cNvPr>
          <p:cNvSpPr txBox="1"/>
          <p:nvPr/>
        </p:nvSpPr>
        <p:spPr>
          <a:xfrm>
            <a:off x="308489" y="3830114"/>
            <a:ext cx="1086837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CA384324-39AC-3A5F-1410-A010D85DE472}"/>
              </a:ext>
            </a:extLst>
          </p:cNvPr>
          <p:cNvSpPr/>
          <p:nvPr/>
        </p:nvSpPr>
        <p:spPr>
          <a:xfrm>
            <a:off x="1847461" y="818840"/>
            <a:ext cx="10281472" cy="28632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4D808491-CEB0-5048-08FF-5B780721FFEA}"/>
              </a:ext>
            </a:extLst>
          </p:cNvPr>
          <p:cNvSpPr/>
          <p:nvPr/>
        </p:nvSpPr>
        <p:spPr>
          <a:xfrm>
            <a:off x="1709188" y="559938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B2B212CB-A17C-6FDB-744F-15834E4DC442}"/>
              </a:ext>
            </a:extLst>
          </p:cNvPr>
          <p:cNvSpPr/>
          <p:nvPr/>
        </p:nvSpPr>
        <p:spPr>
          <a:xfrm>
            <a:off x="241108" y="3989184"/>
            <a:ext cx="11344252" cy="219391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E1E298B2-ADDE-3A5F-4F45-A9690E48C564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78241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74645" y="763480"/>
            <a:ext cx="12325739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495011" y="2843622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4802580" y="3436027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960720" y="4113543"/>
            <a:ext cx="10270562" cy="19462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189937" y="4872972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9502525" y="4894567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2032001" y="5571477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B4438-61A8-AC2A-A35D-70815A930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136605"/>
            <a:ext cx="3927518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sX0" fmla="*/ 0 w 3751868"/>
                <a:gd name="csY0" fmla="*/ 147690 h 886120"/>
                <a:gd name="csX1" fmla="*/ 147690 w 3751868"/>
                <a:gd name="csY1" fmla="*/ 0 h 886120"/>
                <a:gd name="csX2" fmla="*/ 792901 w 3751868"/>
                <a:gd name="csY2" fmla="*/ 0 h 886120"/>
                <a:gd name="csX3" fmla="*/ 1368982 w 3751868"/>
                <a:gd name="csY3" fmla="*/ 0 h 886120"/>
                <a:gd name="csX4" fmla="*/ 1945064 w 3751868"/>
                <a:gd name="csY4" fmla="*/ 0 h 886120"/>
                <a:gd name="csX5" fmla="*/ 2417450 w 3751868"/>
                <a:gd name="csY5" fmla="*/ 0 h 886120"/>
                <a:gd name="csX6" fmla="*/ 2924402 w 3751868"/>
                <a:gd name="csY6" fmla="*/ 0 h 886120"/>
                <a:gd name="csX7" fmla="*/ 3604178 w 3751868"/>
                <a:gd name="csY7" fmla="*/ 0 h 886120"/>
                <a:gd name="csX8" fmla="*/ 3751868 w 3751868"/>
                <a:gd name="csY8" fmla="*/ 147690 h 886120"/>
                <a:gd name="csX9" fmla="*/ 3751868 w 3751868"/>
                <a:gd name="csY9" fmla="*/ 738430 h 886120"/>
                <a:gd name="csX10" fmla="*/ 3604178 w 3751868"/>
                <a:gd name="csY10" fmla="*/ 886120 h 886120"/>
                <a:gd name="csX11" fmla="*/ 3028097 w 3751868"/>
                <a:gd name="csY11" fmla="*/ 886120 h 886120"/>
                <a:gd name="csX12" fmla="*/ 2382886 w 3751868"/>
                <a:gd name="csY12" fmla="*/ 886120 h 886120"/>
                <a:gd name="csX13" fmla="*/ 1875934 w 3751868"/>
                <a:gd name="csY13" fmla="*/ 886120 h 886120"/>
                <a:gd name="csX14" fmla="*/ 1265288 w 3751868"/>
                <a:gd name="csY14" fmla="*/ 886120 h 886120"/>
                <a:gd name="csX15" fmla="*/ 758336 w 3751868"/>
                <a:gd name="csY15" fmla="*/ 886120 h 886120"/>
                <a:gd name="csX16" fmla="*/ 147690 w 3751868"/>
                <a:gd name="csY16" fmla="*/ 886120 h 886120"/>
                <a:gd name="csX17" fmla="*/ 0 w 3751868"/>
                <a:gd name="csY17" fmla="*/ 738430 h 886120"/>
                <a:gd name="csX18" fmla="*/ 0 w 3751868"/>
                <a:gd name="csY18" fmla="*/ 147690 h 8861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sX0" fmla="*/ 0 w 11544300"/>
              <a:gd name="csY0" fmla="*/ 805309 h 6086994"/>
              <a:gd name="csX1" fmla="*/ 805309 w 11544300"/>
              <a:gd name="csY1" fmla="*/ 0 h 6086994"/>
              <a:gd name="csX2" fmla="*/ 1467554 w 11544300"/>
              <a:gd name="csY2" fmla="*/ 0 h 6086994"/>
              <a:gd name="csX3" fmla="*/ 2129800 w 11544300"/>
              <a:gd name="csY3" fmla="*/ 0 h 6086994"/>
              <a:gd name="csX4" fmla="*/ 2891382 w 11544300"/>
              <a:gd name="csY4" fmla="*/ 0 h 6086994"/>
              <a:gd name="csX5" fmla="*/ 3752301 w 11544300"/>
              <a:gd name="csY5" fmla="*/ 0 h 6086994"/>
              <a:gd name="csX6" fmla="*/ 4613220 w 11544300"/>
              <a:gd name="csY6" fmla="*/ 0 h 6086994"/>
              <a:gd name="csX7" fmla="*/ 4977455 w 11544300"/>
              <a:gd name="csY7" fmla="*/ 0 h 6086994"/>
              <a:gd name="csX8" fmla="*/ 5341690 w 11544300"/>
              <a:gd name="csY8" fmla="*/ 0 h 6086994"/>
              <a:gd name="csX9" fmla="*/ 5805262 w 11544300"/>
              <a:gd name="csY9" fmla="*/ 0 h 6086994"/>
              <a:gd name="csX10" fmla="*/ 6169497 w 11544300"/>
              <a:gd name="csY10" fmla="*/ 0 h 6086994"/>
              <a:gd name="csX11" fmla="*/ 7030416 w 11544300"/>
              <a:gd name="csY11" fmla="*/ 0 h 6086994"/>
              <a:gd name="csX12" fmla="*/ 7593325 w 11544300"/>
              <a:gd name="csY12" fmla="*/ 0 h 6086994"/>
              <a:gd name="csX13" fmla="*/ 8255570 w 11544300"/>
              <a:gd name="csY13" fmla="*/ 0 h 6086994"/>
              <a:gd name="csX14" fmla="*/ 9017153 w 11544300"/>
              <a:gd name="csY14" fmla="*/ 0 h 6086994"/>
              <a:gd name="csX15" fmla="*/ 9580061 w 11544300"/>
              <a:gd name="csY15" fmla="*/ 0 h 6086994"/>
              <a:gd name="csX16" fmla="*/ 10738991 w 11544300"/>
              <a:gd name="csY16" fmla="*/ 0 h 6086994"/>
              <a:gd name="csX17" fmla="*/ 11544300 w 11544300"/>
              <a:gd name="csY17" fmla="*/ 805309 h 6086994"/>
              <a:gd name="csX18" fmla="*/ 11544300 w 11544300"/>
              <a:gd name="csY18" fmla="*/ 1444791 h 6086994"/>
              <a:gd name="csX19" fmla="*/ 11544300 w 11544300"/>
              <a:gd name="csY19" fmla="*/ 2173801 h 6086994"/>
              <a:gd name="csX20" fmla="*/ 11544300 w 11544300"/>
              <a:gd name="csY20" fmla="*/ 2813283 h 6086994"/>
              <a:gd name="csX21" fmla="*/ 11544300 w 11544300"/>
              <a:gd name="csY21" fmla="*/ 3542293 h 6086994"/>
              <a:gd name="csX22" fmla="*/ 11544300 w 11544300"/>
              <a:gd name="csY22" fmla="*/ 4137012 h 6086994"/>
              <a:gd name="csX23" fmla="*/ 11544300 w 11544300"/>
              <a:gd name="csY23" fmla="*/ 5281685 h 6086994"/>
              <a:gd name="csX24" fmla="*/ 10738991 w 11544300"/>
              <a:gd name="csY24" fmla="*/ 6086994 h 6086994"/>
              <a:gd name="csX25" fmla="*/ 10176082 w 11544300"/>
              <a:gd name="csY25" fmla="*/ 6086994 h 6086994"/>
              <a:gd name="csX26" fmla="*/ 9414500 w 11544300"/>
              <a:gd name="csY26" fmla="*/ 6086994 h 6086994"/>
              <a:gd name="csX27" fmla="*/ 8851591 w 11544300"/>
              <a:gd name="csY27" fmla="*/ 6086994 h 6086994"/>
              <a:gd name="csX28" fmla="*/ 8189346 w 11544300"/>
              <a:gd name="csY28" fmla="*/ 6086994 h 6086994"/>
              <a:gd name="csX29" fmla="*/ 7626437 w 11544300"/>
              <a:gd name="csY29" fmla="*/ 6086994 h 6086994"/>
              <a:gd name="csX30" fmla="*/ 6765518 w 11544300"/>
              <a:gd name="csY30" fmla="*/ 6086994 h 6086994"/>
              <a:gd name="csX31" fmla="*/ 6202610 w 11544300"/>
              <a:gd name="csY31" fmla="*/ 6086994 h 6086994"/>
              <a:gd name="csX32" fmla="*/ 5639701 w 11544300"/>
              <a:gd name="csY32" fmla="*/ 6086994 h 6086994"/>
              <a:gd name="csX33" fmla="*/ 5176129 w 11544300"/>
              <a:gd name="csY33" fmla="*/ 6086994 h 6086994"/>
              <a:gd name="csX34" fmla="*/ 4315210 w 11544300"/>
              <a:gd name="csY34" fmla="*/ 6086994 h 6086994"/>
              <a:gd name="csX35" fmla="*/ 3851638 w 11544300"/>
              <a:gd name="csY35" fmla="*/ 6086994 h 6086994"/>
              <a:gd name="csX36" fmla="*/ 3189393 w 11544300"/>
              <a:gd name="csY36" fmla="*/ 6086994 h 6086994"/>
              <a:gd name="csX37" fmla="*/ 2527147 w 11544300"/>
              <a:gd name="csY37" fmla="*/ 6086994 h 6086994"/>
              <a:gd name="csX38" fmla="*/ 1964239 w 11544300"/>
              <a:gd name="csY38" fmla="*/ 6086994 h 6086994"/>
              <a:gd name="csX39" fmla="*/ 1600004 w 11544300"/>
              <a:gd name="csY39" fmla="*/ 6086994 h 6086994"/>
              <a:gd name="csX40" fmla="*/ 805309 w 11544300"/>
              <a:gd name="csY40" fmla="*/ 6086994 h 6086994"/>
              <a:gd name="csX41" fmla="*/ 0 w 11544300"/>
              <a:gd name="csY41" fmla="*/ 5281685 h 6086994"/>
              <a:gd name="csX42" fmla="*/ 0 w 11544300"/>
              <a:gd name="csY42" fmla="*/ 4776494 h 6086994"/>
              <a:gd name="csX43" fmla="*/ 0 w 11544300"/>
              <a:gd name="csY43" fmla="*/ 4181775 h 6086994"/>
              <a:gd name="csX44" fmla="*/ 0 w 11544300"/>
              <a:gd name="csY44" fmla="*/ 3497529 h 6086994"/>
              <a:gd name="csX45" fmla="*/ 0 w 11544300"/>
              <a:gd name="csY45" fmla="*/ 2947575 h 6086994"/>
              <a:gd name="csX46" fmla="*/ 0 w 11544300"/>
              <a:gd name="csY46" fmla="*/ 2218565 h 6086994"/>
              <a:gd name="csX47" fmla="*/ 0 w 11544300"/>
              <a:gd name="csY47" fmla="*/ 1489555 h 6086994"/>
              <a:gd name="csX48" fmla="*/ 0 w 11544300"/>
              <a:gd name="csY48" fmla="*/ 805309 h 60869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8">
            <a:extLst>
              <a:ext uri="{FF2B5EF4-FFF2-40B4-BE49-F238E27FC236}">
                <a16:creationId xmlns:a16="http://schemas.microsoft.com/office/drawing/2014/main" id="{91ED1F2A-AD38-5073-30F1-BC517D5DDE36}"/>
              </a:ext>
            </a:extLst>
          </p:cNvPr>
          <p:cNvGrpSpPr/>
          <p:nvPr/>
        </p:nvGrpSpPr>
        <p:grpSpPr>
          <a:xfrm>
            <a:off x="798638" y="1454619"/>
            <a:ext cx="5716252" cy="2943913"/>
            <a:chOff x="6576218" y="1335731"/>
            <a:chExt cx="4803948" cy="1901570"/>
          </a:xfrm>
        </p:grpSpPr>
        <p:sp>
          <p:nvSpPr>
            <p:cNvPr id="16" name="Hộp Văn bản 9">
              <a:extLst>
                <a:ext uri="{FF2B5EF4-FFF2-40B4-BE49-F238E27FC236}">
                  <a16:creationId xmlns:a16="http://schemas.microsoft.com/office/drawing/2014/main" id="{38257A30-5B40-D222-DF6E-FB695E3C9CAA}"/>
                </a:ext>
              </a:extLst>
            </p:cNvPr>
            <p:cNvSpPr txBox="1"/>
            <p:nvPr/>
          </p:nvSpPr>
          <p:spPr>
            <a:xfrm>
              <a:off x="7270064" y="1335731"/>
              <a:ext cx="1773916" cy="45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id="{6D4FA7E6-DF09-CE8A-DC8B-F9B12A0B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85"/>
            <a:stretch/>
          </p:blipFill>
          <p:spPr>
            <a:xfrm>
              <a:off x="6576218" y="1779290"/>
              <a:ext cx="4803948" cy="1458011"/>
            </a:xfrm>
            <a:prstGeom prst="rect">
              <a:avLst/>
            </a:prstGeom>
          </p:spPr>
        </p:pic>
      </p:grpSp>
      <p:pic>
        <p:nvPicPr>
          <p:cNvPr id="19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02565B6C-67C5-89BD-9900-6385D0C5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0" y="1958337"/>
            <a:ext cx="4707846" cy="3068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5D90E9-CB90-19B0-28BC-2A57C727D7AA}"/>
              </a:ext>
            </a:extLst>
          </p:cNvPr>
          <p:cNvGrpSpPr/>
          <p:nvPr/>
        </p:nvGrpSpPr>
        <p:grpSpPr>
          <a:xfrm>
            <a:off x="3065995" y="2991820"/>
            <a:ext cx="4573441" cy="3255621"/>
            <a:chOff x="3965110" y="2996070"/>
            <a:chExt cx="3808731" cy="311081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92A8A1-E1F5-D301-F9D6-E225320093F8}"/>
                </a:ext>
              </a:extLst>
            </p:cNvPr>
            <p:cNvSpPr/>
            <p:nvPr/>
          </p:nvSpPr>
          <p:spPr>
            <a:xfrm>
              <a:off x="4862945" y="431074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C01766-F5B1-76B2-34B4-EA10C6F29470}"/>
                </a:ext>
              </a:extLst>
            </p:cNvPr>
            <p:cNvSpPr/>
            <p:nvPr/>
          </p:nvSpPr>
          <p:spPr>
            <a:xfrm>
              <a:off x="5844537" y="364018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81F64F-030D-F5FD-7CAD-4784DDE6471D}"/>
                </a:ext>
              </a:extLst>
            </p:cNvPr>
            <p:cNvSpPr/>
            <p:nvPr/>
          </p:nvSpPr>
          <p:spPr>
            <a:xfrm>
              <a:off x="6482029" y="4711382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7E7EB0-5691-9123-FED3-30F9EEA6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 t="-436" r="10632" b="25254"/>
            <a:stretch/>
          </p:blipFill>
          <p:spPr>
            <a:xfrm>
              <a:off x="3965110" y="2996070"/>
              <a:ext cx="3808731" cy="31108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DF2543-66E1-6BA7-6490-512DE1DF9B1B}"/>
              </a:ext>
            </a:extLst>
          </p:cNvPr>
          <p:cNvSpPr txBox="1"/>
          <p:nvPr/>
        </p:nvSpPr>
        <p:spPr>
          <a:xfrm>
            <a:off x="1392866" y="690802"/>
            <a:ext cx="993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sX0" fmla="*/ 0 w 11544300"/>
              <a:gd name="csY0" fmla="*/ 805309 h 6086994"/>
              <a:gd name="csX1" fmla="*/ 805309 w 11544300"/>
              <a:gd name="csY1" fmla="*/ 0 h 6086994"/>
              <a:gd name="csX2" fmla="*/ 1467554 w 11544300"/>
              <a:gd name="csY2" fmla="*/ 0 h 6086994"/>
              <a:gd name="csX3" fmla="*/ 2129800 w 11544300"/>
              <a:gd name="csY3" fmla="*/ 0 h 6086994"/>
              <a:gd name="csX4" fmla="*/ 2891382 w 11544300"/>
              <a:gd name="csY4" fmla="*/ 0 h 6086994"/>
              <a:gd name="csX5" fmla="*/ 3752301 w 11544300"/>
              <a:gd name="csY5" fmla="*/ 0 h 6086994"/>
              <a:gd name="csX6" fmla="*/ 4613220 w 11544300"/>
              <a:gd name="csY6" fmla="*/ 0 h 6086994"/>
              <a:gd name="csX7" fmla="*/ 4977455 w 11544300"/>
              <a:gd name="csY7" fmla="*/ 0 h 6086994"/>
              <a:gd name="csX8" fmla="*/ 5341690 w 11544300"/>
              <a:gd name="csY8" fmla="*/ 0 h 6086994"/>
              <a:gd name="csX9" fmla="*/ 5805262 w 11544300"/>
              <a:gd name="csY9" fmla="*/ 0 h 6086994"/>
              <a:gd name="csX10" fmla="*/ 6169497 w 11544300"/>
              <a:gd name="csY10" fmla="*/ 0 h 6086994"/>
              <a:gd name="csX11" fmla="*/ 7030416 w 11544300"/>
              <a:gd name="csY11" fmla="*/ 0 h 6086994"/>
              <a:gd name="csX12" fmla="*/ 7593325 w 11544300"/>
              <a:gd name="csY12" fmla="*/ 0 h 6086994"/>
              <a:gd name="csX13" fmla="*/ 8255570 w 11544300"/>
              <a:gd name="csY13" fmla="*/ 0 h 6086994"/>
              <a:gd name="csX14" fmla="*/ 9017153 w 11544300"/>
              <a:gd name="csY14" fmla="*/ 0 h 6086994"/>
              <a:gd name="csX15" fmla="*/ 9580061 w 11544300"/>
              <a:gd name="csY15" fmla="*/ 0 h 6086994"/>
              <a:gd name="csX16" fmla="*/ 10738991 w 11544300"/>
              <a:gd name="csY16" fmla="*/ 0 h 6086994"/>
              <a:gd name="csX17" fmla="*/ 11544300 w 11544300"/>
              <a:gd name="csY17" fmla="*/ 805309 h 6086994"/>
              <a:gd name="csX18" fmla="*/ 11544300 w 11544300"/>
              <a:gd name="csY18" fmla="*/ 1444791 h 6086994"/>
              <a:gd name="csX19" fmla="*/ 11544300 w 11544300"/>
              <a:gd name="csY19" fmla="*/ 2173801 h 6086994"/>
              <a:gd name="csX20" fmla="*/ 11544300 w 11544300"/>
              <a:gd name="csY20" fmla="*/ 2813283 h 6086994"/>
              <a:gd name="csX21" fmla="*/ 11544300 w 11544300"/>
              <a:gd name="csY21" fmla="*/ 3542293 h 6086994"/>
              <a:gd name="csX22" fmla="*/ 11544300 w 11544300"/>
              <a:gd name="csY22" fmla="*/ 4137012 h 6086994"/>
              <a:gd name="csX23" fmla="*/ 11544300 w 11544300"/>
              <a:gd name="csY23" fmla="*/ 5281685 h 6086994"/>
              <a:gd name="csX24" fmla="*/ 10738991 w 11544300"/>
              <a:gd name="csY24" fmla="*/ 6086994 h 6086994"/>
              <a:gd name="csX25" fmla="*/ 10176082 w 11544300"/>
              <a:gd name="csY25" fmla="*/ 6086994 h 6086994"/>
              <a:gd name="csX26" fmla="*/ 9414500 w 11544300"/>
              <a:gd name="csY26" fmla="*/ 6086994 h 6086994"/>
              <a:gd name="csX27" fmla="*/ 8851591 w 11544300"/>
              <a:gd name="csY27" fmla="*/ 6086994 h 6086994"/>
              <a:gd name="csX28" fmla="*/ 8189346 w 11544300"/>
              <a:gd name="csY28" fmla="*/ 6086994 h 6086994"/>
              <a:gd name="csX29" fmla="*/ 7626437 w 11544300"/>
              <a:gd name="csY29" fmla="*/ 6086994 h 6086994"/>
              <a:gd name="csX30" fmla="*/ 6765518 w 11544300"/>
              <a:gd name="csY30" fmla="*/ 6086994 h 6086994"/>
              <a:gd name="csX31" fmla="*/ 6202610 w 11544300"/>
              <a:gd name="csY31" fmla="*/ 6086994 h 6086994"/>
              <a:gd name="csX32" fmla="*/ 5639701 w 11544300"/>
              <a:gd name="csY32" fmla="*/ 6086994 h 6086994"/>
              <a:gd name="csX33" fmla="*/ 5176129 w 11544300"/>
              <a:gd name="csY33" fmla="*/ 6086994 h 6086994"/>
              <a:gd name="csX34" fmla="*/ 4315210 w 11544300"/>
              <a:gd name="csY34" fmla="*/ 6086994 h 6086994"/>
              <a:gd name="csX35" fmla="*/ 3851638 w 11544300"/>
              <a:gd name="csY35" fmla="*/ 6086994 h 6086994"/>
              <a:gd name="csX36" fmla="*/ 3189393 w 11544300"/>
              <a:gd name="csY36" fmla="*/ 6086994 h 6086994"/>
              <a:gd name="csX37" fmla="*/ 2527147 w 11544300"/>
              <a:gd name="csY37" fmla="*/ 6086994 h 6086994"/>
              <a:gd name="csX38" fmla="*/ 1964239 w 11544300"/>
              <a:gd name="csY38" fmla="*/ 6086994 h 6086994"/>
              <a:gd name="csX39" fmla="*/ 1600004 w 11544300"/>
              <a:gd name="csY39" fmla="*/ 6086994 h 6086994"/>
              <a:gd name="csX40" fmla="*/ 805309 w 11544300"/>
              <a:gd name="csY40" fmla="*/ 6086994 h 6086994"/>
              <a:gd name="csX41" fmla="*/ 0 w 11544300"/>
              <a:gd name="csY41" fmla="*/ 5281685 h 6086994"/>
              <a:gd name="csX42" fmla="*/ 0 w 11544300"/>
              <a:gd name="csY42" fmla="*/ 4776494 h 6086994"/>
              <a:gd name="csX43" fmla="*/ 0 w 11544300"/>
              <a:gd name="csY43" fmla="*/ 4181775 h 6086994"/>
              <a:gd name="csX44" fmla="*/ 0 w 11544300"/>
              <a:gd name="csY44" fmla="*/ 3497529 h 6086994"/>
              <a:gd name="csX45" fmla="*/ 0 w 11544300"/>
              <a:gd name="csY45" fmla="*/ 2947575 h 6086994"/>
              <a:gd name="csX46" fmla="*/ 0 w 11544300"/>
              <a:gd name="csY46" fmla="*/ 2218565 h 6086994"/>
              <a:gd name="csX47" fmla="*/ 0 w 11544300"/>
              <a:gd name="csY47" fmla="*/ 1489555 h 6086994"/>
              <a:gd name="csX48" fmla="*/ 0 w 11544300"/>
              <a:gd name="csY48" fmla="*/ 805309 h 60869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813C8-823C-A8B4-C049-43703B985509}"/>
              </a:ext>
            </a:extLst>
          </p:cNvPr>
          <p:cNvSpPr txBox="1"/>
          <p:nvPr/>
        </p:nvSpPr>
        <p:spPr>
          <a:xfrm>
            <a:off x="2019334" y="583515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F1A262-BDBA-7499-BD95-B108BCD4E60A}"/>
              </a:ext>
            </a:extLst>
          </p:cNvPr>
          <p:cNvGrpSpPr/>
          <p:nvPr/>
        </p:nvGrpSpPr>
        <p:grpSpPr>
          <a:xfrm>
            <a:off x="1482056" y="1783822"/>
            <a:ext cx="9425429" cy="3666080"/>
            <a:chOff x="4841104" y="3817600"/>
            <a:chExt cx="7073839" cy="28426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F2759B-6138-CF2D-1725-1E6A33733A56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15221B1-3227-8DD2-C219-7106CD2F4E49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sX0" fmla="*/ 0 w 9425429"/>
                  <a:gd name="csY0" fmla="*/ 617604 h 3061689"/>
                  <a:gd name="csX1" fmla="*/ 617604 w 9425429"/>
                  <a:gd name="csY1" fmla="*/ 0 h 3061689"/>
                  <a:gd name="csX2" fmla="*/ 1382025 w 9425429"/>
                  <a:gd name="csY2" fmla="*/ 0 h 3061689"/>
                  <a:gd name="csX3" fmla="*/ 2064543 w 9425429"/>
                  <a:gd name="csY3" fmla="*/ 0 h 3061689"/>
                  <a:gd name="csX4" fmla="*/ 2910866 w 9425429"/>
                  <a:gd name="csY4" fmla="*/ 0 h 3061689"/>
                  <a:gd name="csX5" fmla="*/ 3593384 w 9425429"/>
                  <a:gd name="csY5" fmla="*/ 0 h 3061689"/>
                  <a:gd name="csX6" fmla="*/ 4275903 w 9425429"/>
                  <a:gd name="csY6" fmla="*/ 0 h 3061689"/>
                  <a:gd name="csX7" fmla="*/ 5040323 w 9425429"/>
                  <a:gd name="csY7" fmla="*/ 0 h 3061689"/>
                  <a:gd name="csX8" fmla="*/ 5722842 w 9425429"/>
                  <a:gd name="csY8" fmla="*/ 0 h 3061689"/>
                  <a:gd name="csX9" fmla="*/ 6323458 w 9425429"/>
                  <a:gd name="csY9" fmla="*/ 0 h 3061689"/>
                  <a:gd name="csX10" fmla="*/ 6924074 w 9425429"/>
                  <a:gd name="csY10" fmla="*/ 0 h 3061689"/>
                  <a:gd name="csX11" fmla="*/ 7360886 w 9425429"/>
                  <a:gd name="csY11" fmla="*/ 0 h 3061689"/>
                  <a:gd name="csX12" fmla="*/ 7961502 w 9425429"/>
                  <a:gd name="csY12" fmla="*/ 0 h 3061689"/>
                  <a:gd name="csX13" fmla="*/ 8807825 w 9425429"/>
                  <a:gd name="csY13" fmla="*/ 0 h 3061689"/>
                  <a:gd name="csX14" fmla="*/ 9425429 w 9425429"/>
                  <a:gd name="csY14" fmla="*/ 617604 h 3061689"/>
                  <a:gd name="csX15" fmla="*/ 9425429 w 9425429"/>
                  <a:gd name="csY15" fmla="*/ 1244696 h 3061689"/>
                  <a:gd name="csX16" fmla="*/ 9425429 w 9425429"/>
                  <a:gd name="csY16" fmla="*/ 1835258 h 3061689"/>
                  <a:gd name="csX17" fmla="*/ 9425429 w 9425429"/>
                  <a:gd name="csY17" fmla="*/ 2444085 h 3061689"/>
                  <a:gd name="csX18" fmla="*/ 8807825 w 9425429"/>
                  <a:gd name="csY18" fmla="*/ 3061689 h 3061689"/>
                  <a:gd name="csX19" fmla="*/ 8043404 w 9425429"/>
                  <a:gd name="csY19" fmla="*/ 3061689 h 3061689"/>
                  <a:gd name="csX20" fmla="*/ 7442788 w 9425429"/>
                  <a:gd name="csY20" fmla="*/ 3061689 h 3061689"/>
                  <a:gd name="csX21" fmla="*/ 6842172 w 9425429"/>
                  <a:gd name="csY21" fmla="*/ 3061689 h 3061689"/>
                  <a:gd name="csX22" fmla="*/ 6405360 w 9425429"/>
                  <a:gd name="csY22" fmla="*/ 3061689 h 3061689"/>
                  <a:gd name="csX23" fmla="*/ 5886646 w 9425429"/>
                  <a:gd name="csY23" fmla="*/ 3061689 h 3061689"/>
                  <a:gd name="csX24" fmla="*/ 5449834 w 9425429"/>
                  <a:gd name="csY24" fmla="*/ 3061689 h 3061689"/>
                  <a:gd name="csX25" fmla="*/ 4603512 w 9425429"/>
                  <a:gd name="csY25" fmla="*/ 3061689 h 3061689"/>
                  <a:gd name="csX26" fmla="*/ 4084798 w 9425429"/>
                  <a:gd name="csY26" fmla="*/ 3061689 h 3061689"/>
                  <a:gd name="csX27" fmla="*/ 3566084 w 9425429"/>
                  <a:gd name="csY27" fmla="*/ 3061689 h 3061689"/>
                  <a:gd name="csX28" fmla="*/ 2719761 w 9425429"/>
                  <a:gd name="csY28" fmla="*/ 3061689 h 3061689"/>
                  <a:gd name="csX29" fmla="*/ 2282949 w 9425429"/>
                  <a:gd name="csY29" fmla="*/ 3061689 h 3061689"/>
                  <a:gd name="csX30" fmla="*/ 1518528 w 9425429"/>
                  <a:gd name="csY30" fmla="*/ 3061689 h 3061689"/>
                  <a:gd name="csX31" fmla="*/ 617604 w 9425429"/>
                  <a:gd name="csY31" fmla="*/ 3061689 h 3061689"/>
                  <a:gd name="csX32" fmla="*/ 0 w 9425429"/>
                  <a:gd name="csY32" fmla="*/ 2444085 h 3061689"/>
                  <a:gd name="csX33" fmla="*/ 0 w 9425429"/>
                  <a:gd name="csY33" fmla="*/ 1816993 h 3061689"/>
                  <a:gd name="csX34" fmla="*/ 0 w 9425429"/>
                  <a:gd name="csY34" fmla="*/ 1262961 h 3061689"/>
                  <a:gd name="csX35" fmla="*/ 0 w 9425429"/>
                  <a:gd name="csY35" fmla="*/ 617604 h 30616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9425429" h="3061689" fill="none" extrusionOk="0">
                    <a:moveTo>
                      <a:pt x="0" y="617604"/>
                    </a:moveTo>
                    <a:cubicBezTo>
                      <a:pt x="13808" y="276629"/>
                      <a:pt x="304273" y="48966"/>
                      <a:pt x="617604" y="0"/>
                    </a:cubicBezTo>
                    <a:cubicBezTo>
                      <a:pt x="780664" y="10648"/>
                      <a:pt x="1159722" y="32042"/>
                      <a:pt x="1382025" y="0"/>
                    </a:cubicBezTo>
                    <a:cubicBezTo>
                      <a:pt x="1604328" y="-32042"/>
                      <a:pt x="1848045" y="14892"/>
                      <a:pt x="2064543" y="0"/>
                    </a:cubicBezTo>
                    <a:cubicBezTo>
                      <a:pt x="2281041" y="-14892"/>
                      <a:pt x="2700772" y="20004"/>
                      <a:pt x="2910866" y="0"/>
                    </a:cubicBezTo>
                    <a:cubicBezTo>
                      <a:pt x="3120960" y="-20004"/>
                      <a:pt x="3292092" y="731"/>
                      <a:pt x="3593384" y="0"/>
                    </a:cubicBezTo>
                    <a:cubicBezTo>
                      <a:pt x="3894676" y="-731"/>
                      <a:pt x="3986524" y="-27373"/>
                      <a:pt x="4275903" y="0"/>
                    </a:cubicBezTo>
                    <a:cubicBezTo>
                      <a:pt x="4565282" y="27373"/>
                      <a:pt x="4735611" y="-13917"/>
                      <a:pt x="5040323" y="0"/>
                    </a:cubicBezTo>
                    <a:cubicBezTo>
                      <a:pt x="5345035" y="13917"/>
                      <a:pt x="5418041" y="-12502"/>
                      <a:pt x="5722842" y="0"/>
                    </a:cubicBezTo>
                    <a:cubicBezTo>
                      <a:pt x="6027643" y="12502"/>
                      <a:pt x="6030064" y="26505"/>
                      <a:pt x="6323458" y="0"/>
                    </a:cubicBezTo>
                    <a:cubicBezTo>
                      <a:pt x="6616852" y="-26505"/>
                      <a:pt x="6677848" y="12411"/>
                      <a:pt x="6924074" y="0"/>
                    </a:cubicBezTo>
                    <a:cubicBezTo>
                      <a:pt x="7170300" y="-12411"/>
                      <a:pt x="7158240" y="-14185"/>
                      <a:pt x="7360886" y="0"/>
                    </a:cubicBezTo>
                    <a:cubicBezTo>
                      <a:pt x="7563532" y="14185"/>
                      <a:pt x="7777745" y="25068"/>
                      <a:pt x="7961502" y="0"/>
                    </a:cubicBezTo>
                    <a:cubicBezTo>
                      <a:pt x="8145259" y="-25068"/>
                      <a:pt x="8577328" y="31015"/>
                      <a:pt x="8807825" y="0"/>
                    </a:cubicBezTo>
                    <a:cubicBezTo>
                      <a:pt x="9176911" y="39537"/>
                      <a:pt x="9483760" y="243653"/>
                      <a:pt x="9425429" y="617604"/>
                    </a:cubicBezTo>
                    <a:cubicBezTo>
                      <a:pt x="9450939" y="866977"/>
                      <a:pt x="9406708" y="1013860"/>
                      <a:pt x="9425429" y="1244696"/>
                    </a:cubicBezTo>
                    <a:cubicBezTo>
                      <a:pt x="9444150" y="1475532"/>
                      <a:pt x="9446305" y="1690817"/>
                      <a:pt x="9425429" y="1835258"/>
                    </a:cubicBezTo>
                    <a:cubicBezTo>
                      <a:pt x="9404553" y="1979699"/>
                      <a:pt x="9441645" y="2197941"/>
                      <a:pt x="9425429" y="2444085"/>
                    </a:cubicBezTo>
                    <a:cubicBezTo>
                      <a:pt x="9431741" y="2803873"/>
                      <a:pt x="9182388" y="2999215"/>
                      <a:pt x="8807825" y="3061689"/>
                    </a:cubicBezTo>
                    <a:cubicBezTo>
                      <a:pt x="8474441" y="3085365"/>
                      <a:pt x="8242076" y="3028059"/>
                      <a:pt x="8043404" y="3061689"/>
                    </a:cubicBezTo>
                    <a:cubicBezTo>
                      <a:pt x="7844732" y="3095319"/>
                      <a:pt x="7581707" y="3038158"/>
                      <a:pt x="7442788" y="3061689"/>
                    </a:cubicBezTo>
                    <a:cubicBezTo>
                      <a:pt x="7303869" y="3085220"/>
                      <a:pt x="7114987" y="3064386"/>
                      <a:pt x="6842172" y="3061689"/>
                    </a:cubicBezTo>
                    <a:cubicBezTo>
                      <a:pt x="6569357" y="3058992"/>
                      <a:pt x="6600516" y="3076616"/>
                      <a:pt x="6405360" y="3061689"/>
                    </a:cubicBezTo>
                    <a:cubicBezTo>
                      <a:pt x="6210204" y="3046762"/>
                      <a:pt x="6001468" y="3063525"/>
                      <a:pt x="5886646" y="3061689"/>
                    </a:cubicBezTo>
                    <a:cubicBezTo>
                      <a:pt x="5771824" y="3059853"/>
                      <a:pt x="5653286" y="3045680"/>
                      <a:pt x="5449834" y="3061689"/>
                    </a:cubicBezTo>
                    <a:cubicBezTo>
                      <a:pt x="5246382" y="3077698"/>
                      <a:pt x="4827969" y="3027132"/>
                      <a:pt x="4603512" y="3061689"/>
                    </a:cubicBezTo>
                    <a:cubicBezTo>
                      <a:pt x="4379055" y="3096246"/>
                      <a:pt x="4251636" y="3085839"/>
                      <a:pt x="4084798" y="3061689"/>
                    </a:cubicBezTo>
                    <a:cubicBezTo>
                      <a:pt x="3917960" y="3037539"/>
                      <a:pt x="3806880" y="3083492"/>
                      <a:pt x="3566084" y="3061689"/>
                    </a:cubicBezTo>
                    <a:cubicBezTo>
                      <a:pt x="3325288" y="3039886"/>
                      <a:pt x="2946319" y="3080814"/>
                      <a:pt x="2719761" y="3061689"/>
                    </a:cubicBezTo>
                    <a:cubicBezTo>
                      <a:pt x="2493203" y="3042564"/>
                      <a:pt x="2494441" y="3061186"/>
                      <a:pt x="2282949" y="3061689"/>
                    </a:cubicBezTo>
                    <a:cubicBezTo>
                      <a:pt x="2071457" y="3062192"/>
                      <a:pt x="1846113" y="3070382"/>
                      <a:pt x="1518528" y="3061689"/>
                    </a:cubicBezTo>
                    <a:cubicBezTo>
                      <a:pt x="1190943" y="3052996"/>
                      <a:pt x="946350" y="3043240"/>
                      <a:pt x="617604" y="3061689"/>
                    </a:cubicBezTo>
                    <a:cubicBezTo>
                      <a:pt x="315612" y="3043423"/>
                      <a:pt x="97" y="2835792"/>
                      <a:pt x="0" y="2444085"/>
                    </a:cubicBezTo>
                    <a:cubicBezTo>
                      <a:pt x="20426" y="2193645"/>
                      <a:pt x="-18504" y="2069614"/>
                      <a:pt x="0" y="1816993"/>
                    </a:cubicBezTo>
                    <a:cubicBezTo>
                      <a:pt x="18504" y="1564372"/>
                      <a:pt x="736" y="1377886"/>
                      <a:pt x="0" y="1262961"/>
                    </a:cubicBezTo>
                    <a:cubicBezTo>
                      <a:pt x="-736" y="1148036"/>
                      <a:pt x="-17703" y="760758"/>
                      <a:pt x="0" y="617604"/>
                    </a:cubicBezTo>
                    <a:close/>
                  </a:path>
                  <a:path w="9425429" h="3061689" stroke="0" extrusionOk="0">
                    <a:moveTo>
                      <a:pt x="0" y="617604"/>
                    </a:moveTo>
                    <a:cubicBezTo>
                      <a:pt x="2649" y="357523"/>
                      <a:pt x="281460" y="8844"/>
                      <a:pt x="617604" y="0"/>
                    </a:cubicBezTo>
                    <a:cubicBezTo>
                      <a:pt x="904836" y="-8715"/>
                      <a:pt x="1215093" y="-14751"/>
                      <a:pt x="1382025" y="0"/>
                    </a:cubicBezTo>
                    <a:cubicBezTo>
                      <a:pt x="1548957" y="14751"/>
                      <a:pt x="1772139" y="-16273"/>
                      <a:pt x="1900739" y="0"/>
                    </a:cubicBezTo>
                    <a:cubicBezTo>
                      <a:pt x="2029339" y="16273"/>
                      <a:pt x="2296378" y="-12583"/>
                      <a:pt x="2419453" y="0"/>
                    </a:cubicBezTo>
                    <a:cubicBezTo>
                      <a:pt x="2542528" y="12583"/>
                      <a:pt x="2952478" y="23225"/>
                      <a:pt x="3183873" y="0"/>
                    </a:cubicBezTo>
                    <a:cubicBezTo>
                      <a:pt x="3415268" y="-23225"/>
                      <a:pt x="3657506" y="29757"/>
                      <a:pt x="3784489" y="0"/>
                    </a:cubicBezTo>
                    <a:cubicBezTo>
                      <a:pt x="3911472" y="-29757"/>
                      <a:pt x="4258246" y="13546"/>
                      <a:pt x="4630812" y="0"/>
                    </a:cubicBezTo>
                    <a:cubicBezTo>
                      <a:pt x="5003378" y="-13546"/>
                      <a:pt x="5096712" y="14394"/>
                      <a:pt x="5477135" y="0"/>
                    </a:cubicBezTo>
                    <a:cubicBezTo>
                      <a:pt x="5857558" y="-14394"/>
                      <a:pt x="6056245" y="24351"/>
                      <a:pt x="6241556" y="0"/>
                    </a:cubicBezTo>
                    <a:cubicBezTo>
                      <a:pt x="6426867" y="-24351"/>
                      <a:pt x="6559425" y="6920"/>
                      <a:pt x="6760270" y="0"/>
                    </a:cubicBezTo>
                    <a:cubicBezTo>
                      <a:pt x="6961115" y="-6920"/>
                      <a:pt x="7067427" y="-7309"/>
                      <a:pt x="7197082" y="0"/>
                    </a:cubicBezTo>
                    <a:cubicBezTo>
                      <a:pt x="7326737" y="7309"/>
                      <a:pt x="7708660" y="35481"/>
                      <a:pt x="8043404" y="0"/>
                    </a:cubicBezTo>
                    <a:cubicBezTo>
                      <a:pt x="8378148" y="-35481"/>
                      <a:pt x="8487694" y="-5645"/>
                      <a:pt x="8807825" y="0"/>
                    </a:cubicBezTo>
                    <a:cubicBezTo>
                      <a:pt x="9151497" y="-33449"/>
                      <a:pt x="9399577" y="227441"/>
                      <a:pt x="9425429" y="617604"/>
                    </a:cubicBezTo>
                    <a:cubicBezTo>
                      <a:pt x="9446125" y="754261"/>
                      <a:pt x="9429242" y="1046299"/>
                      <a:pt x="9425429" y="1171637"/>
                    </a:cubicBezTo>
                    <a:cubicBezTo>
                      <a:pt x="9421616" y="1296975"/>
                      <a:pt x="9426866" y="1522722"/>
                      <a:pt x="9425429" y="1816993"/>
                    </a:cubicBezTo>
                    <a:cubicBezTo>
                      <a:pt x="9423992" y="2111264"/>
                      <a:pt x="9401837" y="2144954"/>
                      <a:pt x="9425429" y="2444085"/>
                    </a:cubicBezTo>
                    <a:cubicBezTo>
                      <a:pt x="9362345" y="2759584"/>
                      <a:pt x="9142538" y="3122309"/>
                      <a:pt x="8807825" y="3061689"/>
                    </a:cubicBezTo>
                    <a:cubicBezTo>
                      <a:pt x="8468332" y="3053872"/>
                      <a:pt x="8364113" y="3035028"/>
                      <a:pt x="8125307" y="3061689"/>
                    </a:cubicBezTo>
                    <a:cubicBezTo>
                      <a:pt x="7886501" y="3088350"/>
                      <a:pt x="7675852" y="3047896"/>
                      <a:pt x="7524690" y="3061689"/>
                    </a:cubicBezTo>
                    <a:cubicBezTo>
                      <a:pt x="7373528" y="3075482"/>
                      <a:pt x="7120916" y="3065003"/>
                      <a:pt x="7005976" y="3061689"/>
                    </a:cubicBezTo>
                    <a:cubicBezTo>
                      <a:pt x="6891036" y="3058375"/>
                      <a:pt x="6654656" y="3065260"/>
                      <a:pt x="6487262" y="3061689"/>
                    </a:cubicBezTo>
                    <a:cubicBezTo>
                      <a:pt x="6319868" y="3058118"/>
                      <a:pt x="6017117" y="3057822"/>
                      <a:pt x="5640940" y="3061689"/>
                    </a:cubicBezTo>
                    <a:cubicBezTo>
                      <a:pt x="5264763" y="3065556"/>
                      <a:pt x="5168769" y="3032103"/>
                      <a:pt x="5040323" y="3061689"/>
                    </a:cubicBezTo>
                    <a:cubicBezTo>
                      <a:pt x="4911877" y="3091275"/>
                      <a:pt x="4368104" y="3084253"/>
                      <a:pt x="4194001" y="3061689"/>
                    </a:cubicBezTo>
                    <a:cubicBezTo>
                      <a:pt x="4019898" y="3039125"/>
                      <a:pt x="3711594" y="3098053"/>
                      <a:pt x="3347678" y="3061689"/>
                    </a:cubicBezTo>
                    <a:cubicBezTo>
                      <a:pt x="2983762" y="3025325"/>
                      <a:pt x="2870011" y="3070324"/>
                      <a:pt x="2747061" y="3061689"/>
                    </a:cubicBezTo>
                    <a:cubicBezTo>
                      <a:pt x="2624111" y="3053054"/>
                      <a:pt x="2443826" y="3042162"/>
                      <a:pt x="2310250" y="3061689"/>
                    </a:cubicBezTo>
                    <a:cubicBezTo>
                      <a:pt x="2176674" y="3081216"/>
                      <a:pt x="1985839" y="3081449"/>
                      <a:pt x="1791536" y="3061689"/>
                    </a:cubicBezTo>
                    <a:cubicBezTo>
                      <a:pt x="1597233" y="3041929"/>
                      <a:pt x="1531731" y="3080461"/>
                      <a:pt x="1272822" y="3061689"/>
                    </a:cubicBezTo>
                    <a:cubicBezTo>
                      <a:pt x="1013913" y="3042917"/>
                      <a:pt x="755451" y="3076553"/>
                      <a:pt x="617604" y="3061689"/>
                    </a:cubicBezTo>
                    <a:cubicBezTo>
                      <a:pt x="290765" y="3078120"/>
                      <a:pt x="32483" y="2746877"/>
                      <a:pt x="0" y="2444085"/>
                    </a:cubicBezTo>
                    <a:cubicBezTo>
                      <a:pt x="5735" y="2233831"/>
                      <a:pt x="6992" y="2131821"/>
                      <a:pt x="0" y="1853523"/>
                    </a:cubicBezTo>
                    <a:cubicBezTo>
                      <a:pt x="-6992" y="1575225"/>
                      <a:pt x="-22819" y="1412008"/>
                      <a:pt x="0" y="1299490"/>
                    </a:cubicBezTo>
                    <a:cubicBezTo>
                      <a:pt x="22819" y="1186972"/>
                      <a:pt x="-22467" y="793161"/>
                      <a:pt x="0" y="617604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4A599A4-8739-CEDA-F945-0B1044CBE69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24751A-DABC-D27F-C566-CFC0B535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229" y="485061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9C7332-9CBC-A53F-E620-5A6C220B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555" y="4850617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A5250C-7B1B-8DF5-97E3-D3523526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2903" y="4850617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F3791-0E79-B986-F0C2-426A9B97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830" y="539423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101CCE-32CB-CA80-303E-73F290F8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155" y="539423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D45232-66E6-D26E-424B-722CD9F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504" y="5394231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904839-635E-4188-1203-7C8EDE2D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8306" y="5964267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E93E4A-978F-DB86-CFED-27103AA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1632" y="5964267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4BBB91-75A0-A9AD-FBB0-3E2B6A5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4980" y="5964267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4069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B33073-59E4-EF7D-33BC-5A87B58B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77" y="2383333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202103" y="922735"/>
            <a:ext cx="4557147" cy="2968130"/>
            <a:chOff x="7835445" y="434532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835445" y="434532"/>
              <a:ext cx="5183100" cy="4038593"/>
              <a:chOff x="669982" y="1976541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669982" y="1976541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87626" y="2958831"/>
                <a:ext cx="5245106" cy="3436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9179855" y="625489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 vào bài đọc, nối các câu dưới đây: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/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 ai đó giúp, em cần phải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矩形: 圆角 2"/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hỏi hoặc yêu cầu một cách lịch 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矩形: 圆角 2"/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nói lời cảm 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B0CF4-AF47-0852-0DA6-0E917E3E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91" y="2361962"/>
            <a:ext cx="8522947" cy="2219136"/>
          </a:xfrm>
          <a:prstGeom prst="rect">
            <a:avLst/>
          </a:prstGeom>
        </p:spPr>
      </p:pic>
      <p:pic>
        <p:nvPicPr>
          <p:cNvPr id="3" name="Picture 2" descr="Hình ảnh Nhân Vật Học Sinh đọc Sách PNG , Tính Cách, Sinh Viên, đọc Hiểu PNG  trong suốt và Vector để tải xuống miễn phí">
            <a:extLst>
              <a:ext uri="{FF2B5EF4-FFF2-40B4-BE49-F238E27FC236}">
                <a16:creationId xmlns:a16="http://schemas.microsoft.com/office/drawing/2014/main" id="{D76DC3E0-93CB-8345-6BC3-49020A00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566"/>
            <a:ext cx="2371060" cy="4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9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461449" y="941943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41552" y="4325296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sX0" fmla="*/ 0 w 11544300"/>
              <a:gd name="csY0" fmla="*/ 805309 h 6086994"/>
              <a:gd name="csX1" fmla="*/ 805309 w 11544300"/>
              <a:gd name="csY1" fmla="*/ 0 h 6086994"/>
              <a:gd name="csX2" fmla="*/ 1467554 w 11544300"/>
              <a:gd name="csY2" fmla="*/ 0 h 6086994"/>
              <a:gd name="csX3" fmla="*/ 2129800 w 11544300"/>
              <a:gd name="csY3" fmla="*/ 0 h 6086994"/>
              <a:gd name="csX4" fmla="*/ 2891382 w 11544300"/>
              <a:gd name="csY4" fmla="*/ 0 h 6086994"/>
              <a:gd name="csX5" fmla="*/ 3752301 w 11544300"/>
              <a:gd name="csY5" fmla="*/ 0 h 6086994"/>
              <a:gd name="csX6" fmla="*/ 4613220 w 11544300"/>
              <a:gd name="csY6" fmla="*/ 0 h 6086994"/>
              <a:gd name="csX7" fmla="*/ 4977455 w 11544300"/>
              <a:gd name="csY7" fmla="*/ 0 h 6086994"/>
              <a:gd name="csX8" fmla="*/ 5341690 w 11544300"/>
              <a:gd name="csY8" fmla="*/ 0 h 6086994"/>
              <a:gd name="csX9" fmla="*/ 5805262 w 11544300"/>
              <a:gd name="csY9" fmla="*/ 0 h 6086994"/>
              <a:gd name="csX10" fmla="*/ 6169497 w 11544300"/>
              <a:gd name="csY10" fmla="*/ 0 h 6086994"/>
              <a:gd name="csX11" fmla="*/ 7030416 w 11544300"/>
              <a:gd name="csY11" fmla="*/ 0 h 6086994"/>
              <a:gd name="csX12" fmla="*/ 7593325 w 11544300"/>
              <a:gd name="csY12" fmla="*/ 0 h 6086994"/>
              <a:gd name="csX13" fmla="*/ 8255570 w 11544300"/>
              <a:gd name="csY13" fmla="*/ 0 h 6086994"/>
              <a:gd name="csX14" fmla="*/ 9017153 w 11544300"/>
              <a:gd name="csY14" fmla="*/ 0 h 6086994"/>
              <a:gd name="csX15" fmla="*/ 9580061 w 11544300"/>
              <a:gd name="csY15" fmla="*/ 0 h 6086994"/>
              <a:gd name="csX16" fmla="*/ 10738991 w 11544300"/>
              <a:gd name="csY16" fmla="*/ 0 h 6086994"/>
              <a:gd name="csX17" fmla="*/ 11544300 w 11544300"/>
              <a:gd name="csY17" fmla="*/ 805309 h 6086994"/>
              <a:gd name="csX18" fmla="*/ 11544300 w 11544300"/>
              <a:gd name="csY18" fmla="*/ 1444791 h 6086994"/>
              <a:gd name="csX19" fmla="*/ 11544300 w 11544300"/>
              <a:gd name="csY19" fmla="*/ 2173801 h 6086994"/>
              <a:gd name="csX20" fmla="*/ 11544300 w 11544300"/>
              <a:gd name="csY20" fmla="*/ 2813283 h 6086994"/>
              <a:gd name="csX21" fmla="*/ 11544300 w 11544300"/>
              <a:gd name="csY21" fmla="*/ 3542293 h 6086994"/>
              <a:gd name="csX22" fmla="*/ 11544300 w 11544300"/>
              <a:gd name="csY22" fmla="*/ 4137012 h 6086994"/>
              <a:gd name="csX23" fmla="*/ 11544300 w 11544300"/>
              <a:gd name="csY23" fmla="*/ 5281685 h 6086994"/>
              <a:gd name="csX24" fmla="*/ 10738991 w 11544300"/>
              <a:gd name="csY24" fmla="*/ 6086994 h 6086994"/>
              <a:gd name="csX25" fmla="*/ 10176082 w 11544300"/>
              <a:gd name="csY25" fmla="*/ 6086994 h 6086994"/>
              <a:gd name="csX26" fmla="*/ 9414500 w 11544300"/>
              <a:gd name="csY26" fmla="*/ 6086994 h 6086994"/>
              <a:gd name="csX27" fmla="*/ 8851591 w 11544300"/>
              <a:gd name="csY27" fmla="*/ 6086994 h 6086994"/>
              <a:gd name="csX28" fmla="*/ 8189346 w 11544300"/>
              <a:gd name="csY28" fmla="*/ 6086994 h 6086994"/>
              <a:gd name="csX29" fmla="*/ 7626437 w 11544300"/>
              <a:gd name="csY29" fmla="*/ 6086994 h 6086994"/>
              <a:gd name="csX30" fmla="*/ 6765518 w 11544300"/>
              <a:gd name="csY30" fmla="*/ 6086994 h 6086994"/>
              <a:gd name="csX31" fmla="*/ 6202610 w 11544300"/>
              <a:gd name="csY31" fmla="*/ 6086994 h 6086994"/>
              <a:gd name="csX32" fmla="*/ 5639701 w 11544300"/>
              <a:gd name="csY32" fmla="*/ 6086994 h 6086994"/>
              <a:gd name="csX33" fmla="*/ 5176129 w 11544300"/>
              <a:gd name="csY33" fmla="*/ 6086994 h 6086994"/>
              <a:gd name="csX34" fmla="*/ 4315210 w 11544300"/>
              <a:gd name="csY34" fmla="*/ 6086994 h 6086994"/>
              <a:gd name="csX35" fmla="*/ 3851638 w 11544300"/>
              <a:gd name="csY35" fmla="*/ 6086994 h 6086994"/>
              <a:gd name="csX36" fmla="*/ 3189393 w 11544300"/>
              <a:gd name="csY36" fmla="*/ 6086994 h 6086994"/>
              <a:gd name="csX37" fmla="*/ 2527147 w 11544300"/>
              <a:gd name="csY37" fmla="*/ 6086994 h 6086994"/>
              <a:gd name="csX38" fmla="*/ 1964239 w 11544300"/>
              <a:gd name="csY38" fmla="*/ 6086994 h 6086994"/>
              <a:gd name="csX39" fmla="*/ 1600004 w 11544300"/>
              <a:gd name="csY39" fmla="*/ 6086994 h 6086994"/>
              <a:gd name="csX40" fmla="*/ 805309 w 11544300"/>
              <a:gd name="csY40" fmla="*/ 6086994 h 6086994"/>
              <a:gd name="csX41" fmla="*/ 0 w 11544300"/>
              <a:gd name="csY41" fmla="*/ 5281685 h 6086994"/>
              <a:gd name="csX42" fmla="*/ 0 w 11544300"/>
              <a:gd name="csY42" fmla="*/ 4776494 h 6086994"/>
              <a:gd name="csX43" fmla="*/ 0 w 11544300"/>
              <a:gd name="csY43" fmla="*/ 4181775 h 6086994"/>
              <a:gd name="csX44" fmla="*/ 0 w 11544300"/>
              <a:gd name="csY44" fmla="*/ 3497529 h 6086994"/>
              <a:gd name="csX45" fmla="*/ 0 w 11544300"/>
              <a:gd name="csY45" fmla="*/ 2947575 h 6086994"/>
              <a:gd name="csX46" fmla="*/ 0 w 11544300"/>
              <a:gd name="csY46" fmla="*/ 2218565 h 6086994"/>
              <a:gd name="csX47" fmla="*/ 0 w 11544300"/>
              <a:gd name="csY47" fmla="*/ 1489555 h 6086994"/>
              <a:gd name="csX48" fmla="*/ 0 w 11544300"/>
              <a:gd name="csY48" fmla="*/ 805309 h 60869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F85861-BD4B-A90F-D732-B5074D652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8" y="3841641"/>
            <a:ext cx="2467178" cy="2568666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31AD0D-F23F-1675-A4D3-28685CB2E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7" y="3903279"/>
            <a:ext cx="2797367" cy="27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8208F-36E9-E007-1419-05A7B7869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" y="1884941"/>
            <a:ext cx="2337242" cy="337333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E40E344-D4A4-D463-91C0-4A7BE5A9D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5" y="2460947"/>
            <a:ext cx="3312670" cy="275645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11B272B-B3EB-3D39-B18A-9592B96E1AA2}"/>
              </a:ext>
            </a:extLst>
          </p:cNvPr>
          <p:cNvSpPr txBox="1"/>
          <p:nvPr/>
        </p:nvSpPr>
        <p:spPr>
          <a:xfrm>
            <a:off x="772634" y="711381"/>
            <a:ext cx="1141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tốt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nhất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265F7-56A1-6960-95AD-CA77A0C05F03}"/>
              </a:ext>
            </a:extLst>
          </p:cNvPr>
          <p:cNvSpPr txBox="1"/>
          <p:nvPr/>
        </p:nvSpPr>
        <p:spPr>
          <a:xfrm>
            <a:off x="5326511" y="172704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733920" imgH="1089720"/>
        </mc:Choice>
        <mc:Fallback>
          <p:control name="TextBox1" r:id="rId1" imgW="3733920" imgH="108972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91E9C4EC-07AA-BDE6-BD16-DEE0B3F8A8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15459" y="2700809"/>
                  <a:ext cx="3729926" cy="1087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218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B133961-2DB3-0CB8-11A9-60A8099A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51629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sX0" fmla="*/ 0 w 7770492"/>
              <a:gd name="csY0" fmla="*/ 703988 h 4223846"/>
              <a:gd name="csX1" fmla="*/ 703988 w 7770492"/>
              <a:gd name="csY1" fmla="*/ 0 h 4223846"/>
              <a:gd name="csX2" fmla="*/ 7066504 w 7770492"/>
              <a:gd name="csY2" fmla="*/ 0 h 4223846"/>
              <a:gd name="csX3" fmla="*/ 7770492 w 7770492"/>
              <a:gd name="csY3" fmla="*/ 703988 h 4223846"/>
              <a:gd name="csX4" fmla="*/ 7770492 w 7770492"/>
              <a:gd name="csY4" fmla="*/ 3519858 h 4223846"/>
              <a:gd name="csX5" fmla="*/ 7066504 w 7770492"/>
              <a:gd name="csY5" fmla="*/ 4223846 h 4223846"/>
              <a:gd name="csX6" fmla="*/ 703988 w 7770492"/>
              <a:gd name="csY6" fmla="*/ 4223846 h 4223846"/>
              <a:gd name="csX7" fmla="*/ 0 w 7770492"/>
              <a:gd name="csY7" fmla="*/ 3519858 h 4223846"/>
              <a:gd name="csX8" fmla="*/ 0 w 7770492"/>
              <a:gd name="csY8" fmla="*/ 703988 h 42238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CD57-4A7F-DAF4-FB5A-77D7D2C4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912AF-BF88-3DE3-B4A8-650AF638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303C04-17E9-9837-CE1F-05223F55B6AE}"/>
              </a:ext>
            </a:extLst>
          </p:cNvPr>
          <p:cNvSpPr/>
          <p:nvPr/>
        </p:nvSpPr>
        <p:spPr>
          <a:xfrm>
            <a:off x="525625" y="681037"/>
            <a:ext cx="11140750" cy="5626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dirty="0">
                <a:latin typeface="+mj-lt"/>
              </a:rPr>
              <a:t>1. Đọc đúng các tiếng trong bài. Bước đầu biết đọc phân biệt giọng của người kể chuyện với giọng của các nhân vật</a:t>
            </a:r>
          </a:p>
          <a:p>
            <a:r>
              <a:rPr lang="vi-VN" sz="4000" dirty="0">
                <a:latin typeface="+mj-lt"/>
              </a:rPr>
              <a:t>2. Hiểu nội dung bài: Cần phải nói năng lễ phép, lịch sự với mọi người.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B27E0-08DA-F9EA-33BF-13760F83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4" y="645396"/>
            <a:ext cx="660254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8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1575</Words>
  <Application>Microsoft Office PowerPoint</Application>
  <PresentationFormat>Widescreen</PresentationFormat>
  <Paragraphs>148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等线</vt:lpstr>
      <vt:lpstr>等线 Light</vt:lpstr>
      <vt:lpstr>宋体</vt:lpstr>
      <vt:lpstr>#9Slide03 AmpleSoft</vt:lpstr>
      <vt:lpstr>Aptos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SVN-Newton</vt:lpstr>
      <vt:lpstr>SVN-Yahoo</vt:lpstr>
      <vt:lpstr>Times New Roman</vt:lpstr>
      <vt:lpstr>4_Office 主题​​</vt:lpstr>
      <vt:lpstr>1_Office 主题</vt:lpstr>
      <vt:lpstr>2_Office Theme</vt:lpstr>
      <vt:lpstr>1_Office Theme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yến nhi</cp:lastModifiedBy>
  <cp:revision>38</cp:revision>
  <dcterms:created xsi:type="dcterms:W3CDTF">2022-04-01T01:21:00Z</dcterms:created>
  <dcterms:modified xsi:type="dcterms:W3CDTF">2026-04-09T12:07:51Z</dcterms:modified>
</cp:coreProperties>
</file>