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2"/>
  </p:notesMasterIdLst>
  <p:sldIdLst>
    <p:sldId id="257" r:id="rId2"/>
    <p:sldId id="380" r:id="rId3"/>
    <p:sldId id="269" r:id="rId4"/>
    <p:sldId id="273" r:id="rId5"/>
    <p:sldId id="271" r:id="rId6"/>
    <p:sldId id="276" r:id="rId7"/>
    <p:sldId id="381" r:id="rId8"/>
    <p:sldId id="382" r:id="rId9"/>
    <p:sldId id="396" r:id="rId10"/>
    <p:sldId id="397" r:id="rId11"/>
    <p:sldId id="398" r:id="rId12"/>
    <p:sldId id="399" r:id="rId13"/>
    <p:sldId id="400" r:id="rId14"/>
    <p:sldId id="401" r:id="rId15"/>
    <p:sldId id="395" r:id="rId16"/>
    <p:sldId id="385" r:id="rId17"/>
    <p:sldId id="394" r:id="rId18"/>
    <p:sldId id="318" r:id="rId19"/>
    <p:sldId id="384" r:id="rId20"/>
    <p:sldId id="392" r:id="rId21"/>
    <p:sldId id="393" r:id="rId22"/>
    <p:sldId id="387" r:id="rId23"/>
    <p:sldId id="388" r:id="rId24"/>
    <p:sldId id="389" r:id="rId25"/>
    <p:sldId id="402" r:id="rId26"/>
    <p:sldId id="262" r:id="rId27"/>
    <p:sldId id="279" r:id="rId28"/>
    <p:sldId id="278" r:id="rId29"/>
    <p:sldId id="280" r:id="rId30"/>
    <p:sldId id="39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4"/>
  </p:normalViewPr>
  <p:slideViewPr>
    <p:cSldViewPr snapToGrid="0">
      <p:cViewPr varScale="1">
        <p:scale>
          <a:sx n="103" d="100"/>
          <a:sy n="103"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B7CF2-2703-5543-9146-2E57A304A743}" type="datetimeFigureOut">
              <a:rPr lang="en-VN" smtClean="0"/>
              <a:t>11/4/26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70FAF-37F6-9947-B180-356FDE5345EA}" type="slidenum">
              <a:rPr lang="en-VN" smtClean="0"/>
              <a:t>‹#›</a:t>
            </a:fld>
            <a:endParaRPr lang="en-VN"/>
          </a:p>
        </p:txBody>
      </p:sp>
    </p:spTree>
    <p:extLst>
      <p:ext uri="{BB962C8B-B14F-4D97-AF65-F5344CB8AC3E}">
        <p14:creationId xmlns:p14="http://schemas.microsoft.com/office/powerpoint/2010/main" val="208876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22</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25</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VN"/>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6EF7F4FD-2381-764D-8153-9EB704D16026}" type="slidenum">
              <a:rPr lang="en-VN" smtClean="0"/>
              <a:t>‹#›</a:t>
            </a:fld>
            <a:endParaRPr lang="en-VN"/>
          </a:p>
        </p:txBody>
      </p:sp>
    </p:spTree>
    <p:extLst>
      <p:ext uri="{BB962C8B-B14F-4D97-AF65-F5344CB8AC3E}">
        <p14:creationId xmlns:p14="http://schemas.microsoft.com/office/powerpoint/2010/main" val="300839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19AB0C-50A7-C34E-858E-E359CCFF3846}"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VN"/>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216629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324312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4110219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19440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19AB0C-50A7-C34E-858E-E359CCFF3846}" type="datetimeFigureOut">
              <a:rPr lang="en-VN" smtClean="0"/>
              <a:t>11/4/26</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2452943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19AB0C-50A7-C34E-858E-E359CCFF3846}" type="datetimeFigureOut">
              <a:rPr lang="en-VN" smtClean="0"/>
              <a:t>11/4/26</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173075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3329568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116158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176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35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86237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24" lvl="0" indent="-457143">
              <a:spcBef>
                <a:spcPts val="0"/>
              </a:spcBef>
              <a:spcAft>
                <a:spcPts val="0"/>
              </a:spcAft>
              <a:buSzPts val="1800"/>
              <a:buChar char="●"/>
              <a:defRPr/>
            </a:lvl1pPr>
            <a:lvl2pPr marL="1219048" lvl="1" indent="-423281">
              <a:spcBef>
                <a:spcPts val="2133"/>
              </a:spcBef>
              <a:spcAft>
                <a:spcPts val="0"/>
              </a:spcAft>
              <a:buSzPts val="1400"/>
              <a:buChar char="○"/>
              <a:defRPr/>
            </a:lvl2pPr>
            <a:lvl3pPr marL="1828571" lvl="2" indent="-423281">
              <a:spcBef>
                <a:spcPts val="2133"/>
              </a:spcBef>
              <a:spcAft>
                <a:spcPts val="0"/>
              </a:spcAft>
              <a:buSzPts val="1400"/>
              <a:buChar char="■"/>
              <a:defRPr/>
            </a:lvl3pPr>
            <a:lvl4pPr marL="2438095" lvl="3" indent="-423281">
              <a:spcBef>
                <a:spcPts val="2133"/>
              </a:spcBef>
              <a:spcAft>
                <a:spcPts val="0"/>
              </a:spcAft>
              <a:buSzPts val="1400"/>
              <a:buChar char="●"/>
              <a:defRPr/>
            </a:lvl4pPr>
            <a:lvl5pPr marL="3047619" lvl="4" indent="-423281">
              <a:spcBef>
                <a:spcPts val="2133"/>
              </a:spcBef>
              <a:spcAft>
                <a:spcPts val="0"/>
              </a:spcAft>
              <a:buSzPts val="1400"/>
              <a:buChar char="○"/>
              <a:defRPr/>
            </a:lvl5pPr>
            <a:lvl6pPr marL="3657143" lvl="5" indent="-423281">
              <a:spcBef>
                <a:spcPts val="2133"/>
              </a:spcBef>
              <a:spcAft>
                <a:spcPts val="0"/>
              </a:spcAft>
              <a:buSzPts val="1400"/>
              <a:buChar char="■"/>
              <a:defRPr/>
            </a:lvl6pPr>
            <a:lvl7pPr marL="4266666" lvl="6" indent="-423281">
              <a:spcBef>
                <a:spcPts val="2133"/>
              </a:spcBef>
              <a:spcAft>
                <a:spcPts val="0"/>
              </a:spcAft>
              <a:buSzPts val="1400"/>
              <a:buChar char="●"/>
              <a:defRPr/>
            </a:lvl7pPr>
            <a:lvl8pPr marL="4876190" lvl="7" indent="-423281">
              <a:spcBef>
                <a:spcPts val="2133"/>
              </a:spcBef>
              <a:spcAft>
                <a:spcPts val="0"/>
              </a:spcAft>
              <a:buSzPts val="1400"/>
              <a:buChar char="○"/>
              <a:defRPr/>
            </a:lvl8pPr>
            <a:lvl9pPr marL="5485714" lvl="8" indent="-423281">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2602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9AB0C-50A7-C34E-858E-E359CCFF3846}" type="datetimeFigureOut">
              <a:rPr lang="en-VN" smtClean="0"/>
              <a:t>11/4/26</a:t>
            </a:fld>
            <a:endParaRPr lang="en-VN"/>
          </a:p>
        </p:txBody>
      </p:sp>
      <p:sp>
        <p:nvSpPr>
          <p:cNvPr id="5" name="Footer Placeholder 4"/>
          <p:cNvSpPr>
            <a:spLocks noGrp="1"/>
          </p:cNvSpPr>
          <p:nvPr>
            <p:ph type="ftr" sz="quarter" idx="11"/>
          </p:nvPr>
        </p:nvSpPr>
        <p:spPr/>
        <p:txBody>
          <a:bodyPr/>
          <a:lstStyle/>
          <a:p>
            <a:endParaRPr lang="en-VN"/>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407762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19AB0C-50A7-C34E-858E-E359CCFF3846}"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286452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19AB0C-50A7-C34E-858E-E359CCFF3846}" type="datetimeFigureOut">
              <a:rPr lang="en-VN" smtClean="0"/>
              <a:t>11/4/26</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411452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19AB0C-50A7-C34E-858E-E359CCFF3846}" type="datetimeFigureOut">
              <a:rPr lang="en-VN" smtClean="0"/>
              <a:t>11/4/26</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310371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9AB0C-50A7-C34E-858E-E359CCFF3846}" type="datetimeFigureOut">
              <a:rPr lang="en-VN" smtClean="0"/>
              <a:t>11/4/26</a:t>
            </a:fld>
            <a:endParaRPr lang="en-VN"/>
          </a:p>
        </p:txBody>
      </p:sp>
      <p:sp>
        <p:nvSpPr>
          <p:cNvPr id="3" name="Footer Placeholder 2"/>
          <p:cNvSpPr>
            <a:spLocks noGrp="1"/>
          </p:cNvSpPr>
          <p:nvPr>
            <p:ph type="ftr" sz="quarter" idx="11"/>
          </p:nvPr>
        </p:nvSpPr>
        <p:spPr/>
        <p:txBody>
          <a:bodyPr/>
          <a:lstStyle/>
          <a:p>
            <a:endParaRPr lang="en-VN"/>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215248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19AB0C-50A7-C34E-858E-E359CCFF3846}"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VN"/>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342588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19AB0C-50A7-C34E-858E-E359CCFF3846}" type="datetimeFigureOut">
              <a:rPr lang="en-VN" smtClean="0"/>
              <a:t>11/4/26</a:t>
            </a:fld>
            <a:endParaRPr lang="en-VN"/>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EF7F4FD-2381-764D-8153-9EB704D16026}" type="slidenum">
              <a:rPr lang="en-VN" smtClean="0"/>
              <a:t>‹#›</a:t>
            </a:fld>
            <a:endParaRPr lang="en-VN"/>
          </a:p>
        </p:txBody>
      </p:sp>
    </p:spTree>
    <p:extLst>
      <p:ext uri="{BB962C8B-B14F-4D97-AF65-F5344CB8AC3E}">
        <p14:creationId xmlns:p14="http://schemas.microsoft.com/office/powerpoint/2010/main" val="204456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2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VN"/>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719AB0C-50A7-C34E-858E-E359CCFF3846}" type="datetimeFigureOut">
              <a:rPr lang="en-VN" smtClean="0"/>
              <a:t>11/4/26</a:t>
            </a:fld>
            <a:endParaRPr lang="en-VN"/>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EF7F4FD-2381-764D-8153-9EB704D16026}" type="slidenum">
              <a:rPr lang="en-VN" smtClean="0"/>
              <a:t>‹#›</a:t>
            </a:fld>
            <a:endParaRPr lang="en-VN"/>
          </a:p>
        </p:txBody>
      </p:sp>
    </p:spTree>
    <p:extLst>
      <p:ext uri="{BB962C8B-B14F-4D97-AF65-F5344CB8AC3E}">
        <p14:creationId xmlns:p14="http://schemas.microsoft.com/office/powerpoint/2010/main" val="20748670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8.xml"/><Relationship Id="rId18" Type="http://schemas.openxmlformats.org/officeDocument/2006/relationships/image" Target="../media/image67.png"/><Relationship Id="rId26" Type="http://schemas.openxmlformats.org/officeDocument/2006/relationships/image" Target="../media/image69.png"/><Relationship Id="rId3" Type="http://schemas.openxmlformats.org/officeDocument/2006/relationships/audio" Target="../media/audio3.wav"/><Relationship Id="rId21"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55.png"/><Relationship Id="rId17" Type="http://schemas.openxmlformats.org/officeDocument/2006/relationships/image" Target="../media/image66.png"/><Relationship Id="rId25"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image" Target="../media/image65.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64.png"/><Relationship Id="rId24" Type="http://schemas.openxmlformats.org/officeDocument/2006/relationships/slide" Target="slide29.xml"/><Relationship Id="rId5" Type="http://schemas.openxmlformats.org/officeDocument/2006/relationships/image" Target="../media/image49.jpeg"/><Relationship Id="rId15" Type="http://schemas.openxmlformats.org/officeDocument/2006/relationships/image" Target="../media/image56.png"/><Relationship Id="rId23" Type="http://schemas.openxmlformats.org/officeDocument/2006/relationships/slide" Target="slide26.xml"/><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image" Target="../media/image51.png"/><Relationship Id="rId14" Type="http://schemas.openxmlformats.org/officeDocument/2006/relationships/slide" Target="slide27.xml"/><Relationship Id="rId22" Type="http://schemas.openxmlformats.org/officeDocument/2006/relationships/image" Target="../media/image60.png"/><Relationship Id="rId27"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image" Target="../media/image49.jpeg"/><Relationship Id="rId4" Type="http://schemas.openxmlformats.org/officeDocument/2006/relationships/audio" Target="../media/audio5.wav"/><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slide" Target="slide25.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slide" Target="slide25.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slide" Target="slide25.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5.xml"/><Relationship Id="rId18" Type="http://schemas.openxmlformats.org/officeDocument/2006/relationships/image" Target="../media/image20.png"/><Relationship Id="rId3" Type="http://schemas.openxmlformats.org/officeDocument/2006/relationships/tags" Target="../tags/tag1.xml"/><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17.pn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slideLayout" Target="../slideLayouts/slideLayout19.xml"/><Relationship Id="rId9" Type="http://schemas.openxmlformats.org/officeDocument/2006/relationships/image" Target="../media/image14.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7981" y="260931"/>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3"/>
          <a:stretch>
            <a:fillRect/>
          </a:stretch>
        </p:blipFill>
        <p:spPr>
          <a:xfrm>
            <a:off x="2568336" y="549490"/>
            <a:ext cx="5652408" cy="1869370"/>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4"/>
          <a:stretch>
            <a:fillRect/>
          </a:stretch>
        </p:blipFill>
        <p:spPr>
          <a:xfrm>
            <a:off x="4837446" y="4981813"/>
            <a:ext cx="3370941" cy="1063181"/>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5"/>
          <a:stretch>
            <a:fillRect/>
          </a:stretch>
        </p:blipFill>
        <p:spPr>
          <a:xfrm>
            <a:off x="1366086" y="2938655"/>
            <a:ext cx="10338373" cy="2562268"/>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6"/>
          <a:stretch>
            <a:fillRect/>
          </a:stretch>
        </p:blipFill>
        <p:spPr>
          <a:xfrm>
            <a:off x="668954" y="2355234"/>
            <a:ext cx="2132119" cy="1062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9630" y="303482"/>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solidFill>
                  <a:prstClr val="white"/>
                </a:solidFill>
                <a:latin typeface="Calibri"/>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516764" y="533778"/>
            <a:ext cx="10666611"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914309">
                <a:lnSpc>
                  <a:spcPct val="120000"/>
                </a:lnSpc>
                <a:spcBef>
                  <a:spcPts val="0"/>
                </a:spcBef>
                <a:defRPr/>
              </a:pPr>
              <a:r>
                <a:rPr lang="vi-VN" sz="3600" b="1" dirty="0">
                  <a:solidFill>
                    <a:srgbClr val="FF0000"/>
                  </a:solidFill>
                  <a:latin typeface="Cambria" panose="02040503050406030204" pitchFamily="18" charset="0"/>
                  <a:ea typeface="Cambria" panose="02040503050406030204" pitchFamily="18" charset="0"/>
                </a:rPr>
                <a:t>Hãy mô tả hình dạng, màu sắc, nơi sống của nấm độc</a:t>
              </a:r>
              <a:r>
                <a:rPr lang="en-US" sz="3600" b="1" dirty="0">
                  <a:solidFill>
                    <a:srgbClr val="FF0000"/>
                  </a:solidFill>
                  <a:latin typeface="Cambria" panose="02040503050406030204" pitchFamily="18" charset="0"/>
                  <a:ea typeface="Cambria" panose="02040503050406030204" pitchFamily="18" charset="0"/>
                </a:rPr>
                <a:t>.</a:t>
              </a:r>
              <a:endParaRPr lang="vi-VN" sz="3600" b="1" dirty="0">
                <a:solidFill>
                  <a:srgbClr val="FF0000"/>
                </a:solidFill>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2133769"/>
            <a:ext cx="4527512" cy="452751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781173" y="2208672"/>
            <a:ext cx="8072367" cy="440120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33"/>
            <a:ext cx="12164785" cy="686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solidFill>
                  <a:prstClr val="white"/>
                </a:solidFill>
                <a:latin typeface="Calibri"/>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666611"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914309">
                <a:lnSpc>
                  <a:spcPct val="120000"/>
                </a:lnSpc>
                <a:spcBef>
                  <a:spcPts val="0"/>
                </a:spcBef>
                <a:defRPr/>
              </a:pPr>
              <a:r>
                <a:rPr lang="vi-VN" sz="4800" b="1" dirty="0">
                  <a:solidFill>
                    <a:srgbClr val="FF0000"/>
                  </a:solidFill>
                  <a:latin typeface="Cambria" panose="02040503050406030204" pitchFamily="18" charset="0"/>
                  <a:ea typeface="Cambria" panose="02040503050406030204" pitchFamily="18" charset="0"/>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2133769"/>
            <a:ext cx="4527512" cy="452751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768811" y="3276619"/>
            <a:ext cx="7812875" cy="193899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solidFill>
                  <a:prstClr val="white"/>
                </a:solidFill>
                <a:latin typeface="Calibri"/>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666611"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914309">
                <a:lnSpc>
                  <a:spcPct val="120000"/>
                </a:lnSpc>
                <a:spcBef>
                  <a:spcPts val="0"/>
                </a:spcBef>
                <a:defRPr/>
              </a:pPr>
              <a:r>
                <a:rPr lang="vi-VN" sz="3600" b="1" dirty="0">
                  <a:solidFill>
                    <a:srgbClr val="FF0000"/>
                  </a:solidFill>
                  <a:latin typeface="Cambria" panose="02040503050406030204" pitchFamily="18" charset="0"/>
                  <a:ea typeface="Cambria" panose="02040503050406030204" pitchFamily="18" charset="0"/>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2133769"/>
            <a:ext cx="4527512" cy="452751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298" y="2887752"/>
            <a:ext cx="7466628" cy="212338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848" y="305615"/>
            <a:ext cx="11275568" cy="6396414"/>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534848" y="1594712"/>
            <a:ext cx="11275568" cy="3785652"/>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algn="just" defTabSz="914218" fontAlgn="base"/>
            <a:r>
              <a:rPr lang="vi-VN" sz="48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3"/>
          <a:stretch>
            <a:fillRect/>
          </a:stretch>
        </p:blipFill>
        <p:spPr>
          <a:xfrm>
            <a:off x="4013933" y="186287"/>
            <a:ext cx="3992706" cy="145688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07" y="533777"/>
            <a:ext cx="6857107" cy="6857107"/>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4917989" y="533777"/>
            <a:ext cx="6739887" cy="4952355"/>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5693" y="1253276"/>
            <a:ext cx="5586522" cy="3724096"/>
          </a:xfrm>
          <a:prstGeom prst="rect">
            <a:avLst/>
          </a:prstGeom>
          <a:noFill/>
        </p:spPr>
        <p:txBody>
          <a:bodyPr wrap="square" rtlCol="0">
            <a:spAutoFit/>
          </a:bodyPr>
          <a:lstStyle/>
          <a:p>
            <a:pPr lvl="0" algn="ctr"/>
            <a:r>
              <a:rPr lang="en-US" sz="4400" b="1" dirty="0" err="1">
                <a:solidFill>
                  <a:srgbClr val="FF0000"/>
                </a:solidFill>
              </a:rPr>
              <a:t>Hoạt</a:t>
            </a:r>
            <a:r>
              <a:rPr lang="en-US" sz="4400" b="1" dirty="0">
                <a:solidFill>
                  <a:srgbClr val="FF0000"/>
                </a:solidFill>
              </a:rPr>
              <a:t> </a:t>
            </a:r>
            <a:r>
              <a:rPr lang="en-US" sz="4400" b="1" dirty="0" err="1">
                <a:solidFill>
                  <a:srgbClr val="FF0000"/>
                </a:solidFill>
              </a:rPr>
              <a:t>động</a:t>
            </a:r>
            <a:r>
              <a:rPr lang="en-US" sz="4400" b="1" dirty="0">
                <a:solidFill>
                  <a:srgbClr val="FF0000"/>
                </a:solidFill>
              </a:rPr>
              <a:t> 4</a:t>
            </a:r>
          </a:p>
          <a:p>
            <a:pPr lvl="0" algn="ctr"/>
            <a:r>
              <a:rPr lang="en-US" sz="4400" b="1" dirty="0">
                <a:solidFill>
                  <a:srgbClr val="FF0000"/>
                </a:solidFill>
              </a:rPr>
              <a:t> </a:t>
            </a:r>
            <a:r>
              <a:rPr lang="en-US" sz="4800" b="1" dirty="0">
                <a:solidFill>
                  <a:srgbClr val="FF0000"/>
                </a:solidFill>
              </a:rPr>
              <a:t>Xem </a:t>
            </a:r>
            <a:r>
              <a:rPr lang="en-US" sz="4800" b="1" dirty="0" err="1">
                <a:solidFill>
                  <a:srgbClr val="FF0000"/>
                </a:solidFill>
              </a:rPr>
              <a:t>các</a:t>
            </a:r>
            <a:r>
              <a:rPr lang="en-US" sz="4800" b="1" dirty="0">
                <a:solidFill>
                  <a:srgbClr val="FF0000"/>
                </a:solidFill>
              </a:rPr>
              <a:t> video </a:t>
            </a:r>
            <a:r>
              <a:rPr lang="en-US" sz="4800" b="1" dirty="0" err="1">
                <a:solidFill>
                  <a:srgbClr val="FF0000"/>
                </a:solidFill>
              </a:rPr>
              <a:t>về</a:t>
            </a:r>
            <a:r>
              <a:rPr lang="en-US" sz="4800" b="1" dirty="0">
                <a:solidFill>
                  <a:srgbClr val="FF0000"/>
                </a:solidFill>
              </a:rPr>
              <a:t> </a:t>
            </a:r>
            <a:r>
              <a:rPr lang="en-US" sz="4800" b="1" dirty="0" err="1">
                <a:solidFill>
                  <a:srgbClr val="FF0000"/>
                </a:solidFill>
              </a:rPr>
              <a:t>nấm</a:t>
            </a:r>
            <a:r>
              <a:rPr lang="en-US" sz="4800" b="1" dirty="0">
                <a:solidFill>
                  <a:srgbClr val="FF0000"/>
                </a:solidFill>
              </a:rPr>
              <a:t> </a:t>
            </a:r>
            <a:r>
              <a:rPr lang="en-US" sz="4800" b="1" dirty="0" err="1">
                <a:solidFill>
                  <a:srgbClr val="FF0000"/>
                </a:solidFill>
              </a:rPr>
              <a:t>độc</a:t>
            </a:r>
            <a:r>
              <a:rPr lang="en-US" sz="4800" b="1" dirty="0">
                <a:solidFill>
                  <a:srgbClr val="FF0000"/>
                </a:solidFill>
              </a:rPr>
              <a:t> </a:t>
            </a:r>
            <a:r>
              <a:rPr lang="en-US" sz="4800" b="1" dirty="0" err="1">
                <a:solidFill>
                  <a:srgbClr val="FF0000"/>
                </a:solidFill>
              </a:rPr>
              <a:t>và</a:t>
            </a:r>
            <a:r>
              <a:rPr lang="en-US" sz="4800" b="1" dirty="0">
                <a:solidFill>
                  <a:srgbClr val="FF0000"/>
                </a:solidFill>
              </a:rPr>
              <a:t> </a:t>
            </a:r>
            <a:r>
              <a:rPr lang="en-US" sz="4800" b="1" dirty="0" err="1">
                <a:solidFill>
                  <a:srgbClr val="FF0000"/>
                </a:solidFill>
              </a:rPr>
              <a:t>cách</a:t>
            </a:r>
            <a:r>
              <a:rPr lang="en-US" sz="4800" b="1" dirty="0">
                <a:solidFill>
                  <a:srgbClr val="FF0000"/>
                </a:solidFill>
              </a:rPr>
              <a:t> </a:t>
            </a:r>
            <a:r>
              <a:rPr lang="en-US" sz="4800" b="1" dirty="0" err="1">
                <a:solidFill>
                  <a:srgbClr val="FF0000"/>
                </a:solidFill>
              </a:rPr>
              <a:t>phòng</a:t>
            </a:r>
            <a:r>
              <a:rPr lang="en-US" sz="4800" b="1" dirty="0">
                <a:solidFill>
                  <a:srgbClr val="FF0000"/>
                </a:solidFill>
              </a:rPr>
              <a:t> </a:t>
            </a:r>
            <a:r>
              <a:rPr lang="en-US" sz="4800" b="1" dirty="0" err="1">
                <a:solidFill>
                  <a:srgbClr val="FF0000"/>
                </a:solidFill>
              </a:rPr>
              <a:t>tránh</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ngộ</a:t>
            </a:r>
            <a:r>
              <a:rPr lang="en-US" sz="4800" b="1" dirty="0">
                <a:solidFill>
                  <a:srgbClr val="FF0000"/>
                </a:solidFill>
              </a:rPr>
              <a:t> </a:t>
            </a:r>
            <a:r>
              <a:rPr lang="en-US" sz="4800" b="1" dirty="0" err="1">
                <a:solidFill>
                  <a:srgbClr val="FF0000"/>
                </a:solidFill>
              </a:rPr>
              <a:t>độc</a:t>
            </a:r>
            <a:endParaRPr lang="en-US" sz="4400" b="1" dirty="0">
              <a:solidFill>
                <a:srgbClr val="FF0000"/>
              </a:solidFill>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7"/>
            <a:ext cx="12190413" cy="6857107"/>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29682" y="4571852"/>
            <a:ext cx="4277894" cy="2174718"/>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2210306" y="1219488"/>
            <a:ext cx="9523760" cy="1142850"/>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3200" b="1" dirty="0">
                  <a:solidFill>
                    <a:srgbClr val="FF0000"/>
                  </a:solidFill>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3429347" y="2819479"/>
            <a:ext cx="8457099" cy="1142851"/>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nl-NL" sz="3200" b="1" dirty="0">
                  <a:solidFill>
                    <a:srgbClr val="FF0000"/>
                  </a:solidFill>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4038868" y="4495661"/>
            <a:ext cx="8153132" cy="1142851"/>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3200" b="1" dirty="0">
                  <a:solidFill>
                    <a:srgbClr val="FF0000"/>
                  </a:solidFill>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4839" y="2642301"/>
            <a:ext cx="894151" cy="1192192"/>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447"/>
            <a:ext cx="12190414" cy="6857107"/>
          </a:xfrm>
          <a:prstGeom prst="rect">
            <a:avLst/>
          </a:prstGeom>
          <a:noFill/>
          <a:ln>
            <a:noFill/>
          </a:ln>
        </p:spPr>
      </p:pic>
      <p:pic>
        <p:nvPicPr>
          <p:cNvPr id="56" name="Google Shape;56;p13"/>
          <p:cNvPicPr preferRelativeResize="0"/>
          <p:nvPr/>
        </p:nvPicPr>
        <p:blipFill>
          <a:blip r:embed="rId5">
            <a:alphaModFix/>
          </a:blip>
          <a:stretch>
            <a:fillRect/>
          </a:stretch>
        </p:blipFill>
        <p:spPr>
          <a:xfrm>
            <a:off x="322190" y="1055395"/>
            <a:ext cx="2116692" cy="2315791"/>
          </a:xfrm>
          <a:prstGeom prst="rect">
            <a:avLst/>
          </a:prstGeom>
          <a:noFill/>
          <a:ln>
            <a:noFill/>
          </a:ln>
        </p:spPr>
      </p:pic>
      <p:pic>
        <p:nvPicPr>
          <p:cNvPr id="59" name="Google Shape;59;p13"/>
          <p:cNvPicPr preferRelativeResize="0"/>
          <p:nvPr/>
        </p:nvPicPr>
        <p:blipFill>
          <a:blip r:embed="rId6">
            <a:alphaModFix/>
          </a:blip>
          <a:stretch>
            <a:fillRect/>
          </a:stretch>
        </p:blipFill>
        <p:spPr>
          <a:xfrm>
            <a:off x="-89394" y="449"/>
            <a:ext cx="2762408" cy="1035898"/>
          </a:xfrm>
          <a:prstGeom prst="rect">
            <a:avLst/>
          </a:prstGeom>
          <a:noFill/>
          <a:ln>
            <a:noFill/>
          </a:ln>
        </p:spPr>
      </p:pic>
      <p:pic>
        <p:nvPicPr>
          <p:cNvPr id="60" name="Google Shape;60;p13"/>
          <p:cNvPicPr preferRelativeResize="0"/>
          <p:nvPr/>
        </p:nvPicPr>
        <p:blipFill>
          <a:blip r:embed="rId6">
            <a:alphaModFix/>
          </a:blip>
          <a:stretch>
            <a:fillRect/>
          </a:stretch>
        </p:blipFill>
        <p:spPr>
          <a:xfrm>
            <a:off x="2530931" y="449"/>
            <a:ext cx="2762408" cy="1035898"/>
          </a:xfrm>
          <a:prstGeom prst="rect">
            <a:avLst/>
          </a:prstGeom>
          <a:noFill/>
          <a:ln>
            <a:noFill/>
          </a:ln>
        </p:spPr>
      </p:pic>
      <p:pic>
        <p:nvPicPr>
          <p:cNvPr id="61" name="Google Shape;61;p13"/>
          <p:cNvPicPr preferRelativeResize="0"/>
          <p:nvPr/>
        </p:nvPicPr>
        <p:blipFill>
          <a:blip r:embed="rId6">
            <a:alphaModFix/>
          </a:blip>
          <a:stretch>
            <a:fillRect/>
          </a:stretch>
        </p:blipFill>
        <p:spPr>
          <a:xfrm>
            <a:off x="6808474" y="449"/>
            <a:ext cx="2762408" cy="1035898"/>
          </a:xfrm>
          <a:prstGeom prst="rect">
            <a:avLst/>
          </a:prstGeom>
          <a:noFill/>
          <a:ln>
            <a:noFill/>
          </a:ln>
        </p:spPr>
      </p:pic>
      <p:pic>
        <p:nvPicPr>
          <p:cNvPr id="62" name="Google Shape;62;p13"/>
          <p:cNvPicPr preferRelativeResize="0"/>
          <p:nvPr/>
        </p:nvPicPr>
        <p:blipFill>
          <a:blip r:embed="rId6">
            <a:alphaModFix/>
          </a:blip>
          <a:stretch>
            <a:fillRect/>
          </a:stretch>
        </p:blipFill>
        <p:spPr>
          <a:xfrm>
            <a:off x="9428799" y="449"/>
            <a:ext cx="2762408" cy="1035898"/>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95" y="-99622"/>
            <a:ext cx="1333825" cy="1333825"/>
          </a:xfrm>
          <a:prstGeom prst="rect">
            <a:avLst/>
          </a:prstGeom>
          <a:noFill/>
          <a:ln>
            <a:noFill/>
          </a:ln>
        </p:spPr>
      </p:pic>
      <p:pic>
        <p:nvPicPr>
          <p:cNvPr id="64" name="Google Shape;64;p13"/>
          <p:cNvPicPr preferRelativeResize="0"/>
          <p:nvPr/>
        </p:nvPicPr>
        <p:blipFill>
          <a:blip r:embed="rId8">
            <a:alphaModFix/>
          </a:blip>
          <a:stretch>
            <a:fillRect/>
          </a:stretch>
        </p:blipFill>
        <p:spPr>
          <a:xfrm>
            <a:off x="141361" y="3705932"/>
            <a:ext cx="2330430" cy="233043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508" y="974984"/>
            <a:ext cx="6370878" cy="3790735"/>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220" y="1131043"/>
            <a:ext cx="5855372" cy="3235973"/>
          </a:xfrm>
          <a:prstGeom prst="rect">
            <a:avLst/>
          </a:prstGeom>
          <a:solidFill>
            <a:srgbClr val="FFFFFF"/>
          </a:solidFill>
          <a:ln>
            <a:noFill/>
          </a:ln>
        </p:spPr>
        <p:txBody>
          <a:bodyPr spcFirstLastPara="1" wrap="square" lIns="121884" tIns="121884" rIns="121884" bIns="121884" anchor="t" anchorCtr="0">
            <a:noAutofit/>
          </a:bodyPr>
          <a:lstStyle/>
          <a:p>
            <a:pPr algn="ctr" defTabSz="1219048">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333" y="1195148"/>
            <a:ext cx="1090895" cy="1328669"/>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2792" y="1211925"/>
            <a:ext cx="1090896" cy="1360551"/>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971" y="2128269"/>
            <a:ext cx="5876731" cy="79109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4963" y="2840904"/>
            <a:ext cx="3848726" cy="423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666611"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spcBef>
                  <a:spcPts val="0"/>
                </a:spcBef>
              </a:pPr>
              <a:r>
                <a:rPr lang="nl-NL" sz="3200" b="1" dirty="0">
                  <a:solidFill>
                    <a:srgbClr val="FF0000"/>
                  </a:solidFill>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19818" y="3276620"/>
            <a:ext cx="7009487" cy="316968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115905"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spcBef>
                  <a:spcPts val="0"/>
                </a:spcBef>
              </a:pPr>
              <a:r>
                <a:rPr lang="nl-NL" sz="3600" b="1" dirty="0">
                  <a:solidFill>
                    <a:srgbClr val="FF0000"/>
                  </a:solidFill>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438" y="3276621"/>
            <a:ext cx="7314248" cy="255421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620764" cy="1599991"/>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prstClr val="white"/>
                  </a:solidFill>
                  <a:latin typeface="Calibri" panose="020F0502020204030204"/>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914309">
                <a:lnSpc>
                  <a:spcPct val="120000"/>
                </a:lnSpc>
                <a:spcBef>
                  <a:spcPts val="0"/>
                </a:spcBef>
                <a:defRPr/>
              </a:pPr>
              <a:r>
                <a:rPr lang="vi-VN" sz="3600" b="1" dirty="0">
                  <a:solidFill>
                    <a:srgbClr val="FF0000"/>
                  </a:solidFill>
                  <a:latin typeface="Cambria" panose="02040503050406030204" pitchFamily="18" charset="0"/>
                  <a:ea typeface="Cambria" panose="02040503050406030204" pitchFamily="18" charset="0"/>
                </a:rPr>
                <a:t>Nếu người ăn phải nấm độc không được cấp cứu kịp thời thì điều gì sẽ </a:t>
              </a:r>
              <a:r>
                <a:rPr lang="en-US" sz="3600" b="1" dirty="0">
                  <a:solidFill>
                    <a:srgbClr val="FF0000"/>
                  </a:solidFill>
                  <a:latin typeface="Cambria" panose="02040503050406030204" pitchFamily="18" charset="0"/>
                  <a:ea typeface="Cambria" panose="02040503050406030204" pitchFamily="18" charset="0"/>
                </a:rPr>
                <a:t>x</a:t>
              </a:r>
              <a:r>
                <a:rPr lang="vi-VN" sz="3600" b="1" dirty="0">
                  <a:solidFill>
                    <a:srgbClr val="FF0000"/>
                  </a:solidFill>
                  <a:latin typeface="Cambria" panose="02040503050406030204" pitchFamily="18" charset="0"/>
                  <a:ea typeface="Cambria" panose="02040503050406030204" pitchFamily="18" charset="0"/>
                </a:rPr>
                <a:t>ảy ra?</a:t>
              </a:r>
              <a:endParaRPr lang="en-US" sz="3600" b="1" dirty="0">
                <a:solidFill>
                  <a:srgbClr val="FF0000"/>
                </a:solidFill>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265" y="11432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438" y="3276620"/>
            <a:ext cx="7314248" cy="1323267"/>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075" y="2057579"/>
            <a:ext cx="6552347" cy="3785159"/>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2368">
            <a:off x="8085244" y="1091908"/>
            <a:ext cx="3295221" cy="2531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2568">
            <a:off x="8000752" y="4343281"/>
            <a:ext cx="3169507" cy="1980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5"/>
          <a:stretch>
            <a:fillRect/>
          </a:stretch>
        </p:blipFill>
        <p:spPr>
          <a:xfrm>
            <a:off x="3505537" y="533777"/>
            <a:ext cx="3992706" cy="145688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07" y="533777"/>
            <a:ext cx="6857107" cy="6857107"/>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5529" y="1600439"/>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5410289" y="2133769"/>
            <a:ext cx="6156692" cy="2139602"/>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3918" y="635011"/>
            <a:ext cx="1491990" cy="3044038"/>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6622" y="3450492"/>
            <a:ext cx="1280253" cy="631661"/>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2826" y="3929061"/>
            <a:ext cx="833565" cy="427750"/>
          </a:xfrm>
          <a:prstGeom prst="rect">
            <a:avLst/>
          </a:prstGeom>
        </p:spPr>
      </p:pic>
      <p:pic>
        <p:nvPicPr>
          <p:cNvPr id="68" name="Picture 67"/>
          <p:cNvPicPr>
            <a:picLocks noChangeAspect="1"/>
          </p:cNvPicPr>
          <p:nvPr/>
        </p:nvPicPr>
        <p:blipFill>
          <a:blip r:embed="rId6"/>
          <a:stretch>
            <a:fillRect/>
          </a:stretch>
        </p:blipFill>
        <p:spPr>
          <a:xfrm>
            <a:off x="1644823" y="2218123"/>
            <a:ext cx="2511443" cy="3346558"/>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484" y="5214605"/>
            <a:ext cx="1541942" cy="526074"/>
          </a:xfrm>
          <a:prstGeom prst="rect">
            <a:avLst/>
          </a:prstGeom>
        </p:spPr>
      </p:pic>
      <p:pic>
        <p:nvPicPr>
          <p:cNvPr id="2" name="Picture 1"/>
          <p:cNvPicPr>
            <a:picLocks noChangeAspect="1"/>
          </p:cNvPicPr>
          <p:nvPr/>
        </p:nvPicPr>
        <p:blipFill>
          <a:blip r:embed="rId8"/>
          <a:stretch>
            <a:fillRect/>
          </a:stretch>
        </p:blipFill>
        <p:spPr>
          <a:xfrm>
            <a:off x="2860825" y="457551"/>
            <a:ext cx="2773559" cy="3889079"/>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2527" y="1176627"/>
            <a:ext cx="3068987" cy="4224344"/>
          </a:xfrm>
          <a:prstGeom prst="rect">
            <a:avLst/>
          </a:prstGeom>
        </p:spPr>
      </p:pic>
      <p:pic>
        <p:nvPicPr>
          <p:cNvPr id="31" name="Picture 30"/>
          <p:cNvPicPr>
            <a:picLocks noChangeAspect="1"/>
          </p:cNvPicPr>
          <p:nvPr/>
        </p:nvPicPr>
        <p:blipFill>
          <a:blip r:embed="rId10"/>
          <a:stretch>
            <a:fillRect/>
          </a:stretch>
        </p:blipFill>
        <p:spPr>
          <a:xfrm>
            <a:off x="6814697" y="3698930"/>
            <a:ext cx="1731189" cy="3279505"/>
          </a:xfrm>
          <a:prstGeom prst="rect">
            <a:avLst/>
          </a:prstGeom>
        </p:spPr>
      </p:pic>
      <p:pic>
        <p:nvPicPr>
          <p:cNvPr id="67" name="Picture 66"/>
          <p:cNvPicPr>
            <a:picLocks noChangeAspect="1"/>
          </p:cNvPicPr>
          <p:nvPr/>
        </p:nvPicPr>
        <p:blipFill>
          <a:blip r:embed="rId11"/>
          <a:stretch>
            <a:fillRect/>
          </a:stretch>
        </p:blipFill>
        <p:spPr>
          <a:xfrm>
            <a:off x="3535212" y="4160041"/>
            <a:ext cx="2864995" cy="2883283"/>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8735" y="6484222"/>
            <a:ext cx="1371899" cy="436705"/>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7701" y="6578074"/>
            <a:ext cx="1555256" cy="375104"/>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80402" y="1678308"/>
            <a:ext cx="10131111" cy="2139602"/>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3918" y="635011"/>
            <a:ext cx="1491990" cy="3044038"/>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540" y="2821197"/>
            <a:ext cx="2778731" cy="1578824"/>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6844" y="2427867"/>
            <a:ext cx="2778731" cy="1578824"/>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2589" y="2781435"/>
            <a:ext cx="1371421" cy="936421"/>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6622" y="3450492"/>
            <a:ext cx="1280253" cy="631661"/>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2826" y="3929061"/>
            <a:ext cx="833565" cy="427750"/>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504" y="2667448"/>
            <a:ext cx="1724163" cy="1313961"/>
          </a:xfrm>
          <a:prstGeom prst="rect">
            <a:avLst/>
          </a:prstGeom>
        </p:spPr>
      </p:pic>
      <p:pic>
        <p:nvPicPr>
          <p:cNvPr id="2" name="15 NK PowerSkills"/>
          <p:cNvPicPr>
            <a:picLocks noChangeAspect="1"/>
          </p:cNvPicPr>
          <p:nvPr/>
        </p:nvPicPr>
        <p:blipFill>
          <a:blip r:embed="rId12"/>
          <a:stretch>
            <a:fillRect/>
          </a:stretch>
        </p:blipFill>
        <p:spPr>
          <a:xfrm>
            <a:off x="2860825" y="457551"/>
            <a:ext cx="2773559" cy="3889079"/>
          </a:xfrm>
          <a:prstGeom prst="rect">
            <a:avLst/>
          </a:prstGeom>
        </p:spPr>
      </p:pic>
      <p:sp>
        <p:nvSpPr>
          <p:cNvPr id="51" name="Oval 50">
            <a:hlinkClick r:id="rId13" action="ppaction://hlinksldjump"/>
          </p:cNvPr>
          <p:cNvSpPr/>
          <p:nvPr/>
        </p:nvSpPr>
        <p:spPr>
          <a:xfrm>
            <a:off x="4255153" y="2243623"/>
            <a:ext cx="565983" cy="56598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69271" y="2189785"/>
            <a:ext cx="565983" cy="56598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2527" y="1176627"/>
            <a:ext cx="3068987" cy="422434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4654" y="1242472"/>
            <a:ext cx="2006562" cy="2163208"/>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2207" y="5253562"/>
            <a:ext cx="1494064" cy="1551636"/>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035" y="4970251"/>
            <a:ext cx="1763647" cy="1732937"/>
          </a:xfrm>
          <a:prstGeom prst="rect">
            <a:avLst/>
          </a:prstGeom>
        </p:spPr>
      </p:pic>
      <p:pic>
        <p:nvPicPr>
          <p:cNvPr id="31" name="11 NK PowerSkills"/>
          <p:cNvPicPr>
            <a:picLocks noChangeAspect="1"/>
          </p:cNvPicPr>
          <p:nvPr/>
        </p:nvPicPr>
        <p:blipFill>
          <a:blip r:embed="rId19"/>
          <a:stretch>
            <a:fillRect/>
          </a:stretch>
        </p:blipFill>
        <p:spPr>
          <a:xfrm>
            <a:off x="6814697" y="3698930"/>
            <a:ext cx="1731189" cy="3279505"/>
          </a:xfrm>
          <a:prstGeom prst="rect">
            <a:avLst/>
          </a:prstGeom>
        </p:spPr>
      </p:pic>
      <p:pic>
        <p:nvPicPr>
          <p:cNvPr id="67" name="10 NK PowerSkills"/>
          <p:cNvPicPr>
            <a:picLocks noChangeAspect="1"/>
          </p:cNvPicPr>
          <p:nvPr/>
        </p:nvPicPr>
        <p:blipFill>
          <a:blip r:embed="rId20"/>
          <a:stretch>
            <a:fillRect/>
          </a:stretch>
        </p:blipFill>
        <p:spPr>
          <a:xfrm>
            <a:off x="3535212" y="4160041"/>
            <a:ext cx="2864995" cy="2883283"/>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8735" y="6484222"/>
            <a:ext cx="1371899" cy="436705"/>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7701" y="6578074"/>
            <a:ext cx="1555256" cy="375104"/>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8289" y="5575315"/>
            <a:ext cx="2778731" cy="1578824"/>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195" y="5452739"/>
            <a:ext cx="2778731" cy="1578824"/>
          </a:xfrm>
          <a:prstGeom prst="rect">
            <a:avLst/>
          </a:prstGeom>
        </p:spPr>
      </p:pic>
      <p:sp>
        <p:nvSpPr>
          <p:cNvPr id="48" name="Oval 47">
            <a:hlinkClick r:id="rId23" action="ppaction://hlinksldjump"/>
          </p:cNvPr>
          <p:cNvSpPr/>
          <p:nvPr/>
        </p:nvSpPr>
        <p:spPr>
          <a:xfrm>
            <a:off x="7846939" y="4811787"/>
            <a:ext cx="565983" cy="56598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2666" y="4892634"/>
            <a:ext cx="565983" cy="56598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8714" y="78775"/>
            <a:ext cx="774780" cy="789128"/>
          </a:xfrm>
          <a:prstGeom prst="rect">
            <a:avLst/>
          </a:prstGeom>
        </p:spPr>
      </p:pic>
      <p:pic>
        <p:nvPicPr>
          <p:cNvPr id="5" name="03 NK PowerSkills"/>
          <p:cNvPicPr>
            <a:picLocks noChangeAspect="1"/>
          </p:cNvPicPr>
          <p:nvPr/>
        </p:nvPicPr>
        <p:blipFill>
          <a:blip r:embed="rId25"/>
          <a:stretch>
            <a:fillRect/>
          </a:stretch>
        </p:blipFill>
        <p:spPr>
          <a:xfrm>
            <a:off x="2098002" y="78775"/>
            <a:ext cx="774780" cy="789128"/>
          </a:xfrm>
          <a:prstGeom prst="rect">
            <a:avLst/>
          </a:prstGeom>
        </p:spPr>
      </p:pic>
      <p:pic>
        <p:nvPicPr>
          <p:cNvPr id="9" name="02 NK PowerSkills"/>
          <p:cNvPicPr>
            <a:picLocks noChangeAspect="1"/>
          </p:cNvPicPr>
          <p:nvPr/>
        </p:nvPicPr>
        <p:blipFill>
          <a:blip r:embed="rId26"/>
          <a:stretch>
            <a:fillRect/>
          </a:stretch>
        </p:blipFill>
        <p:spPr>
          <a:xfrm>
            <a:off x="1250115" y="78773"/>
            <a:ext cx="781954" cy="789127"/>
          </a:xfrm>
          <a:prstGeom prst="rect">
            <a:avLst/>
          </a:prstGeom>
        </p:spPr>
      </p:pic>
      <p:pic>
        <p:nvPicPr>
          <p:cNvPr id="8" name="01 NK PowerSkills"/>
          <p:cNvPicPr>
            <a:picLocks noChangeAspect="1"/>
          </p:cNvPicPr>
          <p:nvPr/>
        </p:nvPicPr>
        <p:blipFill>
          <a:blip r:embed="rId25"/>
          <a:stretch>
            <a:fillRect/>
          </a:stretch>
        </p:blipFill>
        <p:spPr>
          <a:xfrm>
            <a:off x="409405" y="78775"/>
            <a:ext cx="774780" cy="789128"/>
          </a:xfrm>
          <a:prstGeom prst="rect">
            <a:avLst/>
          </a:prstGeom>
        </p:spPr>
      </p:pic>
      <p:sp>
        <p:nvSpPr>
          <p:cNvPr id="4" name="Rectangle: Rounded Corners 3">
            <a:hlinkClick r:id="rId27" action="ppaction://hlinksldjump"/>
            <a:extLst>
              <a:ext uri="{FF2B5EF4-FFF2-40B4-BE49-F238E27FC236}">
                <a16:creationId xmlns:a16="http://schemas.microsoft.com/office/drawing/2014/main" id="{A5A94970-78EF-5B2A-49BA-3CCF434CAF33}"/>
              </a:ext>
            </a:extLst>
          </p:cNvPr>
          <p:cNvSpPr/>
          <p:nvPr/>
        </p:nvSpPr>
        <p:spPr>
          <a:xfrm>
            <a:off x="229364" y="6019462"/>
            <a:ext cx="2209512" cy="533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8966"/>
            <a:ext cx="1023682" cy="10236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236" y="236391"/>
            <a:ext cx="10499484" cy="189737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265" y="457587"/>
            <a:ext cx="10175062" cy="1200173"/>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1527" y="4108008"/>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454" y="5190779"/>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1527" y="5190780"/>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236" y="4156084"/>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445" y="3855544"/>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306" y="4955860"/>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974" y="4849595"/>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595" y="3799175"/>
            <a:ext cx="1339424" cy="117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8966"/>
            <a:ext cx="1023682" cy="10236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236" y="236391"/>
            <a:ext cx="10499484" cy="250689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062" y="413348"/>
            <a:ext cx="10175062" cy="1323267"/>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141" y="5257562"/>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3574" y="4184421"/>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695" y="5409942"/>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236" y="4156084"/>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445" y="3855544"/>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7474" y="517502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8094" y="384323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9209" y="4948729"/>
            <a:ext cx="1339424" cy="117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8966"/>
            <a:ext cx="1023682" cy="10236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236" y="236391"/>
            <a:ext cx="10499484" cy="371610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062" y="413347"/>
            <a:ext cx="10175062" cy="1446362"/>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1527" y="4108008"/>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236" y="4156084"/>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445" y="3855544"/>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595" y="3799175"/>
            <a:ext cx="1339424" cy="117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090"/>
            <a:ext cx="12190413" cy="6857107"/>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8966"/>
            <a:ext cx="1023682" cy="10236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236" y="236391"/>
            <a:ext cx="10499484" cy="182118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062" y="413348"/>
            <a:ext cx="10175062" cy="707794"/>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24" y="4229231"/>
            <a:ext cx="502652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454" y="5190779"/>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8367" y="4253038"/>
            <a:ext cx="4683193" cy="6025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7576" y="3952499"/>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974" y="4849595"/>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522" y="3920398"/>
            <a:ext cx="1339424" cy="117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446"/>
            <a:ext cx="12191470" cy="6857701"/>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110" y="2379413"/>
            <a:ext cx="1639752" cy="30722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8317" y="2173541"/>
            <a:ext cx="2499252" cy="3194165"/>
          </a:xfrm>
          <a:prstGeom prst="rect">
            <a:avLst/>
          </a:prstGeom>
        </p:spPr>
      </p:pic>
      <p:pic>
        <p:nvPicPr>
          <p:cNvPr id="121" name="Picture 120"/>
          <p:cNvPicPr>
            <a:picLocks noChangeAspect="1"/>
          </p:cNvPicPr>
          <p:nvPr/>
        </p:nvPicPr>
        <p:blipFill>
          <a:blip r:embed="rId9"/>
          <a:stretch>
            <a:fillRect/>
          </a:stretch>
        </p:blipFill>
        <p:spPr>
          <a:xfrm>
            <a:off x="6951340" y="2822921"/>
            <a:ext cx="408414" cy="377936"/>
          </a:xfrm>
          <a:prstGeom prst="rect">
            <a:avLst/>
          </a:prstGeom>
        </p:spPr>
      </p:pic>
      <p:pic>
        <p:nvPicPr>
          <p:cNvPr id="123" name="Picture 122"/>
          <p:cNvPicPr>
            <a:picLocks noChangeAspect="1"/>
          </p:cNvPicPr>
          <p:nvPr/>
        </p:nvPicPr>
        <p:blipFill>
          <a:blip r:embed="rId9"/>
          <a:stretch>
            <a:fillRect/>
          </a:stretch>
        </p:blipFill>
        <p:spPr>
          <a:xfrm>
            <a:off x="6966768" y="5285159"/>
            <a:ext cx="408414" cy="377936"/>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085" y="3724538"/>
            <a:ext cx="1134470" cy="1045606"/>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002" y="3724538"/>
            <a:ext cx="1134470" cy="1045606"/>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8919" y="3724538"/>
            <a:ext cx="1134470" cy="1045606"/>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168" y="4951322"/>
            <a:ext cx="1134470" cy="1045606"/>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085" y="4951322"/>
            <a:ext cx="1134470" cy="1045606"/>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002" y="4951322"/>
            <a:ext cx="1134470" cy="1045606"/>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8919" y="4951322"/>
            <a:ext cx="1134470" cy="1045606"/>
          </a:xfrm>
          <a:prstGeom prst="rect">
            <a:avLst/>
          </a:prstGeom>
        </p:spPr>
      </p:pic>
      <p:sp>
        <p:nvSpPr>
          <p:cNvPr id="9" name="DIEMGAU">
            <a:hlinkClick r:id="" action="ppaction://macro?name=congdiemgau"/>
          </p:cNvPr>
          <p:cNvSpPr/>
          <p:nvPr/>
        </p:nvSpPr>
        <p:spPr>
          <a:xfrm>
            <a:off x="1275520" y="4760977"/>
            <a:ext cx="975903" cy="4957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6925" y="4645590"/>
            <a:ext cx="975903" cy="4957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0820" y="4951322"/>
            <a:ext cx="1134470" cy="1045606"/>
          </a:xfrm>
          <a:prstGeom prst="rect">
            <a:avLst/>
          </a:prstGeom>
        </p:spPr>
      </p:pic>
      <p:sp>
        <p:nvSpPr>
          <p:cNvPr id="221" name="Rectangle 220">
            <a:hlinkClick r:id="" action="ppaction://noaction"/>
          </p:cNvPr>
          <p:cNvSpPr/>
          <p:nvPr/>
        </p:nvSpPr>
        <p:spPr>
          <a:xfrm>
            <a:off x="7766536" y="4932434"/>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6536" y="3775979"/>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6820" y="3775979"/>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4738" y="3775979"/>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446" y="4932434"/>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8904" y="4932434"/>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6820" y="4932434"/>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4738" y="4932434"/>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4367" y="2822921"/>
            <a:ext cx="408414" cy="377936"/>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2767" y="2489084"/>
            <a:ext cx="1134470" cy="1045606"/>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0684" y="2489084"/>
            <a:ext cx="1134470" cy="1045606"/>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8601" y="2489084"/>
            <a:ext cx="1134470" cy="1045606"/>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6518" y="2489084"/>
            <a:ext cx="1134470" cy="1045606"/>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418" y="2489084"/>
            <a:ext cx="1134470" cy="1045606"/>
          </a:xfrm>
          <a:prstGeom prst="rect">
            <a:avLst/>
          </a:prstGeom>
        </p:spPr>
      </p:pic>
      <p:sp>
        <p:nvSpPr>
          <p:cNvPr id="66" name="Rectangle 65">
            <a:hlinkClick r:id="" action="ppaction://noaction"/>
          </p:cNvPr>
          <p:cNvSpPr/>
          <p:nvPr/>
        </p:nvSpPr>
        <p:spPr>
          <a:xfrm>
            <a:off x="7684134" y="2474854"/>
            <a:ext cx="1134470" cy="114905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044" y="2540525"/>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6502" y="2540525"/>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4419" y="2540525"/>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2336" y="2540525"/>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4367" y="1273248"/>
            <a:ext cx="408414" cy="377936"/>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2767" y="1377807"/>
            <a:ext cx="1134470" cy="1045606"/>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0684" y="1377807"/>
            <a:ext cx="1134470" cy="1045606"/>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8601" y="1377807"/>
            <a:ext cx="1134470" cy="1045606"/>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6518" y="1377807"/>
            <a:ext cx="1134470" cy="1045606"/>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418" y="1377807"/>
            <a:ext cx="1134470" cy="1045606"/>
          </a:xfrm>
          <a:prstGeom prst="rect">
            <a:avLst/>
          </a:prstGeom>
        </p:spPr>
      </p:pic>
      <p:sp>
        <p:nvSpPr>
          <p:cNvPr id="80" name="Rectangle 79">
            <a:hlinkClick r:id="" action="ppaction://noaction"/>
          </p:cNvPr>
          <p:cNvSpPr/>
          <p:nvPr/>
        </p:nvSpPr>
        <p:spPr>
          <a:xfrm>
            <a:off x="7684134" y="1411389"/>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044" y="1406602"/>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6502" y="1406602"/>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4419" y="1406602"/>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2336" y="1406602"/>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168" y="3724538"/>
            <a:ext cx="1134470" cy="1045606"/>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0820" y="3724538"/>
            <a:ext cx="1134470" cy="1045606"/>
          </a:xfrm>
          <a:prstGeom prst="rect">
            <a:avLst/>
          </a:prstGeom>
        </p:spPr>
      </p:pic>
      <p:sp>
        <p:nvSpPr>
          <p:cNvPr id="88" name="Rectangle 87">
            <a:hlinkClick r:id="" action="ppaction://noaction"/>
          </p:cNvPr>
          <p:cNvSpPr/>
          <p:nvPr/>
        </p:nvSpPr>
        <p:spPr>
          <a:xfrm>
            <a:off x="2773446" y="3696979"/>
            <a:ext cx="1134470" cy="1162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8904" y="3775979"/>
            <a:ext cx="1134470" cy="10833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30" y="549279"/>
            <a:ext cx="10941690" cy="5929827"/>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288"/>
            <a:ext cx="12190413" cy="1014040"/>
          </a:xfrm>
          <a:prstGeom prst="rect">
            <a:avLst/>
          </a:prstGeom>
        </p:spPr>
      </p:pic>
      <p:grpSp>
        <p:nvGrpSpPr>
          <p:cNvPr id="12" name="Group 11"/>
          <p:cNvGrpSpPr/>
          <p:nvPr/>
        </p:nvGrpSpPr>
        <p:grpSpPr>
          <a:xfrm>
            <a:off x="18093871" y="1253202"/>
            <a:ext cx="10114301" cy="4521980"/>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21" indent="-285721">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21" indent="-285721">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154" y="5351404"/>
            <a:ext cx="2060359" cy="914360"/>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059" y="3962486"/>
            <a:ext cx="609521" cy="609521"/>
          </a:xfrm>
          <a:prstGeom prst="rect">
            <a:avLst/>
          </a:prstGeom>
        </p:spPr>
      </p:pic>
      <p:pic>
        <p:nvPicPr>
          <p:cNvPr id="10" name="Picture 9">
            <a:extLst>
              <a:ext uri="{FF2B5EF4-FFF2-40B4-BE49-F238E27FC236}">
                <a16:creationId xmlns:a16="http://schemas.microsoft.com/office/drawing/2014/main" id="{129C0B47-E7E8-62AB-5482-A40965B09EA1}"/>
              </a:ext>
            </a:extLst>
          </p:cNvPr>
          <p:cNvPicPr>
            <a:picLocks noChangeAspect="1"/>
          </p:cNvPicPr>
          <p:nvPr/>
        </p:nvPicPr>
        <p:blipFill>
          <a:blip r:embed="rId19"/>
          <a:stretch>
            <a:fillRect/>
          </a:stretch>
        </p:blipFill>
        <p:spPr>
          <a:xfrm>
            <a:off x="2614461" y="641988"/>
            <a:ext cx="7202809" cy="2197378"/>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075038" y="2319150"/>
            <a:ext cx="9996616" cy="2585323"/>
          </a:xfrm>
          <a:prstGeom prst="rect">
            <a:avLst/>
          </a:prstGeom>
          <a:noFill/>
        </p:spPr>
        <p:txBody>
          <a:bodyPr wrap="square" rtlCol="0">
            <a:spAutoFit/>
          </a:bodyPr>
          <a:lstStyle/>
          <a:p>
            <a:pPr algn="ct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em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hãy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trả</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lời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đúng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hỏi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để</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những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cây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nấm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tươi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ngon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nhé</a:t>
            </a:r>
            <a:r>
              <a:rPr lang="en-US" sz="5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401" y="1800438"/>
            <a:ext cx="3466648" cy="79047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14" y="2590911"/>
            <a:ext cx="3276173" cy="301903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438" y="2638531"/>
            <a:ext cx="3733315" cy="399045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095" y="1809962"/>
            <a:ext cx="0" cy="8380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29331" y="1829009"/>
            <a:ext cx="4199978" cy="7809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8843" y="2629006"/>
            <a:ext cx="2714273" cy="300950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3629" y="762348"/>
            <a:ext cx="3333315"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160"/>
            <a:ext cx="12191470" cy="6857701"/>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157" y="670819"/>
            <a:ext cx="10941690" cy="576351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4452" y="-3975"/>
            <a:ext cx="2067053" cy="2334385"/>
          </a:xfrm>
          <a:prstGeom prst="rect">
            <a:avLst/>
          </a:prstGeom>
        </p:spPr>
      </p:pic>
      <p:sp>
        <p:nvSpPr>
          <p:cNvPr id="27" name="1"/>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4293" y="670821"/>
            <a:ext cx="2934679" cy="1875191"/>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514"/>
            <a:ext cx="12190413" cy="1014040"/>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8221" y="4998002"/>
            <a:ext cx="1336032" cy="1231380"/>
          </a:xfrm>
          <a:prstGeom prst="rect">
            <a:avLst/>
          </a:prstGeom>
        </p:spPr>
      </p:pic>
      <p:sp>
        <p:nvSpPr>
          <p:cNvPr id="36" name="10">
            <a:hlinkClick r:id="" action="ppaction://hlinkshowjump?jump=firstslide"/>
          </p:cNvPr>
          <p:cNvSpPr/>
          <p:nvPr/>
        </p:nvSpPr>
        <p:spPr>
          <a:xfrm>
            <a:off x="1223319" y="1039760"/>
            <a:ext cx="9193427" cy="2247521"/>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018" y="3633331"/>
            <a:ext cx="3949369" cy="1280950"/>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064" y="5077939"/>
            <a:ext cx="3930320" cy="1280950"/>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3894" y="3710489"/>
            <a:ext cx="3978277" cy="1280948"/>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2940" y="5155096"/>
            <a:ext cx="3953553" cy="1280950"/>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9749" y="5159468"/>
            <a:ext cx="1028493" cy="1166794"/>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1875" y="5804533"/>
            <a:ext cx="666663" cy="666663"/>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0951" y="4302199"/>
            <a:ext cx="666663" cy="6666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739" y="4119355"/>
            <a:ext cx="666663" cy="666663"/>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160"/>
            <a:ext cx="12191470" cy="6857701"/>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157" y="670819"/>
            <a:ext cx="10941690" cy="576351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4452" y="-3975"/>
            <a:ext cx="2067053" cy="2334385"/>
          </a:xfrm>
          <a:prstGeom prst="rect">
            <a:avLst/>
          </a:prstGeom>
        </p:spPr>
      </p:pic>
      <p:sp>
        <p:nvSpPr>
          <p:cNvPr id="27" name="1"/>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4293" y="670821"/>
            <a:ext cx="2934679" cy="1875191"/>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514"/>
            <a:ext cx="12190413" cy="1014040"/>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8221" y="4998002"/>
            <a:ext cx="1336032" cy="1231380"/>
          </a:xfrm>
          <a:prstGeom prst="rect">
            <a:avLst/>
          </a:prstGeom>
        </p:spPr>
      </p:pic>
      <p:sp>
        <p:nvSpPr>
          <p:cNvPr id="36" name="10">
            <a:hlinkClick r:id="" action="ppaction://hlinkshowjump?jump=firstslide"/>
          </p:cNvPr>
          <p:cNvSpPr/>
          <p:nvPr/>
        </p:nvSpPr>
        <p:spPr>
          <a:xfrm>
            <a:off x="1448405" y="1039760"/>
            <a:ext cx="8487299" cy="2247521"/>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018" y="3633331"/>
            <a:ext cx="3949369" cy="1280950"/>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064" y="5077939"/>
            <a:ext cx="3930320" cy="1280950"/>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3894" y="3710489"/>
            <a:ext cx="3978277" cy="1280948"/>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2940" y="5155096"/>
            <a:ext cx="3953553" cy="1280950"/>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439" y="3729843"/>
            <a:ext cx="1028493" cy="1166794"/>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1875" y="5804533"/>
            <a:ext cx="666663" cy="666663"/>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0951" y="4302199"/>
            <a:ext cx="666663" cy="6666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220" y="5692224"/>
            <a:ext cx="666663" cy="666663"/>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160"/>
            <a:ext cx="12191470" cy="6857701"/>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157" y="670819"/>
            <a:ext cx="10941690" cy="576351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4452" y="-3975"/>
            <a:ext cx="2067053" cy="2334385"/>
          </a:xfrm>
          <a:prstGeom prst="rect">
            <a:avLst/>
          </a:prstGeom>
        </p:spPr>
      </p:pic>
      <p:sp>
        <p:nvSpPr>
          <p:cNvPr id="27" name="1"/>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6420" y="1039760"/>
            <a:ext cx="1570427" cy="942751"/>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599"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4293" y="670821"/>
            <a:ext cx="2934679" cy="1875191"/>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514"/>
            <a:ext cx="12190413" cy="1014040"/>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8221" y="4998002"/>
            <a:ext cx="1336032" cy="1231380"/>
          </a:xfrm>
          <a:prstGeom prst="rect">
            <a:avLst/>
          </a:prstGeom>
        </p:spPr>
      </p:pic>
      <p:sp>
        <p:nvSpPr>
          <p:cNvPr id="36" name="10">
            <a:hlinkClick r:id="" action="ppaction://hlinkshowjump?jump=firstslide"/>
          </p:cNvPr>
          <p:cNvSpPr/>
          <p:nvPr/>
        </p:nvSpPr>
        <p:spPr>
          <a:xfrm>
            <a:off x="1921018" y="1039760"/>
            <a:ext cx="8014686" cy="2247521"/>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8381" y="5181372"/>
            <a:ext cx="3949369" cy="1280950"/>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064" y="5077939"/>
            <a:ext cx="3930320" cy="1280950"/>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3894" y="3710489"/>
            <a:ext cx="3978277" cy="1280948"/>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356" y="3581381"/>
            <a:ext cx="3953553" cy="1280950"/>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0802" y="5277884"/>
            <a:ext cx="1028493" cy="1166794"/>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291" y="4230818"/>
            <a:ext cx="666663" cy="666663"/>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0951" y="4302199"/>
            <a:ext cx="666663" cy="6666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220" y="5692224"/>
            <a:ext cx="666663" cy="666663"/>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07" y="533777"/>
            <a:ext cx="6857107" cy="6857107"/>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5529" y="1600439"/>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030" y="1981661"/>
            <a:ext cx="5941893" cy="1938736"/>
          </a:xfrm>
          <a:prstGeom prst="rect">
            <a:avLst/>
          </a:prstGeom>
          <a:noFill/>
        </p:spPr>
        <p:txBody>
          <a:bodyPr wrap="square" rtlCol="0">
            <a:spAutoFit/>
          </a:bodyPr>
          <a:lstStyle/>
          <a:p>
            <a:pPr algn="ctr"/>
            <a:r>
              <a:rPr lang="en-US" sz="5999" b="1" dirty="0" err="1">
                <a:solidFill>
                  <a:srgbClr val="FF0000"/>
                </a:solidFill>
                <a:latin typeface="Times New Roman" panose="02020603050405020304" pitchFamily="18" charset="0"/>
                <a:cs typeface="Times New Roman" panose="02020603050405020304" pitchFamily="18" charset="0"/>
              </a:rPr>
              <a:t>Hoạt</a:t>
            </a:r>
            <a:r>
              <a:rPr lang="en-US" sz="5999" b="1" dirty="0">
                <a:solidFill>
                  <a:srgbClr val="FF0000"/>
                </a:solidFill>
                <a:latin typeface="Times New Roman" panose="02020603050405020304" pitchFamily="18" charset="0"/>
                <a:cs typeface="Times New Roman" panose="02020603050405020304" pitchFamily="18" charset="0"/>
              </a:rPr>
              <a:t> </a:t>
            </a:r>
            <a:r>
              <a:rPr lang="en-US" sz="5999" b="1" dirty="0" err="1">
                <a:solidFill>
                  <a:srgbClr val="FF0000"/>
                </a:solidFill>
                <a:latin typeface="Times New Roman" panose="02020603050405020304" pitchFamily="18" charset="0"/>
                <a:cs typeface="Times New Roman" panose="02020603050405020304" pitchFamily="18" charset="0"/>
              </a:rPr>
              <a:t>động</a:t>
            </a:r>
            <a:r>
              <a:rPr lang="en-US" sz="5999" b="1" dirty="0">
                <a:solidFill>
                  <a:srgbClr val="FF0000"/>
                </a:solidFill>
                <a:latin typeface="Times New Roman" panose="02020603050405020304" pitchFamily="18" charset="0"/>
                <a:cs typeface="Times New Roman" panose="02020603050405020304" pitchFamily="18" charset="0"/>
              </a:rPr>
              <a:t> 3: </a:t>
            </a:r>
            <a:r>
              <a:rPr lang="en-US" sz="5999" b="1" dirty="0" err="1">
                <a:solidFill>
                  <a:srgbClr val="FF0000"/>
                </a:solidFill>
                <a:latin typeface="Times New Roman" panose="02020603050405020304" pitchFamily="18" charset="0"/>
                <a:cs typeface="Times New Roman" panose="02020603050405020304" pitchFamily="18" charset="0"/>
              </a:rPr>
              <a:t>Một</a:t>
            </a:r>
            <a:r>
              <a:rPr lang="en-US" sz="5999" b="1" dirty="0">
                <a:solidFill>
                  <a:srgbClr val="FF0000"/>
                </a:solidFill>
                <a:latin typeface="Times New Roman" panose="02020603050405020304" pitchFamily="18" charset="0"/>
                <a:cs typeface="Times New Roman" panose="02020603050405020304" pitchFamily="18" charset="0"/>
              </a:rPr>
              <a:t> </a:t>
            </a:r>
            <a:r>
              <a:rPr lang="en-US" sz="5999" b="1" dirty="0" err="1">
                <a:solidFill>
                  <a:srgbClr val="FF0000"/>
                </a:solidFill>
                <a:latin typeface="Times New Roman" panose="02020603050405020304" pitchFamily="18" charset="0"/>
                <a:cs typeface="Times New Roman" panose="02020603050405020304" pitchFamily="18" charset="0"/>
              </a:rPr>
              <a:t>số</a:t>
            </a:r>
            <a:r>
              <a:rPr lang="en-US" sz="5999" b="1" dirty="0">
                <a:solidFill>
                  <a:srgbClr val="FF0000"/>
                </a:solidFill>
                <a:latin typeface="Times New Roman" panose="02020603050405020304" pitchFamily="18" charset="0"/>
                <a:cs typeface="Times New Roman" panose="02020603050405020304" pitchFamily="18" charset="0"/>
              </a:rPr>
              <a:t> </a:t>
            </a:r>
            <a:r>
              <a:rPr lang="en-US" sz="5999" b="1" dirty="0" err="1">
                <a:solidFill>
                  <a:srgbClr val="FF0000"/>
                </a:solidFill>
                <a:latin typeface="Times New Roman" panose="02020603050405020304" pitchFamily="18" charset="0"/>
                <a:cs typeface="Times New Roman" panose="02020603050405020304" pitchFamily="18" charset="0"/>
              </a:rPr>
              <a:t>nấm</a:t>
            </a:r>
            <a:r>
              <a:rPr lang="en-US" sz="5999" b="1" dirty="0">
                <a:solidFill>
                  <a:srgbClr val="FF0000"/>
                </a:solidFill>
                <a:latin typeface="Times New Roman" panose="02020603050405020304" pitchFamily="18" charset="0"/>
                <a:cs typeface="Times New Roman" panose="02020603050405020304" pitchFamily="18" charset="0"/>
              </a:rPr>
              <a:t> </a:t>
            </a:r>
            <a:r>
              <a:rPr lang="en-US" sz="5999" b="1" dirty="0" err="1">
                <a:solidFill>
                  <a:srgbClr val="FF0000"/>
                </a:solidFill>
                <a:latin typeface="Times New Roman" panose="02020603050405020304" pitchFamily="18" charset="0"/>
                <a:cs typeface="Times New Roman" panose="02020603050405020304" pitchFamily="18" charset="0"/>
              </a:rPr>
              <a:t>độc</a:t>
            </a:r>
            <a:endParaRPr lang="en-US" sz="5999"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457482" y="327336"/>
            <a:ext cx="11277036" cy="678091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785" y="152827"/>
            <a:ext cx="8380909" cy="3895100"/>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637" y="3352810"/>
            <a:ext cx="2285702" cy="533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5521" y="3352810"/>
            <a:ext cx="3047603" cy="533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2EE9411D-311C-40A9-80AC-1B7C1D09A40B}"/>
              </a:ext>
            </a:extLst>
          </p:cNvPr>
          <p:cNvSpPr/>
          <p:nvPr/>
        </p:nvSpPr>
        <p:spPr>
          <a:xfrm>
            <a:off x="2134116" y="4952801"/>
            <a:ext cx="7619008" cy="685711"/>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2C1350F3-0491-817A-148F-74ABA95A079D}"/>
              </a:ext>
            </a:extLst>
          </p:cNvPr>
          <p:cNvSpPr/>
          <p:nvPr/>
        </p:nvSpPr>
        <p:spPr>
          <a:xfrm>
            <a:off x="838884" y="5790892"/>
            <a:ext cx="10285661" cy="685711"/>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0CF24A-607F-E4B9-BBF7-225C1A5FCEDF}"/>
              </a:ext>
            </a:extLst>
          </p:cNvPr>
          <p:cNvSpPr/>
          <p:nvPr/>
        </p:nvSpPr>
        <p:spPr>
          <a:xfrm>
            <a:off x="991265" y="4114711"/>
            <a:ext cx="10285661" cy="685711"/>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3"/>
          <a:stretch>
            <a:fillRect/>
          </a:stretch>
        </p:blipFill>
        <p:spPr>
          <a:xfrm>
            <a:off x="4343628" y="457587"/>
            <a:ext cx="3128724" cy="2540471"/>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{87E1D21F-7DB6-D547-B96F-77C2AF5FBAB2}tf10001076</Template>
  <TotalTime>7</TotalTime>
  <Words>1080</Words>
  <Application>Microsoft Macintosh PowerPoint</Application>
  <PresentationFormat>Widescreen</PresentationFormat>
  <Paragraphs>175</Paragraphs>
  <Slides>30</Slides>
  <Notes>12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.VnBlack</vt:lpstr>
      <vt:lpstr>Algerian</vt:lpstr>
      <vt:lpstr>Arial</vt:lpstr>
      <vt:lpstr>Arial Black</vt:lpstr>
      <vt:lpstr>Calibri</vt:lpstr>
      <vt:lpstr>Cambria</vt:lpstr>
      <vt:lpstr>Century Gothic</vt:lpstr>
      <vt:lpstr>Georgia</vt:lpstr>
      <vt:lpstr>Times New Roman</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Microsoft Office User</cp:lastModifiedBy>
  <cp:revision>5</cp:revision>
  <dcterms:created xsi:type="dcterms:W3CDTF">2026-04-11T12:24:42Z</dcterms:created>
  <dcterms:modified xsi:type="dcterms:W3CDTF">2026-04-11T13:10:43Z</dcterms:modified>
</cp:coreProperties>
</file>