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44" r:id="rId7"/>
    <p:sldMasterId id="2147483756" r:id="rId8"/>
    <p:sldMasterId id="2147483768" r:id="rId9"/>
    <p:sldMasterId id="2147483780" r:id="rId10"/>
    <p:sldMasterId id="2147483792" r:id="rId11"/>
    <p:sldMasterId id="2147483804" r:id="rId12"/>
    <p:sldMasterId id="2147483813" r:id="rId13"/>
    <p:sldMasterId id="2147483825" r:id="rId14"/>
    <p:sldMasterId id="2147483837" r:id="rId15"/>
    <p:sldMasterId id="2147483849" r:id="rId16"/>
    <p:sldMasterId id="2147483861" r:id="rId17"/>
    <p:sldMasterId id="2147483879" r:id="rId18"/>
    <p:sldMasterId id="2147483891" r:id="rId19"/>
    <p:sldMasterId id="2147483903" r:id="rId20"/>
    <p:sldMasterId id="2147483915" r:id="rId21"/>
    <p:sldMasterId id="2147483946" r:id="rId22"/>
    <p:sldMasterId id="2147483954" r:id="rId23"/>
  </p:sldMasterIdLst>
  <p:notesMasterIdLst>
    <p:notesMasterId r:id="rId48"/>
  </p:notesMasterIdLst>
  <p:sldIdLst>
    <p:sldId id="257" r:id="rId24"/>
    <p:sldId id="258" r:id="rId25"/>
    <p:sldId id="259" r:id="rId26"/>
    <p:sldId id="260" r:id="rId27"/>
    <p:sldId id="261" r:id="rId28"/>
    <p:sldId id="262"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80" r:id="rId45"/>
    <p:sldId id="281" r:id="rId46"/>
    <p:sldId id="28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4" d="100"/>
          <a:sy n="94" d="100"/>
        </p:scale>
        <p:origin x="10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20" Type="http://schemas.openxmlformats.org/officeDocument/2006/relationships/slideMaster" Target="slideMasters/slideMaster20.xml"/><Relationship Id="rId41"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58A00-A964-4E5B-A1B5-897B89B8D16A}"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77D49-FBF3-449D-8AB0-2D7994E6668B}" type="slidenum">
              <a:rPr lang="en-US" smtClean="0"/>
              <a:t>‹#›</a:t>
            </a:fld>
            <a:endParaRPr lang="en-US"/>
          </a:p>
        </p:txBody>
      </p:sp>
    </p:spTree>
    <p:extLst>
      <p:ext uri="{BB962C8B-B14F-4D97-AF65-F5344CB8AC3E}">
        <p14:creationId xmlns:p14="http://schemas.microsoft.com/office/powerpoint/2010/main" val="244451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498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68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60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CC27-1A96-4FA4-9716-D8959EC7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71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CC27-1A96-4FA4-9716-D8959EC7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60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2.xml"/><Relationship Id="rId4" Type="http://schemas.openxmlformats.org/officeDocument/2006/relationships/image" Target="../media/image19.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Master" Target="../slideMasters/slideMaster22.xml"/><Relationship Id="rId5" Type="http://schemas.microsoft.com/office/2007/relationships/hdphoto" Target="../media/hdphoto2.wdp"/><Relationship Id="rId4" Type="http://schemas.openxmlformats.org/officeDocument/2006/relationships/image" Target="../media/image23.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Master" Target="../slideMasters/slideMaster22.xml"/><Relationship Id="rId5" Type="http://schemas.openxmlformats.org/officeDocument/2006/relationships/hyperlink" Target="https://www.facebook.com/groups/629898828017053" TargetMode="External"/><Relationship Id="rId4" Type="http://schemas.openxmlformats.org/officeDocument/2006/relationships/image" Target="../media/image25.png"/></Relationships>
</file>

<file path=ppt/slideLayouts/_rels/slideLayout24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22.xml"/><Relationship Id="rId6" Type="http://schemas.microsoft.com/office/2007/relationships/hdphoto" Target="../media/hdphoto2.wdp"/><Relationship Id="rId11" Type="http://schemas.openxmlformats.org/officeDocument/2006/relationships/hyperlink" Target="https://www.facebook.com/groups/629898828017053" TargetMode="External"/><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4.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98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5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175E-CB8F-4EB7-8068-CC260C2948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8781ED-FE88-457F-B53D-084A86B3E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756CC-FF76-487C-A8BE-E72723961D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00C842-6DED-4457-AB4E-2CC1EF9DFD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70818E-E0B4-417D-9716-E5429DC727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3753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47DB-1392-41A8-88A6-00C72D21D4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05E87-2C86-4F3B-99B5-8A38D8AEB5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A56C3-2F01-4390-98DB-C159CF7BB6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6D38F1-C2B4-4972-B037-B19A2519B8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0631FD5-BC5E-4868-80D7-0B7CDD50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630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B7B15-1B5D-452F-A90D-55CA6B64A4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F410C6-6C28-4F3F-8BBB-9CB6D8AA6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7FBE6-82F4-4B79-BD26-94EEDD490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2605F9-B4DD-452B-8358-E7AD1344FB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603B005-7DB6-4F5D-9CA9-21B4BB0C49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600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5B7A-2791-4D00-ACB4-135CA3D85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95211-D142-4963-B664-011C10C66F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0AB76F-8BC6-4800-A664-5814B99EA5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6DCA6-BAD9-457F-AF15-2231DBCDC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F4F6A21-7AEF-4BF8-9FB3-56C182EED0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101B772-82E7-40C0-AB41-19B1FFB99E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524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93BB-94D8-4D6C-BCF5-D34E6935E7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4A81AB-175D-4A8F-886A-3EE35C6FE6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C0F44-D25E-4E42-8D38-5A540406D3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DDA26D-B05C-43B6-8FDC-99AC586D8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51DC0E-BEC3-40C7-9150-1FD037A38B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AAD87D-CDBE-4AA7-BABC-5E66CB229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8419943-4D68-4134-B0CE-6598118477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D28CFF-8BB7-42E4-8D14-BEDA2B8C50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0083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A05EE-BAD2-4786-87CD-9E679935D5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322E44-09AF-4E49-BE3E-3BFCEBE708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5D03484-BC19-495B-A2C6-978E8BA7FB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16E444E-E4F8-47F0-B7FC-B8E845363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7036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AAAC5-7C8B-4884-829A-BEA94D0198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F4F7C78-D1C6-451F-B1A8-978E1ADF91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440F5FA-EFA7-4CED-BF78-6989BE0371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7948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1261-823D-4CD6-A7CB-2F22EAA8A2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4D87B1-586A-40B1-99D5-B8FECE328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3EE647-AA01-4431-95BC-E4790345A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CF333-023E-4B18-BE1F-CAAEF24AD7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6970E44-4459-4C39-817A-76D73D8B6B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911A13-9539-49EB-979E-8B24129D8B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3043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5C6F-78F8-475F-920D-DF8F890ED5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876F7-BE6F-442F-A432-F71B66353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D01D14-24CB-4CC4-9BF2-E98830F1A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ECA1C-471B-4B4B-BCDA-5A6B69B436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CE5DA3-06CB-49CB-B714-781BB0ED6D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B868390-5DA5-4BB4-B156-1F8D1A122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8042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22C4-4763-49EC-9133-75155C7DC8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4C3CCE-E03F-4328-BADE-FCADD8E0A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AE6AE-8D2F-484A-BFEE-A2962E4F53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04F39C-E157-483B-932B-5293845836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94EA20-5E10-48F6-B0F1-98D782B1A7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68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16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053FF3-E2A8-4302-9D96-06CE0C520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9CEF21-D235-40D3-B6C1-ED5A266BCB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EA772-A238-42EC-9C92-B8D6E83EF4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111D4C7-DA82-4ACD-8FF0-5854C58F9F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5EB4D4-C29D-4479-836C-255282EFA1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230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5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67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03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674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018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96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36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480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5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4078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9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89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64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454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168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5656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42838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5230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46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B852F3-93B1-4F46-BADE-1B4BA13343AF}" type="datetimeFigureOut">
              <a:rPr kumimoji="0" lang="en-US" sz="18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EA748E-28A4-41BC-8E0D-E58ECB7C86BE}" type="slidenum">
              <a:rPr kumimoji="0" lang="en-US" sz="18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129716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0531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799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47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559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555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09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75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1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74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51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71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7260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66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23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74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60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393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68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84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552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55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1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7091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97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72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792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13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967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5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87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38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14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45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4008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28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63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51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90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74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14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36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499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93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69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0161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53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323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595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11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1207714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3670090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3089850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281792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3701548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3767883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4398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4070617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404854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3872320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2330637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4164122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436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558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19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743450" y="1751012"/>
            <a:ext cx="6400800" cy="4114800"/>
          </a:xfrm>
          <a:custGeom>
            <a:avLst/>
            <a:gdLst>
              <a:gd name="connsiteX0" fmla="*/ 4648200 w 6400800"/>
              <a:gd name="connsiteY0" fmla="*/ 2131255 h 4114800"/>
              <a:gd name="connsiteX1" fmla="*/ 6400800 w 6400800"/>
              <a:gd name="connsiteY1" fmla="*/ 2131255 h 4114800"/>
              <a:gd name="connsiteX2" fmla="*/ 6400800 w 6400800"/>
              <a:gd name="connsiteY2" fmla="*/ 4114800 h 4114800"/>
              <a:gd name="connsiteX3" fmla="*/ 4648200 w 6400800"/>
              <a:gd name="connsiteY3" fmla="*/ 4114800 h 4114800"/>
              <a:gd name="connsiteX4" fmla="*/ 0 w 6400800"/>
              <a:gd name="connsiteY4" fmla="*/ 2131255 h 4114800"/>
              <a:gd name="connsiteX5" fmla="*/ 4514850 w 6400800"/>
              <a:gd name="connsiteY5" fmla="*/ 2131255 h 4114800"/>
              <a:gd name="connsiteX6" fmla="*/ 4514850 w 6400800"/>
              <a:gd name="connsiteY6" fmla="*/ 4114800 h 4114800"/>
              <a:gd name="connsiteX7" fmla="*/ 0 w 6400800"/>
              <a:gd name="connsiteY7" fmla="*/ 4114800 h 4114800"/>
              <a:gd name="connsiteX8" fmla="*/ 1885950 w 6400800"/>
              <a:gd name="connsiteY8" fmla="*/ 0 h 4114800"/>
              <a:gd name="connsiteX9" fmla="*/ 6400800 w 6400800"/>
              <a:gd name="connsiteY9" fmla="*/ 0 h 4114800"/>
              <a:gd name="connsiteX10" fmla="*/ 6400800 w 6400800"/>
              <a:gd name="connsiteY10" fmla="*/ 1983545 h 4114800"/>
              <a:gd name="connsiteX11" fmla="*/ 1885950 w 6400800"/>
              <a:gd name="connsiteY11" fmla="*/ 1983545 h 4114800"/>
              <a:gd name="connsiteX12" fmla="*/ 0 w 6400800"/>
              <a:gd name="connsiteY12" fmla="*/ 0 h 4114800"/>
              <a:gd name="connsiteX13" fmla="*/ 1752600 w 6400800"/>
              <a:gd name="connsiteY13" fmla="*/ 0 h 4114800"/>
              <a:gd name="connsiteX14" fmla="*/ 1752600 w 6400800"/>
              <a:gd name="connsiteY14" fmla="*/ 1983545 h 4114800"/>
              <a:gd name="connsiteX15" fmla="*/ 0 w 6400800"/>
              <a:gd name="connsiteY15" fmla="*/ 1983545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0800" h="4114800">
                <a:moveTo>
                  <a:pt x="4648200" y="2131255"/>
                </a:moveTo>
                <a:lnTo>
                  <a:pt x="6400800" y="2131255"/>
                </a:lnTo>
                <a:lnTo>
                  <a:pt x="6400800" y="4114800"/>
                </a:lnTo>
                <a:lnTo>
                  <a:pt x="4648200" y="4114800"/>
                </a:lnTo>
                <a:close/>
                <a:moveTo>
                  <a:pt x="0" y="2131255"/>
                </a:moveTo>
                <a:lnTo>
                  <a:pt x="4514850" y="2131255"/>
                </a:lnTo>
                <a:lnTo>
                  <a:pt x="4514850" y="4114800"/>
                </a:lnTo>
                <a:lnTo>
                  <a:pt x="0" y="4114800"/>
                </a:lnTo>
                <a:close/>
                <a:moveTo>
                  <a:pt x="1885950" y="0"/>
                </a:moveTo>
                <a:lnTo>
                  <a:pt x="6400800" y="0"/>
                </a:lnTo>
                <a:lnTo>
                  <a:pt x="6400800" y="1983545"/>
                </a:lnTo>
                <a:lnTo>
                  <a:pt x="1885950" y="1983545"/>
                </a:lnTo>
                <a:close/>
                <a:moveTo>
                  <a:pt x="0" y="0"/>
                </a:moveTo>
                <a:lnTo>
                  <a:pt x="1752600" y="0"/>
                </a:lnTo>
                <a:lnTo>
                  <a:pt x="1752600" y="1983545"/>
                </a:lnTo>
                <a:lnTo>
                  <a:pt x="0" y="1983545"/>
                </a:ln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3710670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018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9848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3"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4"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1024553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49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20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7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74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80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921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42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3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1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850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0311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14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1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175E-CB8F-4EB7-8068-CC260C2948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8781ED-FE88-457F-B53D-084A86B3E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756CC-FF76-487C-A8BE-E72723961D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00C842-6DED-4457-AB4E-2CC1EF9DFD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70818E-E0B4-417D-9716-E5429DC727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7504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47DB-1392-41A8-88A6-00C72D21D4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05E87-2C86-4F3B-99B5-8A38D8AEB5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A56C3-2F01-4390-98DB-C159CF7BB6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6D38F1-C2B4-4972-B037-B19A2519B8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0631FD5-BC5E-4868-80D7-0B7CDD50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7599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B7B15-1B5D-452F-A90D-55CA6B64A4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F410C6-6C28-4F3F-8BBB-9CB6D8AA6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7FBE6-82F4-4B79-BD26-94EEDD490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2605F9-B4DD-452B-8358-E7AD1344FB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603B005-7DB6-4F5D-9CA9-21B4BB0C49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1014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5B7A-2791-4D00-ACB4-135CA3D85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95211-D142-4963-B664-011C10C66F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0AB76F-8BC6-4800-A664-5814B99EA5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6DCA6-BAD9-457F-AF15-2231DBCDC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F4F6A21-7AEF-4BF8-9FB3-56C182EED0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101B772-82E7-40C0-AB41-19B1FFB99E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5251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93BB-94D8-4D6C-BCF5-D34E6935E7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4A81AB-175D-4A8F-886A-3EE35C6FE6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C0F44-D25E-4E42-8D38-5A540406D3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DDA26D-B05C-43B6-8FDC-99AC586D8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51DC0E-BEC3-40C7-9150-1FD037A38B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AAD87D-CDBE-4AA7-BABC-5E66CB229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8419943-4D68-4134-B0CE-6598118477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D28CFF-8BB7-42E4-8D14-BEDA2B8C50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6851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A05EE-BAD2-4786-87CD-9E679935D5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322E44-09AF-4E49-BE3E-3BFCEBE708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5D03484-BC19-495B-A2C6-978E8BA7FB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16E444E-E4F8-47F0-B7FC-B8E845363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947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AAAC5-7C8B-4884-829A-BEA94D0198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F4F7C78-D1C6-451F-B1A8-978E1ADF91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440F5FA-EFA7-4CED-BF78-6989BE0371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8965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1261-823D-4CD6-A7CB-2F22EAA8A2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4D87B1-586A-40B1-99D5-B8FECE328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3EE647-AA01-4431-95BC-E4790345A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CF333-023E-4B18-BE1F-CAAEF24AD7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6970E44-4459-4C39-817A-76D73D8B6B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911A13-9539-49EB-979E-8B24129D8B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091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922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5C6F-78F8-475F-920D-DF8F890ED5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876F7-BE6F-442F-A432-F71B66353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D01D14-24CB-4CC4-9BF2-E98830F1A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ECA1C-471B-4B4B-BCDA-5A6B69B436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CE5DA3-06CB-49CB-B714-781BB0ED6D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B868390-5DA5-4BB4-B156-1F8D1A122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5312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22C4-4763-49EC-9133-75155C7DC8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4C3CCE-E03F-4328-BADE-FCADD8E0A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AE6AE-8D2F-484A-BFEE-A2962E4F53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04F39C-E157-483B-932B-5293845836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94EA20-5E10-48F6-B0F1-98D782B1A7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233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053FF3-E2A8-4302-9D96-06CE0C520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9CEF21-D235-40D3-B6C1-ED5A266BCB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EA772-A238-42EC-9C92-B8D6E83EF4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111D4C7-DA82-4ACD-8FF0-5854C58F9F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5EB4D4-C29D-4479-836C-255282EFA1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5909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5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834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18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534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68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91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49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4369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14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3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8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44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2035965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204862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1175058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1379153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1704905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136551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5709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3447444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1664549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4117652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120691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3828476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43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91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155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743450" y="1751012"/>
            <a:ext cx="6400800" cy="4114800"/>
          </a:xfrm>
          <a:custGeom>
            <a:avLst/>
            <a:gdLst>
              <a:gd name="connsiteX0" fmla="*/ 4648200 w 6400800"/>
              <a:gd name="connsiteY0" fmla="*/ 2131255 h 4114800"/>
              <a:gd name="connsiteX1" fmla="*/ 6400800 w 6400800"/>
              <a:gd name="connsiteY1" fmla="*/ 2131255 h 4114800"/>
              <a:gd name="connsiteX2" fmla="*/ 6400800 w 6400800"/>
              <a:gd name="connsiteY2" fmla="*/ 4114800 h 4114800"/>
              <a:gd name="connsiteX3" fmla="*/ 4648200 w 6400800"/>
              <a:gd name="connsiteY3" fmla="*/ 4114800 h 4114800"/>
              <a:gd name="connsiteX4" fmla="*/ 0 w 6400800"/>
              <a:gd name="connsiteY4" fmla="*/ 2131255 h 4114800"/>
              <a:gd name="connsiteX5" fmla="*/ 4514850 w 6400800"/>
              <a:gd name="connsiteY5" fmla="*/ 2131255 h 4114800"/>
              <a:gd name="connsiteX6" fmla="*/ 4514850 w 6400800"/>
              <a:gd name="connsiteY6" fmla="*/ 4114800 h 4114800"/>
              <a:gd name="connsiteX7" fmla="*/ 0 w 6400800"/>
              <a:gd name="connsiteY7" fmla="*/ 4114800 h 4114800"/>
              <a:gd name="connsiteX8" fmla="*/ 1885950 w 6400800"/>
              <a:gd name="connsiteY8" fmla="*/ 0 h 4114800"/>
              <a:gd name="connsiteX9" fmla="*/ 6400800 w 6400800"/>
              <a:gd name="connsiteY9" fmla="*/ 0 h 4114800"/>
              <a:gd name="connsiteX10" fmla="*/ 6400800 w 6400800"/>
              <a:gd name="connsiteY10" fmla="*/ 1983545 h 4114800"/>
              <a:gd name="connsiteX11" fmla="*/ 1885950 w 6400800"/>
              <a:gd name="connsiteY11" fmla="*/ 1983545 h 4114800"/>
              <a:gd name="connsiteX12" fmla="*/ 0 w 6400800"/>
              <a:gd name="connsiteY12" fmla="*/ 0 h 4114800"/>
              <a:gd name="connsiteX13" fmla="*/ 1752600 w 6400800"/>
              <a:gd name="connsiteY13" fmla="*/ 0 h 4114800"/>
              <a:gd name="connsiteX14" fmla="*/ 1752600 w 6400800"/>
              <a:gd name="connsiteY14" fmla="*/ 1983545 h 4114800"/>
              <a:gd name="connsiteX15" fmla="*/ 0 w 6400800"/>
              <a:gd name="connsiteY15" fmla="*/ 1983545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0800" h="4114800">
                <a:moveTo>
                  <a:pt x="4648200" y="2131255"/>
                </a:moveTo>
                <a:lnTo>
                  <a:pt x="6400800" y="2131255"/>
                </a:lnTo>
                <a:lnTo>
                  <a:pt x="6400800" y="4114800"/>
                </a:lnTo>
                <a:lnTo>
                  <a:pt x="4648200" y="4114800"/>
                </a:lnTo>
                <a:close/>
                <a:moveTo>
                  <a:pt x="0" y="2131255"/>
                </a:moveTo>
                <a:lnTo>
                  <a:pt x="4514850" y="2131255"/>
                </a:lnTo>
                <a:lnTo>
                  <a:pt x="4514850" y="4114800"/>
                </a:lnTo>
                <a:lnTo>
                  <a:pt x="0" y="4114800"/>
                </a:lnTo>
                <a:close/>
                <a:moveTo>
                  <a:pt x="1885950" y="0"/>
                </a:moveTo>
                <a:lnTo>
                  <a:pt x="6400800" y="0"/>
                </a:lnTo>
                <a:lnTo>
                  <a:pt x="6400800" y="1983545"/>
                </a:lnTo>
                <a:lnTo>
                  <a:pt x="1885950" y="1983545"/>
                </a:lnTo>
                <a:close/>
                <a:moveTo>
                  <a:pt x="0" y="0"/>
                </a:moveTo>
                <a:lnTo>
                  <a:pt x="1752600" y="0"/>
                </a:lnTo>
                <a:lnTo>
                  <a:pt x="1752600" y="1983545"/>
                </a:lnTo>
                <a:lnTo>
                  <a:pt x="0" y="1983545"/>
                </a:ln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275087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998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5745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3"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4"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1426888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F03FE9B-705D-44D7-A247-EC5C627DD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7F061A43-A4E9-40A8-8CAA-2A96C2A309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15" name="图片 14">
            <a:extLst>
              <a:ext uri="{FF2B5EF4-FFF2-40B4-BE49-F238E27FC236}">
                <a16:creationId xmlns:a16="http://schemas.microsoft.com/office/drawing/2014/main" id="{01230485-4D52-4039-9759-8924E7B1AF41}"/>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6944"/>
          <a:stretch/>
        </p:blipFill>
        <p:spPr>
          <a:xfrm>
            <a:off x="5384800" y="4713396"/>
            <a:ext cx="6807200" cy="1725144"/>
          </a:xfrm>
          <a:prstGeom prst="rect">
            <a:avLst/>
          </a:prstGeom>
        </p:spPr>
      </p:pic>
      <p:pic>
        <p:nvPicPr>
          <p:cNvPr id="16" name="图片 15">
            <a:extLst>
              <a:ext uri="{FF2B5EF4-FFF2-40B4-BE49-F238E27FC236}">
                <a16:creationId xmlns:a16="http://schemas.microsoft.com/office/drawing/2014/main" id="{14AE4E70-6281-4B7A-B476-BEB10317A7BC}"/>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spTree>
    <p:extLst>
      <p:ext uri="{BB962C8B-B14F-4D97-AF65-F5344CB8AC3E}">
        <p14:creationId xmlns:p14="http://schemas.microsoft.com/office/powerpoint/2010/main" val="179484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4DD00AF-B4E4-4981-A68A-2C75E0E39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69E82">
                    <a:lumMod val="60000"/>
                    <a:lumOff val="4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69E82">
                  <a:lumMod val="60000"/>
                  <a:lumOff val="4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46859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17E6E86-E37F-4AF3-A64F-99B7ED397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36664B3-DAF3-4524-A1E4-E1B71C10DA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8" name="图片 7">
            <a:extLst>
              <a:ext uri="{FF2B5EF4-FFF2-40B4-BE49-F238E27FC236}">
                <a16:creationId xmlns:a16="http://schemas.microsoft.com/office/drawing/2014/main" id="{85CD45FC-8F50-49A2-B04A-E5053647E6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p:blipFill>
        <p:spPr>
          <a:xfrm>
            <a:off x="0" y="4312798"/>
            <a:ext cx="1612056" cy="1725145"/>
          </a:xfrm>
          <a:prstGeom prst="rect">
            <a:avLst/>
          </a:prstGeom>
        </p:spPr>
      </p:pic>
      <p:pic>
        <p:nvPicPr>
          <p:cNvPr id="9" name="图片 8">
            <a:extLst>
              <a:ext uri="{FF2B5EF4-FFF2-40B4-BE49-F238E27FC236}">
                <a16:creationId xmlns:a16="http://schemas.microsoft.com/office/drawing/2014/main" id="{4FAB15A1-71B5-4A0A-9CB3-02DF3EA90F9A}"/>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p:blipFill>
        <p:spPr>
          <a:xfrm>
            <a:off x="5384800" y="4722827"/>
            <a:ext cx="6807200" cy="1725144"/>
          </a:xfrm>
          <a:prstGeom prst="rect">
            <a:avLst/>
          </a:prstGeom>
        </p:spPr>
      </p:pic>
      <p:pic>
        <p:nvPicPr>
          <p:cNvPr id="10" name="图片 9">
            <a:extLst>
              <a:ext uri="{FF2B5EF4-FFF2-40B4-BE49-F238E27FC236}">
                <a16:creationId xmlns:a16="http://schemas.microsoft.com/office/drawing/2014/main" id="{5AB4715F-12E7-40FC-9D36-2350BA7E0813}"/>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pic>
        <p:nvPicPr>
          <p:cNvPr id="11" name="图片 10">
            <a:extLst>
              <a:ext uri="{FF2B5EF4-FFF2-40B4-BE49-F238E27FC236}">
                <a16:creationId xmlns:a16="http://schemas.microsoft.com/office/drawing/2014/main" id="{96045E8B-3391-4DEA-B4BA-8FE435FDF0DA}"/>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sp>
        <p:nvSpPr>
          <p:cNvPr id="12" name="Rectangle 1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69E82">
                    <a:lumMod val="60000"/>
                    <a:lumOff val="4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69E82">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240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Rectangle 7"/>
          <p:cNvSpPr/>
          <p:nvPr userDrawn="1"/>
        </p:nvSpPr>
        <p:spPr>
          <a:xfrm>
            <a:off x="218941" y="154547"/>
            <a:ext cx="11797048" cy="6529588"/>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8584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17FC38-74B0-4D2B-8327-E7DF9F644B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07A961-2505-41CA-AF67-8CDAC30E89F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2A4B09C-0744-4686-9519-19A3031635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30CA85B-A74E-44A5-8E73-B2BEDC5213D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35A3C-D78B-4D15-AA26-DE85C239AB56}"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8797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893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过渡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549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3770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617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861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9375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0460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7134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29360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1699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1539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9616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7470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6A186B-B57A-4801-82AF-751650A9198B}"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75F6C-B60A-4243-BAFF-C9A93FF614E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48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523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506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528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93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021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102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891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868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03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55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717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705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340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16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14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4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5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946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263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025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09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453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183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093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68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286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0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159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522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456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961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510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557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169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112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815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65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0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2459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835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614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129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5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6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2AA6FD-C31D-4B79-9945-180E4AA0524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67AF3-16F3-4BF7-B983-B9688E4583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010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38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82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149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99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14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39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6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74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82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8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67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52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5716F955-1F76-2C0C-B32E-2395C5859B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01937B00-795F-3214-22EB-5236C657BF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938BCFB7-DE29-7190-F88C-1AE44F1326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矩形 1">
            <a:extLst>
              <a:ext uri="{FF2B5EF4-FFF2-40B4-BE49-F238E27FC236}">
                <a16:creationId xmlns:a16="http://schemas.microsoft.com/office/drawing/2014/main" id="{AD4119A4-450B-A039-CB82-0738773A6D16}"/>
              </a:ext>
            </a:extLst>
          </p:cNvPr>
          <p:cNvSpPr/>
          <p:nvPr userDrawn="1"/>
        </p:nvSpPr>
        <p:spPr>
          <a:xfrm>
            <a:off x="3214761" y="1136715"/>
            <a:ext cx="8772775" cy="5470525"/>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8" name="图片 12">
            <a:extLst>
              <a:ext uri="{FF2B5EF4-FFF2-40B4-BE49-F238E27FC236}">
                <a16:creationId xmlns:a16="http://schemas.microsoft.com/office/drawing/2014/main" id="{2ECADCD2-5614-2F56-0B3B-475FFB1305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0">
            <a:extLst>
              <a:ext uri="{FF2B5EF4-FFF2-40B4-BE49-F238E27FC236}">
                <a16:creationId xmlns:a16="http://schemas.microsoft.com/office/drawing/2014/main" id="{5E2CA889-2572-5F87-1C35-137EC86357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a:extLst>
              <a:ext uri="{FF2B5EF4-FFF2-40B4-BE49-F238E27FC236}">
                <a16:creationId xmlns:a16="http://schemas.microsoft.com/office/drawing/2014/main" id="{733ABF37-D632-F278-D943-5B756792460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a:extLst>
              <a:ext uri="{FF2B5EF4-FFF2-40B4-BE49-F238E27FC236}">
                <a16:creationId xmlns:a16="http://schemas.microsoft.com/office/drawing/2014/main" id="{D982CD15-8D19-2E32-917A-841BD2C09013}"/>
              </a:ext>
            </a:extLst>
          </p:cNvPr>
          <p:cNvPicPr>
            <a:picLocks noChangeAspect="1" noChangeArrowheads="1"/>
          </p:cNvPicPr>
          <p:nvPr userDrawn="1"/>
        </p:nvPicPr>
        <p:blipFill>
          <a:blip r:embed="rId6">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4351338" y="23813"/>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0">
            <a:extLst>
              <a:ext uri="{FF2B5EF4-FFF2-40B4-BE49-F238E27FC236}">
                <a16:creationId xmlns:a16="http://schemas.microsoft.com/office/drawing/2014/main" id="{F1DE9B76-3CD9-446D-DE12-F7266DA3B10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7">
            <a:extLst>
              <a:ext uri="{FF2B5EF4-FFF2-40B4-BE49-F238E27FC236}">
                <a16:creationId xmlns:a16="http://schemas.microsoft.com/office/drawing/2014/main" id="{892E2CC3-77DA-373C-F6D2-13A71F9D40BF}"/>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4" name="图片 18">
            <a:extLst>
              <a:ext uri="{FF2B5EF4-FFF2-40B4-BE49-F238E27FC236}">
                <a16:creationId xmlns:a16="http://schemas.microsoft.com/office/drawing/2014/main" id="{B34B9FD3-31F2-21E5-24D9-89730D3E21BE}"/>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15" name="图片 19">
            <a:extLst>
              <a:ext uri="{FF2B5EF4-FFF2-40B4-BE49-F238E27FC236}">
                <a16:creationId xmlns:a16="http://schemas.microsoft.com/office/drawing/2014/main" id="{CF36C4E0-0C6C-6A62-BE3A-553D7FA35AE9}"/>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spTree>
    <p:extLst>
      <p:ext uri="{BB962C8B-B14F-4D97-AF65-F5344CB8AC3E}">
        <p14:creationId xmlns:p14="http://schemas.microsoft.com/office/powerpoint/2010/main" val="4604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31034CD5-2CAC-8ECB-80C0-67AE525699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893DD695-DD3D-DE39-F0B3-8D8EBB3548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C50D7A36-EAA8-4559-A4C2-F3D7379F60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3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105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730FC09C-6BCC-5CDD-D05F-4B3B191B1F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F1BD8273-53FD-CE2E-5C3E-2E0B32D1AF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25FD593-244F-758D-F138-818C614ABA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图片 31">
            <a:extLst>
              <a:ext uri="{FF2B5EF4-FFF2-40B4-BE49-F238E27FC236}">
                <a16:creationId xmlns:a16="http://schemas.microsoft.com/office/drawing/2014/main" id="{FAB1FB03-E8D7-D759-3EB2-83CAA41440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 y="4937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5695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6FEEF1-A73C-D60E-F455-5BCB79F3910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E572AAB-C99F-A190-21E7-BDF4EDE1153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23F322-F909-9594-1337-6143F7E45E8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B226B265-7338-C88E-46F6-C7EDB82DD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F843C393-7671-38BD-E6B9-71CB35AAE7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0CA2068-3543-7EA7-6C9D-A08334F089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9255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466E2B-BD56-8AE9-0B5D-EDAED8660691}"/>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1DF8A56-1DF2-2A6B-6628-AF4F2D458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A69CFED-0139-CCB1-551A-E3823CC0C53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26300B6-1976-7C30-D618-8ACC54C7F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D2FAB8F-4ACE-1BFD-51C1-A939CBFB238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88087742-52DB-98CB-1CE3-9B093691FA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31A18370-6A86-E249-F13B-231C5114AA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D9DB9B27-EBB3-0D0C-C9D2-62B2876BD0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07938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id="{BA82003F-8C38-0872-0488-75423F26E4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707AEF6D-383E-219F-90E9-F865F23C5F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F65BA5DF-258E-8495-A1EF-94AE6A3B58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6" name="图片 6">
            <a:extLst>
              <a:ext uri="{FF2B5EF4-FFF2-40B4-BE49-F238E27FC236}">
                <a16:creationId xmlns:a16="http://schemas.microsoft.com/office/drawing/2014/main" id="{9042218E-AF74-6CEC-6084-88CED085ED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C0CF6C5D-B4FA-3B7D-258B-A968222B82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a:extLst>
              <a:ext uri="{FF2B5EF4-FFF2-40B4-BE49-F238E27FC236}">
                <a16:creationId xmlns:a16="http://schemas.microsoft.com/office/drawing/2014/main" id="{7208381E-058D-BF6E-CD9A-3AF5F4CB01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52892" b="58246"/>
          <a:stretch>
            <a:fillRect/>
          </a:stretch>
        </p:blipFill>
        <p:spPr bwMode="auto">
          <a:xfrm>
            <a:off x="838200" y="435611"/>
            <a:ext cx="7702087" cy="52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5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040BA47-76FF-4C85-08DF-A4B18DB3E3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Chỗ dành sẵn cho Chân trang 2">
            <a:extLst>
              <a:ext uri="{FF2B5EF4-FFF2-40B4-BE49-F238E27FC236}">
                <a16:creationId xmlns:a16="http://schemas.microsoft.com/office/drawing/2014/main" id="{C6DF102C-CC50-602B-EDF7-A8E6371009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Chỗ dành sẵn cho Số hiệu Bản chiếu 3">
            <a:extLst>
              <a:ext uri="{FF2B5EF4-FFF2-40B4-BE49-F238E27FC236}">
                <a16:creationId xmlns:a16="http://schemas.microsoft.com/office/drawing/2014/main" id="{7F6AABBD-F526-F29C-738D-65597CB8C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60794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3B79FE-D916-0579-CD8A-8C43AEB72B8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6C1FA740-B058-8FBF-3B7C-C258CB7FA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8DEDEBB-C523-F374-947E-552B27D50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00E42A-A7DF-E173-FD4A-A0B997924A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998D8DB4-A3FF-53EC-A592-6A47204299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8712A8BC-F81B-2DAC-3AB9-EEE9721DF6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2345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80D444-468B-CFA6-F4E6-3170E399705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FD49098-F6DF-E0E8-AD1E-A1E96C9D5D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81B3539-EB82-2B01-E3A8-470EF5DC8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2408B-9E75-DA61-69F8-00EEF173C1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414F8B25-E6B6-1767-0DA9-E477011CF6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631043B3-96F9-35AF-A8F3-5D3D14625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2236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049FE7-3834-D730-5AD9-1D0800BEB52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528F628A-B025-39D7-8DF5-A61AD5D36E6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41EBF7F-08A2-658A-86A6-F39D6129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DB0BE131-2470-73DF-9DE1-89C2D95667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4B0D8F0A-57A4-3EF1-61A4-587DB706E4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43395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FBA7BAE-B0A0-0720-F472-BBEE45EE6A4C}"/>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5AF29CD7-D8C4-D2E6-9B36-AF24258C1DB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4ED2EDF-2D16-A88E-729C-DDD7854C49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EC4C70F9-09A9-AC2E-2F6E-759D6876C0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343843A6-3DA5-9205-559C-1098E51514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2225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33944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99D882-3121-4548-B59D-9CEBC2377A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2DD18-EEF1-4F86-B916-1ECD567EF5C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14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51372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33593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70817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8" name="页脚占位符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9" name="灯片编号占位符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5058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页脚占位符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灯片编号占位符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13286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91805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91196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09322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725259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63206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10" Type="http://schemas.openxmlformats.org/officeDocument/2006/relationships/image" Target="../media/image13.jpeg"/><Relationship Id="rId4" Type="http://schemas.openxmlformats.org/officeDocument/2006/relationships/slideLayout" Target="../slideLayouts/slideLayout12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theme" Target="../theme/theme17.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microsoft.com/office/2007/relationships/hdphoto" Target="../media/hdphoto1.wdp"/><Relationship Id="rId5" Type="http://schemas.openxmlformats.org/officeDocument/2006/relationships/slideLayout" Target="../slideLayouts/slideLayout245.xml"/><Relationship Id="rId10" Type="http://schemas.openxmlformats.org/officeDocument/2006/relationships/image" Target="../media/image21.png"/><Relationship Id="rId4" Type="http://schemas.openxmlformats.org/officeDocument/2006/relationships/slideLayout" Target="../slideLayouts/slideLayout244.xml"/><Relationship Id="rId9" Type="http://schemas.openxmlformats.org/officeDocument/2006/relationships/image" Target="../media/image20.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274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2A37B-683E-4E9C-AE09-0CB7A7B09B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E8F13B-BA25-45B6-89D4-A7BA303A5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70F48-229C-497E-A48D-A8568F46D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C59944-674E-4DD5-8C4D-89A070EDDD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FF3811-369D-42E2-9EC3-E18C66C8E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422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5046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118645839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3003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85941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174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81476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4873580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48881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2A37B-683E-4E9C-AE09-0CB7A7B09B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E8F13B-BA25-45B6-89D4-A7BA303A5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70F48-229C-497E-A48D-A8568F46D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84CA58-337E-45EA-B593-844E1E4BD7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C59944-674E-4DD5-8C4D-89A070EDDD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FF3811-369D-42E2-9EC3-E18C66C8E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ADF848-9E6A-42AA-AEF0-05C05B5498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975405"/>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010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1445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panose="020F0502020204030204"/>
              <a:cs typeface="+mn-cs"/>
            </a:endParaRPr>
          </a:p>
        </p:txBody>
      </p:sp>
    </p:spTree>
    <p:extLst>
      <p:ext uri="{BB962C8B-B14F-4D97-AF65-F5344CB8AC3E}">
        <p14:creationId xmlns:p14="http://schemas.microsoft.com/office/powerpoint/2010/main" val="202553666"/>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8195B84-E00E-4E6C-8F4F-EA9CAF8E92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C19F224-A91B-4638-963A-D4F3F7C1C85D}"/>
              </a:ext>
            </a:extLst>
          </p:cNvPr>
          <p:cNvPicPr>
            <a:picLocks noChangeAspect="1"/>
          </p:cNvPicPr>
          <p:nvPr userDrawn="1"/>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spTree>
    <p:extLst>
      <p:ext uri="{BB962C8B-B14F-4D97-AF65-F5344CB8AC3E}">
        <p14:creationId xmlns:p14="http://schemas.microsoft.com/office/powerpoint/2010/main" val="2136048780"/>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1097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0722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4684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7876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47603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0145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DCA0453-BD7C-FB82-4B5C-F24797498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3DE7A25D-6612-BDC8-9E26-09B9EB88F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84758BD-786F-30F9-C706-AC61047C7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3FD26B-ACD5-4D94-81BE-BD30FDDDDD98}"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0C5DA99-5B8A-CC55-238B-2E23CC5B9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9053EE4-FC36-D961-3927-E4A2EC8E6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AD6E4E-1FBB-4F60-9F30-31BD8C03B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10" name="Hình ảnh 9">
            <a:extLst>
              <a:ext uri="{FF2B5EF4-FFF2-40B4-BE49-F238E27FC236}">
                <a16:creationId xmlns:a16="http://schemas.microsoft.com/office/drawing/2014/main" id="{33D21C29-8083-8C6E-AF00-AFB88988AE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1">
            <a:extLst>
              <a:ext uri="{FF2B5EF4-FFF2-40B4-BE49-F238E27FC236}">
                <a16:creationId xmlns:a16="http://schemas.microsoft.com/office/drawing/2014/main" id="{85515162-BF64-D328-4175-7910EB690CCC}"/>
              </a:ext>
            </a:extLst>
          </p:cNvPr>
          <p:cNvSpPr/>
          <p:nvPr userDrawn="1"/>
        </p:nvSpPr>
        <p:spPr>
          <a:xfrm>
            <a:off x="0" y="0"/>
            <a:ext cx="12192000" cy="6858000"/>
          </a:xfrm>
          <a:prstGeom prst="rect">
            <a:avLst/>
          </a:prstGeom>
          <a:solidFill>
            <a:srgbClr val="BDC2CE">
              <a:alpha val="3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800313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a:ea typeface="Calibri"/>
                <a:cs typeface="+mn-cs"/>
              </a:rPr>
              <a:t>tranthao1211004@gmail.com</a:t>
            </a:r>
          </a:p>
        </p:txBody>
      </p:sp>
    </p:spTree>
    <p:extLst>
      <p:ext uri="{BB962C8B-B14F-4D97-AF65-F5344CB8AC3E}">
        <p14:creationId xmlns:p14="http://schemas.microsoft.com/office/powerpoint/2010/main" val="3793205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01.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microsoft.com/office/2007/relationships/hdphoto" Target="../media/hdphoto8.wdp"/><Relationship Id="rId2" Type="http://schemas.openxmlformats.org/officeDocument/2006/relationships/image" Target="../media/image48.jpeg"/><Relationship Id="rId1" Type="http://schemas.openxmlformats.org/officeDocument/2006/relationships/slideLayout" Target="../slideLayouts/slideLayout11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4.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jpeg"/><Relationship Id="rId1" Type="http://schemas.openxmlformats.org/officeDocument/2006/relationships/slideLayout" Target="../slideLayouts/slideLayout131.xml"/><Relationship Id="rId4" Type="http://schemas.openxmlformats.org/officeDocument/2006/relationships/image" Target="../media/image60.emf"/></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eg"/><Relationship Id="rId1" Type="http://schemas.openxmlformats.org/officeDocument/2006/relationships/slideLayout" Target="../slideLayouts/slideLayout142.xml"/><Relationship Id="rId4" Type="http://schemas.openxmlformats.org/officeDocument/2006/relationships/image" Target="../media/image60.emf"/></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jpeg"/><Relationship Id="rId1" Type="http://schemas.openxmlformats.org/officeDocument/2006/relationships/slideLayout" Target="../slideLayouts/slideLayout153.xml"/><Relationship Id="rId4"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eg"/><Relationship Id="rId1" Type="http://schemas.openxmlformats.org/officeDocument/2006/relationships/slideLayout" Target="../slideLayouts/slideLayout164.xml"/><Relationship Id="rId4" Type="http://schemas.openxmlformats.org/officeDocument/2006/relationships/image" Target="../media/image60.emf"/></Relationships>
</file>

<file path=ppt/slides/_rels/slide1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xml"/><Relationship Id="rId1" Type="http://schemas.openxmlformats.org/officeDocument/2006/relationships/slideLayout" Target="../slideLayouts/slideLayout174.xml"/><Relationship Id="rId4" Type="http://schemas.openxmlformats.org/officeDocument/2006/relationships/image" Target="../media/image65.emf"/></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jpeg"/><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03.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9.jpg"/><Relationship Id="rId7" Type="http://schemas.openxmlformats.org/officeDocument/2006/relationships/slide" Target="slide5.xml"/><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slide" Target="slide4.xml"/><Relationship Id="rId11" Type="http://schemas.microsoft.com/office/2007/relationships/hdphoto" Target="../media/hdphoto5.wdp"/><Relationship Id="rId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8.jpeg"/><Relationship Id="rId1" Type="http://schemas.openxmlformats.org/officeDocument/2006/relationships/slideLayout" Target="../slideLayouts/slideLayout214.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224.xml"/><Relationship Id="rId4" Type="http://schemas.openxmlformats.org/officeDocument/2006/relationships/image" Target="../media/image60.emf"/></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4.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1.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54.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jp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35.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jpg"/><Relationship Id="rId1" Type="http://schemas.openxmlformats.org/officeDocument/2006/relationships/slideLayout" Target="../slideLayouts/slideLayout46.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57.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8.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0.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microsoft.com/office/2007/relationships/hdphoto" Target="../media/hdphoto7.wdp"/><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114300" y="0"/>
            <a:ext cx="12387942"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415859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25411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1E9B5DB-532D-A272-4349-98C7A09803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7790" y="3953894"/>
            <a:ext cx="3038777" cy="2774931"/>
          </a:xfrm>
          <a:prstGeom prst="rect">
            <a:avLst/>
          </a:prstGeom>
        </p:spPr>
      </p:pic>
      <p:pic>
        <p:nvPicPr>
          <p:cNvPr id="3" name="Picture 2" descr="20210409092016_wm_shs-tu-nhien-va-xa-hoi-2">
            <a:extLst>
              <a:ext uri="{FF2B5EF4-FFF2-40B4-BE49-F238E27FC236}">
                <a16:creationId xmlns:a16="http://schemas.microsoft.com/office/drawing/2014/main" id="{8C8227CE-1B5F-CE42-70B2-2569DD7514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ADB31CD-F2D4-1746-CC0B-CBE09D0D1D0D}"/>
              </a:ext>
            </a:extLst>
          </p:cNvPr>
          <p:cNvSpPr txBox="1"/>
          <p:nvPr/>
        </p:nvSpPr>
        <p:spPr>
          <a:xfrm>
            <a:off x="1351386" y="225600"/>
            <a:ext cx="101312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Quan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dưới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cần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bảo</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vệ</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cơ</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quan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tiết</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nước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tiểu</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p>
        </p:txBody>
      </p:sp>
      <p:pic>
        <p:nvPicPr>
          <p:cNvPr id="11" name="Picture 10">
            <a:extLst>
              <a:ext uri="{FF2B5EF4-FFF2-40B4-BE49-F238E27FC236}">
                <a16:creationId xmlns:a16="http://schemas.microsoft.com/office/drawing/2014/main" id="{A184C515-5979-7189-C0F6-86EBBC0717BD}"/>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5598777" y="1274543"/>
            <a:ext cx="2931074" cy="2633314"/>
          </a:xfrm>
          <a:prstGeom prst="rect">
            <a:avLst/>
          </a:prstGeom>
        </p:spPr>
      </p:pic>
      <p:pic>
        <p:nvPicPr>
          <p:cNvPr id="15" name="Picture 14">
            <a:extLst>
              <a:ext uri="{FF2B5EF4-FFF2-40B4-BE49-F238E27FC236}">
                <a16:creationId xmlns:a16="http://schemas.microsoft.com/office/drawing/2014/main" id="{D6CAA68A-FC7B-A106-26DB-4FFFA6E756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9976" y="1217951"/>
            <a:ext cx="2797626" cy="2661630"/>
          </a:xfrm>
          <a:prstGeom prst="rect">
            <a:avLst/>
          </a:prstGeom>
        </p:spPr>
      </p:pic>
      <p:pic>
        <p:nvPicPr>
          <p:cNvPr id="16" name="Picture 15">
            <a:extLst>
              <a:ext uri="{FF2B5EF4-FFF2-40B4-BE49-F238E27FC236}">
                <a16:creationId xmlns:a16="http://schemas.microsoft.com/office/drawing/2014/main" id="{4D1BFCCE-CF84-FBD2-2614-F0D93D26A6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3619" y="3837721"/>
            <a:ext cx="2576232" cy="3007275"/>
          </a:xfrm>
          <a:prstGeom prst="rect">
            <a:avLst/>
          </a:prstGeom>
        </p:spPr>
      </p:pic>
      <p:grpSp>
        <p:nvGrpSpPr>
          <p:cNvPr id="17" name="Group 16">
            <a:extLst>
              <a:ext uri="{FF2B5EF4-FFF2-40B4-BE49-F238E27FC236}">
                <a16:creationId xmlns:a16="http://schemas.microsoft.com/office/drawing/2014/main" id="{A83CEB79-FC18-EE13-4E88-B649C7E683EB}"/>
              </a:ext>
            </a:extLst>
          </p:cNvPr>
          <p:cNvGrpSpPr/>
          <p:nvPr/>
        </p:nvGrpSpPr>
        <p:grpSpPr>
          <a:xfrm>
            <a:off x="854315" y="1725539"/>
            <a:ext cx="4135187" cy="810092"/>
            <a:chOff x="496667" y="1218441"/>
            <a:chExt cx="4408210" cy="256468"/>
          </a:xfrm>
        </p:grpSpPr>
        <p:sp>
          <p:nvSpPr>
            <p:cNvPr id="18" name="Rectangle: Rounded Corners 4">
              <a:extLst>
                <a:ext uri="{FF2B5EF4-FFF2-40B4-BE49-F238E27FC236}">
                  <a16:creationId xmlns:a16="http://schemas.microsoft.com/office/drawing/2014/main" id="{BBD25E0D-F3E9-76EB-DB49-CBAC309AFB36}"/>
                </a:ext>
              </a:extLst>
            </p:cNvPr>
            <p:cNvSpPr/>
            <p:nvPr/>
          </p:nvSpPr>
          <p:spPr>
            <a:xfrm>
              <a:off x="496667" y="1218441"/>
              <a:ext cx="4408210" cy="256468"/>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F32B51FD-DA91-7D36-B61D-EB3B2960752E}"/>
                </a:ext>
              </a:extLst>
            </p:cNvPr>
            <p:cNvSpPr txBox="1"/>
            <p:nvPr/>
          </p:nvSpPr>
          <p:spPr>
            <a:xfrm>
              <a:off x="664093" y="1242925"/>
              <a:ext cx="4073361" cy="1851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THẢO LUẬN NHÓM</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9006E958-6986-8F00-3BDD-2AEDDEA9E7B2}"/>
              </a:ext>
            </a:extLst>
          </p:cNvPr>
          <p:cNvSpPr txBox="1"/>
          <p:nvPr/>
        </p:nvSpPr>
        <p:spPr>
          <a:xfrm>
            <a:off x="357244" y="2958352"/>
            <a:ext cx="559130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nhỏ</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vệ</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cơ</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tiểu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713940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2149871" y="-1286065"/>
            <a:ext cx="17157029" cy="3189930"/>
            <a:chOff x="-2149871" y="-1286065"/>
            <a:chExt cx="17157029" cy="3189930"/>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2149871" y="-1202149"/>
              <a:ext cx="17157029" cy="3106014"/>
              <a:chOff x="-1895228" y="-1572539"/>
              <a:chExt cx="17157029" cy="3106014"/>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895228" y="-1488623"/>
                <a:ext cx="10094543" cy="3022098"/>
                <a:chOff x="-1895228" y="-1488623"/>
                <a:chExt cx="10094543" cy="3022098"/>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895228" y="-706424"/>
                  <a:ext cx="10094543" cy="2239899"/>
                  <a:chOff x="-1895228" y="-706424"/>
                  <a:chExt cx="10094543" cy="2239899"/>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228" y="-481257"/>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025772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8D4851C-3362-48BA-A2F1-9E814016BD4B}"/>
              </a:ext>
            </a:extLst>
          </p:cNvPr>
          <p:cNvPicPr>
            <a:picLocks noChangeAspect="1"/>
          </p:cNvPicPr>
          <p:nvPr/>
        </p:nvPicPr>
        <p:blipFill>
          <a:blip r:embed="rId3"/>
          <a:stretch>
            <a:fillRect/>
          </a:stretch>
        </p:blipFill>
        <p:spPr>
          <a:xfrm>
            <a:off x="881062" y="1885951"/>
            <a:ext cx="3849911" cy="3249156"/>
          </a:xfrm>
          <a:prstGeom prst="rect">
            <a:avLst/>
          </a:prstGeom>
          <a:ln>
            <a:noFill/>
          </a:ln>
          <a:effectLst>
            <a:softEdge rad="112500"/>
          </a:effectLst>
        </p:spPr>
      </p:pic>
      <p:pic>
        <p:nvPicPr>
          <p:cNvPr id="11" name="Picture 10">
            <a:extLst>
              <a:ext uri="{FF2B5EF4-FFF2-40B4-BE49-F238E27FC236}">
                <a16:creationId xmlns:a16="http://schemas.microsoft.com/office/drawing/2014/main" id="{6C5F00CD-95E8-B79A-DA6D-8019B3035153}"/>
              </a:ext>
            </a:extLst>
          </p:cNvPr>
          <p:cNvPicPr>
            <a:picLocks noChangeAspect="1"/>
          </p:cNvPicPr>
          <p:nvPr/>
        </p:nvPicPr>
        <p:blipFill>
          <a:blip r:embed="rId4"/>
          <a:stretch>
            <a:fillRect/>
          </a:stretch>
        </p:blipFill>
        <p:spPr>
          <a:xfrm>
            <a:off x="3216151" y="536302"/>
            <a:ext cx="5568279" cy="749573"/>
          </a:xfrm>
          <a:prstGeom prst="rect">
            <a:avLst/>
          </a:prstGeom>
        </p:spPr>
      </p:pic>
      <p:grpSp>
        <p:nvGrpSpPr>
          <p:cNvPr id="6" name="Group 5">
            <a:extLst>
              <a:ext uri="{FF2B5EF4-FFF2-40B4-BE49-F238E27FC236}">
                <a16:creationId xmlns:a16="http://schemas.microsoft.com/office/drawing/2014/main" id="{3669E3A3-0E54-56A5-02C8-AC313C2581F8}"/>
              </a:ext>
            </a:extLst>
          </p:cNvPr>
          <p:cNvGrpSpPr/>
          <p:nvPr/>
        </p:nvGrpSpPr>
        <p:grpSpPr>
          <a:xfrm>
            <a:off x="5999521" y="1552841"/>
            <a:ext cx="5483150" cy="2950920"/>
            <a:chOff x="496667" y="1218441"/>
            <a:chExt cx="4408210" cy="359575"/>
          </a:xfrm>
        </p:grpSpPr>
        <p:sp>
          <p:nvSpPr>
            <p:cNvPr id="9" name="Rectangle: Rounded Corners 4">
              <a:extLst>
                <a:ext uri="{FF2B5EF4-FFF2-40B4-BE49-F238E27FC236}">
                  <a16:creationId xmlns:a16="http://schemas.microsoft.com/office/drawing/2014/main" id="{EFFD4CEE-37BD-517D-D8B4-970A71746261}"/>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0" name="TextBox 9">
              <a:extLst>
                <a:ext uri="{FF2B5EF4-FFF2-40B4-BE49-F238E27FC236}">
                  <a16:creationId xmlns:a16="http://schemas.microsoft.com/office/drawing/2014/main" id="{835FE3BB-876B-094D-E66F-C0305D7B6B71}"/>
                </a:ext>
              </a:extLst>
            </p:cNvPr>
            <p:cNvSpPr txBox="1"/>
            <p:nvPr/>
          </p:nvSpPr>
          <p:spPr>
            <a:xfrm>
              <a:off x="664092" y="1242925"/>
              <a:ext cx="4073361" cy="3112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nhỏ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đang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tắm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rửa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bằng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xà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phòng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nhớ</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thay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đồ</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lót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hằng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ngày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để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bảo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vệ</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cơ</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quan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bài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tiết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nước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tiểu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2" name="Group 11">
            <a:extLst>
              <a:ext uri="{FF2B5EF4-FFF2-40B4-BE49-F238E27FC236}">
                <a16:creationId xmlns:a16="http://schemas.microsoft.com/office/drawing/2014/main" id="{EBA68C17-9D77-4722-DC26-6C4DDE2F0886}"/>
              </a:ext>
            </a:extLst>
          </p:cNvPr>
          <p:cNvGrpSpPr/>
          <p:nvPr/>
        </p:nvGrpSpPr>
        <p:grpSpPr>
          <a:xfrm>
            <a:off x="6919452" y="4906625"/>
            <a:ext cx="3643288" cy="1569657"/>
            <a:chOff x="851809" y="1234395"/>
            <a:chExt cx="3961681" cy="166910"/>
          </a:xfrm>
        </p:grpSpPr>
        <p:sp>
          <p:nvSpPr>
            <p:cNvPr id="13" name="Rectangle: Rounded Corners 4">
              <a:extLst>
                <a:ext uri="{FF2B5EF4-FFF2-40B4-BE49-F238E27FC236}">
                  <a16:creationId xmlns:a16="http://schemas.microsoft.com/office/drawing/2014/main" id="{38AABFDE-1D58-9297-BF6B-9C342BC2D562}"/>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4" name="TextBox 13">
              <a:extLst>
                <a:ext uri="{FF2B5EF4-FFF2-40B4-BE49-F238E27FC236}">
                  <a16:creationId xmlns:a16="http://schemas.microsoft.com/office/drawing/2014/main" id="{56B85156-FF42-C6B8-64A8-CF6BB69B4EED}"/>
                </a:ext>
              </a:extLst>
            </p:cNvPr>
            <p:cNvSpPr txBox="1"/>
            <p:nvPr/>
          </p:nvSpPr>
          <p:spPr>
            <a:xfrm>
              <a:off x="851809" y="1247486"/>
              <a:ext cx="3961681" cy="1407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Vệ sinh cá nhân sạch sẽ.</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333933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E42D4C8-90A2-C0AB-5509-E81D21D64591}"/>
              </a:ext>
            </a:extLst>
          </p:cNvPr>
          <p:cNvPicPr>
            <a:picLocks noChangeAspect="1"/>
          </p:cNvPicPr>
          <p:nvPr/>
        </p:nvPicPr>
        <p:blipFill>
          <a:blip r:embed="rId3"/>
          <a:stretch>
            <a:fillRect/>
          </a:stretch>
        </p:blipFill>
        <p:spPr>
          <a:xfrm>
            <a:off x="897455" y="1637855"/>
            <a:ext cx="3893620" cy="3692721"/>
          </a:xfrm>
          <a:prstGeom prst="rect">
            <a:avLst/>
          </a:prstGeom>
          <a:ln>
            <a:noFill/>
          </a:ln>
          <a:effectLst>
            <a:softEdge rad="112500"/>
          </a:effectLst>
        </p:spPr>
      </p:pic>
      <p:pic>
        <p:nvPicPr>
          <p:cNvPr id="12" name="Picture 11">
            <a:extLst>
              <a:ext uri="{FF2B5EF4-FFF2-40B4-BE49-F238E27FC236}">
                <a16:creationId xmlns:a16="http://schemas.microsoft.com/office/drawing/2014/main" id="{C1911406-BF99-B917-9CA8-F87AB9EC83B4}"/>
              </a:ext>
            </a:extLst>
          </p:cNvPr>
          <p:cNvPicPr>
            <a:picLocks noChangeAspect="1"/>
          </p:cNvPicPr>
          <p:nvPr/>
        </p:nvPicPr>
        <p:blipFill>
          <a:blip r:embed="rId4"/>
          <a:stretch>
            <a:fillRect/>
          </a:stretch>
        </p:blipFill>
        <p:spPr>
          <a:xfrm>
            <a:off x="3216151" y="536302"/>
            <a:ext cx="5568279" cy="749573"/>
          </a:xfrm>
          <a:prstGeom prst="rect">
            <a:avLst/>
          </a:prstGeom>
        </p:spPr>
      </p:pic>
      <p:grpSp>
        <p:nvGrpSpPr>
          <p:cNvPr id="2" name="Group 1">
            <a:extLst>
              <a:ext uri="{FF2B5EF4-FFF2-40B4-BE49-F238E27FC236}">
                <a16:creationId xmlns:a16="http://schemas.microsoft.com/office/drawing/2014/main" id="{B72FBC75-F767-FBE5-B50D-26257448A16F}"/>
              </a:ext>
            </a:extLst>
          </p:cNvPr>
          <p:cNvGrpSpPr/>
          <p:nvPr/>
        </p:nvGrpSpPr>
        <p:grpSpPr>
          <a:xfrm>
            <a:off x="5999521" y="1552846"/>
            <a:ext cx="5483150" cy="2950922"/>
            <a:chOff x="496667" y="1218441"/>
            <a:chExt cx="4408210" cy="359575"/>
          </a:xfrm>
        </p:grpSpPr>
        <p:sp>
          <p:nvSpPr>
            <p:cNvPr id="3" name="Rectangle: Rounded Corners 4">
              <a:extLst>
                <a:ext uri="{FF2B5EF4-FFF2-40B4-BE49-F238E27FC236}">
                  <a16:creationId xmlns:a16="http://schemas.microsoft.com/office/drawing/2014/main" id="{22850CE7-96A0-F7EE-F49F-08F18A3A87CC}"/>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7" name="TextBox 6">
              <a:extLst>
                <a:ext uri="{FF2B5EF4-FFF2-40B4-BE49-F238E27FC236}">
                  <a16:creationId xmlns:a16="http://schemas.microsoft.com/office/drawing/2014/main" id="{DF6F061D-E398-BAD7-E16A-B2B7CA6521AD}"/>
                </a:ext>
              </a:extLst>
            </p:cNvPr>
            <p:cNvSpPr txBox="1"/>
            <p:nvPr/>
          </p:nvSpPr>
          <p:spPr>
            <a:xfrm>
              <a:off x="664092" y="1222295"/>
              <a:ext cx="4073361" cy="3487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思源黑体 CN"/>
                  <a:cs typeface="Arial" panose="020B0604020202020204" pitchFamily="34" charset="0"/>
                </a:rPr>
                <a:t>     Bạn nhỏ đang ăn thức ăn mặn, bố mẹ khuyên bạn ấy không nên ăn mặn vì không tốt cho thận.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9" name="Group 8">
            <a:extLst>
              <a:ext uri="{FF2B5EF4-FFF2-40B4-BE49-F238E27FC236}">
                <a16:creationId xmlns:a16="http://schemas.microsoft.com/office/drawing/2014/main" id="{F04890BB-C864-F170-BF5B-B5286729C215}"/>
              </a:ext>
            </a:extLst>
          </p:cNvPr>
          <p:cNvGrpSpPr/>
          <p:nvPr/>
        </p:nvGrpSpPr>
        <p:grpSpPr>
          <a:xfrm>
            <a:off x="6868651" y="4940492"/>
            <a:ext cx="4087215" cy="1036975"/>
            <a:chOff x="851809" y="1234395"/>
            <a:chExt cx="3961681" cy="166910"/>
          </a:xfrm>
        </p:grpSpPr>
        <p:sp>
          <p:nvSpPr>
            <p:cNvPr id="10" name="Rectangle: Rounded Corners 4">
              <a:extLst>
                <a:ext uri="{FF2B5EF4-FFF2-40B4-BE49-F238E27FC236}">
                  <a16:creationId xmlns:a16="http://schemas.microsoft.com/office/drawing/2014/main" id="{C80DF203-D769-343E-1C35-ED9A114D908F}"/>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94924326-F530-26F1-604C-92FD30066F50}"/>
                </a:ext>
              </a:extLst>
            </p:cNvPr>
            <p:cNvSpPr txBox="1"/>
            <p:nvPr/>
          </p:nvSpPr>
          <p:spPr>
            <a:xfrm>
              <a:off x="851809" y="1247486"/>
              <a:ext cx="3961681" cy="7527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Không ăn mặn</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3883608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6BC510D-CC62-9027-3272-EAB1C835476A}"/>
              </a:ext>
            </a:extLst>
          </p:cNvPr>
          <p:cNvPicPr>
            <a:picLocks noChangeAspect="1"/>
          </p:cNvPicPr>
          <p:nvPr/>
        </p:nvPicPr>
        <p:blipFill rotWithShape="1">
          <a:blip r:embed="rId3"/>
          <a:srcRect l="-1" r="1189"/>
          <a:stretch/>
        </p:blipFill>
        <p:spPr>
          <a:xfrm>
            <a:off x="1284325" y="1876425"/>
            <a:ext cx="3254696" cy="3895265"/>
          </a:xfrm>
          <a:prstGeom prst="roundRect">
            <a:avLst>
              <a:gd name="adj" fmla="val 20116"/>
            </a:avLst>
          </a:prstGeom>
        </p:spPr>
      </p:pic>
      <p:pic>
        <p:nvPicPr>
          <p:cNvPr id="3" name="Picture 2">
            <a:extLst>
              <a:ext uri="{FF2B5EF4-FFF2-40B4-BE49-F238E27FC236}">
                <a16:creationId xmlns:a16="http://schemas.microsoft.com/office/drawing/2014/main" id="{A86FD2EE-DBD3-0647-FF40-13896152F5E8}"/>
              </a:ext>
            </a:extLst>
          </p:cNvPr>
          <p:cNvPicPr>
            <a:picLocks noChangeAspect="1"/>
          </p:cNvPicPr>
          <p:nvPr/>
        </p:nvPicPr>
        <p:blipFill>
          <a:blip r:embed="rId4"/>
          <a:stretch>
            <a:fillRect/>
          </a:stretch>
        </p:blipFill>
        <p:spPr>
          <a:xfrm>
            <a:off x="3216151" y="536302"/>
            <a:ext cx="5568279" cy="749573"/>
          </a:xfrm>
          <a:prstGeom prst="rect">
            <a:avLst/>
          </a:prstGeom>
        </p:spPr>
      </p:pic>
      <p:grpSp>
        <p:nvGrpSpPr>
          <p:cNvPr id="13" name="Group 12">
            <a:extLst>
              <a:ext uri="{FF2B5EF4-FFF2-40B4-BE49-F238E27FC236}">
                <a16:creationId xmlns:a16="http://schemas.microsoft.com/office/drawing/2014/main" id="{17BEBB70-8EDB-8148-6A95-A70B793754E8}"/>
              </a:ext>
            </a:extLst>
          </p:cNvPr>
          <p:cNvGrpSpPr/>
          <p:nvPr/>
        </p:nvGrpSpPr>
        <p:grpSpPr>
          <a:xfrm>
            <a:off x="5292339" y="1687076"/>
            <a:ext cx="6180893" cy="3447952"/>
            <a:chOff x="496667" y="1218441"/>
            <a:chExt cx="4408210" cy="420139"/>
          </a:xfrm>
        </p:grpSpPr>
        <p:sp>
          <p:nvSpPr>
            <p:cNvPr id="14" name="Rectangle: Rounded Corners 4">
              <a:extLst>
                <a:ext uri="{FF2B5EF4-FFF2-40B4-BE49-F238E27FC236}">
                  <a16:creationId xmlns:a16="http://schemas.microsoft.com/office/drawing/2014/main" id="{214C093A-FBFD-078D-7A78-A092138B2BF7}"/>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5" name="TextBox 14">
              <a:extLst>
                <a:ext uri="{FF2B5EF4-FFF2-40B4-BE49-F238E27FC236}">
                  <a16:creationId xmlns:a16="http://schemas.microsoft.com/office/drawing/2014/main" id="{CCFEC933-A07E-81B0-FCD3-B01E37728384}"/>
                </a:ext>
              </a:extLst>
            </p:cNvPr>
            <p:cNvSpPr txBox="1"/>
            <p:nvPr/>
          </p:nvSpPr>
          <p:spPr>
            <a:xfrm>
              <a:off x="664092" y="1222295"/>
              <a:ext cx="4073361" cy="4162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思源黑体 CN"/>
                  <a:cs typeface="Arial" panose="020B0604020202020204" pitchFamily="34" charset="0"/>
                </a:rPr>
                <a:t>     Bạn nhỏ đang uống nước và bạn luôn nhớ uống đủ nước mỗi ngày để cơ thể bài tiết những chất thải ra ngoài.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6" name="Group 15">
            <a:extLst>
              <a:ext uri="{FF2B5EF4-FFF2-40B4-BE49-F238E27FC236}">
                <a16:creationId xmlns:a16="http://schemas.microsoft.com/office/drawing/2014/main" id="{40730202-D875-EE0A-73B3-11134AD56BFD}"/>
              </a:ext>
            </a:extLst>
          </p:cNvPr>
          <p:cNvGrpSpPr/>
          <p:nvPr/>
        </p:nvGrpSpPr>
        <p:grpSpPr>
          <a:xfrm>
            <a:off x="6559913" y="5135028"/>
            <a:ext cx="4087215" cy="1036975"/>
            <a:chOff x="851809" y="1234395"/>
            <a:chExt cx="3961681" cy="166910"/>
          </a:xfrm>
        </p:grpSpPr>
        <p:sp>
          <p:nvSpPr>
            <p:cNvPr id="17" name="Rectangle: Rounded Corners 4">
              <a:extLst>
                <a:ext uri="{FF2B5EF4-FFF2-40B4-BE49-F238E27FC236}">
                  <a16:creationId xmlns:a16="http://schemas.microsoft.com/office/drawing/2014/main" id="{A3BD4856-F2D0-CE1A-F2A8-4AABDBEC2ED3}"/>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8" name="TextBox 17">
              <a:extLst>
                <a:ext uri="{FF2B5EF4-FFF2-40B4-BE49-F238E27FC236}">
                  <a16:creationId xmlns:a16="http://schemas.microsoft.com/office/drawing/2014/main" id="{A00C2955-C5F7-DDE5-F256-1D6A0E28A08E}"/>
                </a:ext>
              </a:extLst>
            </p:cNvPr>
            <p:cNvSpPr txBox="1"/>
            <p:nvPr/>
          </p:nvSpPr>
          <p:spPr>
            <a:xfrm>
              <a:off x="851809" y="1247486"/>
              <a:ext cx="3961681" cy="1139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Uống đủ nước</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234861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5CAE706-6524-96A4-40A6-72BE578A0FBA}"/>
              </a:ext>
            </a:extLst>
          </p:cNvPr>
          <p:cNvPicPr>
            <a:picLocks noChangeAspect="1"/>
          </p:cNvPicPr>
          <p:nvPr/>
        </p:nvPicPr>
        <p:blipFill rotWithShape="1">
          <a:blip r:embed="rId3"/>
          <a:srcRect t="2771"/>
          <a:stretch/>
        </p:blipFill>
        <p:spPr>
          <a:xfrm>
            <a:off x="761999" y="1771650"/>
            <a:ext cx="4068057" cy="3538537"/>
          </a:xfrm>
          <a:prstGeom prst="roundRect">
            <a:avLst>
              <a:gd name="adj" fmla="val 10568"/>
            </a:avLst>
          </a:prstGeom>
        </p:spPr>
      </p:pic>
      <p:pic>
        <p:nvPicPr>
          <p:cNvPr id="6" name="Picture 5">
            <a:extLst>
              <a:ext uri="{FF2B5EF4-FFF2-40B4-BE49-F238E27FC236}">
                <a16:creationId xmlns:a16="http://schemas.microsoft.com/office/drawing/2014/main" id="{A58929FE-57D4-1D6F-9DCD-A907988EBE11}"/>
              </a:ext>
            </a:extLst>
          </p:cNvPr>
          <p:cNvPicPr>
            <a:picLocks noChangeAspect="1"/>
          </p:cNvPicPr>
          <p:nvPr/>
        </p:nvPicPr>
        <p:blipFill>
          <a:blip r:embed="rId4"/>
          <a:stretch>
            <a:fillRect/>
          </a:stretch>
        </p:blipFill>
        <p:spPr>
          <a:xfrm>
            <a:off x="3216151" y="536302"/>
            <a:ext cx="5568279" cy="749573"/>
          </a:xfrm>
          <a:prstGeom prst="rect">
            <a:avLst/>
          </a:prstGeom>
        </p:spPr>
      </p:pic>
      <p:grpSp>
        <p:nvGrpSpPr>
          <p:cNvPr id="2" name="Group 1">
            <a:extLst>
              <a:ext uri="{FF2B5EF4-FFF2-40B4-BE49-F238E27FC236}">
                <a16:creationId xmlns:a16="http://schemas.microsoft.com/office/drawing/2014/main" id="{7A983E10-AD58-43FC-CAA8-1C63BD487F53}"/>
              </a:ext>
            </a:extLst>
          </p:cNvPr>
          <p:cNvGrpSpPr/>
          <p:nvPr/>
        </p:nvGrpSpPr>
        <p:grpSpPr>
          <a:xfrm>
            <a:off x="5999521" y="1552846"/>
            <a:ext cx="5483150" cy="2595821"/>
            <a:chOff x="496667" y="1218441"/>
            <a:chExt cx="4408210" cy="359575"/>
          </a:xfrm>
        </p:grpSpPr>
        <p:sp>
          <p:nvSpPr>
            <p:cNvPr id="7" name="Rectangle: Rounded Corners 4">
              <a:extLst>
                <a:ext uri="{FF2B5EF4-FFF2-40B4-BE49-F238E27FC236}">
                  <a16:creationId xmlns:a16="http://schemas.microsoft.com/office/drawing/2014/main" id="{55CCC20C-74E7-2A68-E593-E103DA189C71}"/>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9" name="TextBox 8">
              <a:extLst>
                <a:ext uri="{FF2B5EF4-FFF2-40B4-BE49-F238E27FC236}">
                  <a16:creationId xmlns:a16="http://schemas.microsoft.com/office/drawing/2014/main" id="{7A2F8F82-3C79-C3F6-67CB-400EFCE3AF76}"/>
                </a:ext>
              </a:extLst>
            </p:cNvPr>
            <p:cNvSpPr txBox="1"/>
            <p:nvPr/>
          </p:nvSpPr>
          <p:spPr>
            <a:xfrm>
              <a:off x="664092" y="1238804"/>
              <a:ext cx="4073361" cy="2812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Hai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bạn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nhỏ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đi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tiểu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nhịn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tiểu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nhịn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tiểu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lâu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sẽ</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bị</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vỡ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bóng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思源黑体 CN"/>
                  <a:cs typeface="Arial" panose="020B0604020202020204" pitchFamily="34" charset="0"/>
                </a:rPr>
                <a:t>đái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0" name="Group 9">
            <a:extLst>
              <a:ext uri="{FF2B5EF4-FFF2-40B4-BE49-F238E27FC236}">
                <a16:creationId xmlns:a16="http://schemas.microsoft.com/office/drawing/2014/main" id="{46F843CF-209B-D339-4209-CC12A14CB782}"/>
              </a:ext>
            </a:extLst>
          </p:cNvPr>
          <p:cNvGrpSpPr/>
          <p:nvPr/>
        </p:nvGrpSpPr>
        <p:grpSpPr>
          <a:xfrm>
            <a:off x="6868651" y="4603557"/>
            <a:ext cx="4087215" cy="1443372"/>
            <a:chOff x="851809" y="1180162"/>
            <a:chExt cx="3961681" cy="232323"/>
          </a:xfrm>
        </p:grpSpPr>
        <p:sp>
          <p:nvSpPr>
            <p:cNvPr id="11" name="Rectangle: Rounded Corners 4">
              <a:extLst>
                <a:ext uri="{FF2B5EF4-FFF2-40B4-BE49-F238E27FC236}">
                  <a16:creationId xmlns:a16="http://schemas.microsoft.com/office/drawing/2014/main" id="{58B757DB-036E-B52C-CAEF-2108281F4A6B}"/>
                </a:ext>
              </a:extLst>
            </p:cNvPr>
            <p:cNvSpPr/>
            <p:nvPr/>
          </p:nvSpPr>
          <p:spPr>
            <a:xfrm>
              <a:off x="851809" y="1180162"/>
              <a:ext cx="3858521" cy="23232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2" name="TextBox 11">
              <a:extLst>
                <a:ext uri="{FF2B5EF4-FFF2-40B4-BE49-F238E27FC236}">
                  <a16:creationId xmlns:a16="http://schemas.microsoft.com/office/drawing/2014/main" id="{68CF0E72-23B0-6ACB-D209-CDE2DF9A2050}"/>
                </a:ext>
              </a:extLst>
            </p:cNvPr>
            <p:cNvSpPr txBox="1"/>
            <p:nvPr/>
          </p:nvSpPr>
          <p:spPr>
            <a:xfrm>
              <a:off x="851809" y="1189814"/>
              <a:ext cx="3961681" cy="21301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Không được nhịn tiểu</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398194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F924A16-35B7-49B4-889D-867A731ABD33}"/>
              </a:ext>
            </a:extLst>
          </p:cNvPr>
          <p:cNvPicPr>
            <a:picLocks noChangeAspect="1"/>
          </p:cNvPicPr>
          <p:nvPr/>
        </p:nvPicPr>
        <p:blipFill>
          <a:blip r:embed="rId3"/>
          <a:stretch>
            <a:fillRect/>
          </a:stretch>
        </p:blipFill>
        <p:spPr>
          <a:xfrm>
            <a:off x="9827046" y="3695823"/>
            <a:ext cx="2501276" cy="3195762"/>
          </a:xfrm>
          <a:prstGeom prst="rect">
            <a:avLst/>
          </a:prstGeom>
        </p:spPr>
      </p:pic>
      <p:grpSp>
        <p:nvGrpSpPr>
          <p:cNvPr id="11" name="Group 10">
            <a:extLst>
              <a:ext uri="{FF2B5EF4-FFF2-40B4-BE49-F238E27FC236}">
                <a16:creationId xmlns:a16="http://schemas.microsoft.com/office/drawing/2014/main" id="{50DE8550-BC67-4553-86B9-5ABCED9CA57F}"/>
              </a:ext>
            </a:extLst>
          </p:cNvPr>
          <p:cNvGrpSpPr/>
          <p:nvPr/>
        </p:nvGrpSpPr>
        <p:grpSpPr>
          <a:xfrm>
            <a:off x="638978" y="1501904"/>
            <a:ext cx="9188068" cy="4726322"/>
            <a:chOff x="4436414" y="1551563"/>
            <a:chExt cx="7327378" cy="4327762"/>
          </a:xfrm>
        </p:grpSpPr>
        <p:sp>
          <p:nvSpPr>
            <p:cNvPr id="13" name="Rectangle: Diagonal Corners Rounded 12">
              <a:extLst>
                <a:ext uri="{FF2B5EF4-FFF2-40B4-BE49-F238E27FC236}">
                  <a16:creationId xmlns:a16="http://schemas.microsoft.com/office/drawing/2014/main" id="{3E0F9A7F-E4CC-42CF-8967-C337AA940216}"/>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7995B1EB-5C1F-425F-A4DF-D3AFF88B9745}"/>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00AD4ED5-4C39-4058-BD5D-3CC065C99BC1}"/>
              </a:ext>
            </a:extLst>
          </p:cNvPr>
          <p:cNvPicPr>
            <a:picLocks noChangeAspect="1"/>
          </p:cNvPicPr>
          <p:nvPr/>
        </p:nvPicPr>
        <p:blipFill>
          <a:blip r:embed="rId4"/>
          <a:stretch>
            <a:fillRect/>
          </a:stretch>
        </p:blipFill>
        <p:spPr>
          <a:xfrm>
            <a:off x="1436914" y="290891"/>
            <a:ext cx="9815803" cy="1024052"/>
          </a:xfrm>
          <a:prstGeom prst="rect">
            <a:avLst/>
          </a:prstGeom>
        </p:spPr>
      </p:pic>
      <p:sp>
        <p:nvSpPr>
          <p:cNvPr id="3" name="TextBox 2">
            <a:extLst>
              <a:ext uri="{FF2B5EF4-FFF2-40B4-BE49-F238E27FC236}">
                <a16:creationId xmlns:a16="http://schemas.microsoft.com/office/drawing/2014/main" id="{36D76DB9-D859-4A83-A513-DB6FCFF1E5C0}"/>
              </a:ext>
            </a:extLst>
          </p:cNvPr>
          <p:cNvSpPr txBox="1"/>
          <p:nvPr/>
        </p:nvSpPr>
        <p:spPr>
          <a:xfrm>
            <a:off x="2458615" y="295979"/>
            <a:ext cx="7772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Những việc cần làm để bảo vệ cơ quan bài tiết nước tiểu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58334A2-6C6C-467A-B369-868932DC8E3E}"/>
              </a:ext>
            </a:extLst>
          </p:cNvPr>
          <p:cNvSpPr txBox="1"/>
          <p:nvPr/>
        </p:nvSpPr>
        <p:spPr>
          <a:xfrm>
            <a:off x="1379169" y="2050711"/>
            <a:ext cx="8516038"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Thay đồ lót hằng ngày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Không nên ăn mặn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Uống đủ nước mỗi ngày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Không nhịn tiểu</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9536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out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outVertic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outVertic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out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350093" y="35804"/>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altLang="en-US" sz="4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Chúng ta cần tắm rửa hàng ngày bằng nước sạch và xà phòng, không được ăn mặn. Cần phải uống đủ nước mỗi ngày và không được nhịn tiểu để bảo vệ cơ quan bài tiết nước tiểu.</a:t>
              </a:r>
              <a:endParaRPr kumimoji="0" lang="en-US"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0562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AD58C7B-64E5-48F9-B101-ACBAC8854CBF}"/>
              </a:ext>
            </a:extLst>
          </p:cNvPr>
          <p:cNvPicPr>
            <a:picLocks noChangeAspect="1"/>
          </p:cNvPicPr>
          <p:nvPr/>
        </p:nvPicPr>
        <p:blipFill>
          <a:blip r:embed="rId4"/>
          <a:stretch>
            <a:fillRect/>
          </a:stretch>
        </p:blipFill>
        <p:spPr>
          <a:xfrm>
            <a:off x="3955285" y="1480772"/>
            <a:ext cx="5919729" cy="4029805"/>
          </a:xfrm>
          <a:prstGeom prst="rect">
            <a:avLst/>
          </a:prstGeom>
        </p:spPr>
      </p:pic>
    </p:spTree>
    <p:extLst>
      <p:ext uri="{BB962C8B-B14F-4D97-AF65-F5344CB8AC3E}">
        <p14:creationId xmlns:p14="http://schemas.microsoft.com/office/powerpoint/2010/main" val="218465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7"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12807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5" grpId="0"/>
      <p:bldP spid="17"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20210409092016_wm_shs-tu-nhien-va-xa-hoi-2">
            <a:extLst>
              <a:ext uri="{FF2B5EF4-FFF2-40B4-BE49-F238E27FC236}">
                <a16:creationId xmlns:a16="http://schemas.microsoft.com/office/drawing/2014/main" id="{0225B6CD-D2D7-76D8-CCA2-8758A568B60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582425" y="498231"/>
            <a:ext cx="973069" cy="1016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62883E-A7C4-8B7E-117E-D06F87616C9E}"/>
              </a:ext>
            </a:extLst>
          </p:cNvPr>
          <p:cNvSpPr txBox="1"/>
          <p:nvPr/>
        </p:nvSpPr>
        <p:spPr>
          <a:xfrm>
            <a:off x="1555494" y="498231"/>
            <a:ext cx="100438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060"/>
                </a:solidFill>
                <a:effectLst/>
                <a:uLnTx/>
                <a:uFillTx/>
                <a:latin typeface="UTM Avo" panose="02040603050506020204" pitchFamily="18" charset="0"/>
                <a:ea typeface="+mn-ea"/>
                <a:cs typeface="+mn-cs"/>
              </a:rPr>
              <a:t>1. Điều tra thói quen ảnh hưởng đến cơ quan bài tiết nước tiểu theo gợi ý sau:</a:t>
            </a:r>
            <a:endPar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sp>
        <p:nvSpPr>
          <p:cNvPr id="14" name="TextBox 13">
            <a:extLst>
              <a:ext uri="{FF2B5EF4-FFF2-40B4-BE49-F238E27FC236}">
                <a16:creationId xmlns:a16="http://schemas.microsoft.com/office/drawing/2014/main" id="{8C8CC96C-3B94-6E88-7040-6D5B5F749562}"/>
              </a:ext>
            </a:extLst>
          </p:cNvPr>
          <p:cNvSpPr txBox="1"/>
          <p:nvPr/>
        </p:nvSpPr>
        <p:spPr>
          <a:xfrm>
            <a:off x="4245693" y="1575449"/>
            <a:ext cx="46634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PHIẾU ĐIỀU 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A7E26"/>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Nhóm</a:t>
            </a:r>
            <a:r>
              <a:rPr kumimoji="0" lang="en-US" sz="28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graphicFrame>
        <p:nvGraphicFramePr>
          <p:cNvPr id="15" name="Table 14">
            <a:extLst>
              <a:ext uri="{FF2B5EF4-FFF2-40B4-BE49-F238E27FC236}">
                <a16:creationId xmlns:a16="http://schemas.microsoft.com/office/drawing/2014/main" id="{C5FB6075-5B09-48F0-642B-9CA1A9CB5DAF}"/>
              </a:ext>
            </a:extLst>
          </p:cNvPr>
          <p:cNvGraphicFramePr>
            <a:graphicFrameLocks noGrp="1"/>
          </p:cNvGraphicFramePr>
          <p:nvPr>
            <p:extLst/>
          </p:nvPr>
        </p:nvGraphicFramePr>
        <p:xfrm>
          <a:off x="809894" y="3026236"/>
          <a:ext cx="10656387" cy="3403920"/>
        </p:xfrm>
        <a:graphic>
          <a:graphicData uri="http://schemas.openxmlformats.org/drawingml/2006/table">
            <a:tbl>
              <a:tblPr firstRow="1" bandRow="1">
                <a:tableStyleId>{BC89EF96-8CEA-46FF-86C4-4CE0E7609802}</a:tableStyleId>
              </a:tblPr>
              <a:tblGrid>
                <a:gridCol w="1184043">
                  <a:extLst>
                    <a:ext uri="{9D8B030D-6E8A-4147-A177-3AD203B41FA5}">
                      <a16:colId xmlns:a16="http://schemas.microsoft.com/office/drawing/2014/main" val="302034431"/>
                    </a:ext>
                  </a:extLst>
                </a:gridCol>
                <a:gridCol w="1184043">
                  <a:extLst>
                    <a:ext uri="{9D8B030D-6E8A-4147-A177-3AD203B41FA5}">
                      <a16:colId xmlns:a16="http://schemas.microsoft.com/office/drawing/2014/main" val="3103540747"/>
                    </a:ext>
                  </a:extLst>
                </a:gridCol>
                <a:gridCol w="1184043">
                  <a:extLst>
                    <a:ext uri="{9D8B030D-6E8A-4147-A177-3AD203B41FA5}">
                      <a16:colId xmlns:a16="http://schemas.microsoft.com/office/drawing/2014/main" val="3778588460"/>
                    </a:ext>
                  </a:extLst>
                </a:gridCol>
                <a:gridCol w="1184043">
                  <a:extLst>
                    <a:ext uri="{9D8B030D-6E8A-4147-A177-3AD203B41FA5}">
                      <a16:colId xmlns:a16="http://schemas.microsoft.com/office/drawing/2014/main" val="2769006021"/>
                    </a:ext>
                  </a:extLst>
                </a:gridCol>
                <a:gridCol w="1184043">
                  <a:extLst>
                    <a:ext uri="{9D8B030D-6E8A-4147-A177-3AD203B41FA5}">
                      <a16:colId xmlns:a16="http://schemas.microsoft.com/office/drawing/2014/main" val="293323894"/>
                    </a:ext>
                  </a:extLst>
                </a:gridCol>
                <a:gridCol w="1184043">
                  <a:extLst>
                    <a:ext uri="{9D8B030D-6E8A-4147-A177-3AD203B41FA5}">
                      <a16:colId xmlns:a16="http://schemas.microsoft.com/office/drawing/2014/main" val="355888441"/>
                    </a:ext>
                  </a:extLst>
                </a:gridCol>
                <a:gridCol w="1184043">
                  <a:extLst>
                    <a:ext uri="{9D8B030D-6E8A-4147-A177-3AD203B41FA5}">
                      <a16:colId xmlns:a16="http://schemas.microsoft.com/office/drawing/2014/main" val="3432572188"/>
                    </a:ext>
                  </a:extLst>
                </a:gridCol>
                <a:gridCol w="1184043">
                  <a:extLst>
                    <a:ext uri="{9D8B030D-6E8A-4147-A177-3AD203B41FA5}">
                      <a16:colId xmlns:a16="http://schemas.microsoft.com/office/drawing/2014/main" val="1106260857"/>
                    </a:ext>
                  </a:extLst>
                </a:gridCol>
                <a:gridCol w="1184043">
                  <a:extLst>
                    <a:ext uri="{9D8B030D-6E8A-4147-A177-3AD203B41FA5}">
                      <a16:colId xmlns:a16="http://schemas.microsoft.com/office/drawing/2014/main" val="4126748815"/>
                    </a:ext>
                  </a:extLst>
                </a:gridCol>
              </a:tblGrid>
              <a:tr h="1088571">
                <a:tc rowSpan="2">
                  <a:txBody>
                    <a:bodyPr/>
                    <a:lstStyle/>
                    <a:p>
                      <a:pPr algn="ctr"/>
                      <a:endParaRPr lang="en-US" sz="2000" dirty="0"/>
                    </a:p>
                  </a:txBody>
                  <a:tcPr anchor="ctr">
                    <a:solidFill>
                      <a:srgbClr val="ABE1FE"/>
                    </a:solidFill>
                  </a:tcPr>
                </a:tc>
                <a:tc gridSpan="2">
                  <a:txBody>
                    <a:bodyPr/>
                    <a:lstStyle/>
                    <a:p>
                      <a:pPr algn="ctr"/>
                      <a:r>
                        <a:rPr lang="en-US" sz="2000" b="0" dirty="0" err="1"/>
                        <a:t>Uống</a:t>
                      </a:r>
                      <a:r>
                        <a:rPr lang="en-US" sz="2000" b="0" baseline="0" dirty="0"/>
                        <a:t> </a:t>
                      </a:r>
                      <a:r>
                        <a:rPr lang="en-US" sz="2000" b="0" baseline="0" dirty="0" err="1"/>
                        <a:t>đủ</a:t>
                      </a:r>
                      <a:r>
                        <a:rPr lang="en-US" sz="2000" b="0" baseline="0" dirty="0"/>
                        <a:t> </a:t>
                      </a:r>
                      <a:r>
                        <a:rPr lang="en-US" sz="2000" b="0" baseline="0" dirty="0" err="1"/>
                        <a:t>nước</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Ăn</a:t>
                      </a:r>
                      <a:r>
                        <a:rPr lang="en-US" sz="2000" b="0" baseline="0" dirty="0"/>
                        <a:t> </a:t>
                      </a:r>
                      <a:r>
                        <a:rPr lang="en-US" sz="2000" b="0" baseline="0" dirty="0" err="1"/>
                        <a:t>mặn</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Nhịn</a:t>
                      </a:r>
                      <a:r>
                        <a:rPr lang="en-US" sz="2000" b="0" dirty="0"/>
                        <a:t> </a:t>
                      </a:r>
                      <a:r>
                        <a:rPr lang="en-US" sz="2000" b="0" dirty="0" err="1"/>
                        <a:t>tiểu</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Vệ</a:t>
                      </a:r>
                      <a:r>
                        <a:rPr lang="en-US" sz="2000" b="0" dirty="0"/>
                        <a:t> </a:t>
                      </a:r>
                      <a:r>
                        <a:rPr lang="en-US" sz="2000" b="0" dirty="0" err="1"/>
                        <a:t>sinh</a:t>
                      </a:r>
                      <a:r>
                        <a:rPr lang="en-US" sz="2000" b="0" dirty="0"/>
                        <a:t> </a:t>
                      </a:r>
                      <a:r>
                        <a:rPr lang="en-US" sz="2000" b="0" dirty="0" err="1"/>
                        <a:t>và</a:t>
                      </a:r>
                      <a:r>
                        <a:rPr lang="en-US" sz="2000" b="0" baseline="0" dirty="0"/>
                        <a:t> </a:t>
                      </a:r>
                      <a:r>
                        <a:rPr lang="en-US" sz="2000" b="0" baseline="0" dirty="0" err="1"/>
                        <a:t>thay</a:t>
                      </a:r>
                      <a:r>
                        <a:rPr lang="en-US" sz="2000" b="0" baseline="0" dirty="0"/>
                        <a:t> </a:t>
                      </a:r>
                      <a:r>
                        <a:rPr lang="en-US" sz="2000" b="0" baseline="0" dirty="0" err="1"/>
                        <a:t>đồ</a:t>
                      </a:r>
                      <a:r>
                        <a:rPr lang="en-US" sz="2000" b="0" baseline="0" dirty="0"/>
                        <a:t> </a:t>
                      </a:r>
                      <a:r>
                        <a:rPr lang="en-US" sz="2000" b="0" baseline="0" dirty="0" err="1"/>
                        <a:t>lót</a:t>
                      </a:r>
                      <a:r>
                        <a:rPr lang="en-US" sz="2000" b="0" baseline="0" dirty="0"/>
                        <a:t> </a:t>
                      </a:r>
                      <a:r>
                        <a:rPr lang="en-US" sz="2000" b="0" baseline="0" dirty="0" err="1"/>
                        <a:t>hằng</a:t>
                      </a:r>
                      <a:r>
                        <a:rPr lang="en-US" sz="2000" b="0" baseline="0" dirty="0"/>
                        <a:t> </a:t>
                      </a:r>
                      <a:r>
                        <a:rPr lang="en-US" sz="2000" b="0" baseline="0" dirty="0" err="1"/>
                        <a:t>ngày</a:t>
                      </a:r>
                      <a:endParaRPr lang="en-US" sz="2000" b="0" dirty="0"/>
                    </a:p>
                  </a:txBody>
                  <a:tcPr anchor="ctr">
                    <a:solidFill>
                      <a:srgbClr val="ABE1FE"/>
                    </a:solidFill>
                  </a:tcPr>
                </a:tc>
                <a:tc hMerge="1">
                  <a:txBody>
                    <a:bodyPr/>
                    <a:lstStyle/>
                    <a:p>
                      <a:endParaRPr lang="en-US" dirty="0"/>
                    </a:p>
                  </a:txBody>
                  <a:tcPr/>
                </a:tc>
                <a:extLst>
                  <a:ext uri="{0D108BD9-81ED-4DB2-BD59-A6C34878D82A}">
                    <a16:rowId xmlns:a16="http://schemas.microsoft.com/office/drawing/2014/main" val="244755373"/>
                  </a:ext>
                </a:extLst>
              </a:tr>
              <a:tr h="771783">
                <a:tc vMerge="1">
                  <a:txBody>
                    <a:bodyPr/>
                    <a:lstStyle/>
                    <a:p>
                      <a:endParaRPr lang="en-US" dirty="0"/>
                    </a:p>
                  </a:txBody>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r>
                        <a:rPr lang="en-US" sz="2000" baseline="0" dirty="0"/>
                        <a:t> </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extLst>
                  <a:ext uri="{0D108BD9-81ED-4DB2-BD59-A6C34878D82A}">
                    <a16:rowId xmlns:a16="http://schemas.microsoft.com/office/drawing/2014/main" val="3665236459"/>
                  </a:ext>
                </a:extLst>
              </a:tr>
              <a:tr h="771783">
                <a:tc>
                  <a:txBody>
                    <a:bodyPr/>
                    <a:lstStyle/>
                    <a:p>
                      <a:pPr algn="ctr"/>
                      <a:r>
                        <a:rPr lang="en-US" sz="2000" dirty="0" err="1"/>
                        <a:t>Bạn</a:t>
                      </a:r>
                      <a:r>
                        <a:rPr lang="en-US" sz="2000" baseline="0" dirty="0"/>
                        <a:t> …</a:t>
                      </a: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481598549"/>
                  </a:ext>
                </a:extLst>
              </a:tr>
              <a:tr h="771783">
                <a:tc>
                  <a:txBody>
                    <a:bodyPr/>
                    <a:lstStyle/>
                    <a:p>
                      <a:pPr algn="ctr"/>
                      <a:r>
                        <a:rPr lang="en-US" sz="2000" dirty="0" err="1"/>
                        <a:t>Bạn</a:t>
                      </a:r>
                      <a:r>
                        <a:rPr lang="en-US" sz="2000" baseline="0" dirty="0"/>
                        <a:t> …</a:t>
                      </a: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2141067609"/>
                  </a:ext>
                </a:extLst>
              </a:tr>
            </a:tbl>
          </a:graphicData>
        </a:graphic>
      </p:graphicFrame>
      <p:sp>
        <p:nvSpPr>
          <p:cNvPr id="16" name="TextBox 15">
            <a:extLst>
              <a:ext uri="{FF2B5EF4-FFF2-40B4-BE49-F238E27FC236}">
                <a16:creationId xmlns:a16="http://schemas.microsoft.com/office/drawing/2014/main" id="{974FB6FC-F174-92E1-9E14-40F469FFB0BE}"/>
              </a:ext>
            </a:extLst>
          </p:cNvPr>
          <p:cNvSpPr txBox="1"/>
          <p:nvPr/>
        </p:nvSpPr>
        <p:spPr>
          <a:xfrm>
            <a:off x="809894" y="2431150"/>
            <a:ext cx="58637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x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64294A6-AC56-A8B5-4320-BA2E589D7216}"/>
              </a:ext>
            </a:extLst>
          </p:cNvPr>
          <p:cNvGrpSpPr/>
          <p:nvPr/>
        </p:nvGrpSpPr>
        <p:grpSpPr>
          <a:xfrm>
            <a:off x="786809" y="3026236"/>
            <a:ext cx="1345342" cy="1857828"/>
            <a:chOff x="786809" y="2438401"/>
            <a:chExt cx="1345342" cy="1857828"/>
          </a:xfrm>
        </p:grpSpPr>
        <p:cxnSp>
          <p:nvCxnSpPr>
            <p:cNvPr id="18" name="Straight Connector 17">
              <a:extLst>
                <a:ext uri="{FF2B5EF4-FFF2-40B4-BE49-F238E27FC236}">
                  <a16:creationId xmlns:a16="http://schemas.microsoft.com/office/drawing/2014/main" id="{8BC42A0B-A44F-809C-8E2E-AE1FFBE0381B}"/>
                </a:ext>
              </a:extLst>
            </p:cNvPr>
            <p:cNvCxnSpPr/>
            <p:nvPr/>
          </p:nvCxnSpPr>
          <p:spPr>
            <a:xfrm>
              <a:off x="809894" y="2438401"/>
              <a:ext cx="1178563" cy="18578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A366193-E5DD-30C8-B661-6F2574F50CEE}"/>
                </a:ext>
              </a:extLst>
            </p:cNvPr>
            <p:cNvSpPr txBox="1"/>
            <p:nvPr/>
          </p:nvSpPr>
          <p:spPr>
            <a:xfrm>
              <a:off x="1060996" y="2483194"/>
              <a:ext cx="10711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Thói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quen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40BA4B9-D3B8-FB5E-EA8E-D90F011586EC}"/>
                </a:ext>
              </a:extLst>
            </p:cNvPr>
            <p:cNvSpPr txBox="1"/>
            <p:nvPr/>
          </p:nvSpPr>
          <p:spPr>
            <a:xfrm>
              <a:off x="786809" y="3238226"/>
              <a:ext cx="9113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1343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9" name="Picture 8">
            <a:extLst>
              <a:ext uri="{FF2B5EF4-FFF2-40B4-BE49-F238E27FC236}">
                <a16:creationId xmlns:a16="http://schemas.microsoft.com/office/drawing/2014/main" id="{2F924A16-35B7-49B4-889D-867A731ABD33}"/>
              </a:ext>
            </a:extLst>
          </p:cNvPr>
          <p:cNvPicPr>
            <a:picLocks noChangeAspect="1"/>
          </p:cNvPicPr>
          <p:nvPr/>
        </p:nvPicPr>
        <p:blipFill>
          <a:blip r:embed="rId3"/>
          <a:stretch>
            <a:fillRect/>
          </a:stretch>
        </p:blipFill>
        <p:spPr>
          <a:xfrm>
            <a:off x="9296400" y="3017842"/>
            <a:ext cx="3031922" cy="3873743"/>
          </a:xfrm>
          <a:prstGeom prst="rect">
            <a:avLst/>
          </a:prstGeom>
        </p:spPr>
      </p:pic>
      <p:pic>
        <p:nvPicPr>
          <p:cNvPr id="12" name="Picture 11">
            <a:extLst>
              <a:ext uri="{FF2B5EF4-FFF2-40B4-BE49-F238E27FC236}">
                <a16:creationId xmlns:a16="http://schemas.microsoft.com/office/drawing/2014/main" id="{1C90DF5C-83D3-4C1D-9FAA-A48CD5443ABA}"/>
              </a:ext>
            </a:extLst>
          </p:cNvPr>
          <p:cNvPicPr>
            <a:picLocks noChangeAspect="1"/>
          </p:cNvPicPr>
          <p:nvPr/>
        </p:nvPicPr>
        <p:blipFill>
          <a:blip r:embed="rId4"/>
          <a:stretch>
            <a:fillRect/>
          </a:stretch>
        </p:blipFill>
        <p:spPr>
          <a:xfrm>
            <a:off x="2286000" y="2636950"/>
            <a:ext cx="7010400" cy="943704"/>
          </a:xfrm>
          <a:prstGeom prst="rect">
            <a:avLst/>
          </a:prstGeom>
        </p:spPr>
      </p:pic>
    </p:spTree>
    <p:extLst>
      <p:ext uri="{BB962C8B-B14F-4D97-AF65-F5344CB8AC3E}">
        <p14:creationId xmlns:p14="http://schemas.microsoft.com/office/powerpoint/2010/main" val="2236624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330" y="342538"/>
            <a:ext cx="112442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bao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thói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quen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tốt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bao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thói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quen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tốt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cơ</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tiểu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 name="Rectangle 3"/>
          <p:cNvSpPr/>
          <p:nvPr/>
        </p:nvSpPr>
        <p:spPr>
          <a:xfrm>
            <a:off x="1436914" y="1567543"/>
            <a:ext cx="6596743" cy="5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p:cNvPicPr>
            <a:picLocks noChangeAspect="1"/>
          </p:cNvPicPr>
          <p:nvPr/>
        </p:nvPicPr>
        <p:blipFill>
          <a:blip r:embed="rId2"/>
          <a:stretch>
            <a:fillRect/>
          </a:stretch>
        </p:blipFill>
        <p:spPr>
          <a:xfrm>
            <a:off x="-1057" y="1567543"/>
            <a:ext cx="12193057" cy="5291787"/>
          </a:xfrm>
          <a:prstGeom prst="rect">
            <a:avLst/>
          </a:prstGeom>
        </p:spPr>
      </p:pic>
    </p:spTree>
    <p:extLst>
      <p:ext uri="{BB962C8B-B14F-4D97-AF65-F5344CB8AC3E}">
        <p14:creationId xmlns:p14="http://schemas.microsoft.com/office/powerpoint/2010/main" val="384242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9Slide05 SVNAngellife" panose="02000500000000020003" pitchFamily="2" charset="0"/>
                <a:ea typeface="+mn-ea"/>
                <a:cs typeface="+mn-cs"/>
              </a:rPr>
              <a:t>Kết luận</a:t>
            </a:r>
          </a:p>
        </p:txBody>
      </p:sp>
      <p:grpSp>
        <p:nvGrpSpPr>
          <p:cNvPr id="4" name="Group 3">
            <a:extLst>
              <a:ext uri="{FF2B5EF4-FFF2-40B4-BE49-F238E27FC236}">
                <a16:creationId xmlns:a16="http://schemas.microsoft.com/office/drawing/2014/main" id="{21647756-8E6E-CBE3-C210-C6A6E344E150}"/>
              </a:ext>
            </a:extLst>
          </p:cNvPr>
          <p:cNvGrpSpPr/>
          <p:nvPr/>
        </p:nvGrpSpPr>
        <p:grpSpPr>
          <a:xfrm>
            <a:off x="4030134" y="1512938"/>
            <a:ext cx="7620000" cy="4193604"/>
            <a:chOff x="496667" y="1218441"/>
            <a:chExt cx="4408210" cy="359575"/>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645379" y="1220716"/>
              <a:ext cx="4092075" cy="3430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ể chăm sóc,</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bảo vệ cơ quan bài tiết nước tiểu thì chúng ta cần phải uống đủ nước, vệ sinh và thay đồ lót hàng ngày. Không nên ăn quá mặn và nhịn tiểu vì điều đó có hại cho sức khỏe và cơ quan bài tiết nước tiểu.</a:t>
              </a:r>
              <a:endParaRPr kumimoji="0" lang="en-US" sz="3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84579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711591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Cơ thể con người có mấy quả thận</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a:t>
              </a:r>
              <a:endPar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03330" y="2053244"/>
            <a:ext cx="10627193" cy="3566522"/>
          </a:xfrm>
          <a:custGeom>
            <a:avLst/>
            <a:gdLst>
              <a:gd name="connsiteX0" fmla="*/ 0 w 10627193"/>
              <a:gd name="connsiteY0" fmla="*/ 179620 h 1918198"/>
              <a:gd name="connsiteX1" fmla="*/ 326672 w 10627193"/>
              <a:gd name="connsiteY1" fmla="*/ 0 h 1918198"/>
              <a:gd name="connsiteX2" fmla="*/ 10300521 w 10627193"/>
              <a:gd name="connsiteY2" fmla="*/ 0 h 1918198"/>
              <a:gd name="connsiteX3" fmla="*/ 10627193 w 10627193"/>
              <a:gd name="connsiteY3" fmla="*/ 179620 h 1918198"/>
              <a:gd name="connsiteX4" fmla="*/ 10627193 w 10627193"/>
              <a:gd name="connsiteY4" fmla="*/ 1738577 h 1918198"/>
              <a:gd name="connsiteX5" fmla="*/ 10300521 w 10627193"/>
              <a:gd name="connsiteY5" fmla="*/ 1918198 h 1918198"/>
              <a:gd name="connsiteX6" fmla="*/ 326672 w 10627193"/>
              <a:gd name="connsiteY6" fmla="*/ 1918198 h 1918198"/>
              <a:gd name="connsiteX7" fmla="*/ 0 w 10627193"/>
              <a:gd name="connsiteY7" fmla="*/ 1738577 h 1918198"/>
              <a:gd name="connsiteX8" fmla="*/ 0 w 10627193"/>
              <a:gd name="connsiteY8" fmla="*/ 179620 h 1918198"/>
              <a:gd name="connsiteX0" fmla="*/ 0 w 10627193"/>
              <a:gd name="connsiteY0" fmla="*/ 179620 h 1918198"/>
              <a:gd name="connsiteX1" fmla="*/ 326672 w 10627193"/>
              <a:gd name="connsiteY1" fmla="*/ 0 h 1918198"/>
              <a:gd name="connsiteX2" fmla="*/ 10300521 w 10627193"/>
              <a:gd name="connsiteY2" fmla="*/ 0 h 1918198"/>
              <a:gd name="connsiteX3" fmla="*/ 10627193 w 10627193"/>
              <a:gd name="connsiteY3" fmla="*/ 179620 h 1918198"/>
              <a:gd name="connsiteX4" fmla="*/ 10627193 w 10627193"/>
              <a:gd name="connsiteY4" fmla="*/ 1738577 h 1918198"/>
              <a:gd name="connsiteX5" fmla="*/ 10300521 w 10627193"/>
              <a:gd name="connsiteY5" fmla="*/ 1918198 h 1918198"/>
              <a:gd name="connsiteX6" fmla="*/ 326672 w 10627193"/>
              <a:gd name="connsiteY6" fmla="*/ 1918198 h 1918198"/>
              <a:gd name="connsiteX7" fmla="*/ 0 w 10627193"/>
              <a:gd name="connsiteY7" fmla="*/ 1738577 h 1918198"/>
              <a:gd name="connsiteX8" fmla="*/ 0 w 10627193"/>
              <a:gd name="connsiteY8" fmla="*/ 179620 h 1918198"/>
              <a:gd name="connsiteX0" fmla="*/ 0 w 10627193"/>
              <a:gd name="connsiteY0" fmla="*/ 179620 h 1918198"/>
              <a:gd name="connsiteX1" fmla="*/ 326672 w 10627193"/>
              <a:gd name="connsiteY1" fmla="*/ 0 h 1918198"/>
              <a:gd name="connsiteX2" fmla="*/ 10300521 w 10627193"/>
              <a:gd name="connsiteY2" fmla="*/ 0 h 1918198"/>
              <a:gd name="connsiteX3" fmla="*/ 10627193 w 10627193"/>
              <a:gd name="connsiteY3" fmla="*/ 179620 h 1918198"/>
              <a:gd name="connsiteX4" fmla="*/ 10627193 w 10627193"/>
              <a:gd name="connsiteY4" fmla="*/ 1738577 h 1918198"/>
              <a:gd name="connsiteX5" fmla="*/ 10300521 w 10627193"/>
              <a:gd name="connsiteY5" fmla="*/ 1918198 h 1918198"/>
              <a:gd name="connsiteX6" fmla="*/ 326672 w 10627193"/>
              <a:gd name="connsiteY6" fmla="*/ 1918198 h 1918198"/>
              <a:gd name="connsiteX7" fmla="*/ 0 w 10627193"/>
              <a:gd name="connsiteY7" fmla="*/ 1738577 h 1918198"/>
              <a:gd name="connsiteX8" fmla="*/ 0 w 10627193"/>
              <a:gd name="connsiteY8" fmla="*/ 179620 h 19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918198" fill="none" extrusionOk="0">
                <a:moveTo>
                  <a:pt x="0" y="179620"/>
                </a:moveTo>
                <a:cubicBezTo>
                  <a:pt x="-56372" y="72167"/>
                  <a:pt x="204320" y="38771"/>
                  <a:pt x="326672" y="0"/>
                </a:cubicBezTo>
                <a:cubicBezTo>
                  <a:pt x="2642260" y="555663"/>
                  <a:pt x="7127949" y="838670"/>
                  <a:pt x="10300521" y="0"/>
                </a:cubicBezTo>
                <a:cubicBezTo>
                  <a:pt x="10501112" y="22640"/>
                  <a:pt x="10647944" y="97901"/>
                  <a:pt x="10627193" y="179620"/>
                </a:cubicBezTo>
                <a:cubicBezTo>
                  <a:pt x="10571714" y="485355"/>
                  <a:pt x="10739433" y="1018119"/>
                  <a:pt x="10627193" y="1738577"/>
                </a:cubicBezTo>
                <a:cubicBezTo>
                  <a:pt x="10592187" y="1842315"/>
                  <a:pt x="10456610" y="1906713"/>
                  <a:pt x="10300521" y="1918198"/>
                </a:cubicBezTo>
                <a:cubicBezTo>
                  <a:pt x="5883257" y="1952892"/>
                  <a:pt x="2237884" y="1562636"/>
                  <a:pt x="326672" y="1918198"/>
                </a:cubicBezTo>
                <a:cubicBezTo>
                  <a:pt x="150180" y="1880854"/>
                  <a:pt x="-26414" y="1850123"/>
                  <a:pt x="0" y="1738577"/>
                </a:cubicBezTo>
                <a:cubicBezTo>
                  <a:pt x="-9133" y="1438019"/>
                  <a:pt x="31097" y="611286"/>
                  <a:pt x="0" y="179620"/>
                </a:cubicBezTo>
                <a:close/>
              </a:path>
              <a:path w="10627193" h="1918198" stroke="0" extrusionOk="0">
                <a:moveTo>
                  <a:pt x="0" y="179620"/>
                </a:moveTo>
                <a:cubicBezTo>
                  <a:pt x="-9046" y="104376"/>
                  <a:pt x="151770" y="-14286"/>
                  <a:pt x="326672" y="0"/>
                </a:cubicBezTo>
                <a:cubicBezTo>
                  <a:pt x="2880754" y="555185"/>
                  <a:pt x="5876194" y="-9952"/>
                  <a:pt x="10300521" y="0"/>
                </a:cubicBezTo>
                <a:cubicBezTo>
                  <a:pt x="10481210" y="22580"/>
                  <a:pt x="10609249" y="102841"/>
                  <a:pt x="10627193" y="179620"/>
                </a:cubicBezTo>
                <a:cubicBezTo>
                  <a:pt x="10661412" y="830273"/>
                  <a:pt x="10704974" y="1173778"/>
                  <a:pt x="10627193" y="1738577"/>
                </a:cubicBezTo>
                <a:cubicBezTo>
                  <a:pt x="10671012" y="1864152"/>
                  <a:pt x="10490664" y="1912042"/>
                  <a:pt x="10300521" y="1918198"/>
                </a:cubicBezTo>
                <a:cubicBezTo>
                  <a:pt x="7995245" y="2672171"/>
                  <a:pt x="4336543" y="1430660"/>
                  <a:pt x="326672" y="1918198"/>
                </a:cubicBezTo>
                <a:cubicBezTo>
                  <a:pt x="159519" y="1909041"/>
                  <a:pt x="-20290" y="1825224"/>
                  <a:pt x="0" y="1738577"/>
                </a:cubicBezTo>
                <a:cubicBezTo>
                  <a:pt x="6919" y="1009109"/>
                  <a:pt x="11557" y="802223"/>
                  <a:pt x="0" y="179620"/>
                </a:cubicBezTo>
                <a:close/>
              </a:path>
              <a:path w="10627193" h="1918198" fill="none" stroke="0" extrusionOk="0">
                <a:moveTo>
                  <a:pt x="0" y="179620"/>
                </a:moveTo>
                <a:cubicBezTo>
                  <a:pt x="-36449" y="95199"/>
                  <a:pt x="136509" y="-1931"/>
                  <a:pt x="326672" y="0"/>
                </a:cubicBezTo>
                <a:cubicBezTo>
                  <a:pt x="3105092" y="84523"/>
                  <a:pt x="6813047" y="-247344"/>
                  <a:pt x="10300521" y="0"/>
                </a:cubicBezTo>
                <a:cubicBezTo>
                  <a:pt x="10489517" y="11198"/>
                  <a:pt x="10648156" y="94135"/>
                  <a:pt x="10627193" y="179620"/>
                </a:cubicBezTo>
                <a:cubicBezTo>
                  <a:pt x="10344111" y="598933"/>
                  <a:pt x="10807767" y="1200816"/>
                  <a:pt x="10627193" y="1738577"/>
                </a:cubicBezTo>
                <a:cubicBezTo>
                  <a:pt x="10632430" y="1839932"/>
                  <a:pt x="10462571" y="1923161"/>
                  <a:pt x="10300521" y="1918198"/>
                </a:cubicBezTo>
                <a:cubicBezTo>
                  <a:pt x="6343666" y="1971332"/>
                  <a:pt x="2203233" y="1805432"/>
                  <a:pt x="326672" y="1918198"/>
                </a:cubicBezTo>
                <a:cubicBezTo>
                  <a:pt x="155262" y="1896701"/>
                  <a:pt x="-10139" y="1858259"/>
                  <a:pt x="0" y="1738577"/>
                </a:cubicBezTo>
                <a:cubicBezTo>
                  <a:pt x="131200" y="1356175"/>
                  <a:pt x="72543" y="646745"/>
                  <a:pt x="0" y="179620"/>
                </a:cubicBezTo>
                <a:close/>
              </a:path>
              <a:path w="10627193" h="1918198" fill="none" stroke="0" extrusionOk="0">
                <a:moveTo>
                  <a:pt x="0" y="179620"/>
                </a:moveTo>
                <a:cubicBezTo>
                  <a:pt x="-57547" y="63375"/>
                  <a:pt x="168644" y="36293"/>
                  <a:pt x="326672" y="0"/>
                </a:cubicBezTo>
                <a:cubicBezTo>
                  <a:pt x="2781629" y="363813"/>
                  <a:pt x="6441012" y="215427"/>
                  <a:pt x="10300521" y="0"/>
                </a:cubicBezTo>
                <a:cubicBezTo>
                  <a:pt x="10488445" y="32650"/>
                  <a:pt x="10642896" y="108087"/>
                  <a:pt x="10627193" y="179620"/>
                </a:cubicBezTo>
                <a:cubicBezTo>
                  <a:pt x="10505203" y="471285"/>
                  <a:pt x="10795012" y="1153983"/>
                  <a:pt x="10627193" y="1738577"/>
                </a:cubicBezTo>
                <a:cubicBezTo>
                  <a:pt x="10612084" y="1842851"/>
                  <a:pt x="10461339" y="1904794"/>
                  <a:pt x="10300521" y="1918198"/>
                </a:cubicBezTo>
                <a:cubicBezTo>
                  <a:pt x="5924096" y="1928782"/>
                  <a:pt x="1998470" y="1889652"/>
                  <a:pt x="326672" y="1918198"/>
                </a:cubicBezTo>
                <a:cubicBezTo>
                  <a:pt x="148543" y="1885032"/>
                  <a:pt x="-19106" y="1847355"/>
                  <a:pt x="0" y="1738577"/>
                </a:cubicBezTo>
                <a:cubicBezTo>
                  <a:pt x="43324" y="1384665"/>
                  <a:pt x="93637" y="618580"/>
                  <a:pt x="0" y="179620"/>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xmlns="" sd="1219033472">
                  <a:custGeom>
                    <a:avLst/>
                    <a:gdLst>
                      <a:gd name="connsiteX0" fmla="*/ 0 w 10627193"/>
                      <a:gd name="connsiteY0" fmla="*/ 179620 h 1918198"/>
                      <a:gd name="connsiteX1" fmla="*/ 326672 w 10627193"/>
                      <a:gd name="connsiteY1" fmla="*/ 0 h 1918198"/>
                      <a:gd name="connsiteX2" fmla="*/ 10300521 w 10627193"/>
                      <a:gd name="connsiteY2" fmla="*/ 0 h 1918198"/>
                      <a:gd name="connsiteX3" fmla="*/ 10627193 w 10627193"/>
                      <a:gd name="connsiteY3" fmla="*/ 179620 h 1918198"/>
                      <a:gd name="connsiteX4" fmla="*/ 10627193 w 10627193"/>
                      <a:gd name="connsiteY4" fmla="*/ 1738577 h 1918198"/>
                      <a:gd name="connsiteX5" fmla="*/ 10300521 w 10627193"/>
                      <a:gd name="connsiteY5" fmla="*/ 1918198 h 1918198"/>
                      <a:gd name="connsiteX6" fmla="*/ 326672 w 10627193"/>
                      <a:gd name="connsiteY6" fmla="*/ 1918198 h 1918198"/>
                      <a:gd name="connsiteX7" fmla="*/ 0 w 10627193"/>
                      <a:gd name="connsiteY7" fmla="*/ 1738577 h 1918198"/>
                      <a:gd name="connsiteX8" fmla="*/ 0 w 10627193"/>
                      <a:gd name="connsiteY8" fmla="*/ 179620 h 1918198"/>
                      <a:gd name="connsiteX0" fmla="*/ 0 w 10627193"/>
                      <a:gd name="connsiteY0" fmla="*/ 179620 h 1918198"/>
                      <a:gd name="connsiteX1" fmla="*/ 326672 w 10627193"/>
                      <a:gd name="connsiteY1" fmla="*/ 0 h 1918198"/>
                      <a:gd name="connsiteX2" fmla="*/ 10300521 w 10627193"/>
                      <a:gd name="connsiteY2" fmla="*/ 0 h 1918198"/>
                      <a:gd name="connsiteX3" fmla="*/ 10627193 w 10627193"/>
                      <a:gd name="connsiteY3" fmla="*/ 179620 h 1918198"/>
                      <a:gd name="connsiteX4" fmla="*/ 10627193 w 10627193"/>
                      <a:gd name="connsiteY4" fmla="*/ 1738577 h 1918198"/>
                      <a:gd name="connsiteX5" fmla="*/ 10300521 w 10627193"/>
                      <a:gd name="connsiteY5" fmla="*/ 1918198 h 1918198"/>
                      <a:gd name="connsiteX6" fmla="*/ 326672 w 10627193"/>
                      <a:gd name="connsiteY6" fmla="*/ 1918198 h 1918198"/>
                      <a:gd name="connsiteX7" fmla="*/ 0 w 10627193"/>
                      <a:gd name="connsiteY7" fmla="*/ 1738577 h 1918198"/>
                      <a:gd name="connsiteX8" fmla="*/ 0 w 10627193"/>
                      <a:gd name="connsiteY8" fmla="*/ 179620 h 19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918198" fill="none" extrusionOk="0">
                        <a:moveTo>
                          <a:pt x="0" y="179620"/>
                        </a:moveTo>
                        <a:cubicBezTo>
                          <a:pt x="-38644" y="75034"/>
                          <a:pt x="191021" y="27895"/>
                          <a:pt x="326672" y="0"/>
                        </a:cubicBezTo>
                        <a:cubicBezTo>
                          <a:pt x="2469195" y="298038"/>
                          <a:pt x="7065855" y="195559"/>
                          <a:pt x="10300521" y="0"/>
                        </a:cubicBezTo>
                        <a:cubicBezTo>
                          <a:pt x="10500174" y="21196"/>
                          <a:pt x="10645320" y="94686"/>
                          <a:pt x="10627193" y="179620"/>
                        </a:cubicBezTo>
                        <a:cubicBezTo>
                          <a:pt x="10556025" y="499091"/>
                          <a:pt x="10718337" y="1117347"/>
                          <a:pt x="10627193" y="1738577"/>
                        </a:cubicBezTo>
                        <a:cubicBezTo>
                          <a:pt x="10598638" y="1841256"/>
                          <a:pt x="10459453" y="1908675"/>
                          <a:pt x="10300521" y="1918198"/>
                        </a:cubicBezTo>
                        <a:cubicBezTo>
                          <a:pt x="6252870" y="1979129"/>
                          <a:pt x="2271982" y="1632143"/>
                          <a:pt x="326672" y="1918198"/>
                        </a:cubicBezTo>
                        <a:cubicBezTo>
                          <a:pt x="149322" y="1892463"/>
                          <a:pt x="-17245" y="1844769"/>
                          <a:pt x="0" y="1738577"/>
                        </a:cubicBezTo>
                        <a:cubicBezTo>
                          <a:pt x="26100" y="1375022"/>
                          <a:pt x="15694" y="599840"/>
                          <a:pt x="0" y="179620"/>
                        </a:cubicBezTo>
                        <a:close/>
                      </a:path>
                      <a:path w="10627193" h="1918198" stroke="0" extrusionOk="0">
                        <a:moveTo>
                          <a:pt x="0" y="179620"/>
                        </a:moveTo>
                        <a:cubicBezTo>
                          <a:pt x="-8519" y="91857"/>
                          <a:pt x="133832" y="-3646"/>
                          <a:pt x="326672" y="0"/>
                        </a:cubicBezTo>
                        <a:cubicBezTo>
                          <a:pt x="3022416" y="330289"/>
                          <a:pt x="6286126" y="-31810"/>
                          <a:pt x="10300521" y="0"/>
                        </a:cubicBezTo>
                        <a:cubicBezTo>
                          <a:pt x="10475917" y="12100"/>
                          <a:pt x="10611733" y="101531"/>
                          <a:pt x="10627193" y="179620"/>
                        </a:cubicBezTo>
                        <a:cubicBezTo>
                          <a:pt x="10655806" y="862329"/>
                          <a:pt x="10740393" y="1175783"/>
                          <a:pt x="10627193" y="1738577"/>
                        </a:cubicBezTo>
                        <a:cubicBezTo>
                          <a:pt x="10654615" y="1850035"/>
                          <a:pt x="10492578" y="1906263"/>
                          <a:pt x="10300521" y="1918198"/>
                        </a:cubicBezTo>
                        <a:cubicBezTo>
                          <a:pt x="8234437" y="2191999"/>
                          <a:pt x="4470421" y="1608294"/>
                          <a:pt x="326672" y="1918198"/>
                        </a:cubicBezTo>
                        <a:cubicBezTo>
                          <a:pt x="148906" y="1905716"/>
                          <a:pt x="-19470" y="1842230"/>
                          <a:pt x="0" y="1738577"/>
                        </a:cubicBezTo>
                        <a:cubicBezTo>
                          <a:pt x="-8480" y="999408"/>
                          <a:pt x="37267" y="796581"/>
                          <a:pt x="0" y="179620"/>
                        </a:cubicBezTo>
                        <a:close/>
                      </a:path>
                      <a:path w="10627193" h="1918198" fill="none" stroke="0" extrusionOk="0">
                        <a:moveTo>
                          <a:pt x="0" y="179620"/>
                        </a:moveTo>
                        <a:cubicBezTo>
                          <a:pt x="-28153" y="69334"/>
                          <a:pt x="143636" y="20513"/>
                          <a:pt x="326672" y="0"/>
                        </a:cubicBezTo>
                        <a:cubicBezTo>
                          <a:pt x="2945660" y="204278"/>
                          <a:pt x="6649460" y="36672"/>
                          <a:pt x="10300521" y="0"/>
                        </a:cubicBezTo>
                        <a:cubicBezTo>
                          <a:pt x="10491433" y="11933"/>
                          <a:pt x="10639281" y="102862"/>
                          <a:pt x="10627193" y="179620"/>
                        </a:cubicBezTo>
                        <a:cubicBezTo>
                          <a:pt x="10437091" y="546797"/>
                          <a:pt x="10801736" y="1184476"/>
                          <a:pt x="10627193" y="1738577"/>
                        </a:cubicBezTo>
                        <a:cubicBezTo>
                          <a:pt x="10626466" y="1841116"/>
                          <a:pt x="10467780" y="1903668"/>
                          <a:pt x="10300521" y="1918198"/>
                        </a:cubicBezTo>
                        <a:cubicBezTo>
                          <a:pt x="6294739" y="1957298"/>
                          <a:pt x="2308106" y="2147343"/>
                          <a:pt x="326672" y="1918198"/>
                        </a:cubicBezTo>
                        <a:cubicBezTo>
                          <a:pt x="148581" y="1896489"/>
                          <a:pt x="-17933" y="1850183"/>
                          <a:pt x="0" y="1738577"/>
                        </a:cubicBezTo>
                        <a:cubicBezTo>
                          <a:pt x="98919" y="1325264"/>
                          <a:pt x="49821" y="591206"/>
                          <a:pt x="0" y="1796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Đáp</a:t>
            </a: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án</a:t>
            </a: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2 </a:t>
            </a:r>
            <a:r>
              <a:rPr kumimoji="0" lang="en-US" sz="48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quả</a:t>
            </a: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thận</a:t>
            </a: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thận</a:t>
            </a: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trái</a:t>
            </a: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và</a:t>
            </a: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thận</a:t>
            </a: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phải</a:t>
            </a:r>
            <a:r>
              <a:rPr kumimoji="0" lang="en-US" sz="48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a:t>
            </a: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536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628650"/>
            <a:ext cx="10504093" cy="1389574"/>
            <a:chOff x="895683" y="1003856"/>
            <a:chExt cx="10504093" cy="1389574"/>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003856"/>
              <a:ext cx="9996752" cy="1389574"/>
            </a:xfrm>
            <a:custGeom>
              <a:avLst/>
              <a:gdLst>
                <a:gd name="connsiteX0" fmla="*/ 0 w 9996752"/>
                <a:gd name="connsiteY0" fmla="*/ 339348 h 1389574"/>
                <a:gd name="connsiteX1" fmla="*/ 339348 w 9996752"/>
                <a:gd name="connsiteY1" fmla="*/ 0 h 1389574"/>
                <a:gd name="connsiteX2" fmla="*/ 9657404 w 9996752"/>
                <a:gd name="connsiteY2" fmla="*/ 0 h 1389574"/>
                <a:gd name="connsiteX3" fmla="*/ 9996752 w 9996752"/>
                <a:gd name="connsiteY3" fmla="*/ 339348 h 1389574"/>
                <a:gd name="connsiteX4" fmla="*/ 9996752 w 9996752"/>
                <a:gd name="connsiteY4" fmla="*/ 1050226 h 1389574"/>
                <a:gd name="connsiteX5" fmla="*/ 9657404 w 9996752"/>
                <a:gd name="connsiteY5" fmla="*/ 1389574 h 1389574"/>
                <a:gd name="connsiteX6" fmla="*/ 339348 w 9996752"/>
                <a:gd name="connsiteY6" fmla="*/ 1389574 h 1389574"/>
                <a:gd name="connsiteX7" fmla="*/ 0 w 9996752"/>
                <a:gd name="connsiteY7" fmla="*/ 1050226 h 1389574"/>
                <a:gd name="connsiteX8" fmla="*/ 0 w 9996752"/>
                <a:gd name="connsiteY8" fmla="*/ 339348 h 1389574"/>
                <a:gd name="connsiteX0" fmla="*/ 0 w 9996752"/>
                <a:gd name="connsiteY0" fmla="*/ 339348 h 1389574"/>
                <a:gd name="connsiteX1" fmla="*/ 339348 w 9996752"/>
                <a:gd name="connsiteY1" fmla="*/ 0 h 1389574"/>
                <a:gd name="connsiteX2" fmla="*/ 9657404 w 9996752"/>
                <a:gd name="connsiteY2" fmla="*/ 0 h 1389574"/>
                <a:gd name="connsiteX3" fmla="*/ 9996752 w 9996752"/>
                <a:gd name="connsiteY3" fmla="*/ 339348 h 1389574"/>
                <a:gd name="connsiteX4" fmla="*/ 9996752 w 9996752"/>
                <a:gd name="connsiteY4" fmla="*/ 1050226 h 1389574"/>
                <a:gd name="connsiteX5" fmla="*/ 9657404 w 9996752"/>
                <a:gd name="connsiteY5" fmla="*/ 1389574 h 1389574"/>
                <a:gd name="connsiteX6" fmla="*/ 339348 w 9996752"/>
                <a:gd name="connsiteY6" fmla="*/ 1389574 h 1389574"/>
                <a:gd name="connsiteX7" fmla="*/ 0 w 9996752"/>
                <a:gd name="connsiteY7" fmla="*/ 1050226 h 1389574"/>
                <a:gd name="connsiteX8" fmla="*/ 0 w 9996752"/>
                <a:gd name="connsiteY8" fmla="*/ 339348 h 138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389574" fill="none" extrusionOk="0">
                  <a:moveTo>
                    <a:pt x="0" y="339348"/>
                  </a:moveTo>
                  <a:cubicBezTo>
                    <a:pt x="-7053" y="176646"/>
                    <a:pt x="136320" y="-10490"/>
                    <a:pt x="339348" y="0"/>
                  </a:cubicBezTo>
                  <a:cubicBezTo>
                    <a:pt x="2454281" y="30380"/>
                    <a:pt x="5546628" y="-339353"/>
                    <a:pt x="9657404" y="0"/>
                  </a:cubicBezTo>
                  <a:cubicBezTo>
                    <a:pt x="9852696" y="2397"/>
                    <a:pt x="9967613" y="127362"/>
                    <a:pt x="9996752" y="339348"/>
                  </a:cubicBezTo>
                  <a:cubicBezTo>
                    <a:pt x="10006213" y="515384"/>
                    <a:pt x="9986575" y="905413"/>
                    <a:pt x="9996752" y="1050226"/>
                  </a:cubicBezTo>
                  <a:cubicBezTo>
                    <a:pt x="10048732" y="1198336"/>
                    <a:pt x="9864855" y="1367856"/>
                    <a:pt x="9657404" y="1389574"/>
                  </a:cubicBezTo>
                  <a:cubicBezTo>
                    <a:pt x="6705417" y="1443397"/>
                    <a:pt x="4380020" y="1166664"/>
                    <a:pt x="339348" y="1389574"/>
                  </a:cubicBezTo>
                  <a:cubicBezTo>
                    <a:pt x="96960" y="1374343"/>
                    <a:pt x="-30156" y="1237231"/>
                    <a:pt x="0" y="1050226"/>
                  </a:cubicBezTo>
                  <a:cubicBezTo>
                    <a:pt x="18710" y="755096"/>
                    <a:pt x="-2170" y="425167"/>
                    <a:pt x="0" y="339348"/>
                  </a:cubicBezTo>
                  <a:close/>
                </a:path>
                <a:path w="9996752" h="1389574" stroke="0" extrusionOk="0">
                  <a:moveTo>
                    <a:pt x="0" y="339348"/>
                  </a:moveTo>
                  <a:cubicBezTo>
                    <a:pt x="-26337" y="120800"/>
                    <a:pt x="114156" y="5855"/>
                    <a:pt x="339348" y="0"/>
                  </a:cubicBezTo>
                  <a:cubicBezTo>
                    <a:pt x="3829417" y="-389079"/>
                    <a:pt x="7047547" y="221473"/>
                    <a:pt x="9657404" y="0"/>
                  </a:cubicBezTo>
                  <a:cubicBezTo>
                    <a:pt x="9840391" y="-25677"/>
                    <a:pt x="9967928" y="149873"/>
                    <a:pt x="9996752" y="339348"/>
                  </a:cubicBezTo>
                  <a:cubicBezTo>
                    <a:pt x="10020581" y="638589"/>
                    <a:pt x="10066972" y="780262"/>
                    <a:pt x="9996752" y="1050226"/>
                  </a:cubicBezTo>
                  <a:cubicBezTo>
                    <a:pt x="10004359" y="1220629"/>
                    <a:pt x="9867007" y="1372331"/>
                    <a:pt x="9657404" y="1389574"/>
                  </a:cubicBezTo>
                  <a:cubicBezTo>
                    <a:pt x="7594537" y="1348160"/>
                    <a:pt x="2484164" y="1415397"/>
                    <a:pt x="339348" y="1389574"/>
                  </a:cubicBezTo>
                  <a:cubicBezTo>
                    <a:pt x="129292" y="1405269"/>
                    <a:pt x="-32437" y="1286886"/>
                    <a:pt x="0" y="1050226"/>
                  </a:cubicBezTo>
                  <a:cubicBezTo>
                    <a:pt x="-51543" y="753946"/>
                    <a:pt x="4303" y="474571"/>
                    <a:pt x="0" y="339348"/>
                  </a:cubicBezTo>
                  <a:close/>
                </a:path>
                <a:path w="9996752" h="1389574" fill="none" stroke="0" extrusionOk="0">
                  <a:moveTo>
                    <a:pt x="0" y="339348"/>
                  </a:moveTo>
                  <a:cubicBezTo>
                    <a:pt x="-6227" y="164609"/>
                    <a:pt x="125090" y="1845"/>
                    <a:pt x="339348" y="0"/>
                  </a:cubicBezTo>
                  <a:cubicBezTo>
                    <a:pt x="2933942" y="121322"/>
                    <a:pt x="5631042" y="-128356"/>
                    <a:pt x="9657404" y="0"/>
                  </a:cubicBezTo>
                  <a:cubicBezTo>
                    <a:pt x="9818574" y="-19670"/>
                    <a:pt x="9960803" y="122959"/>
                    <a:pt x="9996752" y="339348"/>
                  </a:cubicBezTo>
                  <a:cubicBezTo>
                    <a:pt x="10008212" y="528785"/>
                    <a:pt x="9992061" y="876816"/>
                    <a:pt x="9996752" y="1050226"/>
                  </a:cubicBezTo>
                  <a:cubicBezTo>
                    <a:pt x="10041179" y="1195084"/>
                    <a:pt x="9845177" y="1376826"/>
                    <a:pt x="9657404" y="1389574"/>
                  </a:cubicBezTo>
                  <a:cubicBezTo>
                    <a:pt x="7271019" y="1892579"/>
                    <a:pt x="4617117" y="1319894"/>
                    <a:pt x="339348" y="1389574"/>
                  </a:cubicBezTo>
                  <a:cubicBezTo>
                    <a:pt x="91831" y="1389881"/>
                    <a:pt x="-42070" y="1253713"/>
                    <a:pt x="0" y="1050226"/>
                  </a:cubicBezTo>
                  <a:cubicBezTo>
                    <a:pt x="14201" y="779643"/>
                    <a:pt x="-13189" y="429298"/>
                    <a:pt x="0" y="339348"/>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custGeom>
                      <a:avLst/>
                      <a:gdLst>
                        <a:gd name="connsiteX0" fmla="*/ 0 w 9996752"/>
                        <a:gd name="connsiteY0" fmla="*/ 339348 h 1389574"/>
                        <a:gd name="connsiteX1" fmla="*/ 339348 w 9996752"/>
                        <a:gd name="connsiteY1" fmla="*/ 0 h 1389574"/>
                        <a:gd name="connsiteX2" fmla="*/ 9657404 w 9996752"/>
                        <a:gd name="connsiteY2" fmla="*/ 0 h 1389574"/>
                        <a:gd name="connsiteX3" fmla="*/ 9996752 w 9996752"/>
                        <a:gd name="connsiteY3" fmla="*/ 339348 h 1389574"/>
                        <a:gd name="connsiteX4" fmla="*/ 9996752 w 9996752"/>
                        <a:gd name="connsiteY4" fmla="*/ 1050226 h 1389574"/>
                        <a:gd name="connsiteX5" fmla="*/ 9657404 w 9996752"/>
                        <a:gd name="connsiteY5" fmla="*/ 1389574 h 1389574"/>
                        <a:gd name="connsiteX6" fmla="*/ 339348 w 9996752"/>
                        <a:gd name="connsiteY6" fmla="*/ 1389574 h 1389574"/>
                        <a:gd name="connsiteX7" fmla="*/ 0 w 9996752"/>
                        <a:gd name="connsiteY7" fmla="*/ 1050226 h 1389574"/>
                        <a:gd name="connsiteX8" fmla="*/ 0 w 9996752"/>
                        <a:gd name="connsiteY8" fmla="*/ 339348 h 138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389574" fill="none" extrusionOk="0">
                          <a:moveTo>
                            <a:pt x="0" y="339348"/>
                          </a:moveTo>
                          <a:cubicBezTo>
                            <a:pt x="-4913" y="169148"/>
                            <a:pt x="138507" y="-9021"/>
                            <a:pt x="339348" y="0"/>
                          </a:cubicBezTo>
                          <a:cubicBezTo>
                            <a:pt x="2676867" y="-35273"/>
                            <a:pt x="5552775" y="-144294"/>
                            <a:pt x="9657404" y="0"/>
                          </a:cubicBezTo>
                          <a:cubicBezTo>
                            <a:pt x="9847807" y="909"/>
                            <a:pt x="9971561" y="130691"/>
                            <a:pt x="9996752" y="339348"/>
                          </a:cubicBezTo>
                          <a:cubicBezTo>
                            <a:pt x="9993709" y="516724"/>
                            <a:pt x="9981307" y="885868"/>
                            <a:pt x="9996752" y="1050226"/>
                          </a:cubicBezTo>
                          <a:cubicBezTo>
                            <a:pt x="10020450" y="1219723"/>
                            <a:pt x="9851120" y="1382746"/>
                            <a:pt x="9657404" y="1389574"/>
                          </a:cubicBezTo>
                          <a:cubicBezTo>
                            <a:pt x="7179588" y="1467099"/>
                            <a:pt x="4792603" y="1345871"/>
                            <a:pt x="339348" y="1389574"/>
                          </a:cubicBezTo>
                          <a:cubicBezTo>
                            <a:pt x="124178" y="1381884"/>
                            <a:pt x="-25887" y="1237289"/>
                            <a:pt x="0" y="1050226"/>
                          </a:cubicBezTo>
                          <a:cubicBezTo>
                            <a:pt x="18215" y="762662"/>
                            <a:pt x="-3045" y="432173"/>
                            <a:pt x="0" y="339348"/>
                          </a:cubicBezTo>
                          <a:close/>
                        </a:path>
                        <a:path w="9996752" h="1389574" stroke="0" extrusionOk="0">
                          <a:moveTo>
                            <a:pt x="0" y="339348"/>
                          </a:moveTo>
                          <a:cubicBezTo>
                            <a:pt x="-7336" y="126584"/>
                            <a:pt x="142534" y="7611"/>
                            <a:pt x="339348" y="0"/>
                          </a:cubicBezTo>
                          <a:cubicBezTo>
                            <a:pt x="3492977" y="-95379"/>
                            <a:pt x="7114491" y="58096"/>
                            <a:pt x="9657404" y="0"/>
                          </a:cubicBezTo>
                          <a:cubicBezTo>
                            <a:pt x="9837709" y="-5006"/>
                            <a:pt x="9984573" y="143178"/>
                            <a:pt x="9996752" y="339348"/>
                          </a:cubicBezTo>
                          <a:cubicBezTo>
                            <a:pt x="10033788" y="643080"/>
                            <a:pt x="10059332" y="786703"/>
                            <a:pt x="9996752" y="1050226"/>
                          </a:cubicBezTo>
                          <a:cubicBezTo>
                            <a:pt x="10002302" y="1231045"/>
                            <a:pt x="9836515" y="1381300"/>
                            <a:pt x="9657404" y="1389574"/>
                          </a:cubicBezTo>
                          <a:cubicBezTo>
                            <a:pt x="7882918" y="1329668"/>
                            <a:pt x="2755641" y="1472088"/>
                            <a:pt x="339348" y="1389574"/>
                          </a:cubicBezTo>
                          <a:cubicBezTo>
                            <a:pt x="117130" y="1398177"/>
                            <a:pt x="-18594" y="1256515"/>
                            <a:pt x="0" y="1050226"/>
                          </a:cubicBezTo>
                          <a:cubicBezTo>
                            <a:pt x="-44572" y="748999"/>
                            <a:pt x="-9260" y="463459"/>
                            <a:pt x="0" y="3393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mn-cs"/>
                </a:rPr>
                <a:t>Nước tiểu từ thận qua bộ phận nào xuống bóng đái </a:t>
              </a: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1025820" y="3028950"/>
            <a:ext cx="10116269" cy="1778922"/>
          </a:xfrm>
          <a:custGeom>
            <a:avLst/>
            <a:gdLst>
              <a:gd name="connsiteX0" fmla="*/ 0 w 10116269"/>
              <a:gd name="connsiteY0" fmla="*/ 166578 h 1778922"/>
              <a:gd name="connsiteX1" fmla="*/ 166578 w 10116269"/>
              <a:gd name="connsiteY1" fmla="*/ 0 h 1778922"/>
              <a:gd name="connsiteX2" fmla="*/ 9949691 w 10116269"/>
              <a:gd name="connsiteY2" fmla="*/ 0 h 1778922"/>
              <a:gd name="connsiteX3" fmla="*/ 10116269 w 10116269"/>
              <a:gd name="connsiteY3" fmla="*/ 166578 h 1778922"/>
              <a:gd name="connsiteX4" fmla="*/ 10116269 w 10116269"/>
              <a:gd name="connsiteY4" fmla="*/ 1612344 h 1778922"/>
              <a:gd name="connsiteX5" fmla="*/ 9949691 w 10116269"/>
              <a:gd name="connsiteY5" fmla="*/ 1778922 h 1778922"/>
              <a:gd name="connsiteX6" fmla="*/ 166578 w 10116269"/>
              <a:gd name="connsiteY6" fmla="*/ 1778922 h 1778922"/>
              <a:gd name="connsiteX7" fmla="*/ 0 w 10116269"/>
              <a:gd name="connsiteY7" fmla="*/ 1612344 h 1778922"/>
              <a:gd name="connsiteX8" fmla="*/ 0 w 10116269"/>
              <a:gd name="connsiteY8" fmla="*/ 166578 h 1778922"/>
              <a:gd name="connsiteX0" fmla="*/ 0 w 10116269"/>
              <a:gd name="connsiteY0" fmla="*/ 166578 h 1778922"/>
              <a:gd name="connsiteX1" fmla="*/ 166578 w 10116269"/>
              <a:gd name="connsiteY1" fmla="*/ 0 h 1778922"/>
              <a:gd name="connsiteX2" fmla="*/ 9949691 w 10116269"/>
              <a:gd name="connsiteY2" fmla="*/ 0 h 1778922"/>
              <a:gd name="connsiteX3" fmla="*/ 10116269 w 10116269"/>
              <a:gd name="connsiteY3" fmla="*/ 166578 h 1778922"/>
              <a:gd name="connsiteX4" fmla="*/ 10116269 w 10116269"/>
              <a:gd name="connsiteY4" fmla="*/ 1612344 h 1778922"/>
              <a:gd name="connsiteX5" fmla="*/ 9949691 w 10116269"/>
              <a:gd name="connsiteY5" fmla="*/ 1778922 h 1778922"/>
              <a:gd name="connsiteX6" fmla="*/ 166578 w 10116269"/>
              <a:gd name="connsiteY6" fmla="*/ 1778922 h 1778922"/>
              <a:gd name="connsiteX7" fmla="*/ 0 w 10116269"/>
              <a:gd name="connsiteY7" fmla="*/ 1612344 h 1778922"/>
              <a:gd name="connsiteX8" fmla="*/ 0 w 10116269"/>
              <a:gd name="connsiteY8" fmla="*/ 166578 h 177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1778922" fill="none" extrusionOk="0">
                <a:moveTo>
                  <a:pt x="0" y="166578"/>
                </a:moveTo>
                <a:cubicBezTo>
                  <a:pt x="-27006" y="70212"/>
                  <a:pt x="85724" y="9113"/>
                  <a:pt x="166578" y="0"/>
                </a:cubicBezTo>
                <a:cubicBezTo>
                  <a:pt x="3744056" y="448582"/>
                  <a:pt x="6424756" y="433699"/>
                  <a:pt x="9949691" y="0"/>
                </a:cubicBezTo>
                <a:cubicBezTo>
                  <a:pt x="10045760" y="6270"/>
                  <a:pt x="10121524" y="81017"/>
                  <a:pt x="10116269" y="166578"/>
                </a:cubicBezTo>
                <a:cubicBezTo>
                  <a:pt x="10029933" y="813024"/>
                  <a:pt x="10015351" y="1276180"/>
                  <a:pt x="10116269" y="1612344"/>
                </a:cubicBezTo>
                <a:cubicBezTo>
                  <a:pt x="10108180" y="1705670"/>
                  <a:pt x="10021025" y="1764664"/>
                  <a:pt x="9949691" y="1778922"/>
                </a:cubicBezTo>
                <a:cubicBezTo>
                  <a:pt x="5671094" y="1917719"/>
                  <a:pt x="1522195" y="1822339"/>
                  <a:pt x="166578" y="1778922"/>
                </a:cubicBezTo>
                <a:cubicBezTo>
                  <a:pt x="75859" y="1761618"/>
                  <a:pt x="-10866" y="1710687"/>
                  <a:pt x="0" y="1612344"/>
                </a:cubicBezTo>
                <a:cubicBezTo>
                  <a:pt x="-126617" y="1053248"/>
                  <a:pt x="10484" y="813546"/>
                  <a:pt x="0" y="166578"/>
                </a:cubicBezTo>
                <a:close/>
              </a:path>
              <a:path w="10116269" h="1778922" stroke="0" extrusionOk="0">
                <a:moveTo>
                  <a:pt x="0" y="166578"/>
                </a:moveTo>
                <a:cubicBezTo>
                  <a:pt x="-2105" y="91127"/>
                  <a:pt x="66098" y="2162"/>
                  <a:pt x="166578" y="0"/>
                </a:cubicBezTo>
                <a:cubicBezTo>
                  <a:pt x="3045935" y="215115"/>
                  <a:pt x="8673338" y="-78222"/>
                  <a:pt x="9949691" y="0"/>
                </a:cubicBezTo>
                <a:cubicBezTo>
                  <a:pt x="10042935" y="5486"/>
                  <a:pt x="10104495" y="89013"/>
                  <a:pt x="10116269" y="166578"/>
                </a:cubicBezTo>
                <a:cubicBezTo>
                  <a:pt x="10234054" y="591006"/>
                  <a:pt x="9983701" y="1000959"/>
                  <a:pt x="10116269" y="1612344"/>
                </a:cubicBezTo>
                <a:cubicBezTo>
                  <a:pt x="10133911" y="1716605"/>
                  <a:pt x="10038317" y="1789988"/>
                  <a:pt x="9949691" y="1778922"/>
                </a:cubicBezTo>
                <a:cubicBezTo>
                  <a:pt x="5312998" y="2006407"/>
                  <a:pt x="1218866" y="1666384"/>
                  <a:pt x="166578" y="1778922"/>
                </a:cubicBezTo>
                <a:cubicBezTo>
                  <a:pt x="88410" y="1777458"/>
                  <a:pt x="-9513" y="1714081"/>
                  <a:pt x="0" y="1612344"/>
                </a:cubicBezTo>
                <a:cubicBezTo>
                  <a:pt x="422" y="1092589"/>
                  <a:pt x="23210" y="622144"/>
                  <a:pt x="0" y="166578"/>
                </a:cubicBezTo>
                <a:close/>
              </a:path>
              <a:path w="10116269" h="1778922" fill="none" stroke="0" extrusionOk="0">
                <a:moveTo>
                  <a:pt x="0" y="166578"/>
                </a:moveTo>
                <a:cubicBezTo>
                  <a:pt x="-22655" y="66823"/>
                  <a:pt x="65505" y="8447"/>
                  <a:pt x="166578" y="0"/>
                </a:cubicBezTo>
                <a:cubicBezTo>
                  <a:pt x="4023791" y="234765"/>
                  <a:pt x="5926302" y="58226"/>
                  <a:pt x="9949691" y="0"/>
                </a:cubicBezTo>
                <a:cubicBezTo>
                  <a:pt x="10040355" y="8525"/>
                  <a:pt x="10117386" y="93762"/>
                  <a:pt x="10116269" y="166578"/>
                </a:cubicBezTo>
                <a:cubicBezTo>
                  <a:pt x="9940533" y="813687"/>
                  <a:pt x="10046609" y="1308344"/>
                  <a:pt x="10116269" y="1612344"/>
                </a:cubicBezTo>
                <a:cubicBezTo>
                  <a:pt x="10121631" y="1706274"/>
                  <a:pt x="10030164" y="1769620"/>
                  <a:pt x="9949691" y="1778922"/>
                </a:cubicBezTo>
                <a:cubicBezTo>
                  <a:pt x="5774652" y="1914598"/>
                  <a:pt x="1499650" y="2018409"/>
                  <a:pt x="166578" y="1778922"/>
                </a:cubicBezTo>
                <a:cubicBezTo>
                  <a:pt x="73374" y="1762212"/>
                  <a:pt x="-15183" y="1720083"/>
                  <a:pt x="0" y="1612344"/>
                </a:cubicBezTo>
                <a:cubicBezTo>
                  <a:pt x="-89252" y="1059176"/>
                  <a:pt x="-13163" y="790572"/>
                  <a:pt x="0" y="166578"/>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xmlns="" sd="1219033472">
                  <a:custGeom>
                    <a:avLst/>
                    <a:gdLst>
                      <a:gd name="connsiteX0" fmla="*/ 0 w 10116269"/>
                      <a:gd name="connsiteY0" fmla="*/ 166578 h 1778922"/>
                      <a:gd name="connsiteX1" fmla="*/ 166578 w 10116269"/>
                      <a:gd name="connsiteY1" fmla="*/ 0 h 1778922"/>
                      <a:gd name="connsiteX2" fmla="*/ 9949691 w 10116269"/>
                      <a:gd name="connsiteY2" fmla="*/ 0 h 1778922"/>
                      <a:gd name="connsiteX3" fmla="*/ 10116269 w 10116269"/>
                      <a:gd name="connsiteY3" fmla="*/ 166578 h 1778922"/>
                      <a:gd name="connsiteX4" fmla="*/ 10116269 w 10116269"/>
                      <a:gd name="connsiteY4" fmla="*/ 1612344 h 1778922"/>
                      <a:gd name="connsiteX5" fmla="*/ 9949691 w 10116269"/>
                      <a:gd name="connsiteY5" fmla="*/ 1778922 h 1778922"/>
                      <a:gd name="connsiteX6" fmla="*/ 166578 w 10116269"/>
                      <a:gd name="connsiteY6" fmla="*/ 1778922 h 1778922"/>
                      <a:gd name="connsiteX7" fmla="*/ 0 w 10116269"/>
                      <a:gd name="connsiteY7" fmla="*/ 1612344 h 1778922"/>
                      <a:gd name="connsiteX8" fmla="*/ 0 w 10116269"/>
                      <a:gd name="connsiteY8" fmla="*/ 166578 h 177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1778922" fill="none" extrusionOk="0">
                        <a:moveTo>
                          <a:pt x="0" y="166578"/>
                        </a:moveTo>
                        <a:cubicBezTo>
                          <a:pt x="-13661" y="72370"/>
                          <a:pt x="78805" y="3455"/>
                          <a:pt x="166578" y="0"/>
                        </a:cubicBezTo>
                        <a:cubicBezTo>
                          <a:pt x="3530682" y="130954"/>
                          <a:pt x="6387088" y="43574"/>
                          <a:pt x="9949691" y="0"/>
                        </a:cubicBezTo>
                        <a:cubicBezTo>
                          <a:pt x="10044559" y="4420"/>
                          <a:pt x="10120024" y="79179"/>
                          <a:pt x="10116269" y="166578"/>
                        </a:cubicBezTo>
                        <a:cubicBezTo>
                          <a:pt x="9995086" y="843534"/>
                          <a:pt x="10012026" y="1291820"/>
                          <a:pt x="10116269" y="1612344"/>
                        </a:cubicBezTo>
                        <a:cubicBezTo>
                          <a:pt x="10111687" y="1705094"/>
                          <a:pt x="10029673" y="1770631"/>
                          <a:pt x="9949691" y="1778922"/>
                        </a:cubicBezTo>
                        <a:cubicBezTo>
                          <a:pt x="5902125" y="1934119"/>
                          <a:pt x="1580869" y="1941942"/>
                          <a:pt x="166578" y="1778922"/>
                        </a:cubicBezTo>
                        <a:cubicBezTo>
                          <a:pt x="74806" y="1775867"/>
                          <a:pt x="-6651" y="1708226"/>
                          <a:pt x="0" y="1612344"/>
                        </a:cubicBezTo>
                        <a:cubicBezTo>
                          <a:pt x="-120232" y="1041832"/>
                          <a:pt x="-23912" y="787987"/>
                          <a:pt x="0" y="166578"/>
                        </a:cubicBezTo>
                        <a:close/>
                      </a:path>
                      <a:path w="10116269" h="1778922" stroke="0" extrusionOk="0">
                        <a:moveTo>
                          <a:pt x="0" y="166578"/>
                        </a:moveTo>
                        <a:cubicBezTo>
                          <a:pt x="-1373" y="73733"/>
                          <a:pt x="61408" y="4944"/>
                          <a:pt x="166578" y="0"/>
                        </a:cubicBezTo>
                        <a:cubicBezTo>
                          <a:pt x="3097734" y="132882"/>
                          <a:pt x="8799532" y="-84951"/>
                          <a:pt x="9949691" y="0"/>
                        </a:cubicBezTo>
                        <a:cubicBezTo>
                          <a:pt x="10040668" y="997"/>
                          <a:pt x="10114624" y="83672"/>
                          <a:pt x="10116269" y="166578"/>
                        </a:cubicBezTo>
                        <a:cubicBezTo>
                          <a:pt x="10226328" y="635189"/>
                          <a:pt x="10042309" y="1004276"/>
                          <a:pt x="10116269" y="1612344"/>
                        </a:cubicBezTo>
                        <a:cubicBezTo>
                          <a:pt x="10120209" y="1704809"/>
                          <a:pt x="10042606" y="1777036"/>
                          <a:pt x="9949691" y="1778922"/>
                        </a:cubicBezTo>
                        <a:cubicBezTo>
                          <a:pt x="5382661" y="1866561"/>
                          <a:pt x="1248906" y="1706243"/>
                          <a:pt x="166578" y="1778922"/>
                        </a:cubicBezTo>
                        <a:cubicBezTo>
                          <a:pt x="73951" y="1772928"/>
                          <a:pt x="-9356" y="1717345"/>
                          <a:pt x="0" y="1612344"/>
                        </a:cubicBezTo>
                        <a:cubicBezTo>
                          <a:pt x="-17998" y="1080985"/>
                          <a:pt x="99364" y="605433"/>
                          <a:pt x="0" y="1665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Đáp</a:t>
            </a:r>
            <a:r>
              <a:rPr kumimoji="0" lang="en-US" sz="60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án</a:t>
            </a:r>
            <a:r>
              <a:rPr kumimoji="0" lang="en-US" sz="60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Ống</a:t>
            </a:r>
            <a:r>
              <a:rPr kumimoji="0" lang="en-US" sz="60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dẫn</a:t>
            </a:r>
            <a:r>
              <a:rPr kumimoji="0" lang="en-US" sz="60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tiểu</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44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Thận</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có</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chức</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năng</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loại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bỏ</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chất</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thải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gì</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a:t>
              </a: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975563" y="3295650"/>
            <a:ext cx="10459574" cy="1773330"/>
          </a:xfrm>
          <a:custGeom>
            <a:avLst/>
            <a:gdLst>
              <a:gd name="connsiteX0" fmla="*/ 0 w 10459574"/>
              <a:gd name="connsiteY0" fmla="*/ 166055 h 1773330"/>
              <a:gd name="connsiteX1" fmla="*/ 166055 w 10459574"/>
              <a:gd name="connsiteY1" fmla="*/ 0 h 1773330"/>
              <a:gd name="connsiteX2" fmla="*/ 10293519 w 10459574"/>
              <a:gd name="connsiteY2" fmla="*/ 0 h 1773330"/>
              <a:gd name="connsiteX3" fmla="*/ 10459574 w 10459574"/>
              <a:gd name="connsiteY3" fmla="*/ 166055 h 1773330"/>
              <a:gd name="connsiteX4" fmla="*/ 10459574 w 10459574"/>
              <a:gd name="connsiteY4" fmla="*/ 1607275 h 1773330"/>
              <a:gd name="connsiteX5" fmla="*/ 10293519 w 10459574"/>
              <a:gd name="connsiteY5" fmla="*/ 1773330 h 1773330"/>
              <a:gd name="connsiteX6" fmla="*/ 166055 w 10459574"/>
              <a:gd name="connsiteY6" fmla="*/ 1773330 h 1773330"/>
              <a:gd name="connsiteX7" fmla="*/ 0 w 10459574"/>
              <a:gd name="connsiteY7" fmla="*/ 1607275 h 1773330"/>
              <a:gd name="connsiteX8" fmla="*/ 0 w 10459574"/>
              <a:gd name="connsiteY8" fmla="*/ 166055 h 1773330"/>
              <a:gd name="connsiteX0" fmla="*/ 0 w 10459574"/>
              <a:gd name="connsiteY0" fmla="*/ 166055 h 1773330"/>
              <a:gd name="connsiteX1" fmla="*/ 166055 w 10459574"/>
              <a:gd name="connsiteY1" fmla="*/ 0 h 1773330"/>
              <a:gd name="connsiteX2" fmla="*/ 10293519 w 10459574"/>
              <a:gd name="connsiteY2" fmla="*/ 0 h 1773330"/>
              <a:gd name="connsiteX3" fmla="*/ 10459574 w 10459574"/>
              <a:gd name="connsiteY3" fmla="*/ 166055 h 1773330"/>
              <a:gd name="connsiteX4" fmla="*/ 10459574 w 10459574"/>
              <a:gd name="connsiteY4" fmla="*/ 1607275 h 1773330"/>
              <a:gd name="connsiteX5" fmla="*/ 10293519 w 10459574"/>
              <a:gd name="connsiteY5" fmla="*/ 1773330 h 1773330"/>
              <a:gd name="connsiteX6" fmla="*/ 166055 w 10459574"/>
              <a:gd name="connsiteY6" fmla="*/ 1773330 h 1773330"/>
              <a:gd name="connsiteX7" fmla="*/ 0 w 10459574"/>
              <a:gd name="connsiteY7" fmla="*/ 1607275 h 1773330"/>
              <a:gd name="connsiteX8" fmla="*/ 0 w 10459574"/>
              <a:gd name="connsiteY8" fmla="*/ 166055 h 17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773330" fill="none" extrusionOk="0">
                <a:moveTo>
                  <a:pt x="0" y="166055"/>
                </a:moveTo>
                <a:cubicBezTo>
                  <a:pt x="-26721" y="70023"/>
                  <a:pt x="87589" y="10831"/>
                  <a:pt x="166055" y="0"/>
                </a:cubicBezTo>
                <a:cubicBezTo>
                  <a:pt x="2657720" y="521095"/>
                  <a:pt x="6430310" y="504897"/>
                  <a:pt x="10293519" y="0"/>
                </a:cubicBezTo>
                <a:cubicBezTo>
                  <a:pt x="10397449" y="18822"/>
                  <a:pt x="10471502" y="88956"/>
                  <a:pt x="10459574" y="166055"/>
                </a:cubicBezTo>
                <a:cubicBezTo>
                  <a:pt x="10596269" y="617551"/>
                  <a:pt x="10354297" y="1391675"/>
                  <a:pt x="10459574" y="1607275"/>
                </a:cubicBezTo>
                <a:cubicBezTo>
                  <a:pt x="10450459" y="1700482"/>
                  <a:pt x="10372598" y="1764615"/>
                  <a:pt x="10293519" y="1773330"/>
                </a:cubicBezTo>
                <a:cubicBezTo>
                  <a:pt x="6636838" y="1911098"/>
                  <a:pt x="4149771" y="1783501"/>
                  <a:pt x="166055" y="1773330"/>
                </a:cubicBezTo>
                <a:cubicBezTo>
                  <a:pt x="76697" y="1741527"/>
                  <a:pt x="-8919" y="1704193"/>
                  <a:pt x="0" y="1607275"/>
                </a:cubicBezTo>
                <a:cubicBezTo>
                  <a:pt x="69152" y="1421643"/>
                  <a:pt x="42386" y="786393"/>
                  <a:pt x="0" y="166055"/>
                </a:cubicBezTo>
                <a:close/>
              </a:path>
              <a:path w="10459574" h="1773330" stroke="0" extrusionOk="0">
                <a:moveTo>
                  <a:pt x="0" y="166055"/>
                </a:moveTo>
                <a:cubicBezTo>
                  <a:pt x="-6031" y="78174"/>
                  <a:pt x="79627" y="-4187"/>
                  <a:pt x="166055" y="0"/>
                </a:cubicBezTo>
                <a:cubicBezTo>
                  <a:pt x="2272254" y="499402"/>
                  <a:pt x="5359140" y="-60702"/>
                  <a:pt x="10293519" y="0"/>
                </a:cubicBezTo>
                <a:cubicBezTo>
                  <a:pt x="10381465" y="5445"/>
                  <a:pt x="10448308" y="93848"/>
                  <a:pt x="10459574" y="166055"/>
                </a:cubicBezTo>
                <a:cubicBezTo>
                  <a:pt x="10539233" y="515218"/>
                  <a:pt x="10489950" y="1297685"/>
                  <a:pt x="10459574" y="1607275"/>
                </a:cubicBezTo>
                <a:cubicBezTo>
                  <a:pt x="10478236" y="1710325"/>
                  <a:pt x="10383480" y="1780053"/>
                  <a:pt x="10293519" y="1773330"/>
                </a:cubicBezTo>
                <a:cubicBezTo>
                  <a:pt x="7581418" y="2208415"/>
                  <a:pt x="2608265" y="1650538"/>
                  <a:pt x="166055" y="1773330"/>
                </a:cubicBezTo>
                <a:cubicBezTo>
                  <a:pt x="79415" y="1759584"/>
                  <a:pt x="-5789" y="1701472"/>
                  <a:pt x="0" y="1607275"/>
                </a:cubicBezTo>
                <a:cubicBezTo>
                  <a:pt x="20689" y="1431136"/>
                  <a:pt x="-190805" y="808309"/>
                  <a:pt x="0" y="166055"/>
                </a:cubicBezTo>
                <a:close/>
              </a:path>
              <a:path w="10459574" h="1773330" fill="none" stroke="0" extrusionOk="0">
                <a:moveTo>
                  <a:pt x="0" y="166055"/>
                </a:moveTo>
                <a:cubicBezTo>
                  <a:pt x="-26673" y="65932"/>
                  <a:pt x="75070" y="8050"/>
                  <a:pt x="166055" y="0"/>
                </a:cubicBezTo>
                <a:cubicBezTo>
                  <a:pt x="3061357" y="271105"/>
                  <a:pt x="5845351" y="60758"/>
                  <a:pt x="10293519" y="0"/>
                </a:cubicBezTo>
                <a:cubicBezTo>
                  <a:pt x="10379472" y="18938"/>
                  <a:pt x="10469813" y="92816"/>
                  <a:pt x="10459574" y="166055"/>
                </a:cubicBezTo>
                <a:cubicBezTo>
                  <a:pt x="10567513" y="632906"/>
                  <a:pt x="10354560" y="1421584"/>
                  <a:pt x="10459574" y="1607275"/>
                </a:cubicBezTo>
                <a:cubicBezTo>
                  <a:pt x="10469865" y="1701413"/>
                  <a:pt x="10384443" y="1758127"/>
                  <a:pt x="10293519" y="1773330"/>
                </a:cubicBezTo>
                <a:cubicBezTo>
                  <a:pt x="6793393" y="1914902"/>
                  <a:pt x="3914689" y="2228274"/>
                  <a:pt x="166055" y="1773330"/>
                </a:cubicBezTo>
                <a:cubicBezTo>
                  <a:pt x="74303" y="1749798"/>
                  <a:pt x="-9687" y="1707822"/>
                  <a:pt x="0" y="1607275"/>
                </a:cubicBezTo>
                <a:cubicBezTo>
                  <a:pt x="144491" y="1387618"/>
                  <a:pt x="-13179" y="739466"/>
                  <a:pt x="0" y="166055"/>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xmlns="" sd="1219033472">
                  <a:custGeom>
                    <a:avLst/>
                    <a:gdLst>
                      <a:gd name="connsiteX0" fmla="*/ 0 w 10459574"/>
                      <a:gd name="connsiteY0" fmla="*/ 166055 h 1773330"/>
                      <a:gd name="connsiteX1" fmla="*/ 166055 w 10459574"/>
                      <a:gd name="connsiteY1" fmla="*/ 0 h 1773330"/>
                      <a:gd name="connsiteX2" fmla="*/ 10293519 w 10459574"/>
                      <a:gd name="connsiteY2" fmla="*/ 0 h 1773330"/>
                      <a:gd name="connsiteX3" fmla="*/ 10459574 w 10459574"/>
                      <a:gd name="connsiteY3" fmla="*/ 166055 h 1773330"/>
                      <a:gd name="connsiteX4" fmla="*/ 10459574 w 10459574"/>
                      <a:gd name="connsiteY4" fmla="*/ 1607275 h 1773330"/>
                      <a:gd name="connsiteX5" fmla="*/ 10293519 w 10459574"/>
                      <a:gd name="connsiteY5" fmla="*/ 1773330 h 1773330"/>
                      <a:gd name="connsiteX6" fmla="*/ 166055 w 10459574"/>
                      <a:gd name="connsiteY6" fmla="*/ 1773330 h 1773330"/>
                      <a:gd name="connsiteX7" fmla="*/ 0 w 10459574"/>
                      <a:gd name="connsiteY7" fmla="*/ 1607275 h 1773330"/>
                      <a:gd name="connsiteX8" fmla="*/ 0 w 10459574"/>
                      <a:gd name="connsiteY8" fmla="*/ 166055 h 17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773330" fill="none" extrusionOk="0">
                        <a:moveTo>
                          <a:pt x="0" y="166055"/>
                        </a:moveTo>
                        <a:cubicBezTo>
                          <a:pt x="-17668" y="71487"/>
                          <a:pt x="81320" y="5704"/>
                          <a:pt x="166055" y="0"/>
                        </a:cubicBezTo>
                        <a:cubicBezTo>
                          <a:pt x="2395634" y="130954"/>
                          <a:pt x="6385768" y="43574"/>
                          <a:pt x="10293519" y="0"/>
                        </a:cubicBezTo>
                        <a:cubicBezTo>
                          <a:pt x="10390520" y="8149"/>
                          <a:pt x="10470691" y="87963"/>
                          <a:pt x="10459574" y="166055"/>
                        </a:cubicBezTo>
                        <a:cubicBezTo>
                          <a:pt x="10574417" y="636684"/>
                          <a:pt x="10348549" y="1418712"/>
                          <a:pt x="10459574" y="1607275"/>
                        </a:cubicBezTo>
                        <a:cubicBezTo>
                          <a:pt x="10455308" y="1699686"/>
                          <a:pt x="10379108" y="1769107"/>
                          <a:pt x="10293519" y="1773330"/>
                        </a:cubicBezTo>
                        <a:cubicBezTo>
                          <a:pt x="6882365" y="1928527"/>
                          <a:pt x="4224754" y="1936350"/>
                          <a:pt x="166055" y="1773330"/>
                        </a:cubicBezTo>
                        <a:cubicBezTo>
                          <a:pt x="75348" y="1759768"/>
                          <a:pt x="-5740" y="1702337"/>
                          <a:pt x="0" y="1607275"/>
                        </a:cubicBezTo>
                        <a:cubicBezTo>
                          <a:pt x="101608" y="1363610"/>
                          <a:pt x="-24396" y="736769"/>
                          <a:pt x="0" y="166055"/>
                        </a:cubicBezTo>
                        <a:close/>
                      </a:path>
                      <a:path w="10459574" h="1773330" stroke="0" extrusionOk="0">
                        <a:moveTo>
                          <a:pt x="0" y="166055"/>
                        </a:moveTo>
                        <a:cubicBezTo>
                          <a:pt x="-5721" y="70816"/>
                          <a:pt x="69508" y="1815"/>
                          <a:pt x="166055" y="0"/>
                        </a:cubicBezTo>
                        <a:cubicBezTo>
                          <a:pt x="2503126" y="132882"/>
                          <a:pt x="5813916" y="-84951"/>
                          <a:pt x="10293519" y="0"/>
                        </a:cubicBezTo>
                        <a:cubicBezTo>
                          <a:pt x="10380866" y="4260"/>
                          <a:pt x="10456862" y="89337"/>
                          <a:pt x="10459574" y="166055"/>
                        </a:cubicBezTo>
                        <a:cubicBezTo>
                          <a:pt x="10535674" y="535568"/>
                          <a:pt x="10546729" y="1300898"/>
                          <a:pt x="10459574" y="1607275"/>
                        </a:cubicBezTo>
                        <a:cubicBezTo>
                          <a:pt x="10465942" y="1699740"/>
                          <a:pt x="10386727" y="1770247"/>
                          <a:pt x="10293519" y="1773330"/>
                        </a:cubicBezTo>
                        <a:cubicBezTo>
                          <a:pt x="7754494" y="1860969"/>
                          <a:pt x="2646034" y="1700651"/>
                          <a:pt x="166055" y="1773330"/>
                        </a:cubicBezTo>
                        <a:cubicBezTo>
                          <a:pt x="72682" y="1757474"/>
                          <a:pt x="-5538" y="1706681"/>
                          <a:pt x="0" y="1607275"/>
                        </a:cubicBezTo>
                        <a:cubicBezTo>
                          <a:pt x="-74398" y="1371232"/>
                          <a:pt x="-118933" y="792537"/>
                          <a:pt x="0" y="1660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C3140"/>
                </a:solidFill>
                <a:effectLst/>
                <a:uLnTx/>
                <a:uFillTx/>
                <a:latin typeface="Calibri" panose="020F0502020204030204" pitchFamily="34" charset="0"/>
                <a:ea typeface="+mn-ea"/>
                <a:cs typeface="Calibri" panose="020F0502020204030204" pitchFamily="34" charset="0"/>
              </a:rPr>
              <a:t>Đáp</a:t>
            </a:r>
            <a:r>
              <a:rPr kumimoji="0" lang="en-US" sz="6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CC3140"/>
                </a:solidFill>
                <a:effectLst/>
                <a:uLnTx/>
                <a:uFillTx/>
                <a:latin typeface="Calibri" panose="020F0502020204030204" pitchFamily="34" charset="0"/>
                <a:ea typeface="+mn-ea"/>
                <a:cs typeface="Calibri" panose="020F0502020204030204" pitchFamily="34" charset="0"/>
              </a:rPr>
              <a:t>án</a:t>
            </a:r>
            <a:r>
              <a:rPr kumimoji="0" lang="en-US" sz="6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CC3140"/>
                </a:solidFill>
                <a:effectLst/>
                <a:uLnTx/>
                <a:uFillTx/>
                <a:latin typeface="Calibri" panose="020F0502020204030204" pitchFamily="34" charset="0"/>
                <a:ea typeface="+mn-ea"/>
                <a:cs typeface="Calibri" panose="020F0502020204030204" pitchFamily="34" charset="0"/>
              </a:rPr>
              <a:t>Chất</a:t>
            </a:r>
            <a:r>
              <a:rPr kumimoji="0" lang="en-US" sz="6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CC3140"/>
                </a:solidFill>
                <a:effectLst/>
                <a:uLnTx/>
                <a:uFillTx/>
                <a:latin typeface="Calibri" panose="020F0502020204030204" pitchFamily="34" charset="0"/>
                <a:ea typeface="+mn-ea"/>
                <a:cs typeface="Calibri" panose="020F0502020204030204" pitchFamily="34" charset="0"/>
              </a:rPr>
              <a:t>thải</a:t>
            </a:r>
            <a:r>
              <a:rPr kumimoji="0" lang="en-US" sz="6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CC3140"/>
                </a:solidFill>
                <a:effectLst/>
                <a:uLnTx/>
                <a:uFillTx/>
                <a:latin typeface="Calibri" panose="020F0502020204030204" pitchFamily="34" charset="0"/>
                <a:ea typeface="+mn-ea"/>
                <a:cs typeface="Calibri" panose="020F0502020204030204" pitchFamily="34" charset="0"/>
              </a:rPr>
              <a:t>độc</a:t>
            </a:r>
            <a:r>
              <a:rPr kumimoji="0" lang="en-US" sz="6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CC3140"/>
                </a:solidFill>
                <a:effectLst/>
                <a:uLnTx/>
                <a:uFillTx/>
                <a:latin typeface="Calibri" panose="020F0502020204030204" pitchFamily="34" charset="0"/>
                <a:ea typeface="+mn-ea"/>
                <a:cs typeface="Calibri" panose="020F0502020204030204" pitchFamily="34" charset="0"/>
              </a:rPr>
              <a:t>hại</a:t>
            </a:r>
            <a:endParaRPr kumimoji="0" lang="en-US" sz="6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5505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356540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ask="http://schemas.microsoft.com/office/drawing/2018/sketchyshapes" xmln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2C668E-6D68-482E-AABB-B0A1133111C6}"/>
              </a:ext>
            </a:extLst>
          </p:cNvPr>
          <p:cNvSpPr txBox="1"/>
          <p:nvPr/>
        </p:nvSpPr>
        <p:spPr>
          <a:xfrm>
            <a:off x="2156769" y="1044687"/>
            <a:ext cx="83934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Thứ</a:t>
            </a:r>
            <a:r>
              <a:rPr kumimoji="0" lang="en-US" sz="2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a:t>
            </a:r>
            <a:r>
              <a:rPr kumimoji="0" lang="en-US" sz="28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ngày</a:t>
            </a:r>
            <a:r>
              <a:rPr kumimoji="0" lang="en-US" sz="2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a:t>
            </a:r>
            <a:r>
              <a:rPr kumimoji="0" lang="en-US" sz="28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tháng</a:t>
            </a:r>
            <a:r>
              <a:rPr kumimoji="0" lang="en-US" sz="2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a:t>
            </a:r>
            <a:r>
              <a:rPr kumimoji="0" lang="en-US" sz="28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năm</a:t>
            </a:r>
            <a:r>
              <a:rPr kumimoji="0" lang="en-US" sz="2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a:t>
            </a: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7" name="Picture 6">
            <a:extLst>
              <a:ext uri="{FF2B5EF4-FFF2-40B4-BE49-F238E27FC236}">
                <a16:creationId xmlns:a16="http://schemas.microsoft.com/office/drawing/2014/main" id="{E5796EEE-0120-11B9-2A62-A0097F1A0C67}"/>
              </a:ext>
            </a:extLst>
          </p:cNvPr>
          <p:cNvPicPr>
            <a:picLocks noChangeAspect="1"/>
          </p:cNvPicPr>
          <p:nvPr/>
        </p:nvPicPr>
        <p:blipFill>
          <a:blip r:embed="rId5"/>
          <a:stretch>
            <a:fillRect/>
          </a:stretch>
        </p:blipFill>
        <p:spPr>
          <a:xfrm>
            <a:off x="2489646" y="2505084"/>
            <a:ext cx="8254699" cy="2017951"/>
          </a:xfrm>
          <a:prstGeom prst="rect">
            <a:avLst/>
          </a:prstGeom>
        </p:spPr>
      </p:pic>
    </p:spTree>
    <p:extLst>
      <p:ext uri="{BB962C8B-B14F-4D97-AF65-F5344CB8AC3E}">
        <p14:creationId xmlns:p14="http://schemas.microsoft.com/office/powerpoint/2010/main" val="378143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B8B97A7-F6A9-9A2E-0246-DE10D0C6DF92}"/>
              </a:ext>
            </a:extLst>
          </p:cNvPr>
          <p:cNvPicPr>
            <a:picLocks noChangeAspect="1"/>
          </p:cNvPicPr>
          <p:nvPr/>
        </p:nvPicPr>
        <p:blipFill>
          <a:blip r:embed="rId2"/>
          <a:srcRect l="5616" t="17656" r="11320" b="24588"/>
          <a:stretch>
            <a:fillRect/>
          </a:stretch>
        </p:blipFill>
        <p:spPr>
          <a:xfrm>
            <a:off x="3877595" y="440006"/>
            <a:ext cx="5752736" cy="1014079"/>
          </a:xfrm>
          <a:custGeom>
            <a:avLst/>
            <a:gdLst/>
            <a:ahLst/>
            <a:cxnLst/>
            <a:rect l="l" t="t" r="r" b="b"/>
            <a:pathLst>
              <a:path w="5752736" h="1014079">
                <a:moveTo>
                  <a:pt x="5168657" y="884644"/>
                </a:moveTo>
                <a:cubicBezTo>
                  <a:pt x="5184963" y="884644"/>
                  <a:pt x="5198553" y="890080"/>
                  <a:pt x="5209423" y="900951"/>
                </a:cubicBezTo>
                <a:cubicBezTo>
                  <a:pt x="5220295" y="911822"/>
                  <a:pt x="5225731" y="925072"/>
                  <a:pt x="5225731" y="940699"/>
                </a:cubicBezTo>
                <a:cubicBezTo>
                  <a:pt x="5225731" y="957006"/>
                  <a:pt x="5220295" y="970595"/>
                  <a:pt x="5209423" y="981466"/>
                </a:cubicBezTo>
                <a:cubicBezTo>
                  <a:pt x="5198553" y="992337"/>
                  <a:pt x="5184963" y="997773"/>
                  <a:pt x="5168657" y="997773"/>
                </a:cubicBezTo>
                <a:cubicBezTo>
                  <a:pt x="5153029" y="997773"/>
                  <a:pt x="5139780" y="992337"/>
                  <a:pt x="5128909" y="981466"/>
                </a:cubicBezTo>
                <a:cubicBezTo>
                  <a:pt x="5118037" y="970595"/>
                  <a:pt x="5112602" y="957006"/>
                  <a:pt x="5112602" y="940699"/>
                </a:cubicBezTo>
                <a:cubicBezTo>
                  <a:pt x="5112602" y="925072"/>
                  <a:pt x="5118037" y="911822"/>
                  <a:pt x="5128909" y="900951"/>
                </a:cubicBezTo>
                <a:cubicBezTo>
                  <a:pt x="5139780" y="890080"/>
                  <a:pt x="5153029" y="884644"/>
                  <a:pt x="5168657" y="884644"/>
                </a:cubicBezTo>
                <a:close/>
                <a:moveTo>
                  <a:pt x="268578" y="851012"/>
                </a:moveTo>
                <a:cubicBezTo>
                  <a:pt x="250232" y="851012"/>
                  <a:pt x="241739" y="857806"/>
                  <a:pt x="243098" y="871395"/>
                </a:cubicBezTo>
                <a:cubicBezTo>
                  <a:pt x="244457" y="884984"/>
                  <a:pt x="253969" y="891779"/>
                  <a:pt x="271635" y="891779"/>
                </a:cubicBezTo>
                <a:cubicBezTo>
                  <a:pt x="289980" y="891779"/>
                  <a:pt x="304928" y="881927"/>
                  <a:pt x="316479" y="862222"/>
                </a:cubicBezTo>
                <a:cubicBezTo>
                  <a:pt x="296095" y="854749"/>
                  <a:pt x="280128" y="851012"/>
                  <a:pt x="268578" y="851012"/>
                </a:cubicBezTo>
                <a:close/>
                <a:moveTo>
                  <a:pt x="5177829" y="448437"/>
                </a:moveTo>
                <a:cubicBezTo>
                  <a:pt x="5162201" y="448437"/>
                  <a:pt x="5149292" y="462706"/>
                  <a:pt x="5139100" y="491243"/>
                </a:cubicBezTo>
                <a:cubicBezTo>
                  <a:pt x="5129588" y="517741"/>
                  <a:pt x="5124832" y="545599"/>
                  <a:pt x="5124832" y="574815"/>
                </a:cubicBezTo>
                <a:cubicBezTo>
                  <a:pt x="5124832" y="601993"/>
                  <a:pt x="5129588" y="624415"/>
                  <a:pt x="5139100" y="642081"/>
                </a:cubicBezTo>
                <a:cubicBezTo>
                  <a:pt x="5147933" y="658388"/>
                  <a:pt x="5159823" y="666541"/>
                  <a:pt x="5174771" y="666541"/>
                </a:cubicBezTo>
                <a:cubicBezTo>
                  <a:pt x="5203309" y="666541"/>
                  <a:pt x="5217577" y="638004"/>
                  <a:pt x="5217577" y="580930"/>
                </a:cubicBezTo>
                <a:lnTo>
                  <a:pt x="5217577" y="556470"/>
                </a:lnTo>
                <a:cubicBezTo>
                  <a:pt x="5217577" y="484448"/>
                  <a:pt x="5204327" y="448437"/>
                  <a:pt x="5177829" y="448437"/>
                </a:cubicBezTo>
                <a:close/>
                <a:moveTo>
                  <a:pt x="4740346" y="448437"/>
                </a:moveTo>
                <a:cubicBezTo>
                  <a:pt x="4724719" y="448437"/>
                  <a:pt x="4711809" y="462706"/>
                  <a:pt x="4701617" y="491243"/>
                </a:cubicBezTo>
                <a:cubicBezTo>
                  <a:pt x="4692105" y="517741"/>
                  <a:pt x="4687349" y="545599"/>
                  <a:pt x="4687349" y="574815"/>
                </a:cubicBezTo>
                <a:cubicBezTo>
                  <a:pt x="4687349" y="601993"/>
                  <a:pt x="4692105" y="624415"/>
                  <a:pt x="4701617" y="642081"/>
                </a:cubicBezTo>
                <a:cubicBezTo>
                  <a:pt x="4710450" y="658388"/>
                  <a:pt x="4722340" y="666541"/>
                  <a:pt x="4737288" y="666541"/>
                </a:cubicBezTo>
                <a:cubicBezTo>
                  <a:pt x="4765825" y="666541"/>
                  <a:pt x="4780093" y="638004"/>
                  <a:pt x="4780093" y="580930"/>
                </a:cubicBezTo>
                <a:lnTo>
                  <a:pt x="4780093" y="556470"/>
                </a:lnTo>
                <a:cubicBezTo>
                  <a:pt x="4780093" y="484448"/>
                  <a:pt x="4766845" y="448437"/>
                  <a:pt x="4740346" y="448437"/>
                </a:cubicBezTo>
                <a:close/>
                <a:moveTo>
                  <a:pt x="3587154" y="448437"/>
                </a:moveTo>
                <a:cubicBezTo>
                  <a:pt x="3571527" y="448437"/>
                  <a:pt x="3558617" y="462706"/>
                  <a:pt x="3548425" y="491243"/>
                </a:cubicBezTo>
                <a:cubicBezTo>
                  <a:pt x="3538913" y="517741"/>
                  <a:pt x="3534157" y="545599"/>
                  <a:pt x="3534157" y="574815"/>
                </a:cubicBezTo>
                <a:cubicBezTo>
                  <a:pt x="3534157" y="601993"/>
                  <a:pt x="3538913" y="624415"/>
                  <a:pt x="3548425" y="642081"/>
                </a:cubicBezTo>
                <a:cubicBezTo>
                  <a:pt x="3557258" y="658388"/>
                  <a:pt x="3569149" y="666541"/>
                  <a:pt x="3584096" y="666541"/>
                </a:cubicBezTo>
                <a:cubicBezTo>
                  <a:pt x="3612633" y="666541"/>
                  <a:pt x="3626902" y="638004"/>
                  <a:pt x="3626902" y="580930"/>
                </a:cubicBezTo>
                <a:lnTo>
                  <a:pt x="3626902" y="556470"/>
                </a:lnTo>
                <a:cubicBezTo>
                  <a:pt x="3626902" y="484448"/>
                  <a:pt x="3613653" y="448437"/>
                  <a:pt x="3587154" y="448437"/>
                </a:cubicBezTo>
                <a:close/>
                <a:moveTo>
                  <a:pt x="2101254" y="448437"/>
                </a:moveTo>
                <a:cubicBezTo>
                  <a:pt x="2085627" y="448437"/>
                  <a:pt x="2072717" y="462706"/>
                  <a:pt x="2062525" y="491243"/>
                </a:cubicBezTo>
                <a:cubicBezTo>
                  <a:pt x="2053013" y="517741"/>
                  <a:pt x="2048257" y="545599"/>
                  <a:pt x="2048257" y="574815"/>
                </a:cubicBezTo>
                <a:cubicBezTo>
                  <a:pt x="2048257" y="601993"/>
                  <a:pt x="2053013" y="624415"/>
                  <a:pt x="2062525" y="642081"/>
                </a:cubicBezTo>
                <a:cubicBezTo>
                  <a:pt x="2071358" y="658388"/>
                  <a:pt x="2083249" y="666541"/>
                  <a:pt x="2098197" y="666541"/>
                </a:cubicBezTo>
                <a:cubicBezTo>
                  <a:pt x="2126733" y="666541"/>
                  <a:pt x="2141002" y="638004"/>
                  <a:pt x="2141002" y="580930"/>
                </a:cubicBezTo>
                <a:lnTo>
                  <a:pt x="2141002" y="556470"/>
                </a:lnTo>
                <a:cubicBezTo>
                  <a:pt x="2141002" y="484448"/>
                  <a:pt x="2127753" y="448437"/>
                  <a:pt x="2101254" y="448437"/>
                </a:cubicBezTo>
                <a:close/>
                <a:moveTo>
                  <a:pt x="709937" y="448437"/>
                </a:moveTo>
                <a:cubicBezTo>
                  <a:pt x="694310" y="448437"/>
                  <a:pt x="681401" y="462706"/>
                  <a:pt x="671209" y="491243"/>
                </a:cubicBezTo>
                <a:cubicBezTo>
                  <a:pt x="661696" y="517741"/>
                  <a:pt x="656940" y="545599"/>
                  <a:pt x="656940" y="574815"/>
                </a:cubicBezTo>
                <a:lnTo>
                  <a:pt x="656940" y="575834"/>
                </a:lnTo>
                <a:cubicBezTo>
                  <a:pt x="680042" y="573116"/>
                  <a:pt x="701784" y="562585"/>
                  <a:pt x="722168" y="544240"/>
                </a:cubicBezTo>
                <a:cubicBezTo>
                  <a:pt x="739833" y="526574"/>
                  <a:pt x="748666" y="509248"/>
                  <a:pt x="748666" y="492262"/>
                </a:cubicBezTo>
                <a:cubicBezTo>
                  <a:pt x="748666" y="463046"/>
                  <a:pt x="735757" y="448437"/>
                  <a:pt x="709937" y="448437"/>
                </a:cubicBezTo>
                <a:close/>
                <a:moveTo>
                  <a:pt x="3235434" y="329194"/>
                </a:moveTo>
                <a:cubicBezTo>
                  <a:pt x="3282995" y="329194"/>
                  <a:pt x="3317647" y="345501"/>
                  <a:pt x="3339390" y="378114"/>
                </a:cubicBezTo>
                <a:cubicBezTo>
                  <a:pt x="3355697" y="402574"/>
                  <a:pt x="3363850" y="433150"/>
                  <a:pt x="3363850" y="469840"/>
                </a:cubicBezTo>
                <a:cubicBezTo>
                  <a:pt x="3363850" y="489544"/>
                  <a:pt x="3350261" y="510947"/>
                  <a:pt x="3323083" y="534048"/>
                </a:cubicBezTo>
                <a:cubicBezTo>
                  <a:pt x="3295905" y="556470"/>
                  <a:pt x="3282316" y="557829"/>
                  <a:pt x="3282316" y="538125"/>
                </a:cubicBezTo>
                <a:cubicBezTo>
                  <a:pt x="3282316" y="478333"/>
                  <a:pt x="3269406" y="448437"/>
                  <a:pt x="3243587" y="448437"/>
                </a:cubicBezTo>
                <a:cubicBezTo>
                  <a:pt x="3227960" y="448437"/>
                  <a:pt x="3215050" y="462706"/>
                  <a:pt x="3204859" y="491243"/>
                </a:cubicBezTo>
                <a:cubicBezTo>
                  <a:pt x="3195346" y="517741"/>
                  <a:pt x="3190590" y="545599"/>
                  <a:pt x="3190590" y="574815"/>
                </a:cubicBezTo>
                <a:cubicBezTo>
                  <a:pt x="3190590" y="627133"/>
                  <a:pt x="3197045" y="663823"/>
                  <a:pt x="3209954" y="684886"/>
                </a:cubicBezTo>
                <a:cubicBezTo>
                  <a:pt x="3223543" y="706628"/>
                  <a:pt x="3246645" y="717500"/>
                  <a:pt x="3279258" y="717500"/>
                </a:cubicBezTo>
                <a:cubicBezTo>
                  <a:pt x="3322658" y="717500"/>
                  <a:pt x="3363717" y="676664"/>
                  <a:pt x="3402435" y="594992"/>
                </a:cubicBezTo>
                <a:lnTo>
                  <a:pt x="3410382" y="576876"/>
                </a:lnTo>
                <a:lnTo>
                  <a:pt x="3409818" y="559527"/>
                </a:lnTo>
                <a:cubicBezTo>
                  <a:pt x="3409818" y="496339"/>
                  <a:pt x="3422387" y="441983"/>
                  <a:pt x="3447527" y="396459"/>
                </a:cubicBezTo>
                <a:cubicBezTo>
                  <a:pt x="3471987" y="351616"/>
                  <a:pt x="3499505" y="329194"/>
                  <a:pt x="3530080" y="329194"/>
                </a:cubicBezTo>
                <a:cubicBezTo>
                  <a:pt x="3574244" y="329194"/>
                  <a:pt x="3606518" y="345501"/>
                  <a:pt x="3626902" y="378114"/>
                </a:cubicBezTo>
                <a:lnTo>
                  <a:pt x="3626902" y="353654"/>
                </a:lnTo>
                <a:cubicBezTo>
                  <a:pt x="3626902" y="337347"/>
                  <a:pt x="3635055" y="329194"/>
                  <a:pt x="3651362" y="329194"/>
                </a:cubicBezTo>
                <a:lnTo>
                  <a:pt x="3718628" y="329194"/>
                </a:lnTo>
                <a:cubicBezTo>
                  <a:pt x="3734934" y="329194"/>
                  <a:pt x="3743088" y="337347"/>
                  <a:pt x="3743088" y="353654"/>
                </a:cubicBezTo>
                <a:lnTo>
                  <a:pt x="3743088" y="628831"/>
                </a:lnTo>
                <a:cubicBezTo>
                  <a:pt x="3743088" y="663483"/>
                  <a:pt x="3755318" y="680809"/>
                  <a:pt x="3779778" y="680809"/>
                </a:cubicBezTo>
                <a:cubicBezTo>
                  <a:pt x="3796425" y="680809"/>
                  <a:pt x="3818533" y="649337"/>
                  <a:pt x="3846104" y="586392"/>
                </a:cubicBezTo>
                <a:lnTo>
                  <a:pt x="3858159" y="557716"/>
                </a:lnTo>
                <a:lnTo>
                  <a:pt x="3858159" y="353654"/>
                </a:lnTo>
                <a:cubicBezTo>
                  <a:pt x="3858159" y="337347"/>
                  <a:pt x="3866313" y="329194"/>
                  <a:pt x="3882619" y="329194"/>
                </a:cubicBezTo>
                <a:lnTo>
                  <a:pt x="3949885" y="329194"/>
                </a:lnTo>
                <a:cubicBezTo>
                  <a:pt x="3966192" y="329194"/>
                  <a:pt x="3974345" y="337347"/>
                  <a:pt x="3974345" y="353654"/>
                </a:cubicBezTo>
                <a:lnTo>
                  <a:pt x="3974345" y="414805"/>
                </a:lnTo>
                <a:cubicBezTo>
                  <a:pt x="4010356" y="358410"/>
                  <a:pt x="4047046" y="330213"/>
                  <a:pt x="4084416" y="330213"/>
                </a:cubicBezTo>
                <a:cubicBezTo>
                  <a:pt x="4127222" y="330213"/>
                  <a:pt x="4157117" y="342783"/>
                  <a:pt x="4174104" y="367923"/>
                </a:cubicBezTo>
                <a:cubicBezTo>
                  <a:pt x="4190411" y="391703"/>
                  <a:pt x="4198564" y="431451"/>
                  <a:pt x="4198564" y="487166"/>
                </a:cubicBezTo>
                <a:lnTo>
                  <a:pt x="4198564" y="633927"/>
                </a:lnTo>
                <a:cubicBezTo>
                  <a:pt x="4198564" y="665182"/>
                  <a:pt x="4210794" y="680809"/>
                  <a:pt x="4235254" y="680809"/>
                </a:cubicBezTo>
                <a:cubicBezTo>
                  <a:pt x="4254279" y="680809"/>
                  <a:pt x="4280438" y="639703"/>
                  <a:pt x="4313731" y="557489"/>
                </a:cubicBezTo>
                <a:cubicBezTo>
                  <a:pt x="4321884" y="539144"/>
                  <a:pt x="4335134" y="533369"/>
                  <a:pt x="4353479" y="540163"/>
                </a:cubicBezTo>
                <a:cubicBezTo>
                  <a:pt x="4370465" y="547637"/>
                  <a:pt x="4375561" y="559867"/>
                  <a:pt x="4368766" y="576853"/>
                </a:cubicBezTo>
                <a:cubicBezTo>
                  <a:pt x="4343626" y="638004"/>
                  <a:pt x="4325281" y="678431"/>
                  <a:pt x="4313731" y="698135"/>
                </a:cubicBezTo>
                <a:cubicBezTo>
                  <a:pt x="4275682" y="763362"/>
                  <a:pt x="4236613" y="795976"/>
                  <a:pt x="4196526" y="795976"/>
                </a:cubicBezTo>
                <a:cubicBezTo>
                  <a:pt x="4153041" y="795976"/>
                  <a:pt x="4123145" y="785105"/>
                  <a:pt x="4106838" y="763362"/>
                </a:cubicBezTo>
                <a:cubicBezTo>
                  <a:pt x="4090531" y="742300"/>
                  <a:pt x="4082378" y="703911"/>
                  <a:pt x="4082378" y="648196"/>
                </a:cubicBezTo>
                <a:lnTo>
                  <a:pt x="4082378" y="498377"/>
                </a:lnTo>
                <a:cubicBezTo>
                  <a:pt x="4082378" y="463725"/>
                  <a:pt x="4070148" y="446399"/>
                  <a:pt x="4045688" y="446399"/>
                </a:cubicBezTo>
                <a:cubicBezTo>
                  <a:pt x="4024624" y="446399"/>
                  <a:pt x="4000844" y="480711"/>
                  <a:pt x="3974345" y="549336"/>
                </a:cubicBezTo>
                <a:lnTo>
                  <a:pt x="3974345" y="773554"/>
                </a:lnTo>
                <a:cubicBezTo>
                  <a:pt x="3974345" y="789861"/>
                  <a:pt x="3966192" y="798014"/>
                  <a:pt x="3949885" y="798014"/>
                </a:cubicBezTo>
                <a:lnTo>
                  <a:pt x="3882619" y="798014"/>
                </a:lnTo>
                <a:cubicBezTo>
                  <a:pt x="3866313" y="798014"/>
                  <a:pt x="3858159" y="789861"/>
                  <a:pt x="3858159" y="773554"/>
                </a:cubicBezTo>
                <a:lnTo>
                  <a:pt x="3858159" y="699918"/>
                </a:lnTo>
                <a:lnTo>
                  <a:pt x="3844942" y="721067"/>
                </a:lnTo>
                <a:cubicBezTo>
                  <a:pt x="3811351" y="771006"/>
                  <a:pt x="3776721" y="795976"/>
                  <a:pt x="3741050" y="795976"/>
                </a:cubicBezTo>
                <a:cubicBezTo>
                  <a:pt x="3683296" y="795976"/>
                  <a:pt x="3647965" y="771516"/>
                  <a:pt x="3635055" y="722596"/>
                </a:cubicBezTo>
                <a:cubicBezTo>
                  <a:pt x="3614672" y="771516"/>
                  <a:pt x="3574584" y="795976"/>
                  <a:pt x="3514793" y="795976"/>
                </a:cubicBezTo>
                <a:cubicBezTo>
                  <a:pt x="3480820" y="795976"/>
                  <a:pt x="3454322" y="772535"/>
                  <a:pt x="3435297" y="725653"/>
                </a:cubicBezTo>
                <a:cubicBezTo>
                  <a:pt x="3431051" y="715122"/>
                  <a:pt x="3427335" y="703762"/>
                  <a:pt x="3424150" y="691574"/>
                </a:cubicBezTo>
                <a:lnTo>
                  <a:pt x="3421671" y="679421"/>
                </a:lnTo>
                <a:lnTo>
                  <a:pt x="3400110" y="710381"/>
                </a:lnTo>
                <a:cubicBezTo>
                  <a:pt x="3355044" y="767445"/>
                  <a:pt x="3303209" y="795976"/>
                  <a:pt x="3244606" y="795976"/>
                </a:cubicBezTo>
                <a:cubicBezTo>
                  <a:pt x="3125703" y="795976"/>
                  <a:pt x="3066251" y="717160"/>
                  <a:pt x="3066251" y="559527"/>
                </a:cubicBezTo>
                <a:cubicBezTo>
                  <a:pt x="3066251" y="497018"/>
                  <a:pt x="3083237" y="442662"/>
                  <a:pt x="3117210" y="396459"/>
                </a:cubicBezTo>
                <a:cubicBezTo>
                  <a:pt x="3150503" y="351616"/>
                  <a:pt x="3189911" y="329194"/>
                  <a:pt x="3235434" y="329194"/>
                </a:cubicBezTo>
                <a:close/>
                <a:moveTo>
                  <a:pt x="1749534" y="329194"/>
                </a:moveTo>
                <a:cubicBezTo>
                  <a:pt x="1797096" y="329194"/>
                  <a:pt x="1831747" y="345501"/>
                  <a:pt x="1853490" y="378114"/>
                </a:cubicBezTo>
                <a:cubicBezTo>
                  <a:pt x="1869797" y="402574"/>
                  <a:pt x="1877950" y="433150"/>
                  <a:pt x="1877950" y="469840"/>
                </a:cubicBezTo>
                <a:cubicBezTo>
                  <a:pt x="1877950" y="489544"/>
                  <a:pt x="1864361" y="510947"/>
                  <a:pt x="1837183" y="534048"/>
                </a:cubicBezTo>
                <a:cubicBezTo>
                  <a:pt x="1810005" y="556470"/>
                  <a:pt x="1796416" y="557829"/>
                  <a:pt x="1796416" y="538125"/>
                </a:cubicBezTo>
                <a:cubicBezTo>
                  <a:pt x="1796416" y="478333"/>
                  <a:pt x="1783507" y="448437"/>
                  <a:pt x="1757687" y="448437"/>
                </a:cubicBezTo>
                <a:cubicBezTo>
                  <a:pt x="1742060" y="448437"/>
                  <a:pt x="1729151" y="462706"/>
                  <a:pt x="1718959" y="491243"/>
                </a:cubicBezTo>
                <a:cubicBezTo>
                  <a:pt x="1709447" y="517741"/>
                  <a:pt x="1704690" y="545599"/>
                  <a:pt x="1704690" y="574815"/>
                </a:cubicBezTo>
                <a:cubicBezTo>
                  <a:pt x="1704690" y="627133"/>
                  <a:pt x="1711145" y="663823"/>
                  <a:pt x="1724055" y="684886"/>
                </a:cubicBezTo>
                <a:cubicBezTo>
                  <a:pt x="1737644" y="706628"/>
                  <a:pt x="1760745" y="717500"/>
                  <a:pt x="1793359" y="717500"/>
                </a:cubicBezTo>
                <a:cubicBezTo>
                  <a:pt x="1836758" y="717500"/>
                  <a:pt x="1877817" y="676664"/>
                  <a:pt x="1916535" y="594992"/>
                </a:cubicBezTo>
                <a:lnTo>
                  <a:pt x="1924482" y="576876"/>
                </a:lnTo>
                <a:lnTo>
                  <a:pt x="1923918" y="559527"/>
                </a:lnTo>
                <a:cubicBezTo>
                  <a:pt x="1923918" y="496339"/>
                  <a:pt x="1936488" y="441983"/>
                  <a:pt x="1961627" y="396459"/>
                </a:cubicBezTo>
                <a:cubicBezTo>
                  <a:pt x="1986087" y="351616"/>
                  <a:pt x="2013605" y="329194"/>
                  <a:pt x="2044180" y="329194"/>
                </a:cubicBezTo>
                <a:cubicBezTo>
                  <a:pt x="2088345" y="329194"/>
                  <a:pt x="2120618" y="345501"/>
                  <a:pt x="2141002" y="378114"/>
                </a:cubicBezTo>
                <a:lnTo>
                  <a:pt x="2141002" y="353654"/>
                </a:lnTo>
                <a:cubicBezTo>
                  <a:pt x="2141002" y="337347"/>
                  <a:pt x="2149155" y="329194"/>
                  <a:pt x="2165462" y="329194"/>
                </a:cubicBezTo>
                <a:lnTo>
                  <a:pt x="2232728" y="329194"/>
                </a:lnTo>
                <a:cubicBezTo>
                  <a:pt x="2249034" y="329194"/>
                  <a:pt x="2257188" y="337347"/>
                  <a:pt x="2257188" y="353654"/>
                </a:cubicBezTo>
                <a:lnTo>
                  <a:pt x="2257188" y="628831"/>
                </a:lnTo>
                <a:cubicBezTo>
                  <a:pt x="2257188" y="663483"/>
                  <a:pt x="2269418" y="680809"/>
                  <a:pt x="2293878" y="680809"/>
                </a:cubicBezTo>
                <a:cubicBezTo>
                  <a:pt x="2310525" y="680809"/>
                  <a:pt x="2332633" y="649337"/>
                  <a:pt x="2360204" y="586392"/>
                </a:cubicBezTo>
                <a:lnTo>
                  <a:pt x="2372259" y="557716"/>
                </a:lnTo>
                <a:lnTo>
                  <a:pt x="2372259" y="353654"/>
                </a:lnTo>
                <a:cubicBezTo>
                  <a:pt x="2372259" y="337347"/>
                  <a:pt x="2380413" y="329194"/>
                  <a:pt x="2396719" y="329194"/>
                </a:cubicBezTo>
                <a:lnTo>
                  <a:pt x="2463985" y="329194"/>
                </a:lnTo>
                <a:cubicBezTo>
                  <a:pt x="2480292" y="329194"/>
                  <a:pt x="2488445" y="337347"/>
                  <a:pt x="2488445" y="353654"/>
                </a:cubicBezTo>
                <a:lnTo>
                  <a:pt x="2488445" y="628831"/>
                </a:lnTo>
                <a:cubicBezTo>
                  <a:pt x="2488445" y="663483"/>
                  <a:pt x="2500675" y="680809"/>
                  <a:pt x="2525136" y="680809"/>
                </a:cubicBezTo>
                <a:cubicBezTo>
                  <a:pt x="2544160" y="680809"/>
                  <a:pt x="2568281" y="645818"/>
                  <a:pt x="2597497" y="575834"/>
                </a:cubicBezTo>
                <a:lnTo>
                  <a:pt x="2597497" y="353654"/>
                </a:lnTo>
                <a:cubicBezTo>
                  <a:pt x="2597497" y="337347"/>
                  <a:pt x="2605311" y="329194"/>
                  <a:pt x="2620938" y="329194"/>
                </a:cubicBezTo>
                <a:lnTo>
                  <a:pt x="2689223" y="329194"/>
                </a:lnTo>
                <a:cubicBezTo>
                  <a:pt x="2705530" y="329194"/>
                  <a:pt x="2713683" y="337347"/>
                  <a:pt x="2713683" y="353654"/>
                </a:cubicBezTo>
                <a:lnTo>
                  <a:pt x="2713683" y="628831"/>
                </a:lnTo>
                <a:cubicBezTo>
                  <a:pt x="2713683" y="663483"/>
                  <a:pt x="2725913" y="680809"/>
                  <a:pt x="2750373" y="680809"/>
                </a:cubicBezTo>
                <a:cubicBezTo>
                  <a:pt x="2769398" y="680809"/>
                  <a:pt x="2795557" y="639703"/>
                  <a:pt x="2828850" y="557489"/>
                </a:cubicBezTo>
                <a:cubicBezTo>
                  <a:pt x="2836324" y="538464"/>
                  <a:pt x="2849233" y="532689"/>
                  <a:pt x="2867579" y="540163"/>
                </a:cubicBezTo>
                <a:cubicBezTo>
                  <a:pt x="2885924" y="546958"/>
                  <a:pt x="2891359" y="559188"/>
                  <a:pt x="2883885" y="576853"/>
                </a:cubicBezTo>
                <a:cubicBezTo>
                  <a:pt x="2858746" y="638004"/>
                  <a:pt x="2840400" y="678431"/>
                  <a:pt x="2828850" y="698135"/>
                </a:cubicBezTo>
                <a:cubicBezTo>
                  <a:pt x="2790801" y="763362"/>
                  <a:pt x="2751393" y="795976"/>
                  <a:pt x="2710626" y="795976"/>
                </a:cubicBezTo>
                <a:cubicBezTo>
                  <a:pt x="2646757" y="795976"/>
                  <a:pt x="2610407" y="765061"/>
                  <a:pt x="2601574" y="703231"/>
                </a:cubicBezTo>
                <a:cubicBezTo>
                  <a:pt x="2564204" y="765061"/>
                  <a:pt x="2525815" y="795976"/>
                  <a:pt x="2486407" y="795976"/>
                </a:cubicBezTo>
                <a:cubicBezTo>
                  <a:pt x="2443602" y="795976"/>
                  <a:pt x="2413706" y="783406"/>
                  <a:pt x="2396719" y="758267"/>
                </a:cubicBezTo>
                <a:cubicBezTo>
                  <a:pt x="2388566" y="746716"/>
                  <a:pt x="2382451" y="731004"/>
                  <a:pt x="2378374" y="711130"/>
                </a:cubicBezTo>
                <a:lnTo>
                  <a:pt x="2375912" y="693446"/>
                </a:lnTo>
                <a:lnTo>
                  <a:pt x="2373374" y="698135"/>
                </a:lnTo>
                <a:cubicBezTo>
                  <a:pt x="2335325" y="763362"/>
                  <a:pt x="2295916" y="795976"/>
                  <a:pt x="2255149" y="795976"/>
                </a:cubicBezTo>
                <a:cubicBezTo>
                  <a:pt x="2197396" y="795976"/>
                  <a:pt x="2162065" y="771516"/>
                  <a:pt x="2149155" y="722596"/>
                </a:cubicBezTo>
                <a:cubicBezTo>
                  <a:pt x="2128772" y="771516"/>
                  <a:pt x="2088684" y="795976"/>
                  <a:pt x="2028893" y="795976"/>
                </a:cubicBezTo>
                <a:cubicBezTo>
                  <a:pt x="1994920" y="795976"/>
                  <a:pt x="1968422" y="772535"/>
                  <a:pt x="1949397" y="725653"/>
                </a:cubicBezTo>
                <a:cubicBezTo>
                  <a:pt x="1945151" y="715122"/>
                  <a:pt x="1941435" y="703762"/>
                  <a:pt x="1938250" y="691574"/>
                </a:cubicBezTo>
                <a:lnTo>
                  <a:pt x="1935772" y="679421"/>
                </a:lnTo>
                <a:lnTo>
                  <a:pt x="1914210" y="710381"/>
                </a:lnTo>
                <a:cubicBezTo>
                  <a:pt x="1869144" y="767445"/>
                  <a:pt x="1817309" y="795976"/>
                  <a:pt x="1758707" y="795976"/>
                </a:cubicBezTo>
                <a:cubicBezTo>
                  <a:pt x="1639803" y="795976"/>
                  <a:pt x="1580351" y="717160"/>
                  <a:pt x="1580351" y="559527"/>
                </a:cubicBezTo>
                <a:cubicBezTo>
                  <a:pt x="1580351" y="497018"/>
                  <a:pt x="1597337" y="442662"/>
                  <a:pt x="1631310" y="396459"/>
                </a:cubicBezTo>
                <a:cubicBezTo>
                  <a:pt x="1664603" y="351616"/>
                  <a:pt x="1704011" y="329194"/>
                  <a:pt x="1749534" y="329194"/>
                </a:cubicBezTo>
                <a:close/>
                <a:moveTo>
                  <a:pt x="701784" y="329194"/>
                </a:moveTo>
                <a:cubicBezTo>
                  <a:pt x="749345" y="329194"/>
                  <a:pt x="783997" y="345501"/>
                  <a:pt x="805740" y="378114"/>
                </a:cubicBezTo>
                <a:cubicBezTo>
                  <a:pt x="822047" y="402574"/>
                  <a:pt x="830200" y="433150"/>
                  <a:pt x="830200" y="469840"/>
                </a:cubicBezTo>
                <a:cubicBezTo>
                  <a:pt x="830200" y="531670"/>
                  <a:pt x="810156" y="578552"/>
                  <a:pt x="770069" y="610486"/>
                </a:cubicBezTo>
                <a:cubicBezTo>
                  <a:pt x="742211" y="633588"/>
                  <a:pt x="706540" y="647177"/>
                  <a:pt x="663055" y="651253"/>
                </a:cubicBezTo>
                <a:cubicBezTo>
                  <a:pt x="674606" y="695418"/>
                  <a:pt x="702124" y="717500"/>
                  <a:pt x="745609" y="717500"/>
                </a:cubicBezTo>
                <a:cubicBezTo>
                  <a:pt x="795208" y="717500"/>
                  <a:pt x="841751" y="664163"/>
                  <a:pt x="885236" y="557489"/>
                </a:cubicBezTo>
                <a:lnTo>
                  <a:pt x="886359" y="555677"/>
                </a:lnTo>
                <a:lnTo>
                  <a:pt x="886359" y="353654"/>
                </a:lnTo>
                <a:cubicBezTo>
                  <a:pt x="886359" y="337347"/>
                  <a:pt x="894513" y="329194"/>
                  <a:pt x="910820" y="329194"/>
                </a:cubicBezTo>
                <a:lnTo>
                  <a:pt x="978085" y="329194"/>
                </a:lnTo>
                <a:cubicBezTo>
                  <a:pt x="994392" y="329194"/>
                  <a:pt x="1002545" y="337347"/>
                  <a:pt x="1002545" y="353654"/>
                </a:cubicBezTo>
                <a:lnTo>
                  <a:pt x="1002545" y="628831"/>
                </a:lnTo>
                <a:cubicBezTo>
                  <a:pt x="1002545" y="663483"/>
                  <a:pt x="1014776" y="680809"/>
                  <a:pt x="1039236" y="680809"/>
                </a:cubicBezTo>
                <a:cubicBezTo>
                  <a:pt x="1058260" y="680809"/>
                  <a:pt x="1082381" y="645818"/>
                  <a:pt x="1111597" y="575834"/>
                </a:cubicBezTo>
                <a:lnTo>
                  <a:pt x="1111597" y="353654"/>
                </a:lnTo>
                <a:cubicBezTo>
                  <a:pt x="1111597" y="337347"/>
                  <a:pt x="1119411" y="329194"/>
                  <a:pt x="1135038" y="329194"/>
                </a:cubicBezTo>
                <a:lnTo>
                  <a:pt x="1203323" y="329194"/>
                </a:lnTo>
                <a:cubicBezTo>
                  <a:pt x="1219630" y="329194"/>
                  <a:pt x="1227783" y="337347"/>
                  <a:pt x="1227783" y="353654"/>
                </a:cubicBezTo>
                <a:lnTo>
                  <a:pt x="1227783" y="628831"/>
                </a:lnTo>
                <a:cubicBezTo>
                  <a:pt x="1227783" y="663483"/>
                  <a:pt x="1240013" y="680809"/>
                  <a:pt x="1264474" y="680809"/>
                </a:cubicBezTo>
                <a:cubicBezTo>
                  <a:pt x="1283498" y="680809"/>
                  <a:pt x="1309657" y="639703"/>
                  <a:pt x="1342950" y="557489"/>
                </a:cubicBezTo>
                <a:cubicBezTo>
                  <a:pt x="1350424" y="538465"/>
                  <a:pt x="1363333" y="532689"/>
                  <a:pt x="1381679" y="540163"/>
                </a:cubicBezTo>
                <a:cubicBezTo>
                  <a:pt x="1400024" y="546958"/>
                  <a:pt x="1405459" y="559188"/>
                  <a:pt x="1397985" y="576853"/>
                </a:cubicBezTo>
                <a:cubicBezTo>
                  <a:pt x="1372846" y="638004"/>
                  <a:pt x="1354500" y="678431"/>
                  <a:pt x="1342950" y="698135"/>
                </a:cubicBezTo>
                <a:cubicBezTo>
                  <a:pt x="1304901" y="763362"/>
                  <a:pt x="1265493" y="795976"/>
                  <a:pt x="1224726" y="795976"/>
                </a:cubicBezTo>
                <a:cubicBezTo>
                  <a:pt x="1160857" y="795976"/>
                  <a:pt x="1124507" y="765061"/>
                  <a:pt x="1115674" y="703231"/>
                </a:cubicBezTo>
                <a:cubicBezTo>
                  <a:pt x="1078304" y="765061"/>
                  <a:pt x="1039915" y="795976"/>
                  <a:pt x="1000507" y="795976"/>
                </a:cubicBezTo>
                <a:cubicBezTo>
                  <a:pt x="957702" y="795976"/>
                  <a:pt x="927806" y="783406"/>
                  <a:pt x="910820" y="758267"/>
                </a:cubicBezTo>
                <a:cubicBezTo>
                  <a:pt x="902666" y="746716"/>
                  <a:pt x="896551" y="731004"/>
                  <a:pt x="892475" y="711130"/>
                </a:cubicBezTo>
                <a:lnTo>
                  <a:pt x="888052" y="679376"/>
                </a:lnTo>
                <a:lnTo>
                  <a:pt x="866460" y="710381"/>
                </a:lnTo>
                <a:cubicBezTo>
                  <a:pt x="821394" y="767445"/>
                  <a:pt x="769559" y="795976"/>
                  <a:pt x="710957" y="795976"/>
                </a:cubicBezTo>
                <a:cubicBezTo>
                  <a:pt x="592053" y="795976"/>
                  <a:pt x="532601" y="717160"/>
                  <a:pt x="532601" y="559527"/>
                </a:cubicBezTo>
                <a:cubicBezTo>
                  <a:pt x="532601" y="497018"/>
                  <a:pt x="549587" y="442662"/>
                  <a:pt x="583560" y="396459"/>
                </a:cubicBezTo>
                <a:cubicBezTo>
                  <a:pt x="616853" y="351616"/>
                  <a:pt x="656261" y="329194"/>
                  <a:pt x="701784" y="329194"/>
                </a:cubicBezTo>
                <a:close/>
                <a:moveTo>
                  <a:pt x="4804554" y="144723"/>
                </a:moveTo>
                <a:lnTo>
                  <a:pt x="4871819" y="144723"/>
                </a:lnTo>
                <a:cubicBezTo>
                  <a:pt x="4888126" y="144723"/>
                  <a:pt x="4896279" y="152877"/>
                  <a:pt x="4896279" y="169183"/>
                </a:cubicBezTo>
                <a:lnTo>
                  <a:pt x="4896279" y="197720"/>
                </a:lnTo>
                <a:lnTo>
                  <a:pt x="4963545" y="197720"/>
                </a:lnTo>
                <a:cubicBezTo>
                  <a:pt x="4972378" y="197720"/>
                  <a:pt x="4976795" y="202816"/>
                  <a:pt x="4976795" y="213008"/>
                </a:cubicBezTo>
                <a:lnTo>
                  <a:pt x="4976795" y="290465"/>
                </a:lnTo>
                <a:cubicBezTo>
                  <a:pt x="4976795" y="300657"/>
                  <a:pt x="4972378" y="305753"/>
                  <a:pt x="4963545" y="305753"/>
                </a:cubicBezTo>
                <a:lnTo>
                  <a:pt x="4896279" y="305753"/>
                </a:lnTo>
                <a:lnTo>
                  <a:pt x="4896279" y="628831"/>
                </a:lnTo>
                <a:cubicBezTo>
                  <a:pt x="4896279" y="663483"/>
                  <a:pt x="4908509" y="680809"/>
                  <a:pt x="4932970" y="680809"/>
                </a:cubicBezTo>
                <a:cubicBezTo>
                  <a:pt x="4949617" y="680809"/>
                  <a:pt x="4971725" y="649337"/>
                  <a:pt x="4999296" y="586392"/>
                </a:cubicBezTo>
                <a:lnTo>
                  <a:pt x="5001217" y="581821"/>
                </a:lnTo>
                <a:lnTo>
                  <a:pt x="5000493" y="559527"/>
                </a:lnTo>
                <a:cubicBezTo>
                  <a:pt x="5000493" y="496339"/>
                  <a:pt x="5013063" y="441983"/>
                  <a:pt x="5038203" y="396459"/>
                </a:cubicBezTo>
                <a:cubicBezTo>
                  <a:pt x="5062663" y="351616"/>
                  <a:pt x="5090180" y="329194"/>
                  <a:pt x="5120755" y="329194"/>
                </a:cubicBezTo>
                <a:cubicBezTo>
                  <a:pt x="5164919" y="329194"/>
                  <a:pt x="5197193" y="345501"/>
                  <a:pt x="5217577" y="378114"/>
                </a:cubicBezTo>
                <a:lnTo>
                  <a:pt x="5217577" y="353654"/>
                </a:lnTo>
                <a:cubicBezTo>
                  <a:pt x="5217577" y="337347"/>
                  <a:pt x="5225731" y="329194"/>
                  <a:pt x="5242037" y="329194"/>
                </a:cubicBezTo>
                <a:lnTo>
                  <a:pt x="5309303" y="329194"/>
                </a:lnTo>
                <a:cubicBezTo>
                  <a:pt x="5325609" y="329194"/>
                  <a:pt x="5333763" y="337347"/>
                  <a:pt x="5333763" y="353654"/>
                </a:cubicBezTo>
                <a:lnTo>
                  <a:pt x="5333763" y="628831"/>
                </a:lnTo>
                <a:cubicBezTo>
                  <a:pt x="5333763" y="663483"/>
                  <a:pt x="5345993" y="680809"/>
                  <a:pt x="5370453" y="680809"/>
                </a:cubicBezTo>
                <a:cubicBezTo>
                  <a:pt x="5389477" y="680809"/>
                  <a:pt x="5415637" y="639703"/>
                  <a:pt x="5448929" y="557489"/>
                </a:cubicBezTo>
                <a:cubicBezTo>
                  <a:pt x="5450968" y="552903"/>
                  <a:pt x="5453325" y="549102"/>
                  <a:pt x="5456000" y="546087"/>
                </a:cubicBezTo>
                <a:lnTo>
                  <a:pt x="5462083" y="541557"/>
                </a:lnTo>
                <a:lnTo>
                  <a:pt x="5462083" y="405632"/>
                </a:lnTo>
                <a:lnTo>
                  <a:pt x="5422336" y="405632"/>
                </a:lnTo>
                <a:cubicBezTo>
                  <a:pt x="5406029" y="405632"/>
                  <a:pt x="5397875" y="397479"/>
                  <a:pt x="5397875" y="381172"/>
                </a:cubicBezTo>
                <a:lnTo>
                  <a:pt x="5397875" y="353654"/>
                </a:lnTo>
                <a:cubicBezTo>
                  <a:pt x="5397875" y="337347"/>
                  <a:pt x="5406029" y="329194"/>
                  <a:pt x="5422336" y="329194"/>
                </a:cubicBezTo>
                <a:lnTo>
                  <a:pt x="5462083" y="329194"/>
                </a:lnTo>
                <a:lnTo>
                  <a:pt x="5462083" y="169183"/>
                </a:lnTo>
                <a:cubicBezTo>
                  <a:pt x="5462083" y="152877"/>
                  <a:pt x="5470237" y="144723"/>
                  <a:pt x="5486543" y="144723"/>
                </a:cubicBezTo>
                <a:lnTo>
                  <a:pt x="5553809" y="144723"/>
                </a:lnTo>
                <a:cubicBezTo>
                  <a:pt x="5570117" y="144723"/>
                  <a:pt x="5578269" y="152877"/>
                  <a:pt x="5578269" y="169183"/>
                </a:cubicBezTo>
                <a:lnTo>
                  <a:pt x="5578269" y="329194"/>
                </a:lnTo>
                <a:lnTo>
                  <a:pt x="5599672" y="329194"/>
                </a:lnTo>
                <a:cubicBezTo>
                  <a:pt x="5615979" y="329194"/>
                  <a:pt x="5624132" y="337347"/>
                  <a:pt x="5624132" y="353654"/>
                </a:cubicBezTo>
                <a:lnTo>
                  <a:pt x="5624132" y="381172"/>
                </a:lnTo>
                <a:cubicBezTo>
                  <a:pt x="5624132" y="397479"/>
                  <a:pt x="5615979" y="405632"/>
                  <a:pt x="5599672" y="405632"/>
                </a:cubicBezTo>
                <a:lnTo>
                  <a:pt x="5578269" y="405632"/>
                </a:lnTo>
                <a:lnTo>
                  <a:pt x="5578269" y="628831"/>
                </a:lnTo>
                <a:cubicBezTo>
                  <a:pt x="5578269" y="663483"/>
                  <a:pt x="5590499" y="680809"/>
                  <a:pt x="5614960" y="680809"/>
                </a:cubicBezTo>
                <a:cubicBezTo>
                  <a:pt x="5633985" y="680809"/>
                  <a:pt x="5660143" y="639703"/>
                  <a:pt x="5693436" y="557489"/>
                </a:cubicBezTo>
                <a:cubicBezTo>
                  <a:pt x="5701589" y="539144"/>
                  <a:pt x="5714839" y="533369"/>
                  <a:pt x="5733185" y="540163"/>
                </a:cubicBezTo>
                <a:cubicBezTo>
                  <a:pt x="5751529" y="546958"/>
                  <a:pt x="5756965" y="559188"/>
                  <a:pt x="5749491" y="576853"/>
                </a:cubicBezTo>
                <a:cubicBezTo>
                  <a:pt x="5716877" y="649555"/>
                  <a:pt x="5698533" y="689982"/>
                  <a:pt x="5694455" y="698135"/>
                </a:cubicBezTo>
                <a:cubicBezTo>
                  <a:pt x="5656407" y="763362"/>
                  <a:pt x="5616999" y="795976"/>
                  <a:pt x="5576231" y="795976"/>
                </a:cubicBezTo>
                <a:cubicBezTo>
                  <a:pt x="5533425" y="795976"/>
                  <a:pt x="5503529" y="783406"/>
                  <a:pt x="5486543" y="758267"/>
                </a:cubicBezTo>
                <a:cubicBezTo>
                  <a:pt x="5474313" y="740941"/>
                  <a:pt x="5466670" y="714251"/>
                  <a:pt x="5463613" y="678198"/>
                </a:cubicBezTo>
                <a:lnTo>
                  <a:pt x="5463349" y="671458"/>
                </a:lnTo>
                <a:lnTo>
                  <a:pt x="5459376" y="679918"/>
                </a:lnTo>
                <a:cubicBezTo>
                  <a:pt x="5455809" y="687307"/>
                  <a:pt x="5452667" y="693379"/>
                  <a:pt x="5449949" y="698135"/>
                </a:cubicBezTo>
                <a:cubicBezTo>
                  <a:pt x="5411899" y="763362"/>
                  <a:pt x="5372491" y="795976"/>
                  <a:pt x="5331725" y="795976"/>
                </a:cubicBezTo>
                <a:cubicBezTo>
                  <a:pt x="5273971" y="795976"/>
                  <a:pt x="5238639" y="771516"/>
                  <a:pt x="5225731" y="722596"/>
                </a:cubicBezTo>
                <a:cubicBezTo>
                  <a:pt x="5205347" y="771516"/>
                  <a:pt x="5165259" y="795976"/>
                  <a:pt x="5105467" y="795976"/>
                </a:cubicBezTo>
                <a:cubicBezTo>
                  <a:pt x="5071495" y="795976"/>
                  <a:pt x="5044997" y="772535"/>
                  <a:pt x="5025971" y="725653"/>
                </a:cubicBezTo>
                <a:lnTo>
                  <a:pt x="5015273" y="692946"/>
                </a:lnTo>
                <a:lnTo>
                  <a:pt x="5012465" y="698135"/>
                </a:lnTo>
                <a:cubicBezTo>
                  <a:pt x="4974416" y="763362"/>
                  <a:pt x="4935008" y="795976"/>
                  <a:pt x="4894241" y="795976"/>
                </a:cubicBezTo>
                <a:cubicBezTo>
                  <a:pt x="4836488" y="795976"/>
                  <a:pt x="4801157" y="771516"/>
                  <a:pt x="4788247" y="722596"/>
                </a:cubicBezTo>
                <a:cubicBezTo>
                  <a:pt x="4767863" y="771516"/>
                  <a:pt x="4727776" y="795976"/>
                  <a:pt x="4667984" y="795976"/>
                </a:cubicBezTo>
                <a:cubicBezTo>
                  <a:pt x="4632653" y="795976"/>
                  <a:pt x="4604456" y="772535"/>
                  <a:pt x="4583393" y="725653"/>
                </a:cubicBezTo>
                <a:cubicBezTo>
                  <a:pt x="4563009" y="682168"/>
                  <a:pt x="4552817" y="626793"/>
                  <a:pt x="4552817" y="559527"/>
                </a:cubicBezTo>
                <a:cubicBezTo>
                  <a:pt x="4552817" y="497698"/>
                  <a:pt x="4567086" y="443342"/>
                  <a:pt x="4595623" y="396459"/>
                </a:cubicBezTo>
                <a:cubicBezTo>
                  <a:pt x="4622801" y="351616"/>
                  <a:pt x="4652017" y="329194"/>
                  <a:pt x="4683272" y="329194"/>
                </a:cubicBezTo>
                <a:cubicBezTo>
                  <a:pt x="4727436" y="329194"/>
                  <a:pt x="4759710" y="345501"/>
                  <a:pt x="4780093" y="378114"/>
                </a:cubicBezTo>
                <a:lnTo>
                  <a:pt x="4780093" y="305753"/>
                </a:lnTo>
                <a:lnTo>
                  <a:pt x="4701617" y="305753"/>
                </a:lnTo>
                <a:cubicBezTo>
                  <a:pt x="4692784" y="305753"/>
                  <a:pt x="4688368" y="300657"/>
                  <a:pt x="4688368" y="290465"/>
                </a:cubicBezTo>
                <a:lnTo>
                  <a:pt x="4688368" y="213008"/>
                </a:lnTo>
                <a:cubicBezTo>
                  <a:pt x="4688368" y="202816"/>
                  <a:pt x="4692784" y="197720"/>
                  <a:pt x="4701617" y="197720"/>
                </a:cubicBezTo>
                <a:lnTo>
                  <a:pt x="4780093" y="197720"/>
                </a:lnTo>
                <a:lnTo>
                  <a:pt x="4780093" y="169183"/>
                </a:lnTo>
                <a:cubicBezTo>
                  <a:pt x="4780093" y="152877"/>
                  <a:pt x="4788247" y="144723"/>
                  <a:pt x="4804554" y="144723"/>
                </a:cubicBezTo>
                <a:close/>
                <a:moveTo>
                  <a:pt x="59647" y="144723"/>
                </a:moveTo>
                <a:lnTo>
                  <a:pt x="151373" y="144723"/>
                </a:lnTo>
                <a:cubicBezTo>
                  <a:pt x="165641" y="144723"/>
                  <a:pt x="173454" y="151518"/>
                  <a:pt x="174813" y="165107"/>
                </a:cubicBezTo>
                <a:cubicBezTo>
                  <a:pt x="169378" y="159671"/>
                  <a:pt x="163602" y="171561"/>
                  <a:pt x="157487" y="200778"/>
                </a:cubicBezTo>
                <a:cubicBezTo>
                  <a:pt x="150693" y="228635"/>
                  <a:pt x="146276" y="264306"/>
                  <a:pt x="144238" y="307791"/>
                </a:cubicBezTo>
                <a:cubicBezTo>
                  <a:pt x="137444" y="418542"/>
                  <a:pt x="147975" y="504152"/>
                  <a:pt x="175833" y="564623"/>
                </a:cubicBezTo>
                <a:cubicBezTo>
                  <a:pt x="200972" y="618300"/>
                  <a:pt x="233925" y="630530"/>
                  <a:pt x="274692" y="601314"/>
                </a:cubicBezTo>
                <a:cubicBezTo>
                  <a:pt x="312062" y="574136"/>
                  <a:pt x="330747" y="540503"/>
                  <a:pt x="330747" y="500415"/>
                </a:cubicBezTo>
                <a:lnTo>
                  <a:pt x="330747" y="174279"/>
                </a:lnTo>
                <a:cubicBezTo>
                  <a:pt x="330747" y="154575"/>
                  <a:pt x="340599" y="144723"/>
                  <a:pt x="360303" y="144723"/>
                </a:cubicBezTo>
                <a:lnTo>
                  <a:pt x="433684" y="144723"/>
                </a:lnTo>
                <a:cubicBezTo>
                  <a:pt x="453388" y="144723"/>
                  <a:pt x="463240" y="154575"/>
                  <a:pt x="463240" y="174279"/>
                </a:cubicBezTo>
                <a:lnTo>
                  <a:pt x="463240" y="798014"/>
                </a:lnTo>
                <a:cubicBezTo>
                  <a:pt x="463240" y="804129"/>
                  <a:pt x="462730" y="810924"/>
                  <a:pt x="461711" y="818398"/>
                </a:cubicBezTo>
                <a:cubicBezTo>
                  <a:pt x="460692" y="825872"/>
                  <a:pt x="459503" y="834365"/>
                  <a:pt x="458144" y="843877"/>
                </a:cubicBezTo>
                <a:cubicBezTo>
                  <a:pt x="517936" y="872414"/>
                  <a:pt x="573311" y="886683"/>
                  <a:pt x="624270" y="886683"/>
                </a:cubicBezTo>
                <a:cubicBezTo>
                  <a:pt x="690176" y="886683"/>
                  <a:pt x="735699" y="872074"/>
                  <a:pt x="760839" y="842858"/>
                </a:cubicBezTo>
                <a:cubicBezTo>
                  <a:pt x="773749" y="827910"/>
                  <a:pt x="780203" y="813302"/>
                  <a:pt x="780203" y="799034"/>
                </a:cubicBezTo>
                <a:cubicBezTo>
                  <a:pt x="809420" y="827570"/>
                  <a:pt x="814516" y="864261"/>
                  <a:pt x="795491" y="909105"/>
                </a:cubicBezTo>
                <a:cubicBezTo>
                  <a:pt x="771710" y="962102"/>
                  <a:pt x="714636" y="988600"/>
                  <a:pt x="624270" y="988600"/>
                </a:cubicBezTo>
                <a:cubicBezTo>
                  <a:pt x="567196" y="988600"/>
                  <a:pt x="500610" y="968217"/>
                  <a:pt x="424511" y="927450"/>
                </a:cubicBezTo>
                <a:cubicBezTo>
                  <a:pt x="387142" y="985203"/>
                  <a:pt x="336862" y="1014079"/>
                  <a:pt x="273673" y="1014079"/>
                </a:cubicBezTo>
                <a:cubicBezTo>
                  <a:pt x="240380" y="1014079"/>
                  <a:pt x="213542" y="1002189"/>
                  <a:pt x="193159" y="978408"/>
                </a:cubicBezTo>
                <a:cubicBezTo>
                  <a:pt x="175493" y="957345"/>
                  <a:pt x="166320" y="930847"/>
                  <a:pt x="165641" y="898913"/>
                </a:cubicBezTo>
                <a:cubicBezTo>
                  <a:pt x="164962" y="868338"/>
                  <a:pt x="173794" y="842179"/>
                  <a:pt x="192139" y="820436"/>
                </a:cubicBezTo>
                <a:cubicBezTo>
                  <a:pt x="211843" y="796656"/>
                  <a:pt x="239361" y="784765"/>
                  <a:pt x="274692" y="784765"/>
                </a:cubicBezTo>
                <a:cubicBezTo>
                  <a:pt x="296435" y="784765"/>
                  <a:pt x="315120" y="786464"/>
                  <a:pt x="330747" y="789861"/>
                </a:cubicBezTo>
                <a:lnTo>
                  <a:pt x="330747" y="661445"/>
                </a:lnTo>
                <a:cubicBezTo>
                  <a:pt x="277750" y="714442"/>
                  <a:pt x="219317" y="732787"/>
                  <a:pt x="155449" y="716480"/>
                </a:cubicBezTo>
                <a:cubicBezTo>
                  <a:pt x="92260" y="699494"/>
                  <a:pt x="49795" y="656689"/>
                  <a:pt x="28052" y="588064"/>
                </a:cubicBezTo>
                <a:cubicBezTo>
                  <a:pt x="16501" y="550695"/>
                  <a:pt x="8518" y="510267"/>
                  <a:pt x="4102" y="466782"/>
                </a:cubicBezTo>
                <a:cubicBezTo>
                  <a:pt x="-315" y="423298"/>
                  <a:pt x="-1164" y="376416"/>
                  <a:pt x="1554" y="326136"/>
                </a:cubicBezTo>
                <a:cubicBezTo>
                  <a:pt x="6310" y="244602"/>
                  <a:pt x="15482" y="191945"/>
                  <a:pt x="29071" y="168164"/>
                </a:cubicBezTo>
                <a:cubicBezTo>
                  <a:pt x="29071" y="152537"/>
                  <a:pt x="39263" y="144723"/>
                  <a:pt x="59647" y="144723"/>
                </a:cubicBezTo>
                <a:close/>
                <a:moveTo>
                  <a:pt x="3603461" y="139627"/>
                </a:moveTo>
                <a:cubicBezTo>
                  <a:pt x="3617050" y="139627"/>
                  <a:pt x="3628261" y="144044"/>
                  <a:pt x="3637094" y="152877"/>
                </a:cubicBezTo>
                <a:lnTo>
                  <a:pt x="3739011" y="266005"/>
                </a:lnTo>
                <a:cubicBezTo>
                  <a:pt x="3745126" y="272800"/>
                  <a:pt x="3747165" y="280274"/>
                  <a:pt x="3745126" y="288427"/>
                </a:cubicBezTo>
                <a:cubicBezTo>
                  <a:pt x="3743088" y="296580"/>
                  <a:pt x="3737652" y="303035"/>
                  <a:pt x="3728819" y="307791"/>
                </a:cubicBezTo>
                <a:cubicBezTo>
                  <a:pt x="3707077" y="319342"/>
                  <a:pt x="3688392" y="316964"/>
                  <a:pt x="3672765" y="300657"/>
                </a:cubicBezTo>
                <a:lnTo>
                  <a:pt x="3603461" y="223200"/>
                </a:lnTo>
                <a:lnTo>
                  <a:pt x="3534157" y="300657"/>
                </a:lnTo>
                <a:cubicBezTo>
                  <a:pt x="3519209" y="316964"/>
                  <a:pt x="3500864" y="319342"/>
                  <a:pt x="3479121" y="307791"/>
                </a:cubicBezTo>
                <a:cubicBezTo>
                  <a:pt x="3467571" y="302356"/>
                  <a:pt x="3461795" y="294202"/>
                  <a:pt x="3461795" y="283331"/>
                </a:cubicBezTo>
                <a:cubicBezTo>
                  <a:pt x="3461795" y="276537"/>
                  <a:pt x="3464174" y="270761"/>
                  <a:pt x="3468930" y="266005"/>
                </a:cubicBezTo>
                <a:lnTo>
                  <a:pt x="3570847" y="152877"/>
                </a:lnTo>
                <a:cubicBezTo>
                  <a:pt x="3577642" y="144044"/>
                  <a:pt x="3588513" y="139627"/>
                  <a:pt x="3603461" y="139627"/>
                </a:cubicBezTo>
                <a:close/>
                <a:moveTo>
                  <a:pt x="2117561" y="139627"/>
                </a:moveTo>
                <a:cubicBezTo>
                  <a:pt x="2131150" y="139627"/>
                  <a:pt x="2142361" y="144044"/>
                  <a:pt x="2151194" y="152877"/>
                </a:cubicBezTo>
                <a:lnTo>
                  <a:pt x="2253111" y="266005"/>
                </a:lnTo>
                <a:cubicBezTo>
                  <a:pt x="2259226" y="272800"/>
                  <a:pt x="2261265" y="280274"/>
                  <a:pt x="2259226" y="288427"/>
                </a:cubicBezTo>
                <a:cubicBezTo>
                  <a:pt x="2257188" y="296580"/>
                  <a:pt x="2251752" y="303035"/>
                  <a:pt x="2242919" y="307791"/>
                </a:cubicBezTo>
                <a:cubicBezTo>
                  <a:pt x="2221177" y="319342"/>
                  <a:pt x="2202492" y="316964"/>
                  <a:pt x="2186865" y="300657"/>
                </a:cubicBezTo>
                <a:lnTo>
                  <a:pt x="2117561" y="223200"/>
                </a:lnTo>
                <a:lnTo>
                  <a:pt x="2048257" y="300657"/>
                </a:lnTo>
                <a:cubicBezTo>
                  <a:pt x="2033309" y="316964"/>
                  <a:pt x="2014964" y="319342"/>
                  <a:pt x="1993222" y="307791"/>
                </a:cubicBezTo>
                <a:cubicBezTo>
                  <a:pt x="1981671" y="302356"/>
                  <a:pt x="1975896" y="294202"/>
                  <a:pt x="1975896" y="283331"/>
                </a:cubicBezTo>
                <a:cubicBezTo>
                  <a:pt x="1975896" y="276537"/>
                  <a:pt x="1978274" y="270761"/>
                  <a:pt x="1983030" y="266005"/>
                </a:cubicBezTo>
                <a:lnTo>
                  <a:pt x="2084947" y="152877"/>
                </a:lnTo>
                <a:cubicBezTo>
                  <a:pt x="2091742" y="144044"/>
                  <a:pt x="2102613" y="139627"/>
                  <a:pt x="2117561" y="139627"/>
                </a:cubicBezTo>
                <a:close/>
                <a:moveTo>
                  <a:pt x="687516" y="139627"/>
                </a:moveTo>
                <a:cubicBezTo>
                  <a:pt x="701105" y="139627"/>
                  <a:pt x="712315" y="144044"/>
                  <a:pt x="721148" y="152877"/>
                </a:cubicBezTo>
                <a:lnTo>
                  <a:pt x="823066" y="266005"/>
                </a:lnTo>
                <a:cubicBezTo>
                  <a:pt x="829181" y="272800"/>
                  <a:pt x="831219" y="280274"/>
                  <a:pt x="829181" y="288427"/>
                </a:cubicBezTo>
                <a:cubicBezTo>
                  <a:pt x="827143" y="296580"/>
                  <a:pt x="821707" y="303035"/>
                  <a:pt x="812874" y="307791"/>
                </a:cubicBezTo>
                <a:cubicBezTo>
                  <a:pt x="791132" y="319342"/>
                  <a:pt x="772447" y="316964"/>
                  <a:pt x="756819" y="300657"/>
                </a:cubicBezTo>
                <a:lnTo>
                  <a:pt x="687516" y="223200"/>
                </a:lnTo>
                <a:lnTo>
                  <a:pt x="618212" y="300657"/>
                </a:lnTo>
                <a:cubicBezTo>
                  <a:pt x="603264" y="316964"/>
                  <a:pt x="584919" y="319342"/>
                  <a:pt x="563176" y="307791"/>
                </a:cubicBezTo>
                <a:cubicBezTo>
                  <a:pt x="551626" y="302356"/>
                  <a:pt x="545850" y="294202"/>
                  <a:pt x="545850" y="283331"/>
                </a:cubicBezTo>
                <a:cubicBezTo>
                  <a:pt x="545850" y="276537"/>
                  <a:pt x="548228" y="270761"/>
                  <a:pt x="552985" y="266005"/>
                </a:cubicBezTo>
                <a:lnTo>
                  <a:pt x="654902" y="152877"/>
                </a:lnTo>
                <a:cubicBezTo>
                  <a:pt x="661696" y="144044"/>
                  <a:pt x="672568" y="139627"/>
                  <a:pt x="687516" y="139627"/>
                </a:cubicBezTo>
                <a:close/>
                <a:moveTo>
                  <a:pt x="3654420" y="0"/>
                </a:moveTo>
                <a:lnTo>
                  <a:pt x="3734934" y="0"/>
                </a:lnTo>
                <a:cubicBezTo>
                  <a:pt x="3741050" y="0"/>
                  <a:pt x="3745126" y="4077"/>
                  <a:pt x="3747165" y="12230"/>
                </a:cubicBezTo>
                <a:lnTo>
                  <a:pt x="3779778" y="147781"/>
                </a:lnTo>
                <a:cubicBezTo>
                  <a:pt x="3780458" y="151857"/>
                  <a:pt x="3778759" y="153896"/>
                  <a:pt x="3774682" y="153896"/>
                </a:cubicBezTo>
                <a:lnTo>
                  <a:pt x="3708436" y="153896"/>
                </a:lnTo>
                <a:cubicBezTo>
                  <a:pt x="3703680" y="153896"/>
                  <a:pt x="3700962" y="151857"/>
                  <a:pt x="3700282" y="147781"/>
                </a:cubicBezTo>
                <a:lnTo>
                  <a:pt x="3650343" y="12230"/>
                </a:lnTo>
                <a:cubicBezTo>
                  <a:pt x="3648304" y="4077"/>
                  <a:pt x="3649663" y="0"/>
                  <a:pt x="3654420" y="0"/>
                </a:cubicBezTo>
                <a:close/>
                <a:moveTo>
                  <a:pt x="2168520" y="0"/>
                </a:moveTo>
                <a:lnTo>
                  <a:pt x="2249034" y="0"/>
                </a:lnTo>
                <a:cubicBezTo>
                  <a:pt x="2255149" y="0"/>
                  <a:pt x="2259226" y="4077"/>
                  <a:pt x="2261265" y="12230"/>
                </a:cubicBezTo>
                <a:lnTo>
                  <a:pt x="2293878" y="147781"/>
                </a:lnTo>
                <a:cubicBezTo>
                  <a:pt x="2294558" y="151857"/>
                  <a:pt x="2292859" y="153896"/>
                  <a:pt x="2288782" y="153896"/>
                </a:cubicBezTo>
                <a:lnTo>
                  <a:pt x="2222536" y="153896"/>
                </a:lnTo>
                <a:cubicBezTo>
                  <a:pt x="2217780" y="153896"/>
                  <a:pt x="2215062" y="151857"/>
                  <a:pt x="2214383" y="147781"/>
                </a:cubicBezTo>
                <a:lnTo>
                  <a:pt x="2164443" y="12230"/>
                </a:lnTo>
                <a:cubicBezTo>
                  <a:pt x="2162405" y="4077"/>
                  <a:pt x="2163764" y="0"/>
                  <a:pt x="2168520" y="0"/>
                </a:cubicBezTo>
                <a:close/>
              </a:path>
            </a:pathLst>
          </a:custGeom>
        </p:spPr>
      </p:pic>
      <p:sp>
        <p:nvSpPr>
          <p:cNvPr id="20" name="Hộp Văn bản 19">
            <a:extLst>
              <a:ext uri="{FF2B5EF4-FFF2-40B4-BE49-F238E27FC236}">
                <a16:creationId xmlns:a16="http://schemas.microsoft.com/office/drawing/2014/main" id="{F675453E-BA56-8B60-E1EA-1E254D6CD05D}"/>
              </a:ext>
            </a:extLst>
          </p:cNvPr>
          <p:cNvSpPr txBox="1"/>
          <p:nvPr/>
        </p:nvSpPr>
        <p:spPr>
          <a:xfrm>
            <a:off x="769034" y="1518661"/>
            <a:ext cx="11087686" cy="222625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*Kiến thức, kĩ năng: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Nêu được sự cần thiết và thực hiện được việc uống đủ nước, không nhịn tiểu để phòng tránh bệnh sỏi thận.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Giải thích được những việc nên làm và không nên làm để chăm sóc, bảo vệ cơ quan bài tiết nước tiểu.</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Thực hiện được vệ sinh cá nhân và ăn uống hợp lí để bảo vệ cơ quan bài tiết nước tiểu.</a:t>
            </a:r>
            <a:endParaRPr lang="en-US"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Phát triển năng lực và phẩm chất: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r>
              <a:rPr kumimoji="0" lang="vi-VN" sz="2000" b="0" i="0" u="none" strike="noStrike" kern="1200" cap="none" spc="0" normalizeH="0" baseline="0" noProof="0" dirty="0" smtClean="0">
                <a:ln>
                  <a:noFill/>
                </a:ln>
                <a:solidFill>
                  <a:prstClr val="black"/>
                </a:solidFill>
                <a:effectLst/>
                <a:uLnTx/>
                <a:uFillTx/>
                <a:latin typeface="+mj-lt"/>
                <a:ea typeface="Cambria" panose="02040503050406030204" pitchFamily="18" charset="0"/>
                <a:cs typeface="Times New Roman" panose="02020603050405020304" pitchFamily="18" charset="0"/>
              </a:rPr>
              <a:t>-</a:t>
            </a:r>
            <a:r>
              <a:rPr lang="en-US" noProof="0" dirty="0">
                <a:latin typeface="+mj-lt"/>
              </a:rPr>
              <a:t> </a:t>
            </a:r>
            <a:r>
              <a:rPr lang="vi-VN" dirty="0" smtClean="0">
                <a:latin typeface="+mj-lt"/>
              </a:rPr>
              <a:t>Tuyên </a:t>
            </a:r>
            <a:r>
              <a:rPr lang="vi-VN" dirty="0">
                <a:latin typeface="+mj-lt"/>
              </a:rPr>
              <a:t>truyền và hướng dẫn người khác biết cách chăm sóc, bảo vệ cơ quan bài tiết nước tiểu.</a:t>
            </a:r>
            <a:endParaRPr lang="en-US" dirty="0">
              <a:latin typeface="+mj-lt"/>
            </a:endParaRPr>
          </a:p>
        </p:txBody>
      </p:sp>
      <p:grpSp>
        <p:nvGrpSpPr>
          <p:cNvPr id="23" name="组合 10">
            <a:extLst>
              <a:ext uri="{FF2B5EF4-FFF2-40B4-BE49-F238E27FC236}">
                <a16:creationId xmlns:a16="http://schemas.microsoft.com/office/drawing/2014/main" id="{694C27AD-E44F-3936-E200-EAF60FF0FCF3}"/>
              </a:ext>
            </a:extLst>
          </p:cNvPr>
          <p:cNvGrpSpPr>
            <a:grpSpLocks/>
          </p:cNvGrpSpPr>
          <p:nvPr/>
        </p:nvGrpSpPr>
        <p:grpSpPr bwMode="auto">
          <a:xfrm>
            <a:off x="9159679" y="-71869"/>
            <a:ext cx="2509265" cy="1866498"/>
            <a:chOff x="3393422" y="3429000"/>
            <a:chExt cx="3117732" cy="2201738"/>
          </a:xfrm>
        </p:grpSpPr>
        <p:pic>
          <p:nvPicPr>
            <p:cNvPr id="26" name="图片 11">
              <a:extLst>
                <a:ext uri="{FF2B5EF4-FFF2-40B4-BE49-F238E27FC236}">
                  <a16:creationId xmlns:a16="http://schemas.microsoft.com/office/drawing/2014/main" id="{6C95B38F-A63F-2D68-9972-C5DC8C4D0D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3422" y="3429000"/>
              <a:ext cx="3117732"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2">
              <a:extLst>
                <a:ext uri="{FF2B5EF4-FFF2-40B4-BE49-F238E27FC236}">
                  <a16:creationId xmlns:a16="http://schemas.microsoft.com/office/drawing/2014/main" id="{4D7C5EC9-1C43-0BC3-60C4-E12AFC117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1879" y="4702702"/>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图片 28">
            <a:extLst>
              <a:ext uri="{FF2B5EF4-FFF2-40B4-BE49-F238E27FC236}">
                <a16:creationId xmlns:a16="http://schemas.microsoft.com/office/drawing/2014/main" id="{F54A363C-5717-CE16-6D7F-0C98143C7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713" y="532269"/>
            <a:ext cx="741342" cy="84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3116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srcRect l="626" t="832" r="626" b="1028"/>
          <a:stretch>
            <a:fillRect/>
          </a:stretch>
        </p:blipFill>
        <p:spPr>
          <a:xfrm>
            <a:off x="0" y="24387"/>
            <a:ext cx="12219444" cy="6857999"/>
          </a:xfrm>
          <a:prstGeom prst="rect">
            <a:avLst/>
          </a:prstGeom>
        </p:spPr>
      </p:pic>
      <p:pic>
        <p:nvPicPr>
          <p:cNvPr id="3" name="Picture 2" descr="20210409092016_wm_shs-tu-nhien-va-xa-hoi-2">
            <a:extLst>
              <a:ext uri="{FF2B5EF4-FFF2-40B4-BE49-F238E27FC236}">
                <a16:creationId xmlns:a16="http://schemas.microsoft.com/office/drawing/2014/main" id="{804EE7EF-CE98-1347-B2DD-942A388667F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871870" y="728651"/>
            <a:ext cx="841272" cy="908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043865-7FA0-443B-34DA-1A748D3C5992}"/>
              </a:ext>
            </a:extLst>
          </p:cNvPr>
          <p:cNvSpPr txBox="1"/>
          <p:nvPr/>
        </p:nvSpPr>
        <p:spPr>
          <a:xfrm>
            <a:off x="1606816" y="551362"/>
            <a:ext cx="105851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Em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bao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bí</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tiểu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hay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tiểu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lần</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chưa</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Em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thế</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như</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vậy</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a:t>
            </a:r>
          </a:p>
        </p:txBody>
      </p:sp>
      <p:pic>
        <p:nvPicPr>
          <p:cNvPr id="6" name="Picture 2" descr="Premium Vector | Sad sick young woman with urine problem character. flat  cartoon illustration . isolated on white background. bladder problem,ache  concept">
            <a:extLst>
              <a:ext uri="{FF2B5EF4-FFF2-40B4-BE49-F238E27FC236}">
                <a16:creationId xmlns:a16="http://schemas.microsoft.com/office/drawing/2014/main" id="{C1F59DBD-ED63-7D7D-C4F8-C8D4EA0205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127" b="5555"/>
          <a:stretch/>
        </p:blipFill>
        <p:spPr bwMode="auto">
          <a:xfrm>
            <a:off x="1828885" y="2156187"/>
            <a:ext cx="48006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remium Vector | Sad sick young man with urine problem character. flat  cartoon illustration icon . isolated on white . bladder problem,ache">
            <a:extLst>
              <a:ext uri="{FF2B5EF4-FFF2-40B4-BE49-F238E27FC236}">
                <a16:creationId xmlns:a16="http://schemas.microsoft.com/office/drawing/2014/main" id="{0A75F47E-8BF7-CBF2-75A0-9726250C294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301" b="8301"/>
          <a:stretch/>
        </p:blipFill>
        <p:spPr bwMode="auto">
          <a:xfrm>
            <a:off x="6114047" y="2203812"/>
            <a:ext cx="4819650" cy="4019550"/>
          </a:xfrm>
          <a:prstGeom prst="roundRect">
            <a:avLst>
              <a:gd name="adj" fmla="val 40837"/>
            </a:avLst>
          </a:prstGeom>
          <a:noFill/>
          <a:extLst>
            <a:ext uri="{909E8E84-426E-40DD-AFC4-6F175D3DCCD1}">
              <a14:hiddenFill xmlns:a14="http://schemas.microsoft.com/office/drawing/2010/main">
                <a:solidFill>
                  <a:srgbClr val="FFFFFF"/>
                </a:solidFill>
              </a14:hiddenFill>
            </a:ext>
          </a:extLst>
        </p:spPr>
      </p:pic>
      <p:sp>
        <p:nvSpPr>
          <p:cNvPr id="8" name="Speech Bubble: Oval 38">
            <a:extLst>
              <a:ext uri="{FF2B5EF4-FFF2-40B4-BE49-F238E27FC236}">
                <a16:creationId xmlns:a16="http://schemas.microsoft.com/office/drawing/2014/main" id="{9040A2EC-668E-E8A9-A1F7-96D7393C5662}"/>
              </a:ext>
            </a:extLst>
          </p:cNvPr>
          <p:cNvSpPr/>
          <p:nvPr/>
        </p:nvSpPr>
        <p:spPr>
          <a:xfrm>
            <a:off x="423081" y="1997912"/>
            <a:ext cx="3589361" cy="2778804"/>
          </a:xfrm>
          <a:custGeom>
            <a:avLst/>
            <a:gdLst>
              <a:gd name="connsiteX0" fmla="*/ 3854112 w 3589361"/>
              <a:gd name="connsiteY0" fmla="*/ 2081213 h 2778804"/>
              <a:gd name="connsiteX1" fmla="*/ 3274495 w 3589361"/>
              <a:gd name="connsiteY1" fmla="*/ 2175498 h 2778804"/>
              <a:gd name="connsiteX2" fmla="*/ 1224342 w 3589361"/>
              <a:gd name="connsiteY2" fmla="*/ 2706777 h 2778804"/>
              <a:gd name="connsiteX3" fmla="*/ 152444 w 3589361"/>
              <a:gd name="connsiteY3" fmla="*/ 829022 h 2778804"/>
              <a:gd name="connsiteX4" fmla="*/ 2141471 w 3589361"/>
              <a:gd name="connsiteY4" fmla="*/ 26186 h 2778804"/>
              <a:gd name="connsiteX5" fmla="*/ 3547114 w 3589361"/>
              <a:gd name="connsiteY5" fmla="*/ 1689093 h 2778804"/>
              <a:gd name="connsiteX6" fmla="*/ 3854112 w 3589361"/>
              <a:gd name="connsiteY6" fmla="*/ 2081213 h 277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361" h="2778804" fill="none" extrusionOk="0">
                <a:moveTo>
                  <a:pt x="3854112" y="2081213"/>
                </a:moveTo>
                <a:cubicBezTo>
                  <a:pt x="3652419" y="2118200"/>
                  <a:pt x="3405315" y="2157609"/>
                  <a:pt x="3274495" y="2175498"/>
                </a:cubicBezTo>
                <a:cubicBezTo>
                  <a:pt x="2758786" y="2625986"/>
                  <a:pt x="2054437" y="2984995"/>
                  <a:pt x="1224342" y="2706777"/>
                </a:cubicBezTo>
                <a:cubicBezTo>
                  <a:pt x="262891" y="2397300"/>
                  <a:pt x="-308648" y="1574549"/>
                  <a:pt x="152444" y="829022"/>
                </a:cubicBezTo>
                <a:cubicBezTo>
                  <a:pt x="490179" y="177726"/>
                  <a:pt x="1219603" y="-130151"/>
                  <a:pt x="2141471" y="26186"/>
                </a:cubicBezTo>
                <a:cubicBezTo>
                  <a:pt x="3110497" y="166560"/>
                  <a:pt x="3871684" y="867229"/>
                  <a:pt x="3547114" y="1689093"/>
                </a:cubicBezTo>
                <a:cubicBezTo>
                  <a:pt x="3674466" y="1900241"/>
                  <a:pt x="3779196" y="1922864"/>
                  <a:pt x="3854112" y="2081213"/>
                </a:cubicBezTo>
                <a:close/>
              </a:path>
              <a:path w="3589361" h="2778804" stroke="0" extrusionOk="0">
                <a:moveTo>
                  <a:pt x="3854112" y="2081213"/>
                </a:moveTo>
                <a:cubicBezTo>
                  <a:pt x="3659061" y="2147038"/>
                  <a:pt x="3443450" y="2169076"/>
                  <a:pt x="3274495" y="2175498"/>
                </a:cubicBezTo>
                <a:cubicBezTo>
                  <a:pt x="2784598" y="2690971"/>
                  <a:pt x="1964962" y="2976344"/>
                  <a:pt x="1224342" y="2706777"/>
                </a:cubicBezTo>
                <a:cubicBezTo>
                  <a:pt x="170595" y="2598799"/>
                  <a:pt x="-235052" y="1603305"/>
                  <a:pt x="152444" y="829022"/>
                </a:cubicBezTo>
                <a:cubicBezTo>
                  <a:pt x="466378" y="344953"/>
                  <a:pt x="1236240" y="-85901"/>
                  <a:pt x="2141471" y="26186"/>
                </a:cubicBezTo>
                <a:cubicBezTo>
                  <a:pt x="2994654" y="122483"/>
                  <a:pt x="3878988" y="953806"/>
                  <a:pt x="3547114" y="1689093"/>
                </a:cubicBezTo>
                <a:cubicBezTo>
                  <a:pt x="3665167" y="1814409"/>
                  <a:pt x="3807146" y="2050161"/>
                  <a:pt x="3854112" y="2081213"/>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từng</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bị</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bí</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tiểu</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Em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cảm</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thấy</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rất</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khó</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chịu</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đau</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tức</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vùng</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bụng</a:t>
            </a:r>
            <a:r>
              <a:rPr kumimoji="0" lang="en-US" sz="24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cs typeface="+mn-cs"/>
              </a:rPr>
              <a:t>dưới</a:t>
            </a:r>
            <a:r>
              <a:rPr kumimoji="0" lang="en-US" sz="2800" b="1" i="0" u="none" strike="noStrike" kern="120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mn-cs"/>
              </a:rPr>
              <a:t>.</a:t>
            </a:r>
          </a:p>
        </p:txBody>
      </p:sp>
      <p:sp>
        <p:nvSpPr>
          <p:cNvPr id="11" name="Speech Bubble: Oval 38">
            <a:extLst>
              <a:ext uri="{FF2B5EF4-FFF2-40B4-BE49-F238E27FC236}">
                <a16:creationId xmlns:a16="http://schemas.microsoft.com/office/drawing/2014/main" id="{3DAAF972-929F-99A5-3224-12E0AD2AB30F}"/>
              </a:ext>
            </a:extLst>
          </p:cNvPr>
          <p:cNvSpPr/>
          <p:nvPr/>
        </p:nvSpPr>
        <p:spPr>
          <a:xfrm flipH="1">
            <a:off x="8523872" y="1583680"/>
            <a:ext cx="3589361" cy="2495772"/>
          </a:xfrm>
          <a:custGeom>
            <a:avLst/>
            <a:gdLst>
              <a:gd name="connsiteX0" fmla="*/ 3854112 w 3589361"/>
              <a:gd name="connsiteY0" fmla="*/ 1869233 h 2495772"/>
              <a:gd name="connsiteX1" fmla="*/ 3274495 w 3589361"/>
              <a:gd name="connsiteY1" fmla="*/ 1953915 h 2495772"/>
              <a:gd name="connsiteX2" fmla="*/ 1324814 w 3589361"/>
              <a:gd name="connsiteY2" fmla="*/ 2452245 h 2495772"/>
              <a:gd name="connsiteX3" fmla="*/ 153781 w 3589361"/>
              <a:gd name="connsiteY3" fmla="*/ 742479 h 2495772"/>
              <a:gd name="connsiteX4" fmla="*/ 2077494 w 3589361"/>
              <a:gd name="connsiteY4" fmla="*/ 15591 h 2495772"/>
              <a:gd name="connsiteX5" fmla="*/ 3547115 w 3589361"/>
              <a:gd name="connsiteY5" fmla="*/ 1517052 h 2495772"/>
              <a:gd name="connsiteX6" fmla="*/ 3854112 w 3589361"/>
              <a:gd name="connsiteY6" fmla="*/ 1869233 h 249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361" h="2495772" fill="none" extrusionOk="0">
                <a:moveTo>
                  <a:pt x="3854112" y="1869233"/>
                </a:moveTo>
                <a:cubicBezTo>
                  <a:pt x="3793178" y="1917946"/>
                  <a:pt x="3545591" y="1886588"/>
                  <a:pt x="3274495" y="1953915"/>
                </a:cubicBezTo>
                <a:cubicBezTo>
                  <a:pt x="2802170" y="2351175"/>
                  <a:pt x="2124045" y="2663959"/>
                  <a:pt x="1324814" y="2452245"/>
                </a:cubicBezTo>
                <a:cubicBezTo>
                  <a:pt x="302657" y="2203538"/>
                  <a:pt x="-405905" y="1432923"/>
                  <a:pt x="153781" y="742479"/>
                </a:cubicBezTo>
                <a:cubicBezTo>
                  <a:pt x="481609" y="110831"/>
                  <a:pt x="1171120" y="-105701"/>
                  <a:pt x="2077494" y="15591"/>
                </a:cubicBezTo>
                <a:cubicBezTo>
                  <a:pt x="3053485" y="105239"/>
                  <a:pt x="3852837" y="769082"/>
                  <a:pt x="3547115" y="1517052"/>
                </a:cubicBezTo>
                <a:cubicBezTo>
                  <a:pt x="3678858" y="1620584"/>
                  <a:pt x="3814770" y="1839205"/>
                  <a:pt x="3854112" y="1869233"/>
                </a:cubicBezTo>
                <a:close/>
              </a:path>
              <a:path w="3589361" h="2495772" stroke="0" extrusionOk="0">
                <a:moveTo>
                  <a:pt x="3854112" y="1869233"/>
                </a:moveTo>
                <a:cubicBezTo>
                  <a:pt x="3650489" y="1886012"/>
                  <a:pt x="3536845" y="1921702"/>
                  <a:pt x="3274495" y="1953915"/>
                </a:cubicBezTo>
                <a:cubicBezTo>
                  <a:pt x="2818561" y="2393799"/>
                  <a:pt x="2025588" y="2723567"/>
                  <a:pt x="1324814" y="2452245"/>
                </a:cubicBezTo>
                <a:cubicBezTo>
                  <a:pt x="214226" y="2395298"/>
                  <a:pt x="-196000" y="1506395"/>
                  <a:pt x="153781" y="742479"/>
                </a:cubicBezTo>
                <a:cubicBezTo>
                  <a:pt x="463028" y="316766"/>
                  <a:pt x="1197661" y="-61019"/>
                  <a:pt x="2077494" y="15591"/>
                </a:cubicBezTo>
                <a:cubicBezTo>
                  <a:pt x="3027859" y="100742"/>
                  <a:pt x="3823669" y="828042"/>
                  <a:pt x="3547115" y="1517052"/>
                </a:cubicBezTo>
                <a:cubicBezTo>
                  <a:pt x="3683978" y="1656278"/>
                  <a:pt x="3746425" y="1783501"/>
                  <a:pt x="3854112" y="1869233"/>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Em đã từng bị đi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tiểu nhiều lần. Em cảm thấy đau rát vùng kín</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50760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1"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千图网海量PPT模板www.58pic.com​​">
  <a:themeElements>
    <a:clrScheme name="自定义 1041">
      <a:dk1>
        <a:sysClr val="windowText" lastClr="000000"/>
      </a:dk1>
      <a:lt1>
        <a:sysClr val="window" lastClr="FFFFFF"/>
      </a:lt1>
      <a:dk2>
        <a:srgbClr val="5A6378"/>
      </a:dk2>
      <a:lt2>
        <a:srgbClr val="7F7F7F"/>
      </a:lt2>
      <a:accent1>
        <a:srgbClr val="5AB688"/>
      </a:accent1>
      <a:accent2>
        <a:srgbClr val="5AB688"/>
      </a:accent2>
      <a:accent3>
        <a:srgbClr val="5AB688"/>
      </a:accent3>
      <a:accent4>
        <a:srgbClr val="5AB688"/>
      </a:accent4>
      <a:accent5>
        <a:srgbClr val="5AB688"/>
      </a:accent5>
      <a:accent6>
        <a:srgbClr val="5AB688"/>
      </a:accent6>
      <a:hlink>
        <a:srgbClr val="168BBA"/>
      </a:hlink>
      <a:folHlink>
        <a:srgbClr val="680000"/>
      </a:folHlink>
    </a:clrScheme>
    <a:fontScheme name="qj5npfko">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千图网海量PPT模板www.58pic.com​​">
  <a:themeElements>
    <a:clrScheme name="自定义 1041">
      <a:dk1>
        <a:sysClr val="windowText" lastClr="000000"/>
      </a:dk1>
      <a:lt1>
        <a:sysClr val="window" lastClr="FFFFFF"/>
      </a:lt1>
      <a:dk2>
        <a:srgbClr val="5A6378"/>
      </a:dk2>
      <a:lt2>
        <a:srgbClr val="7F7F7F"/>
      </a:lt2>
      <a:accent1>
        <a:srgbClr val="5AB688"/>
      </a:accent1>
      <a:accent2>
        <a:srgbClr val="5AB688"/>
      </a:accent2>
      <a:accent3>
        <a:srgbClr val="5AB688"/>
      </a:accent3>
      <a:accent4>
        <a:srgbClr val="5AB688"/>
      </a:accent4>
      <a:accent5>
        <a:srgbClr val="5AB688"/>
      </a:accent5>
      <a:accent6>
        <a:srgbClr val="5AB688"/>
      </a:accent6>
      <a:hlink>
        <a:srgbClr val="168BBA"/>
      </a:hlink>
      <a:folHlink>
        <a:srgbClr val="680000"/>
      </a:folHlink>
    </a:clrScheme>
    <a:fontScheme name="qj5npfko">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Office 主题​​">
  <a:themeElements>
    <a:clrScheme name="自定义 421">
      <a:dk1>
        <a:sysClr val="windowText" lastClr="000000"/>
      </a:dk1>
      <a:lt1>
        <a:sysClr val="window" lastClr="FFFFFF"/>
      </a:lt1>
      <a:dk2>
        <a:srgbClr val="44546A"/>
      </a:dk2>
      <a:lt2>
        <a:srgbClr val="E7E6E6"/>
      </a:lt2>
      <a:accent1>
        <a:srgbClr val="42B59A"/>
      </a:accent1>
      <a:accent2>
        <a:srgbClr val="269E82"/>
      </a:accent2>
      <a:accent3>
        <a:srgbClr val="42B59A"/>
      </a:accent3>
      <a:accent4>
        <a:srgbClr val="269E82"/>
      </a:accent4>
      <a:accent5>
        <a:srgbClr val="42B59A"/>
      </a:accent5>
      <a:accent6>
        <a:srgbClr val="269E8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717</Words>
  <Application>Microsoft Office PowerPoint</Application>
  <PresentationFormat>Widescreen</PresentationFormat>
  <Paragraphs>83</Paragraphs>
  <Slides>24</Slides>
  <Notes>5</Notes>
  <HiddenSlides>0</HiddenSlides>
  <MMClips>0</MMClips>
  <ScaleCrop>false</ScaleCrop>
  <HeadingPairs>
    <vt:vector size="6" baseType="variant">
      <vt:variant>
        <vt:lpstr>Fonts Used</vt:lpstr>
      </vt:variant>
      <vt:variant>
        <vt:i4>16</vt:i4>
      </vt:variant>
      <vt:variant>
        <vt:lpstr>Theme</vt:lpstr>
      </vt:variant>
      <vt:variant>
        <vt:i4>23</vt:i4>
      </vt:variant>
      <vt:variant>
        <vt:lpstr>Slide Titles</vt:lpstr>
      </vt:variant>
      <vt:variant>
        <vt:i4>24</vt:i4>
      </vt:variant>
    </vt:vector>
  </HeadingPairs>
  <TitlesOfParts>
    <vt:vector size="63" baseType="lpstr">
      <vt:lpstr>微软雅黑</vt:lpstr>
      <vt:lpstr>#9Slide05 Bodega Script</vt:lpstr>
      <vt:lpstr>#9Slide05 SVNAngellife</vt:lpstr>
      <vt:lpstr>#9Slide05 SVNClementine</vt:lpstr>
      <vt:lpstr>#9Slide07 HoneyCream</vt:lpstr>
      <vt:lpstr>Arial</vt:lpstr>
      <vt:lpstr>Calibri</vt:lpstr>
      <vt:lpstr>Calibri Light</vt:lpstr>
      <vt:lpstr>Cambria</vt:lpstr>
      <vt:lpstr>等线</vt:lpstr>
      <vt:lpstr>Segoe UI Black</vt:lpstr>
      <vt:lpstr>SVN-Newton</vt:lpstr>
      <vt:lpstr>Times New Roman</vt:lpstr>
      <vt:lpstr>UTM Avo</vt:lpstr>
      <vt:lpstr>庞门正道标题体</vt:lpstr>
      <vt:lpstr>思源黑体 CN</vt:lpstr>
      <vt:lpstr>3_Office Theme</vt:lpstr>
      <vt:lpstr>1_Chủ đề Office</vt:lpstr>
      <vt:lpstr>2_Chủ đề Office</vt:lpstr>
      <vt:lpstr>3_Chủ đề Office</vt:lpstr>
      <vt:lpstr>4_Chủ đề Office</vt:lpstr>
      <vt:lpstr>5_Chủ đề Office</vt:lpstr>
      <vt:lpstr>5_Office Theme</vt:lpstr>
      <vt:lpstr>Chủ đề Office</vt:lpstr>
      <vt:lpstr>Office 主题</vt:lpstr>
      <vt:lpstr>2_Office Theme</vt:lpstr>
      <vt:lpstr>4_Office Theme</vt:lpstr>
      <vt:lpstr>Office 主题​​</vt:lpstr>
      <vt:lpstr>6_Office Theme</vt:lpstr>
      <vt:lpstr>7_Office Theme</vt:lpstr>
      <vt:lpstr>8_Office Theme</vt:lpstr>
      <vt:lpstr>9_Office Theme</vt:lpstr>
      <vt:lpstr>千图网海量PPT模板www.58pic.com​​</vt:lpstr>
      <vt:lpstr>10_Office Theme</vt:lpstr>
      <vt:lpstr>11_Office Theme</vt:lpstr>
      <vt:lpstr>12_Office Theme</vt:lpstr>
      <vt:lpstr>1_千图网海量PPT模板www.58pic.com​​</vt:lpstr>
      <vt:lpstr>1_Office 主题​​</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cp:revision>
  <dcterms:created xsi:type="dcterms:W3CDTF">2026-04-09T15:03:41Z</dcterms:created>
  <dcterms:modified xsi:type="dcterms:W3CDTF">2026-04-09T15:25:49Z</dcterms:modified>
</cp:coreProperties>
</file>