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9" r:id="rId4"/>
    <p:sldId id="289" r:id="rId5"/>
    <p:sldId id="290" r:id="rId6"/>
    <p:sldId id="291" r:id="rId7"/>
    <p:sldId id="261" r:id="rId8"/>
    <p:sldId id="278" r:id="rId9"/>
    <p:sldId id="292" r:id="rId10"/>
    <p:sldId id="293" r:id="rId11"/>
    <p:sldId id="294" r:id="rId12"/>
    <p:sldId id="295" r:id="rId13"/>
    <p:sldId id="296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4/11/26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4/11/26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4/11/26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4/11/26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4/11/26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4/11/26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4/11/26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E73-49F7-4C33-85FF-A916E821AEA3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jpeg"/><Relationship Id="rId10" Type="http://schemas.microsoft.com/office/2007/relationships/hdphoto" Target="../media/hdphoto1.wdp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jpe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jpe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243067" y="138896"/>
            <a:ext cx="11829327" cy="6331352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4" y="497712"/>
            <a:ext cx="4521944" cy="2085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50" y="1812820"/>
            <a:ext cx="9031299" cy="4092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sX0" fmla="*/ 0 w 11315700"/>
              <a:gd name="csY0" fmla="*/ 847210 h 6400800"/>
              <a:gd name="csX1" fmla="*/ 847210 w 11315700"/>
              <a:gd name="csY1" fmla="*/ 0 h 6400800"/>
              <a:gd name="csX2" fmla="*/ 10468490 w 11315700"/>
              <a:gd name="csY2" fmla="*/ 0 h 6400800"/>
              <a:gd name="csX3" fmla="*/ 11315700 w 11315700"/>
              <a:gd name="csY3" fmla="*/ 847210 h 6400800"/>
              <a:gd name="csX4" fmla="*/ 11315700 w 11315700"/>
              <a:gd name="csY4" fmla="*/ 5553590 h 6400800"/>
              <a:gd name="csX5" fmla="*/ 10468490 w 11315700"/>
              <a:gd name="csY5" fmla="*/ 6400800 h 6400800"/>
              <a:gd name="csX6" fmla="*/ 847210 w 11315700"/>
              <a:gd name="csY6" fmla="*/ 6400800 h 6400800"/>
              <a:gd name="csX7" fmla="*/ 0 w 11315700"/>
              <a:gd name="csY7" fmla="*/ 5553590 h 6400800"/>
              <a:gd name="csX8" fmla="*/ 0 w 11315700"/>
              <a:gd name="csY8" fmla="*/ 847210 h 6400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sX0" fmla="*/ 0 w 11315700"/>
              <a:gd name="csY0" fmla="*/ 847210 h 6400800"/>
              <a:gd name="csX1" fmla="*/ 847210 w 11315700"/>
              <a:gd name="csY1" fmla="*/ 0 h 6400800"/>
              <a:gd name="csX2" fmla="*/ 10468490 w 11315700"/>
              <a:gd name="csY2" fmla="*/ 0 h 6400800"/>
              <a:gd name="csX3" fmla="*/ 11315700 w 11315700"/>
              <a:gd name="csY3" fmla="*/ 847210 h 6400800"/>
              <a:gd name="csX4" fmla="*/ 11315700 w 11315700"/>
              <a:gd name="csY4" fmla="*/ 5553590 h 6400800"/>
              <a:gd name="csX5" fmla="*/ 10468490 w 11315700"/>
              <a:gd name="csY5" fmla="*/ 6400800 h 6400800"/>
              <a:gd name="csX6" fmla="*/ 847210 w 11315700"/>
              <a:gd name="csY6" fmla="*/ 6400800 h 6400800"/>
              <a:gd name="csX7" fmla="*/ 0 w 11315700"/>
              <a:gd name="csY7" fmla="*/ 5553590 h 6400800"/>
              <a:gd name="csX8" fmla="*/ 0 w 11315700"/>
              <a:gd name="csY8" fmla="*/ 847210 h 6400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5015" r="4519" b="4636"/>
          <a:stretch/>
        </p:blipFill>
        <p:spPr>
          <a:xfrm>
            <a:off x="1" y="-26126"/>
            <a:ext cx="12226834" cy="6894452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sX0" fmla="*/ 0 w 11556314"/>
              <a:gd name="csY0" fmla="*/ 1069096 h 6414446"/>
              <a:gd name="csX1" fmla="*/ 1069096 w 11556314"/>
              <a:gd name="csY1" fmla="*/ 0 h 6414446"/>
              <a:gd name="csX2" fmla="*/ 10487218 w 11556314"/>
              <a:gd name="csY2" fmla="*/ 0 h 6414446"/>
              <a:gd name="csX3" fmla="*/ 11556314 w 11556314"/>
              <a:gd name="csY3" fmla="*/ 1069096 h 6414446"/>
              <a:gd name="csX4" fmla="*/ 11556314 w 11556314"/>
              <a:gd name="csY4" fmla="*/ 5345350 h 6414446"/>
              <a:gd name="csX5" fmla="*/ 10487218 w 11556314"/>
              <a:gd name="csY5" fmla="*/ 6414446 h 6414446"/>
              <a:gd name="csX6" fmla="*/ 1069096 w 11556314"/>
              <a:gd name="csY6" fmla="*/ 6414446 h 6414446"/>
              <a:gd name="csX7" fmla="*/ 0 w 11556314"/>
              <a:gd name="csY7" fmla="*/ 5345350 h 6414446"/>
              <a:gd name="csX8" fmla="*/ 0 w 11556314"/>
              <a:gd name="csY8" fmla="*/ 1069096 h 64144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821" y="890941"/>
            <a:ext cx="11366956" cy="5096285"/>
            <a:chOff x="-214721" y="1633891"/>
            <a:chExt cx="11366956" cy="5096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163825" y="1633891"/>
              <a:ext cx="7988410" cy="23495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nhắc lại các bước </a:t>
              </a:r>
              <a:r>
                <a:rPr lang="nl-NL" sz="6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lắp</a:t>
              </a:r>
              <a:r>
                <a:rPr lang="nl-NL" sz="6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robo</a:t>
              </a:r>
              <a:r>
                <a:rPr lang="nl-NL" sz="6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kumimoji="0" lang="en-US" sz="3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6" t="5079" r="28961" b="40202"/>
            <a:stretch/>
          </p:blipFill>
          <p:spPr>
            <a:xfrm flipH="1">
              <a:off x="-214721" y="2510873"/>
              <a:ext cx="5056042" cy="42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50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B36FAA-A1A5-4045-4B5A-8C5D8972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1" y="63833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sX0" fmla="*/ 0 w 11530957"/>
                  <a:gd name="csY0" fmla="*/ 362326 h 2173912"/>
                  <a:gd name="csX1" fmla="*/ 362326 w 11530957"/>
                  <a:gd name="csY1" fmla="*/ 0 h 2173912"/>
                  <a:gd name="csX2" fmla="*/ 11168631 w 11530957"/>
                  <a:gd name="csY2" fmla="*/ 0 h 2173912"/>
                  <a:gd name="csX3" fmla="*/ 11530957 w 11530957"/>
                  <a:gd name="csY3" fmla="*/ 362326 h 2173912"/>
                  <a:gd name="csX4" fmla="*/ 11530957 w 11530957"/>
                  <a:gd name="csY4" fmla="*/ 1811586 h 2173912"/>
                  <a:gd name="csX5" fmla="*/ 11168631 w 11530957"/>
                  <a:gd name="csY5" fmla="*/ 2173912 h 2173912"/>
                  <a:gd name="csX6" fmla="*/ 362326 w 11530957"/>
                  <a:gd name="csY6" fmla="*/ 2173912 h 2173912"/>
                  <a:gd name="csX7" fmla="*/ 0 w 11530957"/>
                  <a:gd name="csY7" fmla="*/ 1811586 h 2173912"/>
                  <a:gd name="csX8" fmla="*/ 0 w 11530957"/>
                  <a:gd name="csY8" fmla="*/ 362326 h 21739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886791" y="874828"/>
              <a:ext cx="7922075" cy="848105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Rô- bốt gồm mấy bộ phận chính?</a:t>
              </a:r>
              <a:endPara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19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2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5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99834" y="343701"/>
            <a:ext cx="12725643" cy="2539697"/>
            <a:chOff x="-99833" y="294969"/>
            <a:chExt cx="12725643" cy="2539697"/>
          </a:xfrm>
        </p:grpSpPr>
        <p:grpSp>
          <p:nvGrpSpPr>
            <p:cNvPr id="2" name="Group 1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sX0" fmla="*/ 0 w 11530957"/>
                  <a:gd name="csY0" fmla="*/ 362326 h 2173912"/>
                  <a:gd name="csX1" fmla="*/ 362326 w 11530957"/>
                  <a:gd name="csY1" fmla="*/ 0 h 2173912"/>
                  <a:gd name="csX2" fmla="*/ 11168631 w 11530957"/>
                  <a:gd name="csY2" fmla="*/ 0 h 2173912"/>
                  <a:gd name="csX3" fmla="*/ 11530957 w 11530957"/>
                  <a:gd name="csY3" fmla="*/ 362326 h 2173912"/>
                  <a:gd name="csX4" fmla="*/ 11530957 w 11530957"/>
                  <a:gd name="csY4" fmla="*/ 1811586 h 2173912"/>
                  <a:gd name="csX5" fmla="*/ 11168631 w 11530957"/>
                  <a:gd name="csY5" fmla="*/ 2173912 h 2173912"/>
                  <a:gd name="csX6" fmla="*/ 362326 w 11530957"/>
                  <a:gd name="csY6" fmla="*/ 2173912 h 2173912"/>
                  <a:gd name="csX7" fmla="*/ 0 w 11530957"/>
                  <a:gd name="csY7" fmla="*/ 1811586 h 2173912"/>
                  <a:gd name="csX8" fmla="*/ 0 w 11530957"/>
                  <a:gd name="csY8" fmla="*/ 362326 h 21739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515084" y="867004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</a:t>
              </a: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9999"/>
                  </a:solidFill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487349" cy="2508084"/>
            <a:chOff x="135684" y="294969"/>
            <a:chExt cx="1248734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2239897" cy="2508084"/>
              <a:chOff x="135684" y="294969"/>
              <a:chExt cx="12239897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992445" cy="2142593"/>
              </a:xfrm>
              <a:custGeom>
                <a:avLst/>
                <a:gdLst>
                  <a:gd name="csX0" fmla="*/ 0 w 11992445"/>
                  <a:gd name="csY0" fmla="*/ 357106 h 2142593"/>
                  <a:gd name="csX1" fmla="*/ 357106 w 11992445"/>
                  <a:gd name="csY1" fmla="*/ 0 h 2142593"/>
                  <a:gd name="csX2" fmla="*/ 11635339 w 11992445"/>
                  <a:gd name="csY2" fmla="*/ 0 h 2142593"/>
                  <a:gd name="csX3" fmla="*/ 11992445 w 11992445"/>
                  <a:gd name="csY3" fmla="*/ 357106 h 2142593"/>
                  <a:gd name="csX4" fmla="*/ 11992445 w 11992445"/>
                  <a:gd name="csY4" fmla="*/ 1785487 h 2142593"/>
                  <a:gd name="csX5" fmla="*/ 11635339 w 11992445"/>
                  <a:gd name="csY5" fmla="*/ 2142593 h 2142593"/>
                  <a:gd name="csX6" fmla="*/ 357106 w 11992445"/>
                  <a:gd name="csY6" fmla="*/ 2142593 h 2142593"/>
                  <a:gd name="csX7" fmla="*/ 0 w 11992445"/>
                  <a:gd name="csY7" fmla="*/ 1785487 h 2142593"/>
                  <a:gd name="csX8" fmla="*/ 0 w 11992445"/>
                  <a:gd name="csY8" fmla="*/ 357106 h 21425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1992445" h="2142593" fill="none" extrusionOk="0">
                    <a:moveTo>
                      <a:pt x="0" y="357106"/>
                    </a:moveTo>
                    <a:cubicBezTo>
                      <a:pt x="-30521" y="161780"/>
                      <a:pt x="153878" y="34094"/>
                      <a:pt x="357106" y="0"/>
                    </a:cubicBezTo>
                    <a:cubicBezTo>
                      <a:pt x="5951438" y="77600"/>
                      <a:pt x="8177533" y="-27269"/>
                      <a:pt x="11635339" y="0"/>
                    </a:cubicBezTo>
                    <a:cubicBezTo>
                      <a:pt x="11852604" y="-26438"/>
                      <a:pt x="12003816" y="163230"/>
                      <a:pt x="11992445" y="357106"/>
                    </a:cubicBezTo>
                    <a:cubicBezTo>
                      <a:pt x="12087646" y="717834"/>
                      <a:pt x="11880385" y="1322935"/>
                      <a:pt x="11992445" y="1785487"/>
                    </a:cubicBezTo>
                    <a:cubicBezTo>
                      <a:pt x="11980653" y="1978098"/>
                      <a:pt x="11796882" y="2158329"/>
                      <a:pt x="11635339" y="2142593"/>
                    </a:cubicBezTo>
                    <a:cubicBezTo>
                      <a:pt x="9531941" y="2191770"/>
                      <a:pt x="5367126" y="2019891"/>
                      <a:pt x="357106" y="2142593"/>
                    </a:cubicBezTo>
                    <a:cubicBezTo>
                      <a:pt x="155122" y="2179150"/>
                      <a:pt x="-10573" y="1991814"/>
                      <a:pt x="0" y="1785487"/>
                    </a:cubicBezTo>
                    <a:cubicBezTo>
                      <a:pt x="-25740" y="1124467"/>
                      <a:pt x="42463" y="675759"/>
                      <a:pt x="0" y="357106"/>
                    </a:cubicBezTo>
                    <a:close/>
                  </a:path>
                  <a:path w="11992445" h="2142593" stroke="0" extrusionOk="0">
                    <a:moveTo>
                      <a:pt x="0" y="357106"/>
                    </a:moveTo>
                    <a:cubicBezTo>
                      <a:pt x="5542" y="159249"/>
                      <a:pt x="176945" y="-1139"/>
                      <a:pt x="357106" y="0"/>
                    </a:cubicBezTo>
                    <a:cubicBezTo>
                      <a:pt x="3191989" y="-129276"/>
                      <a:pt x="9628962" y="-77778"/>
                      <a:pt x="11635339" y="0"/>
                    </a:cubicBezTo>
                    <a:cubicBezTo>
                      <a:pt x="11827172" y="-17185"/>
                      <a:pt x="11990519" y="170990"/>
                      <a:pt x="11992445" y="357106"/>
                    </a:cubicBezTo>
                    <a:cubicBezTo>
                      <a:pt x="11986554" y="932249"/>
                      <a:pt x="12043831" y="1397259"/>
                      <a:pt x="11992445" y="1785487"/>
                    </a:cubicBezTo>
                    <a:cubicBezTo>
                      <a:pt x="11996464" y="1991186"/>
                      <a:pt x="11795963" y="2155032"/>
                      <a:pt x="11635339" y="2142593"/>
                    </a:cubicBezTo>
                    <a:cubicBezTo>
                      <a:pt x="6334866" y="2186813"/>
                      <a:pt x="1906278" y="2113211"/>
                      <a:pt x="357106" y="2142593"/>
                    </a:cubicBezTo>
                    <a:cubicBezTo>
                      <a:pt x="156141" y="2128218"/>
                      <a:pt x="-34863" y="1974653"/>
                      <a:pt x="0" y="1785487"/>
                    </a:cubicBezTo>
                    <a:cubicBezTo>
                      <a:pt x="104597" y="1465957"/>
                      <a:pt x="-93273" y="543135"/>
                      <a:pt x="0" y="35710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8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441869" y="873232"/>
              <a:ext cx="9181164" cy="85129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robot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U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sX0" fmla="*/ 0 w 11315700"/>
              <a:gd name="csY0" fmla="*/ 847210 h 6400800"/>
              <a:gd name="csX1" fmla="*/ 847210 w 11315700"/>
              <a:gd name="csY1" fmla="*/ 0 h 6400800"/>
              <a:gd name="csX2" fmla="*/ 10468490 w 11315700"/>
              <a:gd name="csY2" fmla="*/ 0 h 6400800"/>
              <a:gd name="csX3" fmla="*/ 11315700 w 11315700"/>
              <a:gd name="csY3" fmla="*/ 847210 h 6400800"/>
              <a:gd name="csX4" fmla="*/ 11315700 w 11315700"/>
              <a:gd name="csY4" fmla="*/ 5553590 h 6400800"/>
              <a:gd name="csX5" fmla="*/ 10468490 w 11315700"/>
              <a:gd name="csY5" fmla="*/ 6400800 h 6400800"/>
              <a:gd name="csX6" fmla="*/ 847210 w 11315700"/>
              <a:gd name="csY6" fmla="*/ 6400800 h 6400800"/>
              <a:gd name="csX7" fmla="*/ 0 w 11315700"/>
              <a:gd name="csY7" fmla="*/ 5553590 h 6400800"/>
              <a:gd name="csX8" fmla="*/ 0 w 11315700"/>
              <a:gd name="csY8" fmla="*/ 847210 h 6400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sX0" fmla="*/ 0 w 10098666"/>
              <a:gd name="csY0" fmla="*/ 129599 h 777579"/>
              <a:gd name="csX1" fmla="*/ 129599 w 10098666"/>
              <a:gd name="csY1" fmla="*/ 0 h 777579"/>
              <a:gd name="csX2" fmla="*/ 9969067 w 10098666"/>
              <a:gd name="csY2" fmla="*/ 0 h 777579"/>
              <a:gd name="csX3" fmla="*/ 10098666 w 10098666"/>
              <a:gd name="csY3" fmla="*/ 129599 h 777579"/>
              <a:gd name="csX4" fmla="*/ 10098666 w 10098666"/>
              <a:gd name="csY4" fmla="*/ 647980 h 777579"/>
              <a:gd name="csX5" fmla="*/ 9969067 w 10098666"/>
              <a:gd name="csY5" fmla="*/ 777579 h 777579"/>
              <a:gd name="csX6" fmla="*/ 129599 w 10098666"/>
              <a:gd name="csY6" fmla="*/ 777579 h 777579"/>
              <a:gd name="csX7" fmla="*/ 0 w 10098666"/>
              <a:gd name="csY7" fmla="*/ 647980 h 777579"/>
              <a:gd name="csX8" fmla="*/ 0 w 10098666"/>
              <a:gd name="csY8" fmla="*/ 129599 h 7775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sX0" fmla="*/ 0 w 11315700"/>
              <a:gd name="csY0" fmla="*/ 847210 h 6400800"/>
              <a:gd name="csX1" fmla="*/ 847210 w 11315700"/>
              <a:gd name="csY1" fmla="*/ 0 h 6400800"/>
              <a:gd name="csX2" fmla="*/ 10468490 w 11315700"/>
              <a:gd name="csY2" fmla="*/ 0 h 6400800"/>
              <a:gd name="csX3" fmla="*/ 11315700 w 11315700"/>
              <a:gd name="csY3" fmla="*/ 847210 h 6400800"/>
              <a:gd name="csX4" fmla="*/ 11315700 w 11315700"/>
              <a:gd name="csY4" fmla="*/ 5553590 h 6400800"/>
              <a:gd name="csX5" fmla="*/ 10468490 w 11315700"/>
              <a:gd name="csY5" fmla="*/ 6400800 h 6400800"/>
              <a:gd name="csX6" fmla="*/ 847210 w 11315700"/>
              <a:gd name="csY6" fmla="*/ 6400800 h 6400800"/>
              <a:gd name="csX7" fmla="*/ 0 w 11315700"/>
              <a:gd name="csY7" fmla="*/ 5553590 h 6400800"/>
              <a:gd name="csX8" fmla="*/ 0 w 11315700"/>
              <a:gd name="csY8" fmla="*/ 847210 h 6400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sX0" fmla="*/ 0 w 11315700"/>
              <a:gd name="csY0" fmla="*/ 847210 h 6400800"/>
              <a:gd name="csX1" fmla="*/ 847210 w 11315700"/>
              <a:gd name="csY1" fmla="*/ 0 h 6400800"/>
              <a:gd name="csX2" fmla="*/ 10468490 w 11315700"/>
              <a:gd name="csY2" fmla="*/ 0 h 6400800"/>
              <a:gd name="csX3" fmla="*/ 11315700 w 11315700"/>
              <a:gd name="csY3" fmla="*/ 847210 h 6400800"/>
              <a:gd name="csX4" fmla="*/ 11315700 w 11315700"/>
              <a:gd name="csY4" fmla="*/ 5553590 h 6400800"/>
              <a:gd name="csX5" fmla="*/ 10468490 w 11315700"/>
              <a:gd name="csY5" fmla="*/ 6400800 h 6400800"/>
              <a:gd name="csX6" fmla="*/ 847210 w 11315700"/>
              <a:gd name="csY6" fmla="*/ 6400800 h 6400800"/>
              <a:gd name="csX7" fmla="*/ 0 w 11315700"/>
              <a:gd name="csY7" fmla="*/ 5553590 h 6400800"/>
              <a:gd name="csX8" fmla="*/ 0 w 11315700"/>
              <a:gd name="csY8" fmla="*/ 847210 h 6400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300</Words>
  <Application>Microsoft Macintosh PowerPoint</Application>
  <PresentationFormat>Widescreen</PresentationFormat>
  <Paragraphs>36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LNTH-LuoLuoNotangYuanTi 1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18</cp:revision>
  <dcterms:created xsi:type="dcterms:W3CDTF">2023-11-07T12:36:51Z</dcterms:created>
  <dcterms:modified xsi:type="dcterms:W3CDTF">2026-04-11T13:04:31Z</dcterms:modified>
</cp:coreProperties>
</file>