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8" r:id="rId3"/>
    <p:sldId id="279" r:id="rId4"/>
    <p:sldId id="264" r:id="rId5"/>
    <p:sldId id="265" r:id="rId6"/>
    <p:sldId id="262" r:id="rId7"/>
    <p:sldId id="267" r:id="rId8"/>
    <p:sldId id="277" r:id="rId9"/>
    <p:sldId id="280" r:id="rId10"/>
    <p:sldId id="281" r:id="rId11"/>
    <p:sldId id="282" r:id="rId12"/>
    <p:sldId id="283" r:id="rId13"/>
    <p:sldId id="288" r:id="rId14"/>
    <p:sldId id="284" r:id="rId1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3"/>
    <p:restoredTop sz="94708"/>
  </p:normalViewPr>
  <p:slideViewPr>
    <p:cSldViewPr snapToGrid="0">
      <p:cViewPr varScale="1">
        <p:scale>
          <a:sx n="103" d="100"/>
          <a:sy n="103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2614-2773-C400-48A8-4125CC952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9334A-B3CD-2D31-AB83-ECF6D33A7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4B257-EBC2-1AE5-7736-61A91449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51E5E-134D-8A6D-E3DB-05AE6C28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803F6-AC7D-0AD8-1E7E-47AFB79A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256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CD32-CA9E-2075-2F24-1D313ED57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2035C-7BF4-4CB8-031A-AE75CAEF4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DB5BB-92E8-5B50-60B6-EFA349E8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4227A-00E2-2C11-C2EE-9EC48E390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38D85-D65C-9986-CBEC-392B2666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162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26B41-BDEA-242E-2ADA-345BB08A7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BD71F-2485-A081-ABCE-828BEC5B6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FD43D-8A34-586F-059F-8F53CD45E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30F85-0BBD-1883-30EB-22D8D1A9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E82F-E19E-A60E-589A-EC67206A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351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5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CBD4-C39D-2274-019D-D4A65995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FFEE0-FBED-686B-976F-AFD8CA988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A2A44-74A7-F34C-D542-C072D6FB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80DB3-E93F-4347-CEE0-8C9F251E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435F9-F1B4-3942-A571-1BF6F5CF6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146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FE64A-A3AE-A390-4C5D-029589BB9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A548-5A92-B68B-8C91-D1F6ECEBB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7C252-30E3-7068-D545-E6ECF8F6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38DD-7ED2-8D0A-0FAB-1D0E992A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81A05-A388-3075-336C-2056C7A2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675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1C4A-00F6-992C-33FA-BC7FBC22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39E7B-3708-5471-9EDA-E813AB2FC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3B12D-47A5-C9B5-28C7-7C1E81C5E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99A88-2CF8-650A-8A27-4883F2E4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7D20D-0950-7B45-0C97-FEBE5266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634BD-2600-C70D-7E27-674EBE7D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979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152D-7B34-6D44-571E-12D453A2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25BF-1069-D8DE-7B4F-6C79385EC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C212-B647-C99E-FD9D-ED103B7AB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E1D46-3602-72B3-3382-044C35D26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09B41A-883C-E78E-10C7-5F42579CD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98BA63-D5C8-B477-8449-3B37E354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FBA8D-BB19-01A1-D06F-0584D5E2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78CB6-9330-6CEB-8F3B-58F2CBB3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9049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93BC-2769-5B7C-6993-8D260D5DD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22A89-47C2-AE0E-94F8-7EF75A87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C1BB7-5A12-B8C1-0F72-BF51EC38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5CAFB-5B72-C0EE-4283-B63A3044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62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D2DCE-2B6F-0504-E0BA-0F6830B8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5EF36-50EB-2E87-4F28-6D0ED6E9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DB042-03BC-7261-1892-BFDAD739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345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2C86-191F-2679-8467-7D5AD3F8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72175-51AF-839E-D6D8-299AD9F8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06DA2-B6A2-19BD-73C5-8BFB8DC2A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66B47-5334-B8E3-32A7-CE6C8B17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BCA38-A0A3-79F4-AB85-52048C3B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0EC75-0E95-17A5-8214-6B5B8787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7215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8C52-142B-758D-3014-26F3400C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9F9A41-A4EA-D563-03FA-E7B458324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6E893-379B-B192-4A3E-1426DC0D9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49167-BF1E-FAD1-3FC0-D481816A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04E37-852B-8798-4E66-20153365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0C897-D51D-50C9-A877-B0E851F7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696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57322-001A-3167-7CB0-32605839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8A4AE-3CE6-FE57-2829-F67C835A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671B6-ADF0-ADEA-E740-38CCFE77E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D6260-5D26-B347-A169-1567995C59BB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C0D7D-2F7E-DCE3-9D3B-FAB72E337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C1B95-8625-44C7-A009-9B4E287C2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D8C16-F4B0-084E-A7C3-048E3DC360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332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8" y="615817"/>
            <a:ext cx="12192000" cy="611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952" y="141201"/>
            <a:ext cx="4982772" cy="1650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371" y="1247754"/>
            <a:ext cx="7670171" cy="35664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094649" y="431785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乐喵体W" panose="00020600040101010101" pitchFamily="18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Cung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đủ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ánh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27905" y="1932108"/>
            <a:ext cx="2802996" cy="821882"/>
            <a:chOff x="1149567" y="2164374"/>
            <a:chExt cx="1469603" cy="507352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149567" y="2283967"/>
              <a:ext cx="1469603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Tưới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635531" y="4646733"/>
            <a:ext cx="2600324" cy="821882"/>
            <a:chOff x="1111980" y="2164374"/>
            <a:chExt cx="159739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111980" y="2258114"/>
              <a:ext cx="1597393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Bón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3"/>
            <a:ext cx="2714625" cy="832486"/>
            <a:chOff x="1177968" y="2164374"/>
            <a:chExt cx="1423270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397191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Cắt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tỉa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sâu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trồng và chăm sóc cây cảnh trong chậu đúng cách nhất_720p">
            <a:hlinkClick r:id="" action="ppaction://media"/>
            <a:extLst>
              <a:ext uri="{FF2B5EF4-FFF2-40B4-BE49-F238E27FC236}">
                <a16:creationId xmlns:a16="http://schemas.microsoft.com/office/drawing/2014/main" id="{930D3F16-D17D-49F4-4A0C-905654950B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0"/>
            <a:ext cx="9185300" cy="219645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cây xanh_720p">
            <a:hlinkClick r:id="" action="ppaction://media"/>
            <a:extLst>
              <a:ext uri="{FF2B5EF4-FFF2-40B4-BE49-F238E27FC236}">
                <a16:creationId xmlns:a16="http://schemas.microsoft.com/office/drawing/2014/main" id="{7BE6B23F-D5CC-1FBB-0B01-C65236749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 chỉ trồng và yêu thôi thì cây có đẹp, xanh mãi không?</a:t>
              </a:r>
              <a:endPara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汉仪乐喵体W" panose="00020600040101010101" pitchFamily="18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54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265</Words>
  <Application>Microsoft Macintosh PowerPoint</Application>
  <PresentationFormat>Widescreen</PresentationFormat>
  <Paragraphs>20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</dc:creator>
  <cp:lastModifiedBy>Microsoft Office User</cp:lastModifiedBy>
  <cp:revision>3</cp:revision>
  <dcterms:created xsi:type="dcterms:W3CDTF">2026-04-11T10:58:42Z</dcterms:created>
  <dcterms:modified xsi:type="dcterms:W3CDTF">2026-04-11T12:50:31Z</dcterms:modified>
</cp:coreProperties>
</file>