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  <p:sldMasterId id="2147483828" r:id="rId2"/>
  </p:sldMasterIdLst>
  <p:notesMasterIdLst>
    <p:notesMasterId r:id="rId24"/>
  </p:notesMasterIdLst>
  <p:sldIdLst>
    <p:sldId id="270" r:id="rId3"/>
    <p:sldId id="259" r:id="rId4"/>
    <p:sldId id="258" r:id="rId5"/>
    <p:sldId id="282" r:id="rId6"/>
    <p:sldId id="263" r:id="rId7"/>
    <p:sldId id="27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291" r:id="rId18"/>
    <p:sldId id="4365" r:id="rId19"/>
    <p:sldId id="4370" r:id="rId20"/>
    <p:sldId id="4368" r:id="rId21"/>
    <p:sldId id="4386" r:id="rId22"/>
    <p:sldId id="43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/>
    <p:restoredTop sz="94724"/>
  </p:normalViewPr>
  <p:slideViewPr>
    <p:cSldViewPr snapToGrid="0">
      <p:cViewPr varScale="1">
        <p:scale>
          <a:sx n="103" d="100"/>
          <a:sy n="103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8BD8-8362-014D-8C2E-DB390E4C5D9E}" type="datetimeFigureOut">
              <a:rPr lang="en-VN" smtClean="0"/>
              <a:t>11/4/26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2F98-56DB-3445-92F7-BE60FB7332D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8077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0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2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2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0E4A-EB1C-36A8-FD73-54CD3C3E2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C17BA-C1C4-A4B6-4CF2-6DB756A26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BEC8-15C2-F404-2E81-E9E40C24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FCDC-9184-8335-7591-E4CDFA2D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E526-44EF-42C3-83A7-1384873C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484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AA7B-ED49-F876-595C-B7C03164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7465-768D-FD48-A87A-4B83F3A0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5F8CD-65A4-C6FA-4102-11BF918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9C9E-4EF1-E038-DF95-EDF98061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0AA18-F036-CFF1-B783-DFB76D90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741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9460-F988-ADEF-17C4-C10C17E8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91920-DD6E-5B61-F564-E020009BB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C694B-23CA-D24A-D41A-01B0B46A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64687-380D-7972-71E1-65C84DE6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7777-BFD5-BA3C-9587-822D787D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43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B488-E632-EF21-A96E-D65DBDFD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3EEA-031D-00D4-3E43-9A2B29E35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16A4-A3FA-E2EE-7232-553EDEAD0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687B2-50BA-987D-B72A-7075E675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D6C6D-4DDB-C772-2705-9C2F709F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21AD4-ECF3-363B-49F5-D8ADA001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075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54C-5AAD-1E9F-4AAE-19237BFC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FB50D-6868-2FE1-CF17-B794DF4C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192BE-804A-433E-9EC3-4C8EC9C2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23876-8609-B138-4751-A17F5B0AD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4A97F-E2D9-D3BD-28BD-26F826C21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46827-5DD6-E0FD-E43E-14702A12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7FF2E-B2EA-D74E-5E46-F6142F40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1B74B-C2DC-F5DE-10AC-4EEFA607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84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1353-8120-D513-1D67-AB175F14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61468-C9EC-C1D4-00AE-2550580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F6301-E0B4-F750-00BA-A23DEDE2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B7C94-C0F1-49C6-A877-D42B62CF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722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BC9AD-830F-68DE-6E16-3984E1D7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493C2-429D-C9C3-75E7-E84D7CD0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70594-55AD-3989-1776-E8F71740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20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7AE7-1224-B228-9DA1-67E30FAD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ED7B-2DE5-264A-B3D5-DA4ADC3D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B233E-7180-D60C-79C2-E920D97F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08321-3834-3E44-9C57-DFB3D2AA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9A4C-FD46-3417-5E53-E552BFE6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2F53-9D5A-9ED0-1C81-0D440146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81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0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0F89-FA33-84B4-10DC-C120E5F5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90B6A-ACD3-2109-3F5F-8EF5EE678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2A9C1-7F30-E87E-33C9-4412C7B8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A37AA-FCB9-3801-9667-8896692E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51317-D46B-C4D7-40CF-E3372DCE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7FF3-C979-8F19-41E5-4B39D9B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92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83EE-09D7-06B6-CE59-56B47278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7109-00C4-5B93-833A-8C2654603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CCF7-612E-B093-AF8B-7EEE0D46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2BFC9-76DB-B2D9-5476-10DAEF74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18D11-963C-054D-2F95-5AE69D31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2339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B2AEB-E0EC-B051-664F-E1587D5F6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3A7B4-0C0A-0423-2A06-BC5697452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C7D3-747D-38EC-3611-A8CBAC2E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75298-3053-B929-0E80-161A13F5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EB840-E651-A0D8-761E-65F752AF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87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9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4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4761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3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0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0F7CA-FB47-4056-AA88-AD492546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9DEE-88F4-D4EF-BF4C-9713F9BE1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0F98-F916-BF15-77AE-010E71527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C201-42C9-7346-96CB-10817E4CCE23}" type="datetimeFigureOut">
              <a:rPr lang="en-VN" smtClean="0"/>
              <a:t>11/4/26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36DB-0CD8-C0B3-EF09-7D5EA8C6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5CE1-AB66-E27F-9C31-B0AE84E84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6411-E2B7-3947-B5B5-BFDBFF6C7E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89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png"/><Relationship Id="rId18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audio" Target="../media/media1.MP3"/><Relationship Id="rId16" Type="http://schemas.openxmlformats.org/officeDocument/2006/relationships/slide" Target="slide10.xml"/><Relationship Id="rId20" Type="http://schemas.openxmlformats.org/officeDocument/2006/relationships/image" Target="../media/image49.gif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slide" Target="slide18.xml"/><Relationship Id="rId5" Type="http://schemas.openxmlformats.org/officeDocument/2006/relationships/image" Target="../media/image39.svg"/><Relationship Id="rId15" Type="http://schemas.openxmlformats.org/officeDocument/2006/relationships/slide" Target="slide9.xml"/><Relationship Id="rId23" Type="http://schemas.openxmlformats.org/officeDocument/2006/relationships/image" Target="../media/image51.png"/><Relationship Id="rId10" Type="http://schemas.openxmlformats.org/officeDocument/2006/relationships/image" Target="../media/image43.gif"/><Relationship Id="rId19" Type="http://schemas.openxmlformats.org/officeDocument/2006/relationships/image" Target="../media/image48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7.pn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slide" Target="slide20.xml"/><Relationship Id="rId17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image" Target="../media/image49.gif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5" Type="http://schemas.openxmlformats.org/officeDocument/2006/relationships/image" Target="../media/image48.png"/><Relationship Id="rId10" Type="http://schemas.openxmlformats.org/officeDocument/2006/relationships/image" Target="../media/image43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2.png"/><Relationship Id="rId1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046" y="1218363"/>
            <a:ext cx="4742173" cy="865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266" y="2123129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27AB86-1C2D-6AE8-0942-95AE6D9BBA53}"/>
              </a:ext>
            </a:extLst>
          </p:cNvPr>
          <p:cNvSpPr txBox="1"/>
          <p:nvPr/>
        </p:nvSpPr>
        <p:spPr>
          <a:xfrm>
            <a:off x="2967252" y="318128"/>
            <a:ext cx="6567722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27AB86-1C2D-6AE8-0942-95AE6D9BBA53}"/>
              </a:ext>
            </a:extLst>
          </p:cNvPr>
          <p:cNvSpPr txBox="1"/>
          <p:nvPr/>
        </p:nvSpPr>
        <p:spPr>
          <a:xfrm>
            <a:off x="3240179" y="364897"/>
            <a:ext cx="6063194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27AB86-1C2D-6AE8-0942-95AE6D9BBA53}"/>
              </a:ext>
            </a:extLst>
          </p:cNvPr>
          <p:cNvSpPr txBox="1"/>
          <p:nvPr/>
        </p:nvSpPr>
        <p:spPr>
          <a:xfrm>
            <a:off x="2277766" y="237572"/>
            <a:ext cx="7921983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5676901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4411364" y="601135"/>
            <a:ext cx="7237955" cy="2827866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ngăn,mỗi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6D9D2F-9F70-3826-6468-6DC954D50787}"/>
              </a:ext>
            </a:extLst>
          </p:cNvPr>
          <p:cNvSpPr txBox="1"/>
          <p:nvPr/>
        </p:nvSpPr>
        <p:spPr>
          <a:xfrm>
            <a:off x="370703" y="814964"/>
            <a:ext cx="11207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 chi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cờ-lê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tua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vít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5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6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8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1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406580" y="131901"/>
            <a:ext cx="11246793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009832" y="1800278"/>
            <a:ext cx="9728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2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4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7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" action="ppaction://noaction"/>
            <a:extLst>
              <a:ext uri="{FF2B5EF4-FFF2-40B4-BE49-F238E27FC236}">
                <a16:creationId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837980" cy="104229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837980" cy="104229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837980" cy="104229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338371" y="538971"/>
            <a:ext cx="11750994" cy="15476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kỹ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266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266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vi-VN" sz="4266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6" action="ppaction://hlinksldjump"/>
            <a:extLst>
              <a:ext uri="{FF2B5EF4-FFF2-40B4-BE49-F238E27FC236}">
                <a16:creationId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448141" y="823312"/>
            <a:ext cx="11659679" cy="1452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2" y="1241850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429514" y="3170159"/>
            <a:ext cx="5422761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5455456" y="4437281"/>
            <a:ext cx="655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1864967" y="2532444"/>
            <a:ext cx="8506515" cy="1920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8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227836" y="920851"/>
            <a:ext cx="7114079" cy="3322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5438861" y="1520513"/>
            <a:ext cx="6596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Làm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560084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3165746" y="899918"/>
            <a:ext cx="5860508" cy="1241074"/>
          </a:xfrm>
          <a:custGeom>
            <a:avLst/>
            <a:gdLst>
              <a:gd name="csX0" fmla="*/ 0 w 5860508"/>
              <a:gd name="csY0" fmla="*/ 206850 h 1241074"/>
              <a:gd name="csX1" fmla="*/ 206850 w 5860508"/>
              <a:gd name="csY1" fmla="*/ 0 h 1241074"/>
              <a:gd name="csX2" fmla="*/ 976751 w 5860508"/>
              <a:gd name="csY2" fmla="*/ 0 h 1241074"/>
              <a:gd name="csX3" fmla="*/ 2520487 w 5860508"/>
              <a:gd name="csY3" fmla="*/ -334271 h 1241074"/>
              <a:gd name="csX4" fmla="*/ 2441878 w 5860508"/>
              <a:gd name="csY4" fmla="*/ 0 h 1241074"/>
              <a:gd name="csX5" fmla="*/ 5653658 w 5860508"/>
              <a:gd name="csY5" fmla="*/ 0 h 1241074"/>
              <a:gd name="csX6" fmla="*/ 5860508 w 5860508"/>
              <a:gd name="csY6" fmla="*/ 206850 h 1241074"/>
              <a:gd name="csX7" fmla="*/ 5860508 w 5860508"/>
              <a:gd name="csY7" fmla="*/ 206846 h 1241074"/>
              <a:gd name="csX8" fmla="*/ 5860508 w 5860508"/>
              <a:gd name="csY8" fmla="*/ 206846 h 1241074"/>
              <a:gd name="csX9" fmla="*/ 5860508 w 5860508"/>
              <a:gd name="csY9" fmla="*/ 517114 h 1241074"/>
              <a:gd name="csX10" fmla="*/ 5860508 w 5860508"/>
              <a:gd name="csY10" fmla="*/ 1034224 h 1241074"/>
              <a:gd name="csX11" fmla="*/ 5653658 w 5860508"/>
              <a:gd name="csY11" fmla="*/ 1241074 h 1241074"/>
              <a:gd name="csX12" fmla="*/ 2441878 w 5860508"/>
              <a:gd name="csY12" fmla="*/ 1241074 h 1241074"/>
              <a:gd name="csX13" fmla="*/ 976751 w 5860508"/>
              <a:gd name="csY13" fmla="*/ 1241074 h 1241074"/>
              <a:gd name="csX14" fmla="*/ 976751 w 5860508"/>
              <a:gd name="csY14" fmla="*/ 1241074 h 1241074"/>
              <a:gd name="csX15" fmla="*/ 206850 w 5860508"/>
              <a:gd name="csY15" fmla="*/ 1241074 h 1241074"/>
              <a:gd name="csX16" fmla="*/ 0 w 5860508"/>
              <a:gd name="csY16" fmla="*/ 1034224 h 1241074"/>
              <a:gd name="csX17" fmla="*/ 0 w 5860508"/>
              <a:gd name="csY17" fmla="*/ 517114 h 1241074"/>
              <a:gd name="csX18" fmla="*/ 0 w 5860508"/>
              <a:gd name="csY18" fmla="*/ 206846 h 1241074"/>
              <a:gd name="csX19" fmla="*/ 0 w 5860508"/>
              <a:gd name="csY19" fmla="*/ 206846 h 1241074"/>
              <a:gd name="csX20" fmla="*/ 0 w 5860508"/>
              <a:gd name="csY20" fmla="*/ 206850 h 12410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>
            <a:off x="3067752" y="112925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5486380" y="2769095"/>
            <a:ext cx="5685757" cy="1871955"/>
          </a:xfrm>
          <a:custGeom>
            <a:avLst/>
            <a:gdLst>
              <a:gd name="csX0" fmla="*/ 0 w 5685757"/>
              <a:gd name="csY0" fmla="*/ 311999 h 1871955"/>
              <a:gd name="csX1" fmla="*/ 311999 w 5685757"/>
              <a:gd name="csY1" fmla="*/ 0 h 1871955"/>
              <a:gd name="csX2" fmla="*/ 947626 w 5685757"/>
              <a:gd name="csY2" fmla="*/ 0 h 1871955"/>
              <a:gd name="csX3" fmla="*/ 2445330 w 5685757"/>
              <a:gd name="csY3" fmla="*/ -504192 h 1871955"/>
              <a:gd name="csX4" fmla="*/ 2369065 w 5685757"/>
              <a:gd name="csY4" fmla="*/ 0 h 1871955"/>
              <a:gd name="csX5" fmla="*/ 5373758 w 5685757"/>
              <a:gd name="csY5" fmla="*/ 0 h 1871955"/>
              <a:gd name="csX6" fmla="*/ 5685757 w 5685757"/>
              <a:gd name="csY6" fmla="*/ 311999 h 1871955"/>
              <a:gd name="csX7" fmla="*/ 5685757 w 5685757"/>
              <a:gd name="csY7" fmla="*/ 311993 h 1871955"/>
              <a:gd name="csX8" fmla="*/ 5685757 w 5685757"/>
              <a:gd name="csY8" fmla="*/ 311993 h 1871955"/>
              <a:gd name="csX9" fmla="*/ 5685757 w 5685757"/>
              <a:gd name="csY9" fmla="*/ 779981 h 1871955"/>
              <a:gd name="csX10" fmla="*/ 5685757 w 5685757"/>
              <a:gd name="csY10" fmla="*/ 1559956 h 1871955"/>
              <a:gd name="csX11" fmla="*/ 5373758 w 5685757"/>
              <a:gd name="csY11" fmla="*/ 1871955 h 1871955"/>
              <a:gd name="csX12" fmla="*/ 2369065 w 5685757"/>
              <a:gd name="csY12" fmla="*/ 1871955 h 1871955"/>
              <a:gd name="csX13" fmla="*/ 947626 w 5685757"/>
              <a:gd name="csY13" fmla="*/ 1871955 h 1871955"/>
              <a:gd name="csX14" fmla="*/ 947626 w 5685757"/>
              <a:gd name="csY14" fmla="*/ 1871955 h 1871955"/>
              <a:gd name="csX15" fmla="*/ 311999 w 5685757"/>
              <a:gd name="csY15" fmla="*/ 1871955 h 1871955"/>
              <a:gd name="csX16" fmla="*/ 0 w 5685757"/>
              <a:gd name="csY16" fmla="*/ 1559956 h 1871955"/>
              <a:gd name="csX17" fmla="*/ 0 w 5685757"/>
              <a:gd name="csY17" fmla="*/ 779981 h 1871955"/>
              <a:gd name="csX18" fmla="*/ 0 w 5685757"/>
              <a:gd name="csY18" fmla="*/ 311993 h 1871955"/>
              <a:gd name="csX19" fmla="*/ 0 w 5685757"/>
              <a:gd name="csY19" fmla="*/ 311993 h 1871955"/>
              <a:gd name="csX20" fmla="*/ 0 w 5685757"/>
              <a:gd name="csY20" fmla="*/ 311999 h 18719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685757" h="1871955" fill="none" extrusionOk="0">
                <a:moveTo>
                  <a:pt x="0" y="311999"/>
                </a:moveTo>
                <a:cubicBezTo>
                  <a:pt x="9692" y="144933"/>
                  <a:pt x="137532" y="867"/>
                  <a:pt x="311999" y="0"/>
                </a:cubicBezTo>
                <a:cubicBezTo>
                  <a:pt x="623876" y="37707"/>
                  <a:pt x="779823" y="41684"/>
                  <a:pt x="947626" y="0"/>
                </a:cubicBezTo>
                <a:cubicBezTo>
                  <a:pt x="1570419" y="-302476"/>
                  <a:pt x="2250041" y="-453875"/>
                  <a:pt x="2445330" y="-504192"/>
                </a:cubicBezTo>
                <a:cubicBezTo>
                  <a:pt x="2461263" y="-334981"/>
                  <a:pt x="2386978" y="-92325"/>
                  <a:pt x="2369065" y="0"/>
                </a:cubicBezTo>
                <a:cubicBezTo>
                  <a:pt x="3694951" y="-95567"/>
                  <a:pt x="4855333" y="-3505"/>
                  <a:pt x="5373758" y="0"/>
                </a:cubicBezTo>
                <a:cubicBezTo>
                  <a:pt x="5551896" y="-820"/>
                  <a:pt x="5690911" y="132809"/>
                  <a:pt x="5685757" y="311999"/>
                </a:cubicBezTo>
                <a:lnTo>
                  <a:pt x="5685757" y="311993"/>
                </a:lnTo>
                <a:lnTo>
                  <a:pt x="5685757" y="311993"/>
                </a:lnTo>
                <a:cubicBezTo>
                  <a:pt x="5674182" y="418774"/>
                  <a:pt x="5707759" y="704800"/>
                  <a:pt x="5685757" y="779981"/>
                </a:cubicBezTo>
                <a:cubicBezTo>
                  <a:pt x="5622327" y="1001910"/>
                  <a:pt x="5668513" y="1270846"/>
                  <a:pt x="5685757" y="1559956"/>
                </a:cubicBezTo>
                <a:cubicBezTo>
                  <a:pt x="5678528" y="1764878"/>
                  <a:pt x="5552591" y="1887295"/>
                  <a:pt x="5373758" y="1871955"/>
                </a:cubicBezTo>
                <a:cubicBezTo>
                  <a:pt x="4872653" y="1921654"/>
                  <a:pt x="3480953" y="1847227"/>
                  <a:pt x="2369065" y="1871955"/>
                </a:cubicBezTo>
                <a:cubicBezTo>
                  <a:pt x="2070631" y="1755189"/>
                  <a:pt x="1238140" y="1991028"/>
                  <a:pt x="947626" y="1871955"/>
                </a:cubicBezTo>
                <a:lnTo>
                  <a:pt x="947626" y="1871955"/>
                </a:lnTo>
                <a:cubicBezTo>
                  <a:pt x="828441" y="1869296"/>
                  <a:pt x="543362" y="1842869"/>
                  <a:pt x="311999" y="1871955"/>
                </a:cubicBezTo>
                <a:cubicBezTo>
                  <a:pt x="138863" y="1883516"/>
                  <a:pt x="-8158" y="1741048"/>
                  <a:pt x="0" y="1559956"/>
                </a:cubicBezTo>
                <a:cubicBezTo>
                  <a:pt x="32618" y="1279677"/>
                  <a:pt x="66649" y="936724"/>
                  <a:pt x="0" y="779981"/>
                </a:cubicBezTo>
                <a:cubicBezTo>
                  <a:pt x="11407" y="580957"/>
                  <a:pt x="-37094" y="484469"/>
                  <a:pt x="0" y="311993"/>
                </a:cubicBezTo>
                <a:lnTo>
                  <a:pt x="0" y="311993"/>
                </a:lnTo>
                <a:lnTo>
                  <a:pt x="0" y="311999"/>
                </a:lnTo>
                <a:close/>
              </a:path>
              <a:path w="5685757" h="1871955" stroke="0" extrusionOk="0">
                <a:moveTo>
                  <a:pt x="0" y="311999"/>
                </a:moveTo>
                <a:cubicBezTo>
                  <a:pt x="-10400" y="157471"/>
                  <a:pt x="166273" y="-17980"/>
                  <a:pt x="311999" y="0"/>
                </a:cubicBezTo>
                <a:cubicBezTo>
                  <a:pt x="400385" y="32511"/>
                  <a:pt x="797251" y="-54014"/>
                  <a:pt x="947626" y="0"/>
                </a:cubicBezTo>
                <a:cubicBezTo>
                  <a:pt x="1445732" y="-64426"/>
                  <a:pt x="1868480" y="-271915"/>
                  <a:pt x="2445330" y="-504192"/>
                </a:cubicBezTo>
                <a:cubicBezTo>
                  <a:pt x="2431038" y="-358750"/>
                  <a:pt x="2391274" y="-137024"/>
                  <a:pt x="2369065" y="0"/>
                </a:cubicBezTo>
                <a:cubicBezTo>
                  <a:pt x="3050097" y="-37426"/>
                  <a:pt x="4069932" y="-143246"/>
                  <a:pt x="5373758" y="0"/>
                </a:cubicBezTo>
                <a:cubicBezTo>
                  <a:pt x="5546284" y="-7310"/>
                  <a:pt x="5680706" y="154772"/>
                  <a:pt x="5685757" y="311999"/>
                </a:cubicBezTo>
                <a:lnTo>
                  <a:pt x="5685757" y="311993"/>
                </a:lnTo>
                <a:lnTo>
                  <a:pt x="5685757" y="311993"/>
                </a:lnTo>
                <a:cubicBezTo>
                  <a:pt x="5723727" y="467251"/>
                  <a:pt x="5680961" y="611712"/>
                  <a:pt x="5685757" y="779981"/>
                </a:cubicBezTo>
                <a:cubicBezTo>
                  <a:pt x="5740054" y="1156701"/>
                  <a:pt x="5708099" y="1346671"/>
                  <a:pt x="5685757" y="1559956"/>
                </a:cubicBezTo>
                <a:cubicBezTo>
                  <a:pt x="5688921" y="1706177"/>
                  <a:pt x="5580479" y="1870837"/>
                  <a:pt x="5373758" y="1871955"/>
                </a:cubicBezTo>
                <a:cubicBezTo>
                  <a:pt x="4099174" y="1702920"/>
                  <a:pt x="3619991" y="1925255"/>
                  <a:pt x="2369065" y="1871955"/>
                </a:cubicBezTo>
                <a:cubicBezTo>
                  <a:pt x="1759256" y="1794119"/>
                  <a:pt x="1248543" y="1767371"/>
                  <a:pt x="947626" y="1871955"/>
                </a:cubicBezTo>
                <a:lnTo>
                  <a:pt x="947626" y="1871955"/>
                </a:lnTo>
                <a:cubicBezTo>
                  <a:pt x="692769" y="1836020"/>
                  <a:pt x="544744" y="1891454"/>
                  <a:pt x="311999" y="1871955"/>
                </a:cubicBezTo>
                <a:cubicBezTo>
                  <a:pt x="111923" y="1878130"/>
                  <a:pt x="13580" y="1721654"/>
                  <a:pt x="0" y="1559956"/>
                </a:cubicBezTo>
                <a:cubicBezTo>
                  <a:pt x="-60617" y="1227233"/>
                  <a:pt x="57924" y="1123948"/>
                  <a:pt x="0" y="779981"/>
                </a:cubicBezTo>
                <a:cubicBezTo>
                  <a:pt x="35215" y="697089"/>
                  <a:pt x="24944" y="428210"/>
                  <a:pt x="0" y="311993"/>
                </a:cubicBezTo>
                <a:lnTo>
                  <a:pt x="0" y="311993"/>
                </a:lnTo>
                <a:lnTo>
                  <a:pt x="0" y="31199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>
            <a:off x="5907010" y="2952439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176212" y="141011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27AB86-1C2D-6AE8-0942-95AE6D9BBA53}"/>
              </a:ext>
            </a:extLst>
          </p:cNvPr>
          <p:cNvSpPr txBox="1"/>
          <p:nvPr/>
        </p:nvSpPr>
        <p:spPr>
          <a:xfrm>
            <a:off x="3750866" y="270503"/>
            <a:ext cx="5361151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tấm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27AB86-1C2D-6AE8-0942-95AE6D9BBA53}"/>
              </a:ext>
            </a:extLst>
          </p:cNvPr>
          <p:cNvSpPr txBox="1"/>
          <p:nvPr/>
        </p:nvSpPr>
        <p:spPr>
          <a:xfrm>
            <a:off x="3427016" y="270503"/>
            <a:ext cx="5802709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{C3EF2C91-9620-1A4E-966C-6DE601BF4EE2}tf10001119</Template>
  <TotalTime>8</TotalTime>
  <Words>340</Words>
  <Application>Microsoft Macintosh PowerPoint</Application>
  <PresentationFormat>Widescreen</PresentationFormat>
  <Paragraphs>46</Paragraphs>
  <Slides>21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Gill Sans MT</vt:lpstr>
      <vt:lpstr>Times New Roman</vt:lpstr>
      <vt:lpstr>UTM Avo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Microsoft Office User</cp:lastModifiedBy>
  <cp:revision>2</cp:revision>
  <dcterms:created xsi:type="dcterms:W3CDTF">2026-04-11T10:42:23Z</dcterms:created>
  <dcterms:modified xsi:type="dcterms:W3CDTF">2026-04-11T12:58:46Z</dcterms:modified>
</cp:coreProperties>
</file>