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8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sldIdLst>
    <p:sldId id="390" r:id="rId2"/>
    <p:sldId id="259" r:id="rId3"/>
    <p:sldId id="260" r:id="rId4"/>
    <p:sldId id="261" r:id="rId5"/>
    <p:sldId id="345" r:id="rId6"/>
    <p:sldId id="263" r:id="rId7"/>
    <p:sldId id="267" r:id="rId8"/>
    <p:sldId id="266" r:id="rId9"/>
    <p:sldId id="347" r:id="rId10"/>
    <p:sldId id="312" r:id="rId11"/>
    <p:sldId id="313" r:id="rId12"/>
    <p:sldId id="315" r:id="rId13"/>
    <p:sldId id="314" r:id="rId14"/>
    <p:sldId id="274" r:id="rId15"/>
    <p:sldId id="383" r:id="rId16"/>
    <p:sldId id="275" r:id="rId17"/>
    <p:sldId id="389" r:id="rId18"/>
    <p:sldId id="384" r:id="rId19"/>
    <p:sldId id="385" r:id="rId20"/>
    <p:sldId id="386" r:id="rId21"/>
    <p:sldId id="387" r:id="rId22"/>
    <p:sldId id="277" r:id="rId23"/>
    <p:sldId id="395" r:id="rId24"/>
    <p:sldId id="396" r:id="rId25"/>
    <p:sldId id="397" r:id="rId26"/>
    <p:sldId id="398" r:id="rId27"/>
    <p:sldId id="399" r:id="rId28"/>
    <p:sldId id="316" r:id="rId29"/>
    <p:sldId id="317" r:id="rId30"/>
    <p:sldId id="318" r:id="rId31"/>
    <p:sldId id="319" r:id="rId32"/>
    <p:sldId id="320" r:id="rId33"/>
    <p:sldId id="324" r:id="rId34"/>
    <p:sldId id="321" r:id="rId35"/>
    <p:sldId id="322" r:id="rId36"/>
    <p:sldId id="323" r:id="rId37"/>
    <p:sldId id="325" r:id="rId38"/>
    <p:sldId id="328" r:id="rId39"/>
    <p:sldId id="329" r:id="rId40"/>
    <p:sldId id="305" r:id="rId41"/>
    <p:sldId id="340" r:id="rId42"/>
  </p:sldIdLst>
  <p:sldSz cx="9144000" cy="5143500" type="screen16x9"/>
  <p:notesSz cx="9144000" cy="6858000"/>
  <p:embeddedFontLst>
    <p:embeddedFont>
      <p:font typeface="Barmeno-ExtraBold" panose="02020500000000000000" charset="0"/>
      <p:regular r:id="rId44"/>
    </p:embeddedFont>
    <p:embeddedFont>
      <p:font typeface="Berlin Sans FB Demi" panose="020E0802020502020306" pitchFamily="34" charset="0"/>
      <p:bold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Vogue-ExtraBold" panose="020B0500000000000000" charset="0"/>
      <p:regular r:id="rId50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39"/>
    <a:srgbClr val="F07C34"/>
    <a:srgbClr val="F1823D"/>
    <a:srgbClr val="FFEAA7"/>
    <a:srgbClr val="FFE593"/>
    <a:srgbClr val="753C04"/>
    <a:srgbClr val="BFE263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7" autoAdjust="0"/>
    <p:restoredTop sz="94660"/>
  </p:normalViewPr>
  <p:slideViewPr>
    <p:cSldViewPr>
      <p:cViewPr varScale="1">
        <p:scale>
          <a:sx n="78" d="100"/>
          <a:sy n="78" d="100"/>
        </p:scale>
        <p:origin x="996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14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97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64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15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06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79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96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image" Target="../media/image31.jpe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image" Target="../media/image27.png"/><Relationship Id="rId2" Type="http://schemas.openxmlformats.org/officeDocument/2006/relationships/audio" Target="../media/audio9.wav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audio" Target="../media/audio11.wav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10" Type="http://schemas.openxmlformats.org/officeDocument/2006/relationships/audio" Target="../media/audio16.wav"/><Relationship Id="rId19" Type="http://schemas.openxmlformats.org/officeDocument/2006/relationships/image" Target="../media/image29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image" Target="../media/image38.png"/><Relationship Id="rId3" Type="http://schemas.openxmlformats.org/officeDocument/2006/relationships/audio" Target="../media/audio9.wav"/><Relationship Id="rId21" Type="http://schemas.openxmlformats.org/officeDocument/2006/relationships/image" Target="../media/image41.jpe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audio8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24" Type="http://schemas.openxmlformats.org/officeDocument/2006/relationships/image" Target="../media/image44.jpeg"/><Relationship Id="rId5" Type="http://schemas.openxmlformats.org/officeDocument/2006/relationships/audio" Target="../media/audio10.wav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audio" Target="../media/audio15.wav"/><Relationship Id="rId19" Type="http://schemas.openxmlformats.org/officeDocument/2006/relationships/image" Target="../media/image39.png"/><Relationship Id="rId4" Type="http://schemas.openxmlformats.org/officeDocument/2006/relationships/audio" Target="../media/audio19.wav"/><Relationship Id="rId9" Type="http://schemas.openxmlformats.org/officeDocument/2006/relationships/audio" Target="../media/audio14.wav"/><Relationship Id="rId14" Type="http://schemas.openxmlformats.org/officeDocument/2006/relationships/image" Target="../media/image34.png"/><Relationship Id="rId22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0.jpeg"/><Relationship Id="rId3" Type="http://schemas.openxmlformats.org/officeDocument/2006/relationships/audio" Target="../media/audio11.wav"/><Relationship Id="rId7" Type="http://schemas.openxmlformats.org/officeDocument/2006/relationships/audio" Target="../media/audio18.wav"/><Relationship Id="rId12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6.wav"/><Relationship Id="rId11" Type="http://schemas.openxmlformats.org/officeDocument/2006/relationships/image" Target="../media/image49.png"/><Relationship Id="rId5" Type="http://schemas.openxmlformats.org/officeDocument/2006/relationships/audio" Target="../media/audio13.wav"/><Relationship Id="rId10" Type="http://schemas.openxmlformats.org/officeDocument/2006/relationships/image" Target="../media/image48.png"/><Relationship Id="rId4" Type="http://schemas.openxmlformats.org/officeDocument/2006/relationships/audio" Target="../media/audio10.wav"/><Relationship Id="rId9" Type="http://schemas.openxmlformats.org/officeDocument/2006/relationships/image" Target="../media/image47.png"/><Relationship Id="rId1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0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2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5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58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6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audio" Target="../media/audio2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8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5.png"/><Relationship Id="rId4" Type="http://schemas.microsoft.com/office/2007/relationships/media" Target="../media/media6.mp3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5.png"/><Relationship Id="rId4" Type="http://schemas.microsoft.com/office/2007/relationships/media" Target="../media/media6.mp3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9.png"/><Relationship Id="rId4" Type="http://schemas.microsoft.com/office/2007/relationships/media" Target="../media/media6.mp3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9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1.jp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>
            <a:extLst>
              <a:ext uri="{FF2B5EF4-FFF2-40B4-BE49-F238E27FC236}">
                <a16:creationId xmlns:a16="http://schemas.microsoft.com/office/drawing/2014/main" id="{6CE19ADF-B7CE-48C7-981B-A514FC1E1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5750"/>
            <a:ext cx="5489500" cy="40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1"/>
            <a:ext cx="3109988" cy="1865360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9" y="737786"/>
            <a:ext cx="1481638" cy="1865870"/>
          </a:xfrm>
          <a:prstGeom prst="rect">
            <a:avLst/>
          </a:prstGeom>
        </p:spPr>
      </p:pic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1359768" y="3488898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cs typeface="Arial" panose="020B0604020202020204" pitchFamily="34" charset="0"/>
              </a:rPr>
              <a:t>ˈpær.ət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71501" y="2650867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</a:t>
            </a:r>
            <a:endParaRPr lang="en-US" sz="49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1591584" y="4003248"/>
            <a:ext cx="1193595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vẹt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543550" y="3488898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cs typeface="Arial" panose="020B0604020202020204" pitchFamily="34" charset="0"/>
              </a:rPr>
              <a:t>ˈpær.ət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814887" y="2650867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</a:t>
            </a:r>
            <a:r>
              <a:rPr lang="en-US" altLang="zh-CN" sz="495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319466" y="4003248"/>
            <a:ext cx="2291653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vẹt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84795C54-8FE5-4EF7-8508-4CB0F6D352E5}"/>
              </a:ext>
            </a:extLst>
          </p:cNvPr>
          <p:cNvSpPr/>
          <p:nvPr/>
        </p:nvSpPr>
        <p:spPr>
          <a:xfrm>
            <a:off x="4170317" y="2971800"/>
            <a:ext cx="346166" cy="3156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</p:spTree>
    <p:extLst>
      <p:ext uri="{BB962C8B-B14F-4D97-AF65-F5344CB8AC3E}">
        <p14:creationId xmlns:p14="http://schemas.microsoft.com/office/powerpoint/2010/main" val="3771588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  <p:bldP spid="18" grpId="0"/>
      <p:bldP spid="19" grpId="0"/>
      <p:bldP spid="20" grpId="0"/>
      <p:bldP spid="20" grpId="1"/>
      <p:bldP spid="2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37" y="857578"/>
            <a:ext cx="3109988" cy="1865360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00" y="688548"/>
            <a:ext cx="1385887" cy="1964017"/>
          </a:xfrm>
          <a:prstGeom prst="rect">
            <a:avLst/>
          </a:prstGeom>
        </p:spPr>
      </p:pic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1341699" y="3598555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ræb.ɪt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614364" y="2751321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</a:t>
            </a:r>
            <a:endParaRPr lang="en-US" sz="49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1599676" y="4117548"/>
            <a:ext cx="1212832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543550" y="3601245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ræb.ɪt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800601" y="2761260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</a:t>
            </a:r>
            <a:r>
              <a:rPr lang="en-US" altLang="zh-CN" sz="495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290985" y="4117548"/>
            <a:ext cx="2310889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6B9A6267-17DD-4076-B73B-35A856C125E4}"/>
              </a:ext>
            </a:extLst>
          </p:cNvPr>
          <p:cNvSpPr/>
          <p:nvPr/>
        </p:nvSpPr>
        <p:spPr>
          <a:xfrm>
            <a:off x="4156030" y="3088848"/>
            <a:ext cx="346166" cy="3156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</p:spTree>
    <p:extLst>
      <p:ext uri="{BB962C8B-B14F-4D97-AF65-F5344CB8AC3E}">
        <p14:creationId xmlns:p14="http://schemas.microsoft.com/office/powerpoint/2010/main" val="2322107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  <p:bldP spid="18" grpId="0"/>
      <p:bldP spid="22" grpId="0"/>
      <p:bldP spid="23" grpId="0"/>
      <p:bldP spid="23" grpId="1"/>
      <p:bldP spid="24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00" y="768457"/>
            <a:ext cx="3109988" cy="1935704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1466904" y="836871"/>
            <a:ext cx="1048034" cy="1896398"/>
          </a:xfrm>
          <a:prstGeom prst="rect">
            <a:avLst/>
          </a:prstGeom>
        </p:spPr>
      </p:pic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1245468" y="3526830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bɜːd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57201" y="2704162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</a:t>
            </a:r>
            <a:endParaRPr lang="en-US" sz="49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1375956" y="4003248"/>
            <a:ext cx="1462900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599656" y="3527751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bɜːd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811389" y="2704161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</a:t>
            </a:r>
            <a:r>
              <a:rPr lang="en-US" altLang="zh-CN" sz="495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181316" y="4003248"/>
            <a:ext cx="2560957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vi-VN" sz="270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3CB8E91B-C909-4466-83AF-7C849D95790E}"/>
              </a:ext>
            </a:extLst>
          </p:cNvPr>
          <p:cNvSpPr/>
          <p:nvPr/>
        </p:nvSpPr>
        <p:spPr>
          <a:xfrm>
            <a:off x="4066806" y="2946680"/>
            <a:ext cx="346166" cy="3156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</p:spTree>
    <p:extLst>
      <p:ext uri="{BB962C8B-B14F-4D97-AF65-F5344CB8AC3E}">
        <p14:creationId xmlns:p14="http://schemas.microsoft.com/office/powerpoint/2010/main" val="2758101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7" grpId="1"/>
      <p:bldP spid="18" grpId="0"/>
      <p:bldP spid="19" grpId="0"/>
      <p:bldP spid="20" grpId="0"/>
      <p:bldP spid="20" grpId="1"/>
      <p:bldP spid="2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7" y="956298"/>
            <a:ext cx="3109988" cy="1865360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22" y="764258"/>
            <a:ext cx="1304597" cy="1956895"/>
          </a:xfrm>
          <a:prstGeom prst="rect">
            <a:avLst/>
          </a:prstGeom>
        </p:spPr>
      </p:pic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1316905" y="3640716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cs typeface="Arial" panose="020B0604020202020204" pitchFamily="34" charset="0"/>
              </a:rPr>
              <a:t>kæt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28637" y="2794047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</a:t>
            </a:r>
            <a:endParaRPr lang="en-US" sz="49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1536924" y="4174039"/>
            <a:ext cx="1405192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488855" y="3647143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kæ</a:t>
            </a:r>
            <a:r>
              <a:rPr lang="vi-VN" sz="2700" dirty="0">
                <a:cs typeface="Arial" panose="020B0604020202020204" pitchFamily="34" charset="0"/>
              </a:rPr>
              <a:t>t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700587" y="2780809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</a:t>
            </a:r>
            <a:r>
              <a:rPr lang="en-US" altLang="zh-CN" sz="495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070515" y="4174698"/>
            <a:ext cx="2503249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07DAFF26-5BF1-4C41-B266-756E84D2EF0F}"/>
              </a:ext>
            </a:extLst>
          </p:cNvPr>
          <p:cNvSpPr/>
          <p:nvPr/>
        </p:nvSpPr>
        <p:spPr>
          <a:xfrm>
            <a:off x="4146550" y="3167123"/>
            <a:ext cx="346166" cy="3156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</p:spTree>
    <p:extLst>
      <p:ext uri="{BB962C8B-B14F-4D97-AF65-F5344CB8AC3E}">
        <p14:creationId xmlns:p14="http://schemas.microsoft.com/office/powerpoint/2010/main" val="1374234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  <p:bldP spid="18" grpId="0"/>
      <p:bldP spid="19" grpId="0"/>
      <p:bldP spid="20" grpId="0"/>
      <p:bldP spid="20" grpId="1"/>
      <p:bldP spid="2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ùi Liễu"/>
          <p:cNvSpPr/>
          <p:nvPr/>
        </p:nvSpPr>
        <p:spPr>
          <a:xfrm>
            <a:off x="2334995" y="1430954"/>
            <a:ext cx="1346640" cy="1220714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9" name="Bùi Liễu"/>
          <p:cNvSpPr/>
          <p:nvPr/>
        </p:nvSpPr>
        <p:spPr>
          <a:xfrm>
            <a:off x="705404" y="1428750"/>
            <a:ext cx="1371600" cy="1222918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36" y="3397398"/>
            <a:ext cx="1384129" cy="861503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48091" y="3341404"/>
            <a:ext cx="1084506" cy="905126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94" y="3450526"/>
            <a:ext cx="1189257" cy="713312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82" y="3448178"/>
            <a:ext cx="1354280" cy="8374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EDF168-2AD1-494D-8687-80302BA2818B}"/>
              </a:ext>
            </a:extLst>
          </p:cNvPr>
          <p:cNvGrpSpPr/>
          <p:nvPr/>
        </p:nvGrpSpPr>
        <p:grpSpPr>
          <a:xfrm>
            <a:off x="737434" y="3455066"/>
            <a:ext cx="1309314" cy="722876"/>
            <a:chOff x="983245" y="4149554"/>
            <a:chExt cx="1745752" cy="96383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245" y="4149554"/>
              <a:ext cx="916468" cy="94503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3" y="4220541"/>
              <a:ext cx="865864" cy="892848"/>
            </a:xfrm>
            <a:prstGeom prst="rect">
              <a:avLst/>
            </a:prstGeom>
          </p:spPr>
        </p:pic>
      </p:grpSp>
      <p:sp>
        <p:nvSpPr>
          <p:cNvPr id="36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949156" y="4220864"/>
            <a:ext cx="896388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7322522" y="4215816"/>
            <a:ext cx="9144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2316599" y="4219062"/>
            <a:ext cx="13716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076049" y="4215816"/>
            <a:ext cx="1112905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719653" y="4216037"/>
            <a:ext cx="1045694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Bùi Liễu">
            <a:extLst>
              <a:ext uri="{FF2B5EF4-FFF2-40B4-BE49-F238E27FC236}">
                <a16:creationId xmlns:a16="http://schemas.microsoft.com/office/drawing/2014/main" id="{60FB1508-9E81-4F08-854B-0A231A2C31AC}"/>
              </a:ext>
            </a:extLst>
          </p:cNvPr>
          <p:cNvSpPr/>
          <p:nvPr/>
        </p:nvSpPr>
        <p:spPr>
          <a:xfrm>
            <a:off x="5541887" y="1430954"/>
            <a:ext cx="1346640" cy="1220714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1" name="Bùi Liễu">
            <a:extLst>
              <a:ext uri="{FF2B5EF4-FFF2-40B4-BE49-F238E27FC236}">
                <a16:creationId xmlns:a16="http://schemas.microsoft.com/office/drawing/2014/main" id="{834A2BC3-4143-4495-ADEE-FCF1E9B5AB0B}"/>
              </a:ext>
            </a:extLst>
          </p:cNvPr>
          <p:cNvSpPr/>
          <p:nvPr/>
        </p:nvSpPr>
        <p:spPr>
          <a:xfrm>
            <a:off x="3912295" y="1428750"/>
            <a:ext cx="1371600" cy="1222918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2" name="Bùi Liễu">
            <a:extLst>
              <a:ext uri="{FF2B5EF4-FFF2-40B4-BE49-F238E27FC236}">
                <a16:creationId xmlns:a16="http://schemas.microsoft.com/office/drawing/2014/main" id="{7DF0D7AC-4390-4AAC-AC5D-0C216EE73718}"/>
              </a:ext>
            </a:extLst>
          </p:cNvPr>
          <p:cNvSpPr/>
          <p:nvPr/>
        </p:nvSpPr>
        <p:spPr>
          <a:xfrm>
            <a:off x="7146518" y="1428750"/>
            <a:ext cx="1346640" cy="1220714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E13EB0A4-59B0-4F33-A6EF-6927189C5C20}"/>
              </a:ext>
            </a:extLst>
          </p:cNvPr>
          <p:cNvSpPr/>
          <p:nvPr/>
        </p:nvSpPr>
        <p:spPr>
          <a:xfrm>
            <a:off x="2334995" y="3399601"/>
            <a:ext cx="1346640" cy="1220714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4" name="Bùi Liễu">
            <a:extLst>
              <a:ext uri="{FF2B5EF4-FFF2-40B4-BE49-F238E27FC236}">
                <a16:creationId xmlns:a16="http://schemas.microsoft.com/office/drawing/2014/main" id="{1DCD764C-B7C8-47C1-AEE6-A8B0CB67A232}"/>
              </a:ext>
            </a:extLst>
          </p:cNvPr>
          <p:cNvSpPr/>
          <p:nvPr/>
        </p:nvSpPr>
        <p:spPr>
          <a:xfrm>
            <a:off x="705404" y="3397398"/>
            <a:ext cx="1371600" cy="1222918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5" name="Bùi Liễu">
            <a:extLst>
              <a:ext uri="{FF2B5EF4-FFF2-40B4-BE49-F238E27FC236}">
                <a16:creationId xmlns:a16="http://schemas.microsoft.com/office/drawing/2014/main" id="{16F9B2C1-C34C-4F3E-A7C3-216B83D1DF62}"/>
              </a:ext>
            </a:extLst>
          </p:cNvPr>
          <p:cNvSpPr/>
          <p:nvPr/>
        </p:nvSpPr>
        <p:spPr>
          <a:xfrm>
            <a:off x="5541887" y="3399601"/>
            <a:ext cx="1346640" cy="1220714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6" name="Bùi Liễu">
            <a:extLst>
              <a:ext uri="{FF2B5EF4-FFF2-40B4-BE49-F238E27FC236}">
                <a16:creationId xmlns:a16="http://schemas.microsoft.com/office/drawing/2014/main" id="{4C56000F-C315-4C83-B5B5-00BD2D0F916E}"/>
              </a:ext>
            </a:extLst>
          </p:cNvPr>
          <p:cNvSpPr/>
          <p:nvPr/>
        </p:nvSpPr>
        <p:spPr>
          <a:xfrm>
            <a:off x="3912295" y="3397398"/>
            <a:ext cx="1371600" cy="1222918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7" name="Bùi Liễu">
            <a:extLst>
              <a:ext uri="{FF2B5EF4-FFF2-40B4-BE49-F238E27FC236}">
                <a16:creationId xmlns:a16="http://schemas.microsoft.com/office/drawing/2014/main" id="{17819D74-05E1-4167-8F98-1F48EBA17A18}"/>
              </a:ext>
            </a:extLst>
          </p:cNvPr>
          <p:cNvSpPr/>
          <p:nvPr/>
        </p:nvSpPr>
        <p:spPr>
          <a:xfrm>
            <a:off x="7146518" y="3397397"/>
            <a:ext cx="1346640" cy="1220714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48" name="Bùi Liễu">
            <a:extLst>
              <a:ext uri="{FF2B5EF4-FFF2-40B4-BE49-F238E27FC236}">
                <a16:creationId xmlns:a16="http://schemas.microsoft.com/office/drawing/2014/main" id="{BB604EBB-C188-44DC-814F-E9163E5A000F}"/>
              </a:ext>
            </a:extLst>
          </p:cNvPr>
          <p:cNvSpPr/>
          <p:nvPr/>
        </p:nvSpPr>
        <p:spPr>
          <a:xfrm>
            <a:off x="1245530" y="2879062"/>
            <a:ext cx="291348" cy="3156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5EE4A08-0E5B-49C6-AE56-63DC89AADC4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9" y="1450329"/>
            <a:ext cx="786812" cy="811332"/>
          </a:xfrm>
          <a:prstGeom prst="rect">
            <a:avLst/>
          </a:prstGeom>
        </p:spPr>
      </p:pic>
      <p:sp>
        <p:nvSpPr>
          <p:cNvPr id="52" name="Facebook: Bùi Liễu">
            <a:extLst>
              <a:ext uri="{FF2B5EF4-FFF2-40B4-BE49-F238E27FC236}">
                <a16:creationId xmlns:a16="http://schemas.microsoft.com/office/drawing/2014/main" id="{DB462573-1980-4604-80F6-10FFDE82074E}"/>
              </a:ext>
            </a:extLst>
          </p:cNvPr>
          <p:cNvSpPr/>
          <p:nvPr/>
        </p:nvSpPr>
        <p:spPr>
          <a:xfrm>
            <a:off x="999037" y="2247508"/>
            <a:ext cx="896388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acebook: Bùi Liễu">
            <a:extLst>
              <a:ext uri="{FF2B5EF4-FFF2-40B4-BE49-F238E27FC236}">
                <a16:creationId xmlns:a16="http://schemas.microsoft.com/office/drawing/2014/main" id="{3473B801-1543-44BD-847D-765C85F789C8}"/>
              </a:ext>
            </a:extLst>
          </p:cNvPr>
          <p:cNvSpPr/>
          <p:nvPr/>
        </p:nvSpPr>
        <p:spPr>
          <a:xfrm>
            <a:off x="7375745" y="2257858"/>
            <a:ext cx="9144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acebook: Bùi Liễu">
            <a:extLst>
              <a:ext uri="{FF2B5EF4-FFF2-40B4-BE49-F238E27FC236}">
                <a16:creationId xmlns:a16="http://schemas.microsoft.com/office/drawing/2014/main" id="{6ADAAEB7-BBBB-4591-8D09-7A624C7CDFAA}"/>
              </a:ext>
            </a:extLst>
          </p:cNvPr>
          <p:cNvSpPr/>
          <p:nvPr/>
        </p:nvSpPr>
        <p:spPr>
          <a:xfrm>
            <a:off x="2360852" y="2261264"/>
            <a:ext cx="13716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acebook: Bùi Liễu">
            <a:extLst>
              <a:ext uri="{FF2B5EF4-FFF2-40B4-BE49-F238E27FC236}">
                <a16:creationId xmlns:a16="http://schemas.microsoft.com/office/drawing/2014/main" id="{9727A4A1-D125-4310-9A08-209EAE052F02}"/>
              </a:ext>
            </a:extLst>
          </p:cNvPr>
          <p:cNvSpPr/>
          <p:nvPr/>
        </p:nvSpPr>
        <p:spPr>
          <a:xfrm>
            <a:off x="4060122" y="2247982"/>
            <a:ext cx="1112905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acebook: Bùi Liễu">
            <a:extLst>
              <a:ext uri="{FF2B5EF4-FFF2-40B4-BE49-F238E27FC236}">
                <a16:creationId xmlns:a16="http://schemas.microsoft.com/office/drawing/2014/main" id="{6296720D-DDCE-44ED-94FF-8D1EA7661525}"/>
              </a:ext>
            </a:extLst>
          </p:cNvPr>
          <p:cNvSpPr/>
          <p:nvPr/>
        </p:nvSpPr>
        <p:spPr>
          <a:xfrm>
            <a:off x="5734855" y="2257858"/>
            <a:ext cx="1045694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Bùi Liễu">
            <a:extLst>
              <a:ext uri="{FF2B5EF4-FFF2-40B4-BE49-F238E27FC236}">
                <a16:creationId xmlns:a16="http://schemas.microsoft.com/office/drawing/2014/main" id="{514470F9-BC8C-44BE-AD36-2F3D84B7115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88" y="1423921"/>
            <a:ext cx="753740" cy="949208"/>
          </a:xfrm>
          <a:prstGeom prst="rect">
            <a:avLst/>
          </a:prstGeom>
        </p:spPr>
      </p:pic>
      <p:pic>
        <p:nvPicPr>
          <p:cNvPr id="60" name="Bùi Liễu">
            <a:extLst>
              <a:ext uri="{FF2B5EF4-FFF2-40B4-BE49-F238E27FC236}">
                <a16:creationId xmlns:a16="http://schemas.microsoft.com/office/drawing/2014/main" id="{4C121B7D-B1CF-4C94-892F-E0612A93D71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47" y="1408242"/>
            <a:ext cx="644988" cy="914048"/>
          </a:xfrm>
          <a:prstGeom prst="rect">
            <a:avLst/>
          </a:prstGeom>
        </p:spPr>
      </p:pic>
      <p:pic>
        <p:nvPicPr>
          <p:cNvPr id="61" name="Bùi Liễu">
            <a:extLst>
              <a:ext uri="{FF2B5EF4-FFF2-40B4-BE49-F238E27FC236}">
                <a16:creationId xmlns:a16="http://schemas.microsoft.com/office/drawing/2014/main" id="{0D903502-92E3-4C46-A1DB-3518CBB14F7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5973563" y="1404863"/>
            <a:ext cx="559546" cy="927261"/>
          </a:xfrm>
          <a:prstGeom prst="rect">
            <a:avLst/>
          </a:prstGeom>
        </p:spPr>
      </p:pic>
      <p:pic>
        <p:nvPicPr>
          <p:cNvPr id="62" name="Bùi Liễu">
            <a:extLst>
              <a:ext uri="{FF2B5EF4-FFF2-40B4-BE49-F238E27FC236}">
                <a16:creationId xmlns:a16="http://schemas.microsoft.com/office/drawing/2014/main" id="{3A973250-BEA5-4E33-ABDF-F1B1B736351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05" y="1319498"/>
            <a:ext cx="648916" cy="973373"/>
          </a:xfrm>
          <a:prstGeom prst="rect">
            <a:avLst/>
          </a:prstGeom>
        </p:spPr>
      </p:pic>
      <p:sp>
        <p:nvSpPr>
          <p:cNvPr id="63" name="Bùi Liễu">
            <a:extLst>
              <a:ext uri="{FF2B5EF4-FFF2-40B4-BE49-F238E27FC236}">
                <a16:creationId xmlns:a16="http://schemas.microsoft.com/office/drawing/2014/main" id="{1E437DFC-B27D-4C12-8F33-EC3D2D217F2C}"/>
              </a:ext>
            </a:extLst>
          </p:cNvPr>
          <p:cNvSpPr/>
          <p:nvPr/>
        </p:nvSpPr>
        <p:spPr>
          <a:xfrm>
            <a:off x="2793726" y="2877207"/>
            <a:ext cx="291348" cy="3156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65" name="Bùi Liễu">
            <a:extLst>
              <a:ext uri="{FF2B5EF4-FFF2-40B4-BE49-F238E27FC236}">
                <a16:creationId xmlns:a16="http://schemas.microsoft.com/office/drawing/2014/main" id="{DB5B8B7D-5DF7-4BAE-B434-E5036EB0ED84}"/>
              </a:ext>
            </a:extLst>
          </p:cNvPr>
          <p:cNvSpPr/>
          <p:nvPr/>
        </p:nvSpPr>
        <p:spPr>
          <a:xfrm>
            <a:off x="4452421" y="2869323"/>
            <a:ext cx="291348" cy="3156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70" name="Bùi Liễu">
            <a:extLst>
              <a:ext uri="{FF2B5EF4-FFF2-40B4-BE49-F238E27FC236}">
                <a16:creationId xmlns:a16="http://schemas.microsoft.com/office/drawing/2014/main" id="{8BA6C121-A508-4D36-9FDB-DC66C29B4DF9}"/>
              </a:ext>
            </a:extLst>
          </p:cNvPr>
          <p:cNvSpPr/>
          <p:nvPr/>
        </p:nvSpPr>
        <p:spPr>
          <a:xfrm>
            <a:off x="6068876" y="2873939"/>
            <a:ext cx="291348" cy="3156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71" name="Bùi Liễu">
            <a:extLst>
              <a:ext uri="{FF2B5EF4-FFF2-40B4-BE49-F238E27FC236}">
                <a16:creationId xmlns:a16="http://schemas.microsoft.com/office/drawing/2014/main" id="{839E6028-848B-404E-B5D4-539211FA9508}"/>
              </a:ext>
            </a:extLst>
          </p:cNvPr>
          <p:cNvSpPr/>
          <p:nvPr/>
        </p:nvSpPr>
        <p:spPr>
          <a:xfrm>
            <a:off x="7687271" y="2879062"/>
            <a:ext cx="291348" cy="3156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72" name="Bùi Liễu  0968142780">
            <a:extLst>
              <a:ext uri="{FF2B5EF4-FFF2-40B4-BE49-F238E27FC236}">
                <a16:creationId xmlns:a16="http://schemas.microsoft.com/office/drawing/2014/main" id="{563F0C82-D1CE-42F2-AAA2-DA835E4FFF08}"/>
              </a:ext>
            </a:extLst>
          </p:cNvPr>
          <p:cNvSpPr/>
          <p:nvPr/>
        </p:nvSpPr>
        <p:spPr>
          <a:xfrm>
            <a:off x="3483284" y="304910"/>
            <a:ext cx="2070760" cy="813685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4950" b="1" dirty="0" err="1">
                <a:solidFill>
                  <a:srgbClr val="E777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Review</a:t>
            </a:r>
            <a:endParaRPr lang="en-US" sz="4950" b="1" dirty="0">
              <a:solidFill>
                <a:srgbClr val="E777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14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6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6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25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625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2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62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2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62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25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62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8" grpId="0" animBg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7" grpId="0"/>
      <p:bldP spid="57" grpId="1"/>
      <p:bldP spid="63" grpId="0" animBg="1"/>
      <p:bldP spid="65" grpId="0" animBg="1"/>
      <p:bldP spid="70" grpId="0" animBg="1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92663" y="1166051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pet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175629" y="1165693"/>
            <a:ext cx="342899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cưng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18390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dog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24677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3096362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2" y="37250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2" y="43536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FFE7C036-15D2-430E-B4D1-342C3D2E1274}"/>
              </a:ext>
            </a:extLst>
          </p:cNvPr>
          <p:cNvSpPr/>
          <p:nvPr/>
        </p:nvSpPr>
        <p:spPr>
          <a:xfrm>
            <a:off x="4045808" y="1956235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BA072802-05C1-429B-B709-CEF3BCC5FC65}"/>
              </a:ext>
            </a:extLst>
          </p:cNvPr>
          <p:cNvSpPr/>
          <p:nvPr/>
        </p:nvSpPr>
        <p:spPr>
          <a:xfrm>
            <a:off x="4045808" y="2629727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8216E92D-9573-4A68-9EA1-4AE20BC34FD7}"/>
              </a:ext>
            </a:extLst>
          </p:cNvPr>
          <p:cNvSpPr/>
          <p:nvPr/>
        </p:nvSpPr>
        <p:spPr>
          <a:xfrm>
            <a:off x="4045808" y="326334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FC0CA3AA-0360-4F63-B6AE-4FDE0FB0260E}"/>
              </a:ext>
            </a:extLst>
          </p:cNvPr>
          <p:cNvSpPr/>
          <p:nvPr/>
        </p:nvSpPr>
        <p:spPr>
          <a:xfrm>
            <a:off x="4047419" y="3896899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AA9BDCAB-402C-4D4F-8FA2-214F571F01AA}"/>
              </a:ext>
            </a:extLst>
          </p:cNvPr>
          <p:cNvSpPr/>
          <p:nvPr/>
        </p:nvSpPr>
        <p:spPr>
          <a:xfrm>
            <a:off x="3025768" y="269731"/>
            <a:ext cx="2996894" cy="692499"/>
          </a:xfrm>
          <a:prstGeom prst="rect">
            <a:avLst/>
          </a:prstGeom>
          <a:ln>
            <a:noFill/>
          </a:ln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sz="40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id="{CE301BC9-B958-490E-A967-11AB3CF5732D}"/>
              </a:ext>
            </a:extLst>
          </p:cNvPr>
          <p:cNvSpPr/>
          <p:nvPr/>
        </p:nvSpPr>
        <p:spPr>
          <a:xfrm>
            <a:off x="4048530" y="451734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0" name="Facebook: Bùi Liễu">
            <a:extLst>
              <a:ext uri="{FF2B5EF4-FFF2-40B4-BE49-F238E27FC236}">
                <a16:creationId xmlns:a16="http://schemas.microsoft.com/office/drawing/2014/main" id="{4631B954-2D1C-406D-A9D4-AD8F88623BE9}"/>
              </a:ext>
            </a:extLst>
          </p:cNvPr>
          <p:cNvSpPr/>
          <p:nvPr/>
        </p:nvSpPr>
        <p:spPr>
          <a:xfrm>
            <a:off x="4932532" y="184163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dog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165C411B-9DF6-4700-A0C0-EC2EADD028F2}"/>
              </a:ext>
            </a:extLst>
          </p:cNvPr>
          <p:cNvSpPr/>
          <p:nvPr/>
        </p:nvSpPr>
        <p:spPr>
          <a:xfrm>
            <a:off x="4932532" y="247028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7BFF6EA1-B4C7-4BB5-B317-8AE9AF7800EB}"/>
              </a:ext>
            </a:extLst>
          </p:cNvPr>
          <p:cNvSpPr/>
          <p:nvPr/>
        </p:nvSpPr>
        <p:spPr>
          <a:xfrm>
            <a:off x="4932532" y="3098936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F33119CE-6F50-4043-9080-FDC8A40ABA84}"/>
              </a:ext>
            </a:extLst>
          </p:cNvPr>
          <p:cNvSpPr/>
          <p:nvPr/>
        </p:nvSpPr>
        <p:spPr>
          <a:xfrm>
            <a:off x="4932531" y="372758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26F6187A-7774-4938-B34A-947E14125115}"/>
              </a:ext>
            </a:extLst>
          </p:cNvPr>
          <p:cNvSpPr/>
          <p:nvPr/>
        </p:nvSpPr>
        <p:spPr>
          <a:xfrm>
            <a:off x="4932530" y="435623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Bùi Liễu">
            <a:extLst>
              <a:ext uri="{FF2B5EF4-FFF2-40B4-BE49-F238E27FC236}">
                <a16:creationId xmlns:a16="http://schemas.microsoft.com/office/drawing/2014/main" id="{E5B6E4D4-8C32-420D-AF2B-30E7A9EC00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06" y="3666823"/>
            <a:ext cx="993890" cy="618613"/>
          </a:xfrm>
          <a:prstGeom prst="rect">
            <a:avLst/>
          </a:prstGeom>
        </p:spPr>
      </p:pic>
      <p:pic>
        <p:nvPicPr>
          <p:cNvPr id="36" name="Bùi Liễu">
            <a:extLst>
              <a:ext uri="{FF2B5EF4-FFF2-40B4-BE49-F238E27FC236}">
                <a16:creationId xmlns:a16="http://schemas.microsoft.com/office/drawing/2014/main" id="{1CCAC942-B36E-4AE2-AF22-0E34E69C70B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6439985" y="2263881"/>
            <a:ext cx="998032" cy="832955"/>
          </a:xfrm>
          <a:prstGeom prst="rect">
            <a:avLst/>
          </a:prstGeom>
        </p:spPr>
      </p:pic>
      <p:pic>
        <p:nvPicPr>
          <p:cNvPr id="37" name="Bùi Liễu">
            <a:extLst>
              <a:ext uri="{FF2B5EF4-FFF2-40B4-BE49-F238E27FC236}">
                <a16:creationId xmlns:a16="http://schemas.microsoft.com/office/drawing/2014/main" id="{823E7A42-422C-4486-A956-F866FE558B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58" y="3023357"/>
            <a:ext cx="1094431" cy="656436"/>
          </a:xfrm>
          <a:prstGeom prst="rect">
            <a:avLst/>
          </a:prstGeom>
        </p:spPr>
      </p:pic>
      <p:pic>
        <p:nvPicPr>
          <p:cNvPr id="38" name="Bùi Liễu">
            <a:extLst>
              <a:ext uri="{FF2B5EF4-FFF2-40B4-BE49-F238E27FC236}">
                <a16:creationId xmlns:a16="http://schemas.microsoft.com/office/drawing/2014/main" id="{A9CF799F-4CC2-4AB5-BD9F-DFA242FC1A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15" y="4179946"/>
            <a:ext cx="1246295" cy="770693"/>
          </a:xfrm>
          <a:prstGeom prst="rect">
            <a:avLst/>
          </a:prstGeom>
        </p:spPr>
      </p:pic>
      <p:grpSp>
        <p:nvGrpSpPr>
          <p:cNvPr id="39" name="Bùi Liễu 0968142780">
            <a:extLst>
              <a:ext uri="{FF2B5EF4-FFF2-40B4-BE49-F238E27FC236}">
                <a16:creationId xmlns:a16="http://schemas.microsoft.com/office/drawing/2014/main" id="{DB39D201-79BE-42E3-868D-52F45CD9E5E9}"/>
              </a:ext>
            </a:extLst>
          </p:cNvPr>
          <p:cNvGrpSpPr/>
          <p:nvPr/>
        </p:nvGrpSpPr>
        <p:grpSpPr>
          <a:xfrm>
            <a:off x="6439985" y="1740926"/>
            <a:ext cx="1090866" cy="626288"/>
            <a:chOff x="983245" y="4149554"/>
            <a:chExt cx="1745752" cy="963835"/>
          </a:xfrm>
        </p:grpSpPr>
        <p:pic>
          <p:nvPicPr>
            <p:cNvPr id="40" name="Bùi Liễu 0968142780">
              <a:extLst>
                <a:ext uri="{FF2B5EF4-FFF2-40B4-BE49-F238E27FC236}">
                  <a16:creationId xmlns:a16="http://schemas.microsoft.com/office/drawing/2014/main" id="{1B0079EA-D190-4D29-BFBC-6C1179BD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245" y="4149554"/>
              <a:ext cx="916468" cy="945030"/>
            </a:xfrm>
            <a:prstGeom prst="rect">
              <a:avLst/>
            </a:prstGeom>
          </p:spPr>
        </p:pic>
        <p:pic>
          <p:nvPicPr>
            <p:cNvPr id="41" name="Bùi Liễu 0968142780">
              <a:extLst>
                <a:ext uri="{FF2B5EF4-FFF2-40B4-BE49-F238E27FC236}">
                  <a16:creationId xmlns:a16="http://schemas.microsoft.com/office/drawing/2014/main" id="{FC53C64A-CA2A-42A7-8058-020795F8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3" y="4220541"/>
              <a:ext cx="865864" cy="892848"/>
            </a:xfrm>
            <a:prstGeom prst="rect">
              <a:avLst/>
            </a:prstGeom>
          </p:spPr>
        </p:pic>
      </p:grpSp>
      <p:pic>
        <p:nvPicPr>
          <p:cNvPr id="42" name="Bùi Liễu 0968142780">
            <a:extLst>
              <a:ext uri="{FF2B5EF4-FFF2-40B4-BE49-F238E27FC236}">
                <a16:creationId xmlns:a16="http://schemas.microsoft.com/office/drawing/2014/main" id="{3AC49BE0-24AA-4A30-AAFA-B06D8115A0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9" y="1685525"/>
            <a:ext cx="603947" cy="622768"/>
          </a:xfrm>
          <a:prstGeom prst="rect">
            <a:avLst/>
          </a:prstGeom>
        </p:spPr>
      </p:pic>
      <p:pic>
        <p:nvPicPr>
          <p:cNvPr id="43" name="Bùi Liễu">
            <a:extLst>
              <a:ext uri="{FF2B5EF4-FFF2-40B4-BE49-F238E27FC236}">
                <a16:creationId xmlns:a16="http://schemas.microsoft.com/office/drawing/2014/main" id="{E2F89CE2-6C5C-4F8C-9484-641AE898CC9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80" y="2297533"/>
            <a:ext cx="583646" cy="735002"/>
          </a:xfrm>
          <a:prstGeom prst="rect">
            <a:avLst/>
          </a:prstGeom>
        </p:spPr>
      </p:pic>
      <p:pic>
        <p:nvPicPr>
          <p:cNvPr id="44" name="Bùi Liễu">
            <a:extLst>
              <a:ext uri="{FF2B5EF4-FFF2-40B4-BE49-F238E27FC236}">
                <a16:creationId xmlns:a16="http://schemas.microsoft.com/office/drawing/2014/main" id="{062FFD6E-5191-4770-AB45-DC7C9B7E945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4" y="2985455"/>
            <a:ext cx="459060" cy="650559"/>
          </a:xfrm>
          <a:prstGeom prst="rect">
            <a:avLst/>
          </a:prstGeom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B8FD27E1-0D2B-46F6-8B17-A4EE19A7E20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1254098" y="3563800"/>
            <a:ext cx="514930" cy="853325"/>
          </a:xfrm>
          <a:prstGeom prst="rect">
            <a:avLst/>
          </a:prstGeom>
        </p:spPr>
      </p:pic>
      <p:pic>
        <p:nvPicPr>
          <p:cNvPr id="46" name="Bùi Liễu">
            <a:extLst>
              <a:ext uri="{FF2B5EF4-FFF2-40B4-BE49-F238E27FC236}">
                <a16:creationId xmlns:a16="http://schemas.microsoft.com/office/drawing/2014/main" id="{D091778D-335C-43F3-8A2B-1C1A65331FE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2" y="4227128"/>
            <a:ext cx="514930" cy="7812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FE7E563-8348-4F64-8847-95DEF908C56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69" y="1028700"/>
            <a:ext cx="756576" cy="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6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  <p:bldP spid="5" grpId="1"/>
      <p:bldP spid="7" grpId="0"/>
      <p:bldP spid="7" grpId="1"/>
      <p:bldP spid="10" grpId="0"/>
      <p:bldP spid="10" grpId="1"/>
      <p:bldP spid="12" grpId="0"/>
      <p:bldP spid="12" grpId="1"/>
      <p:bldP spid="14" grpId="0"/>
      <p:bldP spid="14" grpId="1"/>
      <p:bldP spid="16" grpId="0" animBg="1"/>
      <p:bldP spid="17" grpId="0" animBg="1"/>
      <p:bldP spid="18" grpId="0" animBg="1"/>
      <p:bldP spid="19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490661" y="3746631"/>
            <a:ext cx="118901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pets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869916" y="3745678"/>
            <a:ext cx="141761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parrot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7827383" y="3745678"/>
            <a:ext cx="101757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birds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28049" y="3773112"/>
            <a:ext cx="148130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rabbit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6589990" y="3734659"/>
            <a:ext cx="134571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cats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1907907" y="3772719"/>
            <a:ext cx="142780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dogs</a:t>
            </a:r>
          </a:p>
        </p:txBody>
      </p:sp>
      <p:pic>
        <p:nvPicPr>
          <p:cNvPr id="3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14500"/>
            <a:ext cx="1217912" cy="1030942"/>
          </a:xfrm>
          <a:prstGeom prst="rect">
            <a:avLst/>
          </a:prstGeom>
        </p:spPr>
      </p:pic>
      <p:pic>
        <p:nvPicPr>
          <p:cNvPr id="31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56" y="1842365"/>
            <a:ext cx="1351278" cy="841057"/>
          </a:xfrm>
          <a:prstGeom prst="rect">
            <a:avLst/>
          </a:prstGeom>
        </p:spPr>
      </p:pic>
      <p:pic>
        <p:nvPicPr>
          <p:cNvPr id="3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43" y="1882003"/>
            <a:ext cx="1184054" cy="782216"/>
          </a:xfrm>
          <a:prstGeom prst="rect">
            <a:avLst/>
          </a:prstGeom>
        </p:spPr>
      </p:pic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63027B1B-058A-4650-85C3-EDAA93071792}"/>
              </a:ext>
            </a:extLst>
          </p:cNvPr>
          <p:cNvGrpSpPr/>
          <p:nvPr/>
        </p:nvGrpSpPr>
        <p:grpSpPr>
          <a:xfrm>
            <a:off x="3266837" y="1934622"/>
            <a:ext cx="1283867" cy="675781"/>
            <a:chOff x="4387369" y="1998352"/>
            <a:chExt cx="1711822" cy="901041"/>
          </a:xfrm>
        </p:grpSpPr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688" y="2032695"/>
              <a:ext cx="840503" cy="866698"/>
            </a:xfrm>
            <a:prstGeom prst="rect">
              <a:avLst/>
            </a:prstGeom>
          </p:spPr>
        </p:pic>
        <p:pic>
          <p:nvPicPr>
            <p:cNvPr id="36" name="Bùi Liễu 0968142780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369" y="1998352"/>
              <a:ext cx="871319" cy="898472"/>
            </a:xfrm>
            <a:prstGeom prst="rect">
              <a:avLst/>
            </a:prstGeom>
          </p:spPr>
        </p:pic>
      </p:grpSp>
      <p:cxnSp>
        <p:nvCxnSpPr>
          <p:cNvPr id="9" name="Bùi Liễu 0968142780"/>
          <p:cNvCxnSpPr/>
          <p:nvPr/>
        </p:nvCxnSpPr>
        <p:spPr>
          <a:xfrm>
            <a:off x="947861" y="2939951"/>
            <a:ext cx="0" cy="8856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Bùi Liễu 0968142780"/>
          <p:cNvCxnSpPr>
            <a:cxnSpLocks/>
            <a:stCxn id="49" idx="2"/>
          </p:cNvCxnSpPr>
          <p:nvPr/>
        </p:nvCxnSpPr>
        <p:spPr>
          <a:xfrm>
            <a:off x="2491631" y="2915766"/>
            <a:ext cx="2864503" cy="9436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Bùi Liễu 0968142780"/>
          <p:cNvCxnSpPr>
            <a:cxnSpLocks/>
            <a:stCxn id="50" idx="4"/>
          </p:cNvCxnSpPr>
          <p:nvPr/>
        </p:nvCxnSpPr>
        <p:spPr>
          <a:xfrm flipH="1">
            <a:off x="2348277" y="2920084"/>
            <a:ext cx="1515558" cy="10904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Bùi Liễu 0968142780"/>
          <p:cNvCxnSpPr>
            <a:stCxn id="54" idx="4"/>
          </p:cNvCxnSpPr>
          <p:nvPr/>
        </p:nvCxnSpPr>
        <p:spPr>
          <a:xfrm flipH="1">
            <a:off x="3952479" y="2912021"/>
            <a:ext cx="1463612" cy="984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Bùi Liễu 0968142780"/>
          <p:cNvCxnSpPr>
            <a:stCxn id="55" idx="2"/>
          </p:cNvCxnSpPr>
          <p:nvPr/>
        </p:nvCxnSpPr>
        <p:spPr>
          <a:xfrm>
            <a:off x="6912694" y="2863791"/>
            <a:ext cx="1204289" cy="9956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Bùi Liễu 0968142780"/>
          <p:cNvCxnSpPr>
            <a:stCxn id="56" idx="5"/>
          </p:cNvCxnSpPr>
          <p:nvPr/>
        </p:nvCxnSpPr>
        <p:spPr>
          <a:xfrm flipH="1">
            <a:off x="6920804" y="2837065"/>
            <a:ext cx="1196178" cy="10058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812021" y="2728397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284860" y="2730825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2</a:t>
            </a:r>
          </a:p>
        </p:txBody>
      </p:sp>
      <p:sp>
        <p:nvSpPr>
          <p:cNvPr id="50" name="Decagon 49"/>
          <p:cNvSpPr/>
          <p:nvPr/>
        </p:nvSpPr>
        <p:spPr>
          <a:xfrm>
            <a:off x="3784856" y="2691484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3</a:t>
            </a:r>
          </a:p>
        </p:txBody>
      </p:sp>
      <p:sp>
        <p:nvSpPr>
          <p:cNvPr id="54" name="Decagon 53"/>
          <p:cNvSpPr/>
          <p:nvPr/>
        </p:nvSpPr>
        <p:spPr>
          <a:xfrm>
            <a:off x="5337111" y="2683421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4</a:t>
            </a:r>
          </a:p>
        </p:txBody>
      </p:sp>
      <p:sp>
        <p:nvSpPr>
          <p:cNvPr id="55" name="Decagon 54"/>
          <p:cNvSpPr/>
          <p:nvPr/>
        </p:nvSpPr>
        <p:spPr>
          <a:xfrm>
            <a:off x="6705923" y="2678850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5</a:t>
            </a:r>
          </a:p>
        </p:txBody>
      </p:sp>
      <p:sp>
        <p:nvSpPr>
          <p:cNvPr id="56" name="Decagon 55"/>
          <p:cNvSpPr/>
          <p:nvPr/>
        </p:nvSpPr>
        <p:spPr>
          <a:xfrm>
            <a:off x="8095153" y="2652125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6</a:t>
            </a:r>
          </a:p>
        </p:txBody>
      </p:sp>
      <p:sp>
        <p:nvSpPr>
          <p:cNvPr id="60" name="Bùi Liễu"/>
          <p:cNvSpPr/>
          <p:nvPr/>
        </p:nvSpPr>
        <p:spPr>
          <a:xfrm>
            <a:off x="3590316" y="470768"/>
            <a:ext cx="2791314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500" dirty="0">
                <a:solidFill>
                  <a:srgbClr val="FF0000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Match	</a:t>
            </a: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id="{1B661D4A-BE75-41DF-A4D3-699CEFFDC0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75" y="1726075"/>
            <a:ext cx="753740" cy="949208"/>
          </a:xfrm>
          <a:prstGeom prst="rect">
            <a:avLst/>
          </a:prstGeom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3E818545-71ED-4CAD-AEFE-0CB1521FC7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21" y="1842365"/>
            <a:ext cx="543595" cy="770358"/>
          </a:xfrm>
          <a:prstGeom prst="rect">
            <a:avLst/>
          </a:prstGeom>
        </p:spPr>
      </p:pic>
      <p:sp>
        <p:nvSpPr>
          <p:cNvPr id="29" name="Decagon 28"/>
          <p:cNvSpPr/>
          <p:nvPr/>
        </p:nvSpPr>
        <p:spPr>
          <a:xfrm>
            <a:off x="776700" y="4357832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a</a:t>
            </a:r>
          </a:p>
        </p:txBody>
      </p:sp>
      <p:sp>
        <p:nvSpPr>
          <p:cNvPr id="32" name="Decagon 31"/>
          <p:cNvSpPr/>
          <p:nvPr/>
        </p:nvSpPr>
        <p:spPr>
          <a:xfrm>
            <a:off x="2281365" y="436213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b</a:t>
            </a:r>
          </a:p>
        </p:txBody>
      </p:sp>
      <p:sp>
        <p:nvSpPr>
          <p:cNvPr id="33" name="Decagon 32"/>
          <p:cNvSpPr/>
          <p:nvPr/>
        </p:nvSpPr>
        <p:spPr>
          <a:xfrm>
            <a:off x="3802909" y="4340351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c</a:t>
            </a:r>
          </a:p>
        </p:txBody>
      </p:sp>
      <p:sp>
        <p:nvSpPr>
          <p:cNvPr id="43" name="Decagon 42"/>
          <p:cNvSpPr/>
          <p:nvPr/>
        </p:nvSpPr>
        <p:spPr>
          <a:xfrm>
            <a:off x="5328713" y="431285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d</a:t>
            </a:r>
          </a:p>
        </p:txBody>
      </p:sp>
      <p:sp>
        <p:nvSpPr>
          <p:cNvPr id="44" name="Decagon 43"/>
          <p:cNvSpPr/>
          <p:nvPr/>
        </p:nvSpPr>
        <p:spPr>
          <a:xfrm>
            <a:off x="6841639" y="431285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e</a:t>
            </a:r>
          </a:p>
        </p:txBody>
      </p:sp>
      <p:sp>
        <p:nvSpPr>
          <p:cNvPr id="45" name="Decagon 44"/>
          <p:cNvSpPr/>
          <p:nvPr/>
        </p:nvSpPr>
        <p:spPr>
          <a:xfrm>
            <a:off x="8166656" y="4298935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6A7421E-838E-4A44-A5CB-1BC8B0E3DC3D}"/>
              </a:ext>
            </a:extLst>
          </p:cNvPr>
          <p:cNvGrpSpPr/>
          <p:nvPr/>
        </p:nvGrpSpPr>
        <p:grpSpPr>
          <a:xfrm>
            <a:off x="4356908" y="1235062"/>
            <a:ext cx="4200805" cy="3457829"/>
            <a:chOff x="5807851" y="1104562"/>
            <a:chExt cx="5601073" cy="4610438"/>
          </a:xfrm>
        </p:grpSpPr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434" y="3577910"/>
              <a:ext cx="2454490" cy="16665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971" y="1202805"/>
              <a:ext cx="2461349" cy="1573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434" y="1198016"/>
              <a:ext cx="2454490" cy="156919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05" y="3588851"/>
              <a:ext cx="2471288" cy="1573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821960" y="1104563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49752" y="1104562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807851" y="3433326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810322" y="3450181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96146" y="2668368"/>
              <a:ext cx="2398694" cy="521683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955104" y="2656690"/>
              <a:ext cx="2398694" cy="543710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953627" y="5151749"/>
              <a:ext cx="2579250" cy="539042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9234149" y="5127540"/>
              <a:ext cx="1895059" cy="587460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6797" y="259664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214930" y="4454351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id="{C9E396D9-9829-41F7-BD0A-8198C4751876}"/>
              </a:ext>
            </a:extLst>
          </p:cNvPr>
          <p:cNvGrpSpPr/>
          <p:nvPr/>
        </p:nvGrpSpPr>
        <p:grpSpPr>
          <a:xfrm>
            <a:off x="400050" y="2041492"/>
            <a:ext cx="3825154" cy="1962837"/>
            <a:chOff x="534771" y="2101462"/>
            <a:chExt cx="5100205" cy="2617117"/>
          </a:xfrm>
        </p:grpSpPr>
        <p:sp>
          <p:nvSpPr>
            <p:cNvPr id="22" name="Rounded Rectangular Callout 17">
              <a:extLst>
                <a:ext uri="{FF2B5EF4-FFF2-40B4-BE49-F238E27FC236}">
                  <a16:creationId xmlns:a16="http://schemas.microsoft.com/office/drawing/2014/main" id="{25F6FFC2-8B0E-44C6-9ACB-190779977CC1}"/>
                </a:ext>
              </a:extLst>
            </p:cNvPr>
            <p:cNvSpPr/>
            <p:nvPr/>
          </p:nvSpPr>
          <p:spPr>
            <a:xfrm>
              <a:off x="534771" y="2101462"/>
              <a:ext cx="5100205" cy="719157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3" name="Rounded Rectangular Callout 18">
              <a:extLst>
                <a:ext uri="{FF2B5EF4-FFF2-40B4-BE49-F238E27FC236}">
                  <a16:creationId xmlns:a16="http://schemas.microsoft.com/office/drawing/2014/main" id="{460998D4-57B1-4C06-8CB5-7870B57A6A1B}"/>
                </a:ext>
              </a:extLst>
            </p:cNvPr>
            <p:cNvSpPr/>
            <p:nvPr/>
          </p:nvSpPr>
          <p:spPr>
            <a:xfrm>
              <a:off x="1983430" y="3073641"/>
              <a:ext cx="2411587" cy="719158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022CE108-F9FF-46A1-BA1F-60A4C28AC51B}"/>
                </a:ext>
              </a:extLst>
            </p:cNvPr>
            <p:cNvSpPr/>
            <p:nvPr/>
          </p:nvSpPr>
          <p:spPr>
            <a:xfrm>
              <a:off x="1845842" y="3999421"/>
              <a:ext cx="2625929" cy="719158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47" y="485444"/>
            <a:ext cx="339785" cy="273715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94" y="2128559"/>
            <a:ext cx="299947" cy="313658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97" y="2170997"/>
            <a:ext cx="306803" cy="315372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69" y="4113624"/>
            <a:ext cx="299947" cy="313658"/>
          </a:xfrm>
          <a:prstGeom prst="rect">
            <a:avLst/>
          </a:prstGeom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6" y="4024596"/>
            <a:ext cx="306803" cy="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2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4046"/>
          <a:stretch/>
        </p:blipFill>
        <p:spPr>
          <a:xfrm>
            <a:off x="2000250" y="3744441"/>
            <a:ext cx="368802" cy="37875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767789" y="3770265"/>
            <a:ext cx="4168163" cy="469761"/>
          </a:xfrm>
          <a:prstGeom prst="wedgeRoundRectCallout">
            <a:avLst>
              <a:gd name="adj1" fmla="val -58759"/>
              <a:gd name="adj2" fmla="val -173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2979"/>
          <a:stretch/>
        </p:blipFill>
        <p:spPr>
          <a:xfrm flipH="1">
            <a:off x="6186612" y="4414108"/>
            <a:ext cx="397636" cy="4175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928669" y="4387989"/>
            <a:ext cx="1862578" cy="469761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D68508-5B0F-496F-BCC1-E729B648496B}"/>
              </a:ext>
            </a:extLst>
          </p:cNvPr>
          <p:cNvGrpSpPr/>
          <p:nvPr/>
        </p:nvGrpSpPr>
        <p:grpSpPr>
          <a:xfrm>
            <a:off x="1006850" y="1428750"/>
            <a:ext cx="4168163" cy="1914920"/>
            <a:chOff x="1444658" y="1618559"/>
            <a:chExt cx="4798546" cy="2553226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15" name="Google Shape;719;p38">
            <a:extLst>
              <a:ext uri="{FF2B5EF4-FFF2-40B4-BE49-F238E27FC236}">
                <a16:creationId xmlns:a16="http://schemas.microsoft.com/office/drawing/2014/main" id="{F9D647F4-5667-4D95-B755-F731FD8B7F53}"/>
              </a:ext>
            </a:extLst>
          </p:cNvPr>
          <p:cNvSpPr txBox="1">
            <a:spLocks/>
          </p:cNvSpPr>
          <p:nvPr/>
        </p:nvSpPr>
        <p:spPr>
          <a:xfrm>
            <a:off x="588317" y="284920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5A300-87E8-48EC-A732-FBF893D9C0AF}"/>
              </a:ext>
            </a:extLst>
          </p:cNvPr>
          <p:cNvGrpSpPr/>
          <p:nvPr/>
        </p:nvGrpSpPr>
        <p:grpSpPr>
          <a:xfrm>
            <a:off x="5680474" y="1440408"/>
            <a:ext cx="2422573" cy="1742582"/>
            <a:chOff x="7403038" y="1227995"/>
            <a:chExt cx="3230097" cy="2323443"/>
          </a:xfrm>
        </p:grpSpPr>
        <p:pic>
          <p:nvPicPr>
            <p:cNvPr id="38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904" y="1299455"/>
              <a:ext cx="3159231" cy="18478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40" name="Bùi Liễu"/>
            <p:cNvSpPr/>
            <p:nvPr/>
          </p:nvSpPr>
          <p:spPr>
            <a:xfrm>
              <a:off x="7882541" y="2923854"/>
              <a:ext cx="2512932" cy="627584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>
              <a:extLst>
                <a:ext uri="{FF2B5EF4-FFF2-40B4-BE49-F238E27FC236}">
                  <a16:creationId xmlns:a16="http://schemas.microsoft.com/office/drawing/2014/main" id="{A9ECB290-7BB3-4658-B651-97990BBE820D}"/>
                </a:ext>
              </a:extLst>
            </p:cNvPr>
            <p:cNvSpPr/>
            <p:nvPr/>
          </p:nvSpPr>
          <p:spPr>
            <a:xfrm>
              <a:off x="7403038" y="1227995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719;p38">
            <a:extLst>
              <a:ext uri="{FF2B5EF4-FFF2-40B4-BE49-F238E27FC236}">
                <a16:creationId xmlns:a16="http://schemas.microsoft.com/office/drawing/2014/main" id="{37DED426-79C0-4BD9-A504-9669D225D875}"/>
              </a:ext>
            </a:extLst>
          </p:cNvPr>
          <p:cNvSpPr txBox="1">
            <a:spLocks/>
          </p:cNvSpPr>
          <p:nvPr/>
        </p:nvSpPr>
        <p:spPr>
          <a:xfrm>
            <a:off x="285750" y="4601354"/>
            <a:ext cx="35433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49" y="2734600"/>
            <a:ext cx="306803" cy="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a.1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a.1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3298"/>
          <a:stretch/>
        </p:blipFill>
        <p:spPr>
          <a:xfrm>
            <a:off x="1807020" y="3642185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71750" y="3669517"/>
            <a:ext cx="4586696" cy="477038"/>
          </a:xfrm>
          <a:prstGeom prst="wedgeRoundRectCallout">
            <a:avLst>
              <a:gd name="adj1" fmla="val -57423"/>
              <a:gd name="adj2" fmla="val -6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741"/>
          <a:stretch/>
        </p:blipFill>
        <p:spPr>
          <a:xfrm>
            <a:off x="6229350" y="4271035"/>
            <a:ext cx="38655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43300" y="4271035"/>
            <a:ext cx="2373398" cy="455600"/>
          </a:xfrm>
          <a:prstGeom prst="wedgeRoundRectCallout">
            <a:avLst>
              <a:gd name="adj1" fmla="val 63503"/>
              <a:gd name="adj2" fmla="val -101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19747" y="1374085"/>
            <a:ext cx="2685806" cy="1952942"/>
            <a:chOff x="8220249" y="1383307"/>
            <a:chExt cx="2668295" cy="2007864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49" y="1383307"/>
              <a:ext cx="2668295" cy="158468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542087" y="2858178"/>
              <a:ext cx="2015475" cy="53299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ùi Liễu">
            <a:extLst>
              <a:ext uri="{FF2B5EF4-FFF2-40B4-BE49-F238E27FC236}">
                <a16:creationId xmlns:a16="http://schemas.microsoft.com/office/drawing/2014/main" id="{241340CF-B0B7-475C-9699-E3EE2520D046}"/>
              </a:ext>
            </a:extLst>
          </p:cNvPr>
          <p:cNvSpPr/>
          <p:nvPr/>
        </p:nvSpPr>
        <p:spPr>
          <a:xfrm>
            <a:off x="5345152" y="1314451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AE26C-4FB0-488F-9186-0DBAA27ED17C}"/>
              </a:ext>
            </a:extLst>
          </p:cNvPr>
          <p:cNvGrpSpPr/>
          <p:nvPr/>
        </p:nvGrpSpPr>
        <p:grpSpPr>
          <a:xfrm>
            <a:off x="959642" y="1374085"/>
            <a:ext cx="4168163" cy="1914920"/>
            <a:chOff x="1444658" y="1618559"/>
            <a:chExt cx="4798546" cy="2553226"/>
          </a:xfrm>
        </p:grpSpPr>
        <p:sp>
          <p:nvSpPr>
            <p:cNvPr id="21" name="Rounded Rectangular Callout 17">
              <a:extLst>
                <a:ext uri="{FF2B5EF4-FFF2-40B4-BE49-F238E27FC236}">
                  <a16:creationId xmlns:a16="http://schemas.microsoft.com/office/drawing/2014/main" id="{7F10B5C7-4BB9-4CD2-9968-D5AABB5DCCE7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4362FF0D-462C-48A5-8CCC-D03CE089447E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F2B460DB-E0D3-4B56-B53C-649CA8224C5E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6" name="Google Shape;719;p38">
            <a:extLst>
              <a:ext uri="{FF2B5EF4-FFF2-40B4-BE49-F238E27FC236}">
                <a16:creationId xmlns:a16="http://schemas.microsoft.com/office/drawing/2014/main" id="{0E8355B5-EB36-4DA3-8E15-4F1EDC9A2374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95" y="2838478"/>
            <a:ext cx="299947" cy="3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51" y="4229100"/>
            <a:ext cx="148589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Facebook: </a:t>
            </a:r>
            <a:r>
              <a:rPr lang="en-US" sz="1013" dirty="0" err="1"/>
              <a:t>Bùi</a:t>
            </a:r>
            <a:r>
              <a:rPr lang="en-US" sz="1013" dirty="0"/>
              <a:t> </a:t>
            </a:r>
            <a:r>
              <a:rPr lang="en-US" sz="1013" dirty="0" err="1"/>
              <a:t>Liễu</a:t>
            </a:r>
            <a:r>
              <a:rPr lang="en-US" sz="1013" dirty="0"/>
              <a:t>  </a:t>
            </a:r>
          </a:p>
          <a:p>
            <a:r>
              <a:rPr lang="en-US" sz="1013" dirty="0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27006" y="2228851"/>
            <a:ext cx="331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04" y="2743200"/>
            <a:ext cx="2097238" cy="1803357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A556AED3-E264-4451-90C8-38F43D808A4A}"/>
              </a:ext>
            </a:extLst>
          </p:cNvPr>
          <p:cNvSpPr txBox="1"/>
          <p:nvPr/>
        </p:nvSpPr>
        <p:spPr>
          <a:xfrm>
            <a:off x="1657348" y="338392"/>
            <a:ext cx="60579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Monday, February 25</a:t>
            </a:r>
            <a:r>
              <a:rPr lang="en-US" sz="33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" b="6118"/>
          <a:stretch/>
        </p:blipFill>
        <p:spPr>
          <a:xfrm flipH="1">
            <a:off x="1878239" y="3553678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89979" y="3604088"/>
            <a:ext cx="4557557" cy="460554"/>
          </a:xfrm>
          <a:prstGeom prst="wedgeRoundRectCallout">
            <a:avLst>
              <a:gd name="adj1" fmla="val -57430"/>
              <a:gd name="adj2" fmla="val -3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960"/>
          <a:stretch/>
        </p:blipFill>
        <p:spPr>
          <a:xfrm>
            <a:off x="6133615" y="4211626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865646" y="4166111"/>
            <a:ext cx="1898528" cy="460554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96724" y="1340300"/>
            <a:ext cx="2585283" cy="1942893"/>
            <a:chOff x="8324737" y="1426645"/>
            <a:chExt cx="2474786" cy="2014127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37" y="1426645"/>
              <a:ext cx="2474786" cy="155906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518234" y="2912355"/>
              <a:ext cx="2024173" cy="5284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251FBE-069F-44F5-BCA2-EA813A7EA528}"/>
              </a:ext>
            </a:extLst>
          </p:cNvPr>
          <p:cNvGrpSpPr/>
          <p:nvPr/>
        </p:nvGrpSpPr>
        <p:grpSpPr>
          <a:xfrm>
            <a:off x="914400" y="1366369"/>
            <a:ext cx="4168163" cy="1914920"/>
            <a:chOff x="1444658" y="1618559"/>
            <a:chExt cx="4798546" cy="2553226"/>
          </a:xfrm>
        </p:grpSpPr>
        <p:sp>
          <p:nvSpPr>
            <p:cNvPr id="21" name="Rounded Rectangular Callout 17">
              <a:extLst>
                <a:ext uri="{FF2B5EF4-FFF2-40B4-BE49-F238E27FC236}">
                  <a16:creationId xmlns:a16="http://schemas.microsoft.com/office/drawing/2014/main" id="{75C2AFAD-9A0D-425A-B5C1-7720977A5BC7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EC332BB9-D8CC-4090-BB70-DD6623FB05D8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31512B0A-86DC-4230-9AEB-FBA40BB1F1F9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6" name="Google Shape;719;p38">
            <a:extLst>
              <a:ext uri="{FF2B5EF4-FFF2-40B4-BE49-F238E27FC236}">
                <a16:creationId xmlns:a16="http://schemas.microsoft.com/office/drawing/2014/main" id="{340A2B36-C6DB-4129-9234-3BD3526FC4EC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id="{76968980-D4AA-428C-B4AA-15B7933A17F6}"/>
              </a:ext>
            </a:extLst>
          </p:cNvPr>
          <p:cNvSpPr/>
          <p:nvPr/>
        </p:nvSpPr>
        <p:spPr>
          <a:xfrm>
            <a:off x="5391838" y="1259359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04" y="2615779"/>
            <a:ext cx="306803" cy="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960"/>
          <a:stretch/>
        </p:blipFill>
        <p:spPr>
          <a:xfrm>
            <a:off x="6219814" y="4266412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90315" y="3559399"/>
            <a:ext cx="4168163" cy="536552"/>
          </a:xfrm>
          <a:prstGeom prst="wedgeRoundRectCallout">
            <a:avLst>
              <a:gd name="adj1" fmla="val -58759"/>
              <a:gd name="adj2" fmla="val -6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1790215" y="3618913"/>
            <a:ext cx="411209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34984" y="4206898"/>
            <a:ext cx="2264549" cy="536552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74550" y="1372461"/>
            <a:ext cx="2570833" cy="1918888"/>
            <a:chOff x="7729423" y="1403537"/>
            <a:chExt cx="2741538" cy="2182619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423" y="1403537"/>
              <a:ext cx="2741538" cy="16971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176400" y="3010275"/>
              <a:ext cx="1847583" cy="57588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3BAD9-BAF6-4903-A88D-D8F092F02BC9}"/>
              </a:ext>
            </a:extLst>
          </p:cNvPr>
          <p:cNvGrpSpPr/>
          <p:nvPr/>
        </p:nvGrpSpPr>
        <p:grpSpPr>
          <a:xfrm>
            <a:off x="914400" y="1389824"/>
            <a:ext cx="4168163" cy="1914920"/>
            <a:chOff x="1444658" y="1618559"/>
            <a:chExt cx="4798546" cy="2553226"/>
          </a:xfrm>
        </p:grpSpPr>
        <p:sp>
          <p:nvSpPr>
            <p:cNvPr id="17" name="Rounded Rectangular Callout 17">
              <a:extLst>
                <a:ext uri="{FF2B5EF4-FFF2-40B4-BE49-F238E27FC236}">
                  <a16:creationId xmlns:a16="http://schemas.microsoft.com/office/drawing/2014/main" id="{8BCFBB93-004F-401A-9169-476DBDB3CDDF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02F39E2C-8012-4BD1-A432-16E1801CAB65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ular Callout 19">
              <a:extLst>
                <a:ext uri="{FF2B5EF4-FFF2-40B4-BE49-F238E27FC236}">
                  <a16:creationId xmlns:a16="http://schemas.microsoft.com/office/drawing/2014/main" id="{EA65F065-8AE4-4EA7-8BBB-09493CF50305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5" name="Google Shape;719;p38">
            <a:extLst>
              <a:ext uri="{FF2B5EF4-FFF2-40B4-BE49-F238E27FC236}">
                <a16:creationId xmlns:a16="http://schemas.microsoft.com/office/drawing/2014/main" id="{652DF72B-2483-49EC-A6AC-C4CBE28E7EA8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id="{F8036F4A-B0F1-470A-B21F-1B9DAFED7855}"/>
              </a:ext>
            </a:extLst>
          </p:cNvPr>
          <p:cNvSpPr/>
          <p:nvPr/>
        </p:nvSpPr>
        <p:spPr>
          <a:xfrm>
            <a:off x="5357948" y="1281366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9" y="2707693"/>
            <a:ext cx="299947" cy="3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449773" y="1107964"/>
            <a:ext cx="5913798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5DEA9A3D-99E3-41F3-ADEE-1A7D885DCB80}"/>
              </a:ext>
            </a:extLst>
          </p:cNvPr>
          <p:cNvSpPr/>
          <p:nvPr/>
        </p:nvSpPr>
        <p:spPr>
          <a:xfrm>
            <a:off x="2971800" y="170351"/>
            <a:ext cx="3314700" cy="907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95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Structures</a:t>
            </a:r>
            <a:endParaRPr lang="en-US" sz="495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meno-ExtraBold" panose="02020500000000000000" pitchFamily="18" charset="0"/>
              <a:ea typeface="Barmeno-ExtraBold" panose="02020500000000000000" pitchFamily="18" charset="0"/>
              <a:cs typeface="Barmeno-ExtraBold" panose="02020500000000000000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3016" y="2231623"/>
            <a:ext cx="4026135" cy="1584051"/>
            <a:chOff x="3124200" y="2895600"/>
            <a:chExt cx="6096000" cy="2112067"/>
          </a:xfrm>
        </p:grpSpPr>
        <p:sp>
          <p:nvSpPr>
            <p:cNvPr id="2" name="Bùi Liễu"/>
            <p:cNvSpPr/>
            <p:nvPr/>
          </p:nvSpPr>
          <p:spPr>
            <a:xfrm>
              <a:off x="3124200" y="2895600"/>
              <a:ext cx="6096000" cy="21120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Do you have any _____?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Yes, I do.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No, I don’t.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31" y="4260248"/>
              <a:ext cx="575380" cy="5577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606" y="3653902"/>
              <a:ext cx="605717" cy="5771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971927" y="1767428"/>
            <a:ext cx="3403367" cy="2975364"/>
            <a:chOff x="6629235" y="2356570"/>
            <a:chExt cx="4537823" cy="39671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CC159D-8530-4D21-B0CB-F98226882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4" r="53662"/>
            <a:stretch/>
          </p:blipFill>
          <p:spPr>
            <a:xfrm>
              <a:off x="6629235" y="2356570"/>
              <a:ext cx="4537823" cy="3967152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6722360" y="2534146"/>
              <a:ext cx="2955039" cy="894854"/>
            </a:xfrm>
            <a:prstGeom prst="roundRect">
              <a:avLst/>
            </a:prstGeom>
            <a:solidFill>
              <a:srgbClr val="FF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sp>
        <p:nvSpPr>
          <p:cNvPr id="9" name="Bùi Liễu 0968142780"/>
          <p:cNvSpPr/>
          <p:nvPr/>
        </p:nvSpPr>
        <p:spPr>
          <a:xfrm>
            <a:off x="4971926" y="1910293"/>
            <a:ext cx="2577632" cy="64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  <a:endParaRPr lang="vi-VN" sz="1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27894" y="1995296"/>
            <a:ext cx="1117244" cy="589517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3" name="Bùi Liễu 0968142780"/>
          <p:cNvSpPr/>
          <p:nvPr/>
        </p:nvSpPr>
        <p:spPr>
          <a:xfrm>
            <a:off x="7394862" y="2061537"/>
            <a:ext cx="1194151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1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71550" y="280712"/>
            <a:ext cx="26289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5800" y="1257299"/>
            <a:ext cx="7735064" cy="3714750"/>
            <a:chOff x="914400" y="1676400"/>
            <a:chExt cx="10313418" cy="495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1"/>
            <a:stretch/>
          </p:blipFill>
          <p:spPr>
            <a:xfrm>
              <a:off x="914400" y="2438400"/>
              <a:ext cx="10313418" cy="41910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BA4BC6-761B-4B6C-9C3D-3DE3CE80BDC1}"/>
                </a:ext>
              </a:extLst>
            </p:cNvPr>
            <p:cNvSpPr/>
            <p:nvPr/>
          </p:nvSpPr>
          <p:spPr>
            <a:xfrm>
              <a:off x="1117600" y="1708014"/>
              <a:ext cx="5229441" cy="704947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______?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CFC10F2-0A2F-47A8-9BAF-69E7E926E8E2}"/>
                </a:ext>
              </a:extLst>
            </p:cNvPr>
            <p:cNvSpPr/>
            <p:nvPr/>
          </p:nvSpPr>
          <p:spPr>
            <a:xfrm>
              <a:off x="6749543" y="1676400"/>
              <a:ext cx="3505200" cy="667895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/ No, 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24219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783819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1310452" y="1065690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807823" y="1131714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FC10F2-0A2F-47A8-9BAF-69E7E926E8E2}"/>
              </a:ext>
            </a:extLst>
          </p:cNvPr>
          <p:cNvSpPr/>
          <p:nvPr/>
        </p:nvSpPr>
        <p:spPr>
          <a:xfrm>
            <a:off x="5279466" y="1257181"/>
            <a:ext cx="2188134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93AF06B4-3C54-47F3-82F4-B727F4386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75" y="1607835"/>
            <a:ext cx="375260" cy="392415"/>
          </a:xfrm>
          <a:prstGeom prst="rect">
            <a:avLst/>
          </a:prstGeom>
        </p:spPr>
      </p:pic>
      <p:sp>
        <p:nvSpPr>
          <p:cNvPr id="12" name="Bùi Liễu">
            <a:extLst>
              <a:ext uri="{FF2B5EF4-FFF2-40B4-BE49-F238E27FC236}">
                <a16:creationId xmlns:a16="http://schemas.microsoft.com/office/drawing/2014/main" id="{D5E1F256-0D9B-4EB3-BF3D-4D09130CBC5B}"/>
              </a:ext>
            </a:extLst>
          </p:cNvPr>
          <p:cNvSpPr txBox="1"/>
          <p:nvPr/>
        </p:nvSpPr>
        <p:spPr>
          <a:xfrm>
            <a:off x="5518582" y="1296437"/>
            <a:ext cx="178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57200" y="1680211"/>
            <a:ext cx="1028700" cy="2400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262164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828800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DACC92B9-904C-49BD-A02B-CD06951BD9AC}"/>
              </a:ext>
            </a:extLst>
          </p:cNvPr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048A5F-E266-4356-9B5F-8A30CD2E7D1F}"/>
              </a:ext>
            </a:extLst>
          </p:cNvPr>
          <p:cNvSpPr/>
          <p:nvPr/>
        </p:nvSpPr>
        <p:spPr>
          <a:xfrm>
            <a:off x="1238745" y="1122840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DCFA93FB-6C6D-451B-87B4-33F4EFF0E995}"/>
              </a:ext>
            </a:extLst>
          </p:cNvPr>
          <p:cNvSpPr txBox="1"/>
          <p:nvPr/>
        </p:nvSpPr>
        <p:spPr>
          <a:xfrm>
            <a:off x="3736117" y="1188864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EE14F-DFC8-43DC-877B-ABF87E8898DD}"/>
              </a:ext>
            </a:extLst>
          </p:cNvPr>
          <p:cNvSpPr/>
          <p:nvPr/>
        </p:nvSpPr>
        <p:spPr>
          <a:xfrm>
            <a:off x="5279466" y="1404814"/>
            <a:ext cx="2264334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D1A3F073-3043-4EB7-B7A1-467087092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68" y="1664985"/>
            <a:ext cx="375260" cy="392415"/>
          </a:xfrm>
          <a:prstGeom prst="rect">
            <a:avLst/>
          </a:prstGeom>
        </p:spPr>
      </p:pic>
      <p:sp>
        <p:nvSpPr>
          <p:cNvPr id="18" name="Bùi Liễu">
            <a:extLst>
              <a:ext uri="{FF2B5EF4-FFF2-40B4-BE49-F238E27FC236}">
                <a16:creationId xmlns:a16="http://schemas.microsoft.com/office/drawing/2014/main" id="{8FD300D3-39B3-4365-8EBC-BFFF187134EF}"/>
              </a:ext>
            </a:extLst>
          </p:cNvPr>
          <p:cNvSpPr txBox="1"/>
          <p:nvPr/>
        </p:nvSpPr>
        <p:spPr>
          <a:xfrm>
            <a:off x="5596409" y="1444070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2171701" y="2686051"/>
            <a:ext cx="836567" cy="889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61803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47541" y="1827306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659899" y="1216126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311011" y="1265320"/>
            <a:ext cx="118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712181-B7B8-4854-8E1C-FEA98B587CAA}"/>
              </a:ext>
            </a:extLst>
          </p:cNvPr>
          <p:cNvSpPr/>
          <p:nvPr/>
        </p:nvSpPr>
        <p:spPr>
          <a:xfrm>
            <a:off x="5408100" y="1497811"/>
            <a:ext cx="2135700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036BEFC6-7C02-42E8-97CB-4FE62D2A66F0}"/>
              </a:ext>
            </a:extLst>
          </p:cNvPr>
          <p:cNvSpPr txBox="1"/>
          <p:nvPr/>
        </p:nvSpPr>
        <p:spPr>
          <a:xfrm>
            <a:off x="5696002" y="1534627"/>
            <a:ext cx="184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do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">
            <a:extLst>
              <a:ext uri="{FF2B5EF4-FFF2-40B4-BE49-F238E27FC236}">
                <a16:creationId xmlns:a16="http://schemas.microsoft.com/office/drawing/2014/main" id="{6C940D87-7FE7-4978-8507-C3036EFAD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703613"/>
            <a:ext cx="399771" cy="410938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 rot="3888165">
            <a:off x="3049968" y="2413308"/>
            <a:ext cx="1345366" cy="24947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965857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828800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427882" y="1172517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117066" y="1207548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BFC631-A250-4D90-97A3-C6D7DF29631B}"/>
              </a:ext>
            </a:extLst>
          </p:cNvPr>
          <p:cNvSpPr/>
          <p:nvPr/>
        </p:nvSpPr>
        <p:spPr>
          <a:xfrm>
            <a:off x="4829378" y="1416035"/>
            <a:ext cx="2209769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F03B316C-E66F-4BCA-9BB6-FEECA88DBDD3}"/>
              </a:ext>
            </a:extLst>
          </p:cNvPr>
          <p:cNvSpPr txBox="1"/>
          <p:nvPr/>
        </p:nvSpPr>
        <p:spPr>
          <a:xfrm>
            <a:off x="5229149" y="1456603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do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">
            <a:extLst>
              <a:ext uri="{FF2B5EF4-FFF2-40B4-BE49-F238E27FC236}">
                <a16:creationId xmlns:a16="http://schemas.microsoft.com/office/drawing/2014/main" id="{52F4D22F-EF5F-472A-97B5-9A6402210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28" y="1445349"/>
            <a:ext cx="399771" cy="410938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 rot="3888165">
            <a:off x="5716336" y="1337844"/>
            <a:ext cx="1833485" cy="3088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5308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7150"/>
            <a:ext cx="4572000" cy="4572000"/>
          </a:xfrm>
          <a:prstGeom prst="rect">
            <a:avLst/>
          </a:prstGeom>
        </p:spPr>
      </p:pic>
      <p:sp>
        <p:nvSpPr>
          <p:cNvPr id="4" name="Bùi Liễu 0968142780">
            <a:hlinkClick r:id="" action="ppaction://hlinkshowjump?jump=nextslide"/>
          </p:cNvPr>
          <p:cNvSpPr/>
          <p:nvPr/>
        </p:nvSpPr>
        <p:spPr>
          <a:xfrm>
            <a:off x="6715134" y="3943350"/>
            <a:ext cx="828666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START</a:t>
            </a:r>
            <a:endParaRPr lang="vi-VN" sz="1050" b="1" dirty="0"/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457200"/>
            <a:ext cx="457200" cy="457200"/>
          </a:xfrm>
          <a:prstGeom prst="rect">
            <a:avLst/>
          </a:prstGeom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D5724ECA-6DCC-48A7-9B80-18A0387F3651}"/>
              </a:ext>
            </a:extLst>
          </p:cNvPr>
          <p:cNvSpPr txBox="1"/>
          <p:nvPr/>
        </p:nvSpPr>
        <p:spPr>
          <a:xfrm>
            <a:off x="2971800" y="2400300"/>
            <a:ext cx="34575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648243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11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428751" y="1645591"/>
            <a:ext cx="3226370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428751" y="2508980"/>
            <a:ext cx="3226370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428751" y="3373339"/>
            <a:ext cx="3226370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735917" y="1725841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birds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767515" y="2619008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767515" y="3492668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243289" y="2564191"/>
            <a:ext cx="662743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237578" y="1711926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1746" y="316082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4170" y="902891"/>
            <a:ext cx="304800" cy="3048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228527" y="3451975"/>
            <a:ext cx="638956" cy="661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07" y="1828800"/>
            <a:ext cx="2035557" cy="2035557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7084175" y="43434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Comic Sans MS" panose="030F0702030302020204" pitchFamily="66" charset="0"/>
              </a:rPr>
              <a:t>NEXT</a:t>
            </a:r>
            <a:endParaRPr lang="vi-VN" sz="105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25A3A-BFBA-4D20-AF1E-F7956D685FEC}"/>
              </a:ext>
            </a:extLst>
          </p:cNvPr>
          <p:cNvSpPr txBox="1"/>
          <p:nvPr/>
        </p:nvSpPr>
        <p:spPr>
          <a:xfrm>
            <a:off x="1862225" y="710425"/>
            <a:ext cx="52219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102820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0325" y="211455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692950" y="1627662"/>
            <a:ext cx="3280966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692950" y="2491051"/>
            <a:ext cx="3280966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692950" y="3355410"/>
            <a:ext cx="3280966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071376" y="1688336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068892" y="2564722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015020" y="3460683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07488" y="1684667"/>
            <a:ext cx="662744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475072" y="2565788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7365" y="-114300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8703" y="333826"/>
            <a:ext cx="304800" cy="3048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501696" y="3438642"/>
            <a:ext cx="638956" cy="66185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07" y="1917000"/>
            <a:ext cx="1637237" cy="1637237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6457950" y="42291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Comic Sans MS" panose="030F0702030302020204" pitchFamily="66" charset="0"/>
              </a:rPr>
              <a:t>NEXT</a:t>
            </a:r>
            <a:endParaRPr lang="vi-VN" sz="1050" b="1"/>
          </a:p>
        </p:txBody>
      </p:sp>
    </p:spTree>
    <p:extLst>
      <p:ext uri="{BB962C8B-B14F-4D97-AF65-F5344CB8AC3E}">
        <p14:creationId xmlns:p14="http://schemas.microsoft.com/office/powerpoint/2010/main" val="4121936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750100" y="1611514"/>
            <a:ext cx="3202928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750100" y="2474903"/>
            <a:ext cx="3202928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750100" y="3336976"/>
            <a:ext cx="3202928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057400" y="1733434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057400" y="2610094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birds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057400" y="3469585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pets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0290" y="3416582"/>
            <a:ext cx="662744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474079" y="2535901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9327" y="-74132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9327" y="400939"/>
            <a:ext cx="304800" cy="3048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474079" y="1690149"/>
            <a:ext cx="638956" cy="661856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6602968" y="40005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NEXT</a:t>
            </a:r>
            <a:endParaRPr lang="vi-VN" sz="105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08CA3-B537-4621-B2A7-60C02C7116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1611515"/>
            <a:ext cx="2730293" cy="23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4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578649" y="1670439"/>
            <a:ext cx="3450639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578649" y="2533828"/>
            <a:ext cx="3450639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578649" y="3398187"/>
            <a:ext cx="3450639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885950" y="1772538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885950" y="2649197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885950" y="3508689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12807" y="2602387"/>
            <a:ext cx="669392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424820" y="1736773"/>
            <a:ext cx="64536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1646" y="278756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4069" y="865565"/>
            <a:ext cx="304800" cy="3048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423820" y="3481903"/>
            <a:ext cx="645366" cy="661856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6457949" y="41148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NEXT</a:t>
            </a:r>
            <a:endParaRPr lang="vi-VN" sz="105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3" y="1486786"/>
            <a:ext cx="2743205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7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143000" y="2247708"/>
            <a:ext cx="3137501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143000" y="3111097"/>
            <a:ext cx="3137501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287118" y="2374570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Yes</a:t>
            </a:r>
            <a:r>
              <a:rPr lang="vi-VN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, I do.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314450" y="3264352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vi-VN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No, I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don’t</a:t>
            </a:r>
            <a:r>
              <a:rPr lang="vi-VN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.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58625" y="3225032"/>
            <a:ext cx="662743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3931035" y="2247709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1646" y="290379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4069" y="877188"/>
            <a:ext cx="304800" cy="30480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6156715" y="405765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NEXT</a:t>
            </a:r>
            <a:endParaRPr lang="vi-VN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23AD8-C8DB-4D91-B7DB-C961FF4DFF6D}"/>
              </a:ext>
            </a:extLst>
          </p:cNvPr>
          <p:cNvSpPr txBox="1"/>
          <p:nvPr/>
        </p:nvSpPr>
        <p:spPr>
          <a:xfrm>
            <a:off x="1384373" y="852656"/>
            <a:ext cx="626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Linh: </a:t>
            </a:r>
            <a:r>
              <a:rPr lang="en-US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</a:t>
            </a:r>
            <a:r>
              <a:rPr lang="vi-VN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27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dogs</a:t>
            </a:r>
            <a:r>
              <a:rPr lang="en-US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  <a:p>
            <a:r>
              <a:rPr lang="vi-VN" sz="27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Mary</a:t>
            </a:r>
            <a:r>
              <a:rPr lang="vi-VN" sz="27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: </a:t>
            </a:r>
            <a:r>
              <a:rPr lang="vi-VN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________, I </a:t>
            </a:r>
            <a:r>
              <a:rPr lang="vi-VN" sz="27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have</a:t>
            </a:r>
            <a:r>
              <a:rPr lang="vi-VN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27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two</a:t>
            </a:r>
            <a:r>
              <a:rPr lang="vi-VN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27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cats</a:t>
            </a:r>
            <a:r>
              <a:rPr lang="vi-VN" sz="27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  <a:endParaRPr lang="en-US" sz="27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9DDB0D-495B-4A15-B068-D84170879FA3}"/>
              </a:ext>
            </a:extLst>
          </p:cNvPr>
          <p:cNvGrpSpPr/>
          <p:nvPr/>
        </p:nvGrpSpPr>
        <p:grpSpPr>
          <a:xfrm>
            <a:off x="5183287" y="2415196"/>
            <a:ext cx="2611790" cy="1437362"/>
            <a:chOff x="7497601" y="3116189"/>
            <a:chExt cx="3031773" cy="15164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80A231-99C7-4E55-92B3-ABDF3CCA7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601" y="3116189"/>
              <a:ext cx="1452630" cy="14979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335753-524C-4B03-9F70-66D897FD1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768" y="3116189"/>
              <a:ext cx="1470606" cy="151643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5161315-2817-4D46-B143-C9F0929B0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24" y="1941045"/>
            <a:ext cx="487716" cy="4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63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277659" y="1801899"/>
            <a:ext cx="3194651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277659" y="2665288"/>
            <a:ext cx="3194651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277659" y="3529647"/>
            <a:ext cx="3194651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699260" y="1925202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parrot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676897" y="2796209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parrots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676897" y="3687085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rabbits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87942" y="2723154"/>
            <a:ext cx="662743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010422" y="1820806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1646" y="315413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4069" y="902222"/>
            <a:ext cx="304800" cy="3048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022316" y="3630082"/>
            <a:ext cx="638956" cy="661856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6572250" y="41148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Comic Sans MS" panose="030F0702030302020204" pitchFamily="66" charset="0"/>
              </a:rPr>
              <a:t>NEXT</a:t>
            </a:r>
            <a:endParaRPr lang="vi-VN" sz="105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3B0A1-DC97-4ECC-A431-41482067D2ED}"/>
              </a:ext>
            </a:extLst>
          </p:cNvPr>
          <p:cNvSpPr txBox="1"/>
          <p:nvPr/>
        </p:nvSpPr>
        <p:spPr>
          <a:xfrm>
            <a:off x="2286001" y="659779"/>
            <a:ext cx="5418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</a:t>
            </a:r>
            <a:r>
              <a:rPr lang="vi-VN" sz="30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you</a:t>
            </a:r>
            <a:r>
              <a:rPr lang="vi-VN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30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have</a:t>
            </a:r>
            <a:r>
              <a:rPr lang="vi-VN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30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any</a:t>
            </a:r>
            <a:r>
              <a:rPr lang="vi-VN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_____?</a:t>
            </a:r>
            <a:endParaRPr lang="en-US" sz="30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8BCF2032-3114-4751-8834-6A3E650999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2843" r="10045"/>
          <a:stretch/>
        </p:blipFill>
        <p:spPr>
          <a:xfrm>
            <a:off x="5314950" y="2052181"/>
            <a:ext cx="2746732" cy="1840677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5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256745" y="1657350"/>
            <a:ext cx="3166666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256745" y="2520739"/>
            <a:ext cx="3166666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256745" y="3385098"/>
            <a:ext cx="3166666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522136" y="1790584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dog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522136" y="2667244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rabbits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522136" y="3526735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birds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57861" y="1697512"/>
            <a:ext cx="662744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3969756" y="2642758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6450" y="340929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7789" y="789055"/>
            <a:ext cx="304800" cy="3048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3957862" y="3518942"/>
            <a:ext cx="638956" cy="661856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6406425" y="40005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NEXT</a:t>
            </a:r>
            <a:endParaRPr lang="vi-VN" sz="105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C0170F-F4BC-49F1-BE7A-D1040A3697CE}"/>
              </a:ext>
            </a:extLst>
          </p:cNvPr>
          <p:cNvGrpSpPr/>
          <p:nvPr/>
        </p:nvGrpSpPr>
        <p:grpSpPr>
          <a:xfrm>
            <a:off x="5377519" y="2124102"/>
            <a:ext cx="2611790" cy="1437362"/>
            <a:chOff x="7497601" y="3116189"/>
            <a:chExt cx="3031773" cy="151643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601" y="3116189"/>
              <a:ext cx="1452630" cy="14979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768" y="3116189"/>
              <a:ext cx="1470606" cy="151643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81AF8A4-77AA-4A6D-B41D-603ACE6526FD}"/>
              </a:ext>
            </a:extLst>
          </p:cNvPr>
          <p:cNvSpPr txBox="1"/>
          <p:nvPr/>
        </p:nvSpPr>
        <p:spPr>
          <a:xfrm>
            <a:off x="2000250" y="663694"/>
            <a:ext cx="5658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</a:t>
            </a:r>
            <a:r>
              <a:rPr lang="vi-VN" sz="33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you</a:t>
            </a:r>
            <a:r>
              <a:rPr lang="vi-VN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33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have</a:t>
            </a:r>
            <a:r>
              <a:rPr lang="vi-VN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33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any</a:t>
            </a:r>
            <a:r>
              <a:rPr lang="vi-VN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_____?</a:t>
            </a:r>
            <a:endParaRPr lang="en-US" sz="33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83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933614" y="2091108"/>
            <a:ext cx="3893042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960640" y="3026359"/>
            <a:ext cx="3979779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318619" y="2206186"/>
            <a:ext cx="3787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Yes</a:t>
            </a:r>
            <a:r>
              <a:rPr lang="vi-VN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, I do.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314450" y="3131632"/>
            <a:ext cx="3844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vi-VN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No, I </a:t>
            </a:r>
            <a:r>
              <a:rPr lang="vi-VN" sz="3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don’t</a:t>
            </a:r>
            <a:r>
              <a:rPr lang="vi-VN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.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28812" y="2149708"/>
            <a:ext cx="662744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365345" y="3045464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3065" y="385748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84403" y="833873"/>
            <a:ext cx="304800" cy="304800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6439055" y="41148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NEXT</a:t>
            </a:r>
            <a:endParaRPr lang="vi-VN" sz="105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95225" y="607957"/>
            <a:ext cx="6221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Nam: 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</a:t>
            </a:r>
            <a:r>
              <a:rPr lang="vi-VN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vi-VN" sz="30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birds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  <a:p>
            <a:r>
              <a:rPr lang="vi-VN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Minh: </a:t>
            </a:r>
            <a:r>
              <a:rPr lang="vi-VN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________.</a:t>
            </a:r>
            <a:endParaRPr lang="en-US" sz="30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73" y="2480635"/>
            <a:ext cx="2464644" cy="15340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2CE07-9D85-41E1-B936-B3B061DE3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63" y="1530126"/>
            <a:ext cx="1259720" cy="126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6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664499" y="2465974"/>
            <a:ext cx="3137501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664499" y="3329362"/>
            <a:ext cx="3137501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845406" y="2583928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do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871094" y="3489897"/>
            <a:ext cx="310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don’t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80124" y="3443298"/>
            <a:ext cx="662743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452535" y="2465975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8796" y="403991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1219" y="990800"/>
            <a:ext cx="304800" cy="30480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6515100" y="4229100"/>
            <a:ext cx="74295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NEXT</a:t>
            </a:r>
            <a:endParaRPr lang="vi-VN" sz="105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43050" y="953806"/>
            <a:ext cx="676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Minh: 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 parrots?</a:t>
            </a:r>
          </a:p>
          <a:p>
            <a:r>
              <a:rPr lang="vi-VN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Mai: </a:t>
            </a:r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______.</a:t>
            </a:r>
          </a:p>
        </p:txBody>
      </p:sp>
    </p:spTree>
    <p:extLst>
      <p:ext uri="{BB962C8B-B14F-4D97-AF65-F5344CB8AC3E}">
        <p14:creationId xmlns:p14="http://schemas.microsoft.com/office/powerpoint/2010/main" val="3740041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720783" y="2114550"/>
            <a:ext cx="3482549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692613" y="3087922"/>
            <a:ext cx="3482549" cy="74146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13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931064" y="2235373"/>
            <a:ext cx="2633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Does 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949383" y="3232194"/>
            <a:ext cx="199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3000" dirty="0">
                <a:latin typeface="Comic Sans MS" panose="030F0702030302020204" pitchFamily="66" charset="0"/>
                <a:cs typeface="Mali SemiBold" panose="00000700000000000000" pitchFamily="2" charset="-34"/>
              </a:rPr>
              <a:t>Do</a:t>
            </a:r>
            <a:endParaRPr lang="th-TH" sz="3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95206" y="3101253"/>
            <a:ext cx="662744" cy="66185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807100" y="2114551"/>
            <a:ext cx="638956" cy="661856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7877" y="77909"/>
            <a:ext cx="304800" cy="3048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7877" y="552980"/>
            <a:ext cx="304800" cy="304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57450" y="971550"/>
            <a:ext cx="5829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</a:t>
            </a:r>
            <a:r>
              <a:rPr lang="vi-VN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you have any rabbits?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72" y="4234072"/>
            <a:ext cx="395078" cy="3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57150"/>
            <a:ext cx="4686309" cy="4686309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0289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Well done!</a:t>
            </a:r>
            <a:endParaRPr lang="vi-VN" sz="4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0930963"/>
      </p:ext>
    </p:extLst>
  </p:cSld>
  <p:clrMapOvr>
    <a:masterClrMapping/>
  </p:clrMapOvr>
  <p:transition spd="slow">
    <p:fad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4450" y="712273"/>
            <a:ext cx="6611475" cy="3718955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00100" y="171450"/>
            <a:ext cx="3506814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Let’s sing.</a:t>
            </a:r>
          </a:p>
        </p:txBody>
      </p:sp>
    </p:spTree>
    <p:extLst>
      <p:ext uri="{BB962C8B-B14F-4D97-AF65-F5344CB8AC3E}">
        <p14:creationId xmlns:p14="http://schemas.microsoft.com/office/powerpoint/2010/main" val="4276762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10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/>
          <p:nvPr/>
        </p:nvSpPr>
        <p:spPr>
          <a:xfrm>
            <a:off x="3200400" y="742950"/>
            <a:ext cx="2420243" cy="61004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Homelink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1710502" y="2274831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"/>
          <p:cNvSpPr/>
          <p:nvPr/>
        </p:nvSpPr>
        <p:spPr>
          <a:xfrm>
            <a:off x="1710502" y="3562350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2101102" y="2038350"/>
            <a:ext cx="7042898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dialogues in part 1.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rgbClr val="F07C34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3314701" y="2128194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314700" y="1566899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314701" y="2675183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881" y="2564019"/>
            <a:ext cx="405321" cy="508079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9612" y="1452589"/>
            <a:ext cx="432978" cy="525101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00" y="2000249"/>
            <a:ext cx="474603" cy="545972"/>
          </a:xfrm>
          <a:prstGeom prst="rect">
            <a:avLst/>
          </a:prstGeom>
        </p:spPr>
      </p:pic>
      <p:sp>
        <p:nvSpPr>
          <p:cNvPr id="14" name="Bùi Liễu"/>
          <p:cNvSpPr txBox="1">
            <a:spLocks/>
          </p:cNvSpPr>
          <p:nvPr/>
        </p:nvSpPr>
        <p:spPr>
          <a:xfrm>
            <a:off x="3321915" y="3197334"/>
            <a:ext cx="328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3314700" y="3719486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>
            <a:spLocks/>
          </p:cNvSpPr>
          <p:nvPr/>
        </p:nvSpPr>
        <p:spPr>
          <a:xfrm>
            <a:off x="3289784" y="4277193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289784" y="237275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Contents </a:t>
            </a:r>
          </a:p>
        </p:txBody>
      </p:sp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17CC159D-8530-4D21-B0CB-F98226882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8" y="1210800"/>
            <a:ext cx="8277439" cy="3169703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247306" y="393467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511049" y="4435944"/>
            <a:ext cx="2247236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376417" y="4448245"/>
            <a:ext cx="253463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028950" y="4448245"/>
            <a:ext cx="321033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969" y="508309"/>
            <a:ext cx="326519" cy="261755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737436" y="1350352"/>
            <a:ext cx="2634899" cy="663146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Bùi Liễu 0968142780"/>
          <p:cNvSpPr/>
          <p:nvPr/>
        </p:nvSpPr>
        <p:spPr>
          <a:xfrm>
            <a:off x="708913" y="1324689"/>
            <a:ext cx="2577632" cy="64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  <a:endParaRPr lang="vi-V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356379" y="1702552"/>
            <a:ext cx="1368021" cy="411122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Bùi Liễu 0968142780"/>
          <p:cNvSpPr/>
          <p:nvPr/>
        </p:nvSpPr>
        <p:spPr>
          <a:xfrm>
            <a:off x="3345807" y="1681926"/>
            <a:ext cx="1378593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5076553" y="1161195"/>
            <a:ext cx="2778999" cy="663145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Bùi Liễu 0968142780"/>
          <p:cNvSpPr/>
          <p:nvPr/>
        </p:nvSpPr>
        <p:spPr>
          <a:xfrm>
            <a:off x="5094243" y="1147782"/>
            <a:ext cx="2893298" cy="71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cats. </a:t>
            </a: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F3DD64F-B5D3-428F-AD01-38EFFF61F716}"/>
              </a:ext>
            </a:extLst>
          </p:cNvPr>
          <p:cNvSpPr txBox="1">
            <a:spLocks/>
          </p:cNvSpPr>
          <p:nvPr/>
        </p:nvSpPr>
        <p:spPr>
          <a:xfrm>
            <a:off x="5340696" y="907648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275D9525-2D9D-438B-A365-A5EAD4DA2FBB}"/>
              </a:ext>
            </a:extLst>
          </p:cNvPr>
          <p:cNvSpPr/>
          <p:nvPr/>
        </p:nvSpPr>
        <p:spPr>
          <a:xfrm>
            <a:off x="4778125" y="3765200"/>
            <a:ext cx="1960320" cy="628801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Bùi Liễu 0968142780"/>
          <p:cNvSpPr/>
          <p:nvPr/>
        </p:nvSpPr>
        <p:spPr>
          <a:xfrm>
            <a:off x="4857750" y="3850223"/>
            <a:ext cx="1944368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657351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61" y="1211233"/>
            <a:ext cx="3047528" cy="2620486"/>
          </a:xfrm>
          <a:prstGeom prst="rect">
            <a:avLst/>
          </a:prstGeom>
        </p:spPr>
      </p:pic>
      <p:sp>
        <p:nvSpPr>
          <p:cNvPr id="7" name="Bùi Liễu 0968142780"/>
          <p:cNvSpPr txBox="1"/>
          <p:nvPr/>
        </p:nvSpPr>
        <p:spPr>
          <a:xfrm>
            <a:off x="285750" y="4506847"/>
            <a:ext cx="2991678" cy="236604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2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474568" y="2482565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/pets/</a:t>
            </a: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686301" y="1611283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pet</a:t>
            </a:r>
            <a:r>
              <a:rPr lang="en-US" altLang="zh-CN" sz="4950" b="1" u="sng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4663937" y="3007598"/>
            <a:ext cx="3197349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vi-VN" sz="270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cưng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F65B1340-EE5C-4682-8C79-0E59126ACB4C}"/>
              </a:ext>
            </a:extLst>
          </p:cNvPr>
          <p:cNvSpPr txBox="1"/>
          <p:nvPr/>
        </p:nvSpPr>
        <p:spPr>
          <a:xfrm>
            <a:off x="800100" y="248363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8569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/>
          <p:nvPr/>
        </p:nvSpPr>
        <p:spPr>
          <a:xfrm>
            <a:off x="4056018" y="3045923"/>
            <a:ext cx="346166" cy="3156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65" y="943609"/>
            <a:ext cx="1588060" cy="1637550"/>
          </a:xfrm>
          <a:prstGeom prst="rect">
            <a:avLst/>
          </a:prstGeom>
        </p:spPr>
      </p:pic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D4EDFBC4-681F-4B05-9849-259F4080D9BB}"/>
              </a:ext>
            </a:extLst>
          </p:cNvPr>
          <p:cNvGrpSpPr/>
          <p:nvPr/>
        </p:nvGrpSpPr>
        <p:grpSpPr>
          <a:xfrm>
            <a:off x="4993621" y="928808"/>
            <a:ext cx="3073015" cy="1637203"/>
            <a:chOff x="7232901" y="1121333"/>
            <a:chExt cx="4097353" cy="2182937"/>
          </a:xfrm>
        </p:grpSpPr>
        <p:pic>
          <p:nvPicPr>
            <p:cNvPr id="17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901" y="1121333"/>
              <a:ext cx="2019116" cy="2082040"/>
            </a:xfrm>
            <a:prstGeom prst="rect">
              <a:avLst/>
            </a:prstGeom>
          </p:spPr>
        </p:pic>
        <p:pic>
          <p:nvPicPr>
            <p:cNvPr id="18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2017" y="1161266"/>
              <a:ext cx="2078237" cy="2143004"/>
            </a:xfrm>
            <a:prstGeom prst="rect">
              <a:avLst/>
            </a:prstGeom>
          </p:spPr>
        </p:pic>
      </p:grp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1269980" y="3459081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/>
              <a:t>dɒɡ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2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71487" y="2660483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</a:t>
            </a:r>
            <a:endParaRPr lang="en-US" sz="49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1487031" y="3946098"/>
            <a:ext cx="1289776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646018" y="3459081"/>
            <a:ext cx="1723877" cy="4544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/>
              <a:t>dɒɡ</a:t>
            </a:r>
            <a:r>
              <a:rPr lang="en-US" sz="2700" dirty="0">
                <a:solidFill>
                  <a:srgbClr val="FF0000"/>
                </a:solidFill>
              </a:rPr>
              <a:t>z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857751" y="2645574"/>
            <a:ext cx="3300413" cy="80070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495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</a:t>
            </a:r>
            <a:r>
              <a:rPr lang="en-US" altLang="zh-CN" sz="495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226529" y="3946098"/>
            <a:ext cx="2387833" cy="454453"/>
          </a:xfrm>
          <a:prstGeom prst="rect">
            <a:avLst/>
          </a:prstGeom>
        </p:spPr>
        <p:txBody>
          <a:bodyPr wrap="none" lIns="38576" tIns="19289" rIns="38576" bIns="19289">
            <a:spAutoFit/>
          </a:bodyPr>
          <a:lstStyle/>
          <a:p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004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  <p:bldP spid="22" grpId="1"/>
      <p:bldP spid="23" grpId="0"/>
      <p:bldP spid="24" grpId="0"/>
      <p:bldP spid="25" grpId="0"/>
      <p:bldP spid="25" grpId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5086</TotalTime>
  <Words>800</Words>
  <Application>Microsoft Office PowerPoint</Application>
  <PresentationFormat>On-screen Show (16:9)</PresentationFormat>
  <Paragraphs>241</Paragraphs>
  <Slides>41</Slides>
  <Notes>6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Comic Sans MS</vt:lpstr>
      <vt:lpstr>Vogue-ExtraBold</vt:lpstr>
      <vt:lpstr>Barmeno-ExtraBold</vt:lpstr>
      <vt:lpstr>Wingdings</vt:lpstr>
      <vt:lpstr>Arial</vt:lpstr>
      <vt:lpstr>Calibri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Windows 11</cp:lastModifiedBy>
  <cp:revision>218</cp:revision>
  <dcterms:created xsi:type="dcterms:W3CDTF">2006-08-16T00:00:00Z</dcterms:created>
  <dcterms:modified xsi:type="dcterms:W3CDTF">2026-04-09T16:27:08Z</dcterms:modified>
</cp:coreProperties>
</file>