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5"/>
  </p:notesMasterIdLst>
  <p:sldIdLst>
    <p:sldId id="299" r:id="rId2"/>
    <p:sldId id="260" r:id="rId3"/>
    <p:sldId id="291" r:id="rId4"/>
    <p:sldId id="300" r:id="rId5"/>
    <p:sldId id="302" r:id="rId6"/>
    <p:sldId id="259" r:id="rId7"/>
    <p:sldId id="323" r:id="rId8"/>
    <p:sldId id="2007577340" r:id="rId9"/>
    <p:sldId id="2007577341" r:id="rId10"/>
    <p:sldId id="2007577343" r:id="rId11"/>
    <p:sldId id="2007577342" r:id="rId12"/>
    <p:sldId id="2007577344" r:id="rId13"/>
    <p:sldId id="30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10" d="100"/>
          <a:sy n="110" d="100"/>
        </p:scale>
        <p:origin x="57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A9274-5020-4250-AC1F-0BD3D37F6D63}" type="datetimeFigureOut">
              <a:rPr lang="en-US" smtClean="0"/>
              <a:t>4/11/26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9F9C9-3426-400A-A2E5-2A8F95126095}" type="slidenum">
              <a:rPr lang="en-US" smtClean="0"/>
              <a:t>‹#›</a:t>
            </a:fld>
            <a:endParaRPr lang="en-US"/>
          </a:p>
        </p:txBody>
      </p:sp>
    </p:spTree>
    <p:extLst>
      <p:ext uri="{BB962C8B-B14F-4D97-AF65-F5344CB8AC3E}">
        <p14:creationId xmlns:p14="http://schemas.microsoft.com/office/powerpoint/2010/main" val="1785484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9B538-F317-4996-99A6-47CB8AB40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239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422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630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6"/>
            <a:ext cx="7798000" cy="26460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cs typeface="Arial"/>
              <a:sym typeface="Arial"/>
            </a:endParaRPr>
          </a:p>
        </p:txBody>
      </p:sp>
      <p:sp>
        <p:nvSpPr>
          <p:cNvPr id="86" name="Google Shape;86;p3"/>
          <p:cNvSpPr/>
          <p:nvPr/>
        </p:nvSpPr>
        <p:spPr>
          <a:xfrm>
            <a:off x="2834230" y="41391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96580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3907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372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415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1386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7"/>
          <p:cNvSpPr/>
          <p:nvPr/>
        </p:nvSpPr>
        <p:spPr>
          <a:xfrm>
            <a:off x="663933" y="266806"/>
            <a:ext cx="10864000" cy="1069461"/>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0570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8887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5151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54080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76669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993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865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5199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D25064C-C17B-46E8-64FA-686216D7BF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52330284"/>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66" r:id="rId8"/>
    <p:sldLayoutId id="2147483767" r:id="rId9"/>
    <p:sldLayoutId id="2147483769" r:id="rId10"/>
    <p:sldLayoutId id="2147483770" r:id="rId11"/>
    <p:sldLayoutId id="2147483771" r:id="rId12"/>
    <p:sldLayoutId id="214748377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8.png"/><Relationship Id="rId5" Type="http://schemas.openxmlformats.org/officeDocument/2006/relationships/image" Target="../media/image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7" Type="http://schemas.microsoft.com/office/2007/relationships/hdphoto" Target="../media/hdphoto13.wdp"/><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4.png"/><Relationship Id="rId5" Type="http://schemas.microsoft.com/office/2007/relationships/hdphoto" Target="../media/hdphoto12.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png"/><Relationship Id="rId5" Type="http://schemas.microsoft.com/office/2007/relationships/hdphoto" Target="../media/hdphoto14.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8.xml"/><Relationship Id="rId6" Type="http://schemas.microsoft.com/office/2007/relationships/hdphoto" Target="../media/hdphoto8.wdp"/><Relationship Id="rId5" Type="http://schemas.openxmlformats.org/officeDocument/2006/relationships/image" Target="../media/image17.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8.xml"/><Relationship Id="rId6" Type="http://schemas.microsoft.com/office/2007/relationships/hdphoto" Target="../media/hdphoto8.wdp"/><Relationship Id="rId5" Type="http://schemas.openxmlformats.org/officeDocument/2006/relationships/image" Target="../media/image17.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1.xml"/><Relationship Id="rId4" Type="http://schemas.microsoft.com/office/2007/relationships/hdphoto" Target="../media/hdphoto11.wdp"/></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sp>
        <p:nvSpPr>
          <p:cNvPr id="5" name="Hình chữ nhật: Góc Tròn 6">
            <a:extLst>
              <a:ext uri="{FF2B5EF4-FFF2-40B4-BE49-F238E27FC236}">
                <a16:creationId xmlns:a16="http://schemas.microsoft.com/office/drawing/2014/main" id="{FA22C912-12A1-38F9-3FE0-735AA97562BB}"/>
              </a:ext>
            </a:extLst>
          </p:cNvPr>
          <p:cNvSpPr/>
          <p:nvPr/>
        </p:nvSpPr>
        <p:spPr>
          <a:xfrm>
            <a:off x="373992" y="433472"/>
            <a:ext cx="11382233" cy="5982080"/>
          </a:xfrm>
          <a:custGeom>
            <a:avLst/>
            <a:gdLst>
              <a:gd name="csX0" fmla="*/ 0 w 11382233"/>
              <a:gd name="csY0" fmla="*/ 997033 h 5982080"/>
              <a:gd name="csX1" fmla="*/ 997033 w 11382233"/>
              <a:gd name="csY1" fmla="*/ 0 h 5982080"/>
              <a:gd name="csX2" fmla="*/ 10385200 w 11382233"/>
              <a:gd name="csY2" fmla="*/ 0 h 5982080"/>
              <a:gd name="csX3" fmla="*/ 11382233 w 11382233"/>
              <a:gd name="csY3" fmla="*/ 997033 h 5982080"/>
              <a:gd name="csX4" fmla="*/ 11382233 w 11382233"/>
              <a:gd name="csY4" fmla="*/ 4985047 h 5982080"/>
              <a:gd name="csX5" fmla="*/ 10385200 w 11382233"/>
              <a:gd name="csY5" fmla="*/ 5982080 h 5982080"/>
              <a:gd name="csX6" fmla="*/ 997033 w 11382233"/>
              <a:gd name="csY6" fmla="*/ 5982080 h 5982080"/>
              <a:gd name="csX7" fmla="*/ 0 w 11382233"/>
              <a:gd name="csY7" fmla="*/ 4985047 h 5982080"/>
              <a:gd name="csX8" fmla="*/ 0 w 11382233"/>
              <a:gd name="csY8" fmla="*/ 997033 h 59820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382233" h="5982080" fill="none" extrusionOk="0">
                <a:moveTo>
                  <a:pt x="0" y="997033"/>
                </a:moveTo>
                <a:cubicBezTo>
                  <a:pt x="-105021" y="452917"/>
                  <a:pt x="443911" y="14062"/>
                  <a:pt x="997033" y="0"/>
                </a:cubicBezTo>
                <a:cubicBezTo>
                  <a:pt x="5640895" y="77600"/>
                  <a:pt x="6126496" y="-27269"/>
                  <a:pt x="10385200" y="0"/>
                </a:cubicBezTo>
                <a:cubicBezTo>
                  <a:pt x="10963882" y="-36984"/>
                  <a:pt x="11394397" y="449968"/>
                  <a:pt x="11382233" y="997033"/>
                </a:cubicBezTo>
                <a:cubicBezTo>
                  <a:pt x="11491233" y="1950394"/>
                  <a:pt x="11304024" y="3523955"/>
                  <a:pt x="11382233" y="4985047"/>
                </a:cubicBezTo>
                <a:cubicBezTo>
                  <a:pt x="11298305" y="5502861"/>
                  <a:pt x="10912203" y="5992507"/>
                  <a:pt x="10385200" y="5982080"/>
                </a:cubicBezTo>
                <a:cubicBezTo>
                  <a:pt x="6939328" y="6031257"/>
                  <a:pt x="3992859" y="5859378"/>
                  <a:pt x="997033" y="5982080"/>
                </a:cubicBezTo>
                <a:cubicBezTo>
                  <a:pt x="437257" y="6052199"/>
                  <a:pt x="-50537" y="5579206"/>
                  <a:pt x="0" y="4985047"/>
                </a:cubicBezTo>
                <a:cubicBezTo>
                  <a:pt x="47022" y="3652819"/>
                  <a:pt x="104569" y="2668767"/>
                  <a:pt x="0" y="997033"/>
                </a:cubicBezTo>
                <a:close/>
              </a:path>
              <a:path w="11382233" h="5982080" stroke="0" extrusionOk="0">
                <a:moveTo>
                  <a:pt x="0" y="997033"/>
                </a:moveTo>
                <a:cubicBezTo>
                  <a:pt x="56528" y="439926"/>
                  <a:pt x="541907" y="-6374"/>
                  <a:pt x="997033" y="0"/>
                </a:cubicBezTo>
                <a:cubicBezTo>
                  <a:pt x="5069496" y="-129276"/>
                  <a:pt x="7493232" y="-77778"/>
                  <a:pt x="10385200" y="0"/>
                </a:cubicBezTo>
                <a:cubicBezTo>
                  <a:pt x="10921648" y="-45264"/>
                  <a:pt x="11374573" y="490555"/>
                  <a:pt x="11382233" y="997033"/>
                </a:cubicBezTo>
                <a:cubicBezTo>
                  <a:pt x="11463832" y="2772935"/>
                  <a:pt x="11536533" y="4120030"/>
                  <a:pt x="11382233" y="4985047"/>
                </a:cubicBezTo>
                <a:cubicBezTo>
                  <a:pt x="11421051" y="5617558"/>
                  <a:pt x="10908874" y="5991247"/>
                  <a:pt x="10385200" y="5982080"/>
                </a:cubicBezTo>
                <a:cubicBezTo>
                  <a:pt x="6353768" y="6026300"/>
                  <a:pt x="4133431" y="5952698"/>
                  <a:pt x="997033" y="5982080"/>
                </a:cubicBezTo>
                <a:cubicBezTo>
                  <a:pt x="435148" y="5938897"/>
                  <a:pt x="-26058" y="5529671"/>
                  <a:pt x="0" y="4985047"/>
                </a:cubicBezTo>
                <a:cubicBezTo>
                  <a:pt x="-159954" y="4579520"/>
                  <a:pt x="22140" y="2287868"/>
                  <a:pt x="0" y="997033"/>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Nhóm 28">
            <a:extLst>
              <a:ext uri="{FF2B5EF4-FFF2-40B4-BE49-F238E27FC236}">
                <a16:creationId xmlns:a16="http://schemas.microsoft.com/office/drawing/2014/main" id="{7794CA1B-48FB-7B37-980B-0CAB5F45B53D}"/>
              </a:ext>
            </a:extLst>
          </p:cNvPr>
          <p:cNvGrpSpPr/>
          <p:nvPr/>
        </p:nvGrpSpPr>
        <p:grpSpPr>
          <a:xfrm>
            <a:off x="3695700" y="4314825"/>
            <a:ext cx="5061088" cy="2832644"/>
            <a:chOff x="6185193" y="3296048"/>
            <a:chExt cx="6826983" cy="3984917"/>
          </a:xfrm>
        </p:grpSpPr>
        <p:pic>
          <p:nvPicPr>
            <p:cNvPr id="15" name="Hình ảnh 19" descr="Ảnh có chứa đồ chơi, búp bê, đồ họa véc-tơ&#10;&#10;Mô tả được tạo tự động">
              <a:extLst>
                <a:ext uri="{FF2B5EF4-FFF2-40B4-BE49-F238E27FC236}">
                  <a16:creationId xmlns:a16="http://schemas.microsoft.com/office/drawing/2014/main" id="{0FC19204-B309-8388-98B5-FB888F2AAD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7432933" y="3296048"/>
              <a:ext cx="2965766" cy="3984917"/>
            </a:xfrm>
            <a:prstGeom prst="rect">
              <a:avLst/>
            </a:prstGeom>
          </p:spPr>
        </p:pic>
        <p:pic>
          <p:nvPicPr>
            <p:cNvPr id="16" name="Hình ảnh 20" descr="Ảnh có chứa đồ chơi, búp bê, đồ họa véc-tơ&#10;&#10;Mô tả được tạo tự động">
              <a:extLst>
                <a:ext uri="{FF2B5EF4-FFF2-40B4-BE49-F238E27FC236}">
                  <a16:creationId xmlns:a16="http://schemas.microsoft.com/office/drawing/2014/main" id="{0CB8C435-BF23-5851-9A97-9D5D51D9CE4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836451" y="3415423"/>
              <a:ext cx="3175725" cy="3530917"/>
            </a:xfrm>
            <a:prstGeom prst="rect">
              <a:avLst/>
            </a:prstGeom>
          </p:spPr>
        </p:pic>
        <p:pic>
          <p:nvPicPr>
            <p:cNvPr id="17" name="Hình ảnh 21" descr="Ảnh có chứa đồ chơi, búp bê&#10;&#10;Mô tả được tạo tự động">
              <a:extLst>
                <a:ext uri="{FF2B5EF4-FFF2-40B4-BE49-F238E27FC236}">
                  <a16:creationId xmlns:a16="http://schemas.microsoft.com/office/drawing/2014/main" id="{80C27700-23C7-C6CE-5515-A1C3065B80F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6185193" y="3469714"/>
              <a:ext cx="2398016" cy="3689774"/>
            </a:xfrm>
            <a:prstGeom prst="rect">
              <a:avLst/>
            </a:prstGeom>
          </p:spPr>
        </p:pic>
        <p:pic>
          <p:nvPicPr>
            <p:cNvPr id="18" name="Hình ảnh 22" descr="Ảnh có chứa đồ chơi, búp bê&#10;&#10;Mô tả được tạo tự động">
              <a:extLst>
                <a:ext uri="{FF2B5EF4-FFF2-40B4-BE49-F238E27FC236}">
                  <a16:creationId xmlns:a16="http://schemas.microsoft.com/office/drawing/2014/main" id="{A68AF635-0BEF-77C0-0D78-A15692440C4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9256760" y="3649862"/>
              <a:ext cx="1934404" cy="3436044"/>
            </a:xfrm>
            <a:prstGeom prst="rect">
              <a:avLst/>
            </a:prstGeom>
          </p:spPr>
        </p:pic>
      </p:grpSp>
      <p:pic>
        <p:nvPicPr>
          <p:cNvPr id="19" name="Picture 18">
            <a:extLst>
              <a:ext uri="{FF2B5EF4-FFF2-40B4-BE49-F238E27FC236}">
                <a16:creationId xmlns:a16="http://schemas.microsoft.com/office/drawing/2014/main" id="{F766632C-B667-162A-ED13-00864B913662}"/>
              </a:ext>
            </a:extLst>
          </p:cNvPr>
          <p:cNvPicPr>
            <a:picLocks noChangeAspect="1"/>
          </p:cNvPicPr>
          <p:nvPr/>
        </p:nvPicPr>
        <p:blipFill>
          <a:blip r:embed="rId11"/>
          <a:stretch>
            <a:fillRect/>
          </a:stretch>
        </p:blipFill>
        <p:spPr>
          <a:xfrm>
            <a:off x="1203142" y="1278978"/>
            <a:ext cx="10071465" cy="890093"/>
          </a:xfrm>
          <a:prstGeom prst="rect">
            <a:avLst/>
          </a:prstGeom>
        </p:spPr>
      </p:pic>
      <p:pic>
        <p:nvPicPr>
          <p:cNvPr id="24" name="Picture 23">
            <a:extLst>
              <a:ext uri="{FF2B5EF4-FFF2-40B4-BE49-F238E27FC236}">
                <a16:creationId xmlns:a16="http://schemas.microsoft.com/office/drawing/2014/main" id="{AB4949A5-8680-5F01-67C4-B12F3E04A530}"/>
              </a:ext>
            </a:extLst>
          </p:cNvPr>
          <p:cNvPicPr>
            <a:picLocks noChangeAspect="1"/>
          </p:cNvPicPr>
          <p:nvPr/>
        </p:nvPicPr>
        <p:blipFill>
          <a:blip r:embed="rId12"/>
          <a:stretch>
            <a:fillRect/>
          </a:stretch>
        </p:blipFill>
        <p:spPr>
          <a:xfrm rot="20933605">
            <a:off x="390393" y="1948724"/>
            <a:ext cx="3048264" cy="2103302"/>
          </a:xfrm>
          <a:prstGeom prst="rect">
            <a:avLst/>
          </a:prstGeom>
        </p:spPr>
      </p:pic>
      <p:pic>
        <p:nvPicPr>
          <p:cNvPr id="25" name="Picture 24">
            <a:extLst>
              <a:ext uri="{FF2B5EF4-FFF2-40B4-BE49-F238E27FC236}">
                <a16:creationId xmlns:a16="http://schemas.microsoft.com/office/drawing/2014/main" id="{E8068E10-6257-9767-0D66-A20565939958}"/>
              </a:ext>
            </a:extLst>
          </p:cNvPr>
          <p:cNvPicPr>
            <a:picLocks noChangeAspect="1"/>
          </p:cNvPicPr>
          <p:nvPr/>
        </p:nvPicPr>
        <p:blipFill>
          <a:blip r:embed="rId13"/>
          <a:stretch>
            <a:fillRect/>
          </a:stretch>
        </p:blipFill>
        <p:spPr>
          <a:xfrm>
            <a:off x="1529320" y="2480603"/>
            <a:ext cx="9114310" cy="2030144"/>
          </a:xfrm>
          <a:prstGeom prst="rect">
            <a:avLst/>
          </a:prstGeom>
        </p:spPr>
      </p:pic>
    </p:spTree>
    <p:extLst>
      <p:ext uri="{BB962C8B-B14F-4D97-AF65-F5344CB8AC3E}">
        <p14:creationId xmlns:p14="http://schemas.microsoft.com/office/powerpoint/2010/main" val="37203268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7C310935-3043-2D70-83AB-AFCB90CB0073}"/>
              </a:ext>
            </a:extLst>
          </p:cNvPr>
          <p:cNvGrpSpPr/>
          <p:nvPr/>
        </p:nvGrpSpPr>
        <p:grpSpPr>
          <a:xfrm>
            <a:off x="444218" y="3132187"/>
            <a:ext cx="4544063" cy="3413728"/>
            <a:chOff x="664935" y="3237290"/>
            <a:chExt cx="4544063" cy="3413728"/>
          </a:xfrm>
        </p:grpSpPr>
        <p:pic>
          <p:nvPicPr>
            <p:cNvPr id="4" name="Picture 14">
              <a:extLst>
                <a:ext uri="{FF2B5EF4-FFF2-40B4-BE49-F238E27FC236}">
                  <a16:creationId xmlns:a16="http://schemas.microsoft.com/office/drawing/2014/main" id="{4B7EEB3C-C3FC-B9B3-7BDE-56C064AB4620}"/>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a:extLst>
                <a:ext uri="{FF2B5EF4-FFF2-40B4-BE49-F238E27FC236}">
                  <a16:creationId xmlns:a16="http://schemas.microsoft.com/office/drawing/2014/main" id="{C01505AC-2532-FF49-B41A-5B958E5440F3}"/>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
        <p:nvSpPr>
          <p:cNvPr id="12" name="Speech Bubble: Rectangle with Corners Rounded 11">
            <a:extLst>
              <a:ext uri="{FF2B5EF4-FFF2-40B4-BE49-F238E27FC236}">
                <a16:creationId xmlns:a16="http://schemas.microsoft.com/office/drawing/2014/main" id="{38A55EA8-7555-C3F1-ACA5-1FF6593B9F3D}"/>
              </a:ext>
            </a:extLst>
          </p:cNvPr>
          <p:cNvSpPr/>
          <p:nvPr/>
        </p:nvSpPr>
        <p:spPr>
          <a:xfrm>
            <a:off x="3057524" y="847725"/>
            <a:ext cx="6238875" cy="1133475"/>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3600" dirty="0" err="1">
                <a:solidFill>
                  <a:srgbClr val="FF0000"/>
                </a:solidFill>
              </a:rPr>
              <a:t>Lựa</a:t>
            </a:r>
            <a:r>
              <a:rPr lang="en-US" sz="3600" dirty="0">
                <a:solidFill>
                  <a:srgbClr val="FF0000"/>
                </a:solidFill>
              </a:rPr>
              <a:t> </a:t>
            </a:r>
            <a:r>
              <a:rPr lang="en-US" sz="3600" dirty="0" err="1">
                <a:solidFill>
                  <a:srgbClr val="FF0000"/>
                </a:solidFill>
              </a:rPr>
              <a:t>chọn</a:t>
            </a:r>
            <a:r>
              <a:rPr lang="en-US" sz="3600" dirty="0">
                <a:solidFill>
                  <a:srgbClr val="FF0000"/>
                </a:solidFill>
              </a:rPr>
              <a:t> </a:t>
            </a:r>
            <a:r>
              <a:rPr lang="en-US" sz="3600" dirty="0" err="1">
                <a:solidFill>
                  <a:srgbClr val="FF0000"/>
                </a:solidFill>
              </a:rPr>
              <a:t>địa</a:t>
            </a:r>
            <a:r>
              <a:rPr lang="en-US" sz="3600" dirty="0">
                <a:solidFill>
                  <a:srgbClr val="FF0000"/>
                </a:solidFill>
              </a:rPr>
              <a:t> </a:t>
            </a:r>
            <a:r>
              <a:rPr lang="en-US" sz="3600" dirty="0" err="1">
                <a:solidFill>
                  <a:srgbClr val="FF0000"/>
                </a:solidFill>
              </a:rPr>
              <a:t>điểm</a:t>
            </a:r>
            <a:r>
              <a:rPr lang="en-US" sz="3600" dirty="0">
                <a:solidFill>
                  <a:srgbClr val="FF0000"/>
                </a:solidFill>
              </a:rPr>
              <a:t> </a:t>
            </a:r>
            <a:r>
              <a:rPr lang="en-US" sz="3600" dirty="0" err="1">
                <a:solidFill>
                  <a:srgbClr val="FF0000"/>
                </a:solidFill>
              </a:rPr>
              <a:t>và</a:t>
            </a:r>
            <a:r>
              <a:rPr lang="en-US" sz="3600" dirty="0">
                <a:solidFill>
                  <a:srgbClr val="FF0000"/>
                </a:solidFill>
              </a:rPr>
              <a:t> </a:t>
            </a:r>
            <a:r>
              <a:rPr lang="en-US" sz="3600" dirty="0" err="1">
                <a:solidFill>
                  <a:srgbClr val="FF0000"/>
                </a:solidFill>
              </a:rPr>
              <a:t>thời</a:t>
            </a:r>
            <a:r>
              <a:rPr lang="en-US" sz="3600" dirty="0">
                <a:solidFill>
                  <a:srgbClr val="FF0000"/>
                </a:solidFill>
              </a:rPr>
              <a:t> </a:t>
            </a:r>
            <a:r>
              <a:rPr lang="en-US" sz="3600" dirty="0" err="1">
                <a:solidFill>
                  <a:srgbClr val="FF0000"/>
                </a:solidFill>
              </a:rPr>
              <a:t>gian</a:t>
            </a:r>
            <a:r>
              <a:rPr lang="en-US" sz="3600" dirty="0">
                <a:solidFill>
                  <a:srgbClr val="FF0000"/>
                </a:solidFill>
              </a:rPr>
              <a:t> </a:t>
            </a:r>
            <a:r>
              <a:rPr lang="en-US" sz="3600" dirty="0" err="1">
                <a:solidFill>
                  <a:srgbClr val="FF0000"/>
                </a:solidFill>
              </a:rPr>
              <a:t>tổ</a:t>
            </a:r>
            <a:r>
              <a:rPr lang="en-US" sz="3600" dirty="0">
                <a:solidFill>
                  <a:srgbClr val="FF0000"/>
                </a:solidFill>
              </a:rPr>
              <a:t> </a:t>
            </a:r>
            <a:r>
              <a:rPr lang="en-US" sz="3600" dirty="0" err="1">
                <a:solidFill>
                  <a:srgbClr val="FF0000"/>
                </a:solidFill>
              </a:rPr>
              <a:t>chức</a:t>
            </a:r>
            <a:r>
              <a:rPr lang="en-US" sz="3600" dirty="0">
                <a:solidFill>
                  <a:srgbClr val="FF0000"/>
                </a:solidFill>
              </a:rPr>
              <a:t> </a:t>
            </a:r>
            <a:r>
              <a:rPr lang="en-US" sz="3600" dirty="0" err="1">
                <a:solidFill>
                  <a:srgbClr val="FF0000"/>
                </a:solidFill>
              </a:rPr>
              <a:t>hoạt</a:t>
            </a:r>
            <a:r>
              <a:rPr lang="en-US" sz="3600" dirty="0">
                <a:solidFill>
                  <a:srgbClr val="FF0000"/>
                </a:solidFill>
              </a:rPr>
              <a:t> </a:t>
            </a:r>
            <a:r>
              <a:rPr lang="en-US" sz="3600" dirty="0" err="1">
                <a:solidFill>
                  <a:srgbClr val="FF0000"/>
                </a:solidFill>
              </a:rPr>
              <a:t>động</a:t>
            </a:r>
            <a:r>
              <a:rPr lang="en-US" sz="3600" dirty="0">
                <a:solidFill>
                  <a:srgbClr val="FF0000"/>
                </a:solidFill>
              </a:rPr>
              <a:t>;</a:t>
            </a:r>
          </a:p>
        </p:txBody>
      </p:sp>
      <p:sp>
        <p:nvSpPr>
          <p:cNvPr id="13" name="Speech Bubble: Rectangle with Corners Rounded 12">
            <a:extLst>
              <a:ext uri="{FF2B5EF4-FFF2-40B4-BE49-F238E27FC236}">
                <a16:creationId xmlns:a16="http://schemas.microsoft.com/office/drawing/2014/main" id="{8C070158-9222-40A1-5F1A-63DF959E897A}"/>
              </a:ext>
            </a:extLst>
          </p:cNvPr>
          <p:cNvSpPr/>
          <p:nvPr/>
        </p:nvSpPr>
        <p:spPr>
          <a:xfrm>
            <a:off x="4991100" y="2438401"/>
            <a:ext cx="5667375" cy="923924"/>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200" dirty="0">
                <a:solidFill>
                  <a:srgbClr val="FF0000"/>
                </a:solidFill>
                <a:latin typeface="Calibri" panose="020F0502020204030204" pitchFamily="34" charset="0"/>
                <a:cs typeface="Calibri" panose="020F0502020204030204" pitchFamily="34" charset="0"/>
              </a:rPr>
              <a:t>Liệt kê từng công việc cụ thể để tổ chức hoạt động;</a:t>
            </a:r>
          </a:p>
        </p:txBody>
      </p:sp>
      <p:sp>
        <p:nvSpPr>
          <p:cNvPr id="14" name="Speech Bubble: Rectangle with Corners Rounded 13">
            <a:extLst>
              <a:ext uri="{FF2B5EF4-FFF2-40B4-BE49-F238E27FC236}">
                <a16:creationId xmlns:a16="http://schemas.microsoft.com/office/drawing/2014/main" id="{531050DB-EF1B-C95C-3BD8-E393B3CF3B9F}"/>
              </a:ext>
            </a:extLst>
          </p:cNvPr>
          <p:cNvSpPr/>
          <p:nvPr/>
        </p:nvSpPr>
        <p:spPr>
          <a:xfrm>
            <a:off x="5248275" y="4019550"/>
            <a:ext cx="6419850" cy="1409700"/>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FF0000"/>
                </a:solidFill>
                <a:latin typeface="Calibri" panose="020F0502020204030204" pitchFamily="34" charset="0"/>
                <a:cs typeface="Calibri" panose="020F0502020204030204" pitchFamily="34" charset="0"/>
              </a:rPr>
              <a:t>Phân công nhiệm vụ cụ thể cho từng thành viên trong nhóm, bạn nào làm việc gì.</a:t>
            </a:r>
          </a:p>
        </p:txBody>
      </p:sp>
    </p:spTree>
    <p:extLst>
      <p:ext uri="{BB962C8B-B14F-4D97-AF65-F5344CB8AC3E}">
        <p14:creationId xmlns:p14="http://schemas.microsoft.com/office/powerpoint/2010/main" val="233365946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14285482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86280" y="255850"/>
            <a:ext cx="7657174" cy="3416320"/>
          </a:xfrm>
          <a:prstGeom prst="rect">
            <a:avLst/>
          </a:prstGeom>
          <a:noFill/>
        </p:spPr>
        <p:txBody>
          <a:bodyPr wrap="square">
            <a:spAutoFit/>
          </a:bodyPr>
          <a:lstStyle/>
          <a:p>
            <a:pPr lvl="0" algn="just" defTabSz="911744">
              <a:defRPr/>
            </a:pPr>
            <a:r>
              <a:rPr lang="vi-VN" sz="3600" b="1" dirty="0">
                <a:solidFill>
                  <a:srgbClr val="FFFF00"/>
                </a:solidFill>
                <a:latin typeface="Calibri" panose="020F0502020204030204" pitchFamily="34" charset="0"/>
                <a:ea typeface="Calibri" panose="020F0502020204030204" pitchFamily="34" charset="0"/>
                <a:cs typeface="Calibri" panose="020F0502020204030204" pitchFamily="34" charset="0"/>
              </a:rPr>
              <a:t>Kết luận: Các nhóm cùng nghĩ một động tác và khẩu hiệu chung để thể hiện tinh thần quyết tâm thực hiện được kế hoạch hoạt động kết nối cộng đồng nhóm mình đã xây dựng. Hỗ to và thực hiện động tác.</a:t>
            </a:r>
          </a:p>
        </p:txBody>
      </p:sp>
    </p:spTree>
    <p:extLst>
      <p:ext uri="{BB962C8B-B14F-4D97-AF65-F5344CB8AC3E}">
        <p14:creationId xmlns:p14="http://schemas.microsoft.com/office/powerpoint/2010/main" val="3801271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descr="Ảnh có chứa khu nghỉ mát&#10;&#10;Mô tả được tạo tự động">
            <a:extLst>
              <a:ext uri="{FF2B5EF4-FFF2-40B4-BE49-F238E27FC236}">
                <a16:creationId xmlns:a16="http://schemas.microsoft.com/office/drawing/2014/main" id="{E26AA287-A163-DBAD-4DFC-D3F4D80F9D2E}"/>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8" name="Bong bóng Ý nghĩ: Hình đám mây 7">
            <a:extLst>
              <a:ext uri="{FF2B5EF4-FFF2-40B4-BE49-F238E27FC236}">
                <a16:creationId xmlns:a16="http://schemas.microsoft.com/office/drawing/2014/main" id="{5D323075-4AF7-E233-1453-220931053891}"/>
              </a:ext>
            </a:extLst>
          </p:cNvPr>
          <p:cNvSpPr/>
          <p:nvPr/>
        </p:nvSpPr>
        <p:spPr>
          <a:xfrm>
            <a:off x="0" y="0"/>
            <a:ext cx="8893391" cy="5291326"/>
          </a:xfrm>
          <a:custGeom>
            <a:avLst/>
            <a:gdLst>
              <a:gd name="csX0" fmla="*/ 802875 w 8893391"/>
              <a:gd name="csY0" fmla="*/ 1760100 h 5291326"/>
              <a:gd name="csX1" fmla="*/ 1157581 w 8893391"/>
              <a:gd name="csY1" fmla="*/ 845999 h 5291326"/>
              <a:gd name="csX2" fmla="*/ 2883146 w 8893391"/>
              <a:gd name="csY2" fmla="*/ 637163 h 5291326"/>
              <a:gd name="csX3" fmla="*/ 4622916 w 8893391"/>
              <a:gd name="csY3" fmla="*/ 420366 h 5291326"/>
              <a:gd name="csX4" fmla="*/ 5300831 w 8893391"/>
              <a:gd name="csY4" fmla="*/ 24496 h 5291326"/>
              <a:gd name="csX5" fmla="*/ 6141586 w 8893391"/>
              <a:gd name="csY5" fmla="*/ 303883 h 5291326"/>
              <a:gd name="csX6" fmla="*/ 7300609 w 8893391"/>
              <a:gd name="csY6" fmla="*/ 84514 h 5291326"/>
              <a:gd name="csX7" fmla="*/ 7888355 w 8893391"/>
              <a:gd name="csY7" fmla="*/ 682973 h 5291326"/>
              <a:gd name="csX8" fmla="*/ 8642646 w 8893391"/>
              <a:gd name="csY8" fmla="*/ 1263794 h 5291326"/>
              <a:gd name="csX9" fmla="*/ 8608884 w 8893391"/>
              <a:gd name="csY9" fmla="*/ 1893608 h 5291326"/>
              <a:gd name="csX10" fmla="*/ 8855511 w 8893391"/>
              <a:gd name="csY10" fmla="*/ 2856581 h 5291326"/>
              <a:gd name="csX11" fmla="*/ 7700194 w 8893391"/>
              <a:gd name="csY11" fmla="*/ 3699518 h 5291326"/>
              <a:gd name="csX12" fmla="*/ 7286610 w 8893391"/>
              <a:gd name="csY12" fmla="*/ 4421809 h 5291326"/>
              <a:gd name="csX13" fmla="*/ 5878490 w 8893391"/>
              <a:gd name="csY13" fmla="*/ 4509263 h 5291326"/>
              <a:gd name="csX14" fmla="*/ 4872219 w 8893391"/>
              <a:gd name="csY14" fmla="*/ 5279812 h 5291326"/>
              <a:gd name="csX15" fmla="*/ 3392663 w 8893391"/>
              <a:gd name="csY15" fmla="*/ 4809472 h 5291326"/>
              <a:gd name="csX16" fmla="*/ 1194843 w 8893391"/>
              <a:gd name="csY16" fmla="*/ 4344766 h 5291326"/>
              <a:gd name="csX17" fmla="*/ 228510 w 8893391"/>
              <a:gd name="csY17" fmla="*/ 3827637 h 5291326"/>
              <a:gd name="csX18" fmla="*/ 434993 w 8893391"/>
              <a:gd name="csY18" fmla="*/ 3129598 h 5291326"/>
              <a:gd name="csX19" fmla="*/ -1030 w 8893391"/>
              <a:gd name="csY19" fmla="*/ 2413432 h 5291326"/>
              <a:gd name="csX20" fmla="*/ 795258 w 8893391"/>
              <a:gd name="csY20" fmla="*/ 1776881 h 5291326"/>
              <a:gd name="csX21" fmla="*/ 802875 w 8893391"/>
              <a:gd name="csY21" fmla="*/ 1760100 h 5291326"/>
              <a:gd name="csX0" fmla="*/ 7857462 w 8893391"/>
              <a:gd name="csY0" fmla="*/ 5889722 h 5291326"/>
              <a:gd name="csX1" fmla="*/ 7710481 w 8893391"/>
              <a:gd name="csY1" fmla="*/ 6036703 h 5291326"/>
              <a:gd name="csX2" fmla="*/ 7563500 w 8893391"/>
              <a:gd name="csY2" fmla="*/ 5889722 h 5291326"/>
              <a:gd name="csX3" fmla="*/ 7710481 w 8893391"/>
              <a:gd name="csY3" fmla="*/ 5742741 h 5291326"/>
              <a:gd name="csX4" fmla="*/ 7857462 w 8893391"/>
              <a:gd name="csY4" fmla="*/ 5889722 h 5291326"/>
              <a:gd name="csX0" fmla="*/ 7747296 w 8893391"/>
              <a:gd name="csY0" fmla="*/ 5634129 h 5291326"/>
              <a:gd name="csX1" fmla="*/ 7453333 w 8893391"/>
              <a:gd name="csY1" fmla="*/ 5928092 h 5291326"/>
              <a:gd name="csX2" fmla="*/ 7159370 w 8893391"/>
              <a:gd name="csY2" fmla="*/ 5634129 h 5291326"/>
              <a:gd name="csX3" fmla="*/ 7453333 w 8893391"/>
              <a:gd name="csY3" fmla="*/ 5340166 h 5291326"/>
              <a:gd name="csX4" fmla="*/ 7747296 w 8893391"/>
              <a:gd name="csY4" fmla="*/ 5634129 h 5291326"/>
              <a:gd name="csX0" fmla="*/ 7428638 w 8893391"/>
              <a:gd name="csY0" fmla="*/ 5171304 h 5291326"/>
              <a:gd name="csX1" fmla="*/ 6987694 w 8893391"/>
              <a:gd name="csY1" fmla="*/ 5612248 h 5291326"/>
              <a:gd name="csX2" fmla="*/ 6546750 w 8893391"/>
              <a:gd name="csY2" fmla="*/ 5171304 h 5291326"/>
              <a:gd name="csX3" fmla="*/ 6987694 w 8893391"/>
              <a:gd name="csY3" fmla="*/ 4730360 h 5291326"/>
              <a:gd name="csX4" fmla="*/ 7428638 w 8893391"/>
              <a:gd name="csY4" fmla="*/ 5171304 h 5291326"/>
              <a:gd name="csX0" fmla="*/ 966126 w 8893391"/>
              <a:gd name="csY0" fmla="*/ 3206274 h 5291326"/>
              <a:gd name="csX1" fmla="*/ 444669 w 8893391"/>
              <a:gd name="csY1" fmla="*/ 3108654 h 5291326"/>
              <a:gd name="csX2" fmla="*/ 1426236 w 8893391"/>
              <a:gd name="csY2" fmla="*/ 4274583 h 5291326"/>
              <a:gd name="csX3" fmla="*/ 1198137 w 8893391"/>
              <a:gd name="csY3" fmla="*/ 4321249 h 5291326"/>
              <a:gd name="csX4" fmla="*/ 3392252 w 8893391"/>
              <a:gd name="csY4" fmla="*/ 4787915 h 5291326"/>
              <a:gd name="csX5" fmla="*/ 3254734 w 8893391"/>
              <a:gd name="csY5" fmla="*/ 4574792 h 5291326"/>
              <a:gd name="csX6" fmla="*/ 5934485 w 8893391"/>
              <a:gd name="csY6" fmla="*/ 4256455 h 5291326"/>
              <a:gd name="csX7" fmla="*/ 5879519 w 8893391"/>
              <a:gd name="csY7" fmla="*/ 4490278 h 5291326"/>
              <a:gd name="csX8" fmla="*/ 7025984 w 8893391"/>
              <a:gd name="csY8" fmla="*/ 2811506 h 5291326"/>
              <a:gd name="csX9" fmla="*/ 7695253 w 8893391"/>
              <a:gd name="csY9" fmla="*/ 3685555 h 5291326"/>
              <a:gd name="csX10" fmla="*/ 8604767 w 8893391"/>
              <a:gd name="csY10" fmla="*/ 1880625 h 5291326"/>
              <a:gd name="csX11" fmla="*/ 8306674 w 8893391"/>
              <a:gd name="csY11" fmla="*/ 2208393 h 5291326"/>
              <a:gd name="csX12" fmla="*/ 7889590 w 8893391"/>
              <a:gd name="csY12" fmla="*/ 664600 h 5291326"/>
              <a:gd name="csX13" fmla="*/ 7905236 w 8893391"/>
              <a:gd name="csY13" fmla="*/ 819420 h 5291326"/>
              <a:gd name="csX14" fmla="*/ 5986157 w 8893391"/>
              <a:gd name="csY14" fmla="*/ 484058 h 5291326"/>
              <a:gd name="csX15" fmla="*/ 6138910 w 8893391"/>
              <a:gd name="csY15" fmla="*/ 286613 h 5291326"/>
              <a:gd name="csX16" fmla="*/ 4558068 w 8893391"/>
              <a:gd name="csY16" fmla="*/ 578126 h 5291326"/>
              <a:gd name="csX17" fmla="*/ 4631974 w 8893391"/>
              <a:gd name="csY17" fmla="*/ 407873 h 5291326"/>
              <a:gd name="csX18" fmla="*/ 2882117 w 8893391"/>
              <a:gd name="csY18" fmla="*/ 635938 h 5291326"/>
              <a:gd name="csX19" fmla="*/ 3149742 w 8893391"/>
              <a:gd name="csY19" fmla="*/ 801047 h 5291326"/>
              <a:gd name="csX20" fmla="*/ 849607 w 8893391"/>
              <a:gd name="csY20" fmla="*/ 1933906 h 5291326"/>
              <a:gd name="csX21" fmla="*/ 802875 w 8893391"/>
              <a:gd name="csY21" fmla="*/ 1760100 h 52913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8893391" h="5291326" fill="none" extrusionOk="0">
                <a:moveTo>
                  <a:pt x="802875" y="1760100"/>
                </a:moveTo>
                <a:cubicBezTo>
                  <a:pt x="698827" y="1434593"/>
                  <a:pt x="866627" y="1092427"/>
                  <a:pt x="1157581" y="845999"/>
                </a:cubicBezTo>
                <a:cubicBezTo>
                  <a:pt x="1625633" y="356551"/>
                  <a:pt x="2375242" y="355540"/>
                  <a:pt x="2883146" y="637163"/>
                </a:cubicBezTo>
                <a:cubicBezTo>
                  <a:pt x="3292596" y="162763"/>
                  <a:pt x="4030629" y="106131"/>
                  <a:pt x="4622916" y="420366"/>
                </a:cubicBezTo>
                <a:cubicBezTo>
                  <a:pt x="4742732" y="206659"/>
                  <a:pt x="5001958" y="114264"/>
                  <a:pt x="5300831" y="24496"/>
                </a:cubicBezTo>
                <a:cubicBezTo>
                  <a:pt x="5598220" y="10556"/>
                  <a:pt x="5987330" y="91315"/>
                  <a:pt x="6141586" y="303883"/>
                </a:cubicBezTo>
                <a:cubicBezTo>
                  <a:pt x="6491790" y="80135"/>
                  <a:pt x="6855238" y="-140765"/>
                  <a:pt x="7300609" y="84514"/>
                </a:cubicBezTo>
                <a:cubicBezTo>
                  <a:pt x="7592848" y="198702"/>
                  <a:pt x="7828269" y="397189"/>
                  <a:pt x="7888355" y="682973"/>
                </a:cubicBezTo>
                <a:cubicBezTo>
                  <a:pt x="8264035" y="784824"/>
                  <a:pt x="8588308" y="1012204"/>
                  <a:pt x="8642646" y="1263794"/>
                </a:cubicBezTo>
                <a:cubicBezTo>
                  <a:pt x="8745902" y="1441191"/>
                  <a:pt x="8706784" y="1693488"/>
                  <a:pt x="8608884" y="1893608"/>
                </a:cubicBezTo>
                <a:cubicBezTo>
                  <a:pt x="8798480" y="2141855"/>
                  <a:pt x="8976363" y="2524577"/>
                  <a:pt x="8855511" y="2856581"/>
                </a:cubicBezTo>
                <a:cubicBezTo>
                  <a:pt x="8683769" y="3208288"/>
                  <a:pt x="8273054" y="3617041"/>
                  <a:pt x="7700194" y="3699518"/>
                </a:cubicBezTo>
                <a:cubicBezTo>
                  <a:pt x="7739477" y="4022456"/>
                  <a:pt x="7588546" y="4294906"/>
                  <a:pt x="7286610" y="4421809"/>
                </a:cubicBezTo>
                <a:cubicBezTo>
                  <a:pt x="6939116" y="4622568"/>
                  <a:pt x="6398780" y="4805991"/>
                  <a:pt x="5878490" y="4509263"/>
                </a:cubicBezTo>
                <a:cubicBezTo>
                  <a:pt x="5695291" y="4872083"/>
                  <a:pt x="5444073" y="5147216"/>
                  <a:pt x="4872219" y="5279812"/>
                </a:cubicBezTo>
                <a:cubicBezTo>
                  <a:pt x="4362950" y="5292613"/>
                  <a:pt x="3709929" y="5119483"/>
                  <a:pt x="3392663" y="4809472"/>
                </a:cubicBezTo>
                <a:cubicBezTo>
                  <a:pt x="2649544" y="5161340"/>
                  <a:pt x="1678205" y="5055367"/>
                  <a:pt x="1194843" y="4344766"/>
                </a:cubicBezTo>
                <a:cubicBezTo>
                  <a:pt x="724755" y="4387051"/>
                  <a:pt x="395119" y="4202089"/>
                  <a:pt x="228510" y="3827637"/>
                </a:cubicBezTo>
                <a:cubicBezTo>
                  <a:pt x="120026" y="3607685"/>
                  <a:pt x="169176" y="3316965"/>
                  <a:pt x="434993" y="3129598"/>
                </a:cubicBezTo>
                <a:cubicBezTo>
                  <a:pt x="89222" y="3005781"/>
                  <a:pt x="-26823" y="2738800"/>
                  <a:pt x="-1030" y="2413432"/>
                </a:cubicBezTo>
                <a:cubicBezTo>
                  <a:pt x="29403" y="2120308"/>
                  <a:pt x="402583" y="1844923"/>
                  <a:pt x="795258" y="1776881"/>
                </a:cubicBezTo>
                <a:cubicBezTo>
                  <a:pt x="797715" y="1771914"/>
                  <a:pt x="801054" y="1764655"/>
                  <a:pt x="802875" y="1760100"/>
                </a:cubicBezTo>
                <a:close/>
              </a:path>
              <a:path w="8893391" h="5291326" fill="none" extrusionOk="0">
                <a:moveTo>
                  <a:pt x="7857462" y="5889722"/>
                </a:moveTo>
                <a:cubicBezTo>
                  <a:pt x="7849413" y="5969114"/>
                  <a:pt x="7811038" y="6037556"/>
                  <a:pt x="7710481" y="6036703"/>
                </a:cubicBezTo>
                <a:cubicBezTo>
                  <a:pt x="7623304" y="6020418"/>
                  <a:pt x="7556322" y="5971844"/>
                  <a:pt x="7563500" y="5889722"/>
                </a:cubicBezTo>
                <a:cubicBezTo>
                  <a:pt x="7558024" y="5795233"/>
                  <a:pt x="7632430" y="5736905"/>
                  <a:pt x="7710481" y="5742741"/>
                </a:cubicBezTo>
                <a:cubicBezTo>
                  <a:pt x="7779249" y="5735920"/>
                  <a:pt x="7874803" y="5813248"/>
                  <a:pt x="7857462" y="5889722"/>
                </a:cubicBezTo>
                <a:close/>
              </a:path>
              <a:path w="8893391" h="5291326" fill="none" extrusionOk="0">
                <a:moveTo>
                  <a:pt x="7747296" y="5634129"/>
                </a:moveTo>
                <a:cubicBezTo>
                  <a:pt x="7736036" y="5812139"/>
                  <a:pt x="7626438" y="5912106"/>
                  <a:pt x="7453333" y="5928092"/>
                </a:cubicBezTo>
                <a:cubicBezTo>
                  <a:pt x="7314981" y="5934753"/>
                  <a:pt x="7130449" y="5808879"/>
                  <a:pt x="7159370" y="5634129"/>
                </a:cubicBezTo>
                <a:cubicBezTo>
                  <a:pt x="7171812" y="5480629"/>
                  <a:pt x="7283701" y="5306988"/>
                  <a:pt x="7453333" y="5340166"/>
                </a:cubicBezTo>
                <a:cubicBezTo>
                  <a:pt x="7601872" y="5311218"/>
                  <a:pt x="7716498" y="5468705"/>
                  <a:pt x="7747296" y="5634129"/>
                </a:cubicBezTo>
                <a:close/>
              </a:path>
              <a:path w="8893391" h="5291326" fill="none" extrusionOk="0">
                <a:moveTo>
                  <a:pt x="7428638" y="5171304"/>
                </a:moveTo>
                <a:cubicBezTo>
                  <a:pt x="7443484" y="5384630"/>
                  <a:pt x="7283149" y="5606294"/>
                  <a:pt x="6987694" y="5612248"/>
                </a:cubicBezTo>
                <a:cubicBezTo>
                  <a:pt x="6739351" y="5574383"/>
                  <a:pt x="6554134" y="5462509"/>
                  <a:pt x="6546750" y="5171304"/>
                </a:cubicBezTo>
                <a:cubicBezTo>
                  <a:pt x="6550000" y="4909127"/>
                  <a:pt x="6756501" y="4749086"/>
                  <a:pt x="6987694" y="4730360"/>
                </a:cubicBezTo>
                <a:cubicBezTo>
                  <a:pt x="7193663" y="4747514"/>
                  <a:pt x="7399094" y="4877053"/>
                  <a:pt x="7428638" y="5171304"/>
                </a:cubicBezTo>
                <a:close/>
              </a:path>
              <a:path w="8893391" h="5291326" fill="none" extrusionOk="0">
                <a:moveTo>
                  <a:pt x="966126" y="3206274"/>
                </a:moveTo>
                <a:cubicBezTo>
                  <a:pt x="766240" y="3229949"/>
                  <a:pt x="597122" y="3179691"/>
                  <a:pt x="444669" y="3108654"/>
                </a:cubicBezTo>
                <a:moveTo>
                  <a:pt x="1426236" y="4274583"/>
                </a:moveTo>
                <a:cubicBezTo>
                  <a:pt x="1345585" y="4298226"/>
                  <a:pt x="1293009" y="4312772"/>
                  <a:pt x="1198137" y="4321249"/>
                </a:cubicBezTo>
                <a:moveTo>
                  <a:pt x="3392252" y="4787915"/>
                </a:moveTo>
                <a:cubicBezTo>
                  <a:pt x="3353292" y="4719751"/>
                  <a:pt x="3287240" y="4655506"/>
                  <a:pt x="3254734" y="4574792"/>
                </a:cubicBezTo>
                <a:moveTo>
                  <a:pt x="5934485" y="4256455"/>
                </a:moveTo>
                <a:cubicBezTo>
                  <a:pt x="5933431" y="4329938"/>
                  <a:pt x="5913436" y="4414931"/>
                  <a:pt x="5879519" y="4490278"/>
                </a:cubicBezTo>
                <a:moveTo>
                  <a:pt x="7025984" y="2811506"/>
                </a:moveTo>
                <a:cubicBezTo>
                  <a:pt x="7350734" y="3003601"/>
                  <a:pt x="7709686" y="3305693"/>
                  <a:pt x="7695253" y="3685555"/>
                </a:cubicBezTo>
                <a:moveTo>
                  <a:pt x="8604767" y="1880625"/>
                </a:moveTo>
                <a:cubicBezTo>
                  <a:pt x="8554031" y="2007879"/>
                  <a:pt x="8416850" y="2121038"/>
                  <a:pt x="8306674" y="2208393"/>
                </a:cubicBezTo>
                <a:moveTo>
                  <a:pt x="7889590" y="664600"/>
                </a:moveTo>
                <a:cubicBezTo>
                  <a:pt x="7902947" y="709720"/>
                  <a:pt x="7900769" y="768952"/>
                  <a:pt x="7905236" y="819420"/>
                </a:cubicBezTo>
                <a:moveTo>
                  <a:pt x="5986157" y="484058"/>
                </a:moveTo>
                <a:cubicBezTo>
                  <a:pt x="6016310" y="409101"/>
                  <a:pt x="6083732" y="357364"/>
                  <a:pt x="6138910" y="286613"/>
                </a:cubicBezTo>
                <a:moveTo>
                  <a:pt x="4558068" y="578126"/>
                </a:moveTo>
                <a:cubicBezTo>
                  <a:pt x="4569688" y="516851"/>
                  <a:pt x="4597817" y="454502"/>
                  <a:pt x="4631974" y="407873"/>
                </a:cubicBezTo>
                <a:moveTo>
                  <a:pt x="2882117" y="635938"/>
                </a:moveTo>
                <a:cubicBezTo>
                  <a:pt x="2986612" y="689697"/>
                  <a:pt x="3060682" y="747937"/>
                  <a:pt x="3149742" y="801047"/>
                </a:cubicBezTo>
                <a:moveTo>
                  <a:pt x="849607" y="1933906"/>
                </a:moveTo>
                <a:cubicBezTo>
                  <a:pt x="816894" y="1873080"/>
                  <a:pt x="817323" y="1825947"/>
                  <a:pt x="802875" y="1760100"/>
                </a:cubicBezTo>
              </a:path>
              <a:path w="8893391" h="5291326" stroke="0" extrusionOk="0">
                <a:moveTo>
                  <a:pt x="802875" y="1760100"/>
                </a:moveTo>
                <a:cubicBezTo>
                  <a:pt x="709229" y="1397636"/>
                  <a:pt x="916208" y="1055475"/>
                  <a:pt x="1157581" y="845999"/>
                </a:cubicBezTo>
                <a:cubicBezTo>
                  <a:pt x="1625914" y="494102"/>
                  <a:pt x="2342369" y="375796"/>
                  <a:pt x="2883146" y="637163"/>
                </a:cubicBezTo>
                <a:cubicBezTo>
                  <a:pt x="3213949" y="118160"/>
                  <a:pt x="4234087" y="-24836"/>
                  <a:pt x="4622916" y="420366"/>
                </a:cubicBezTo>
                <a:cubicBezTo>
                  <a:pt x="4697640" y="212440"/>
                  <a:pt x="5028420" y="36075"/>
                  <a:pt x="5300831" y="24496"/>
                </a:cubicBezTo>
                <a:cubicBezTo>
                  <a:pt x="5598528" y="-67409"/>
                  <a:pt x="5955495" y="72527"/>
                  <a:pt x="6141586" y="303883"/>
                </a:cubicBezTo>
                <a:cubicBezTo>
                  <a:pt x="6364505" y="-29009"/>
                  <a:pt x="6876472" y="-132970"/>
                  <a:pt x="7300609" y="84514"/>
                </a:cubicBezTo>
                <a:cubicBezTo>
                  <a:pt x="7633275" y="152797"/>
                  <a:pt x="7774004" y="388334"/>
                  <a:pt x="7888355" y="682973"/>
                </a:cubicBezTo>
                <a:cubicBezTo>
                  <a:pt x="8261287" y="752753"/>
                  <a:pt x="8496316" y="962512"/>
                  <a:pt x="8642646" y="1263794"/>
                </a:cubicBezTo>
                <a:cubicBezTo>
                  <a:pt x="8753373" y="1468551"/>
                  <a:pt x="8698392" y="1726794"/>
                  <a:pt x="8608884" y="1893608"/>
                </a:cubicBezTo>
                <a:cubicBezTo>
                  <a:pt x="8897400" y="2199366"/>
                  <a:pt x="8944115" y="2485224"/>
                  <a:pt x="8855511" y="2856581"/>
                </a:cubicBezTo>
                <a:cubicBezTo>
                  <a:pt x="8729353" y="3323507"/>
                  <a:pt x="8322597" y="3636961"/>
                  <a:pt x="7700194" y="3699518"/>
                </a:cubicBezTo>
                <a:cubicBezTo>
                  <a:pt x="7708429" y="3962581"/>
                  <a:pt x="7578956" y="4233259"/>
                  <a:pt x="7286610" y="4421809"/>
                </a:cubicBezTo>
                <a:cubicBezTo>
                  <a:pt x="6910980" y="4621901"/>
                  <a:pt x="6240037" y="4808431"/>
                  <a:pt x="5878490" y="4509263"/>
                </a:cubicBezTo>
                <a:cubicBezTo>
                  <a:pt x="5787602" y="4867849"/>
                  <a:pt x="5363387" y="5087511"/>
                  <a:pt x="4872219" y="5279812"/>
                </a:cubicBezTo>
                <a:cubicBezTo>
                  <a:pt x="4358971" y="5412825"/>
                  <a:pt x="3713669" y="5184030"/>
                  <a:pt x="3392663" y="4809472"/>
                </a:cubicBezTo>
                <a:cubicBezTo>
                  <a:pt x="2506837" y="5202111"/>
                  <a:pt x="1553175" y="5144011"/>
                  <a:pt x="1194843" y="4344766"/>
                </a:cubicBezTo>
                <a:cubicBezTo>
                  <a:pt x="684682" y="4404598"/>
                  <a:pt x="358461" y="4094031"/>
                  <a:pt x="228510" y="3827637"/>
                </a:cubicBezTo>
                <a:cubicBezTo>
                  <a:pt x="190124" y="3565311"/>
                  <a:pt x="210979" y="3328581"/>
                  <a:pt x="434993" y="3129598"/>
                </a:cubicBezTo>
                <a:cubicBezTo>
                  <a:pt x="117477" y="2952040"/>
                  <a:pt x="-7704" y="2698628"/>
                  <a:pt x="-1030" y="2413432"/>
                </a:cubicBezTo>
                <a:cubicBezTo>
                  <a:pt x="12371" y="2007283"/>
                  <a:pt x="471845" y="1808662"/>
                  <a:pt x="795258" y="1776881"/>
                </a:cubicBezTo>
                <a:cubicBezTo>
                  <a:pt x="797760" y="1770317"/>
                  <a:pt x="801302" y="1766071"/>
                  <a:pt x="802875" y="1760100"/>
                </a:cubicBezTo>
                <a:close/>
              </a:path>
              <a:path w="8893391" h="5291326" stroke="0" extrusionOk="0">
                <a:moveTo>
                  <a:pt x="7857462" y="5889722"/>
                </a:moveTo>
                <a:cubicBezTo>
                  <a:pt x="7837746" y="5975130"/>
                  <a:pt x="7797186" y="6047736"/>
                  <a:pt x="7710481" y="6036703"/>
                </a:cubicBezTo>
                <a:cubicBezTo>
                  <a:pt x="7626146" y="6034250"/>
                  <a:pt x="7568163" y="5970277"/>
                  <a:pt x="7563500" y="5889722"/>
                </a:cubicBezTo>
                <a:cubicBezTo>
                  <a:pt x="7551772" y="5815005"/>
                  <a:pt x="7621340" y="5739960"/>
                  <a:pt x="7710481" y="5742741"/>
                </a:cubicBezTo>
                <a:cubicBezTo>
                  <a:pt x="7800595" y="5752651"/>
                  <a:pt x="7873405" y="5812307"/>
                  <a:pt x="7857462" y="5889722"/>
                </a:cubicBezTo>
                <a:close/>
              </a:path>
              <a:path w="8893391" h="5291326" stroke="0" extrusionOk="0">
                <a:moveTo>
                  <a:pt x="7747296" y="5634129"/>
                </a:moveTo>
                <a:cubicBezTo>
                  <a:pt x="7732903" y="5810095"/>
                  <a:pt x="7600946" y="5965183"/>
                  <a:pt x="7453333" y="5928092"/>
                </a:cubicBezTo>
                <a:cubicBezTo>
                  <a:pt x="7292700" y="5899494"/>
                  <a:pt x="7167219" y="5768536"/>
                  <a:pt x="7159370" y="5634129"/>
                </a:cubicBezTo>
                <a:cubicBezTo>
                  <a:pt x="7149986" y="5497305"/>
                  <a:pt x="7270980" y="5331836"/>
                  <a:pt x="7453333" y="5340166"/>
                </a:cubicBezTo>
                <a:cubicBezTo>
                  <a:pt x="7651271" y="5330834"/>
                  <a:pt x="7730672" y="5484833"/>
                  <a:pt x="7747296" y="5634129"/>
                </a:cubicBezTo>
                <a:close/>
              </a:path>
              <a:path w="8893391" h="5291326" stroke="0" extrusionOk="0">
                <a:moveTo>
                  <a:pt x="7428638" y="5171304"/>
                </a:moveTo>
                <a:cubicBezTo>
                  <a:pt x="7451741" y="5433229"/>
                  <a:pt x="7236873" y="5634474"/>
                  <a:pt x="6987694" y="5612248"/>
                </a:cubicBezTo>
                <a:cubicBezTo>
                  <a:pt x="6760701" y="5602367"/>
                  <a:pt x="6496559" y="5418365"/>
                  <a:pt x="6546750" y="5171304"/>
                </a:cubicBezTo>
                <a:cubicBezTo>
                  <a:pt x="6560461" y="4939017"/>
                  <a:pt x="6751038" y="4741742"/>
                  <a:pt x="6987694" y="4730360"/>
                </a:cubicBezTo>
                <a:cubicBezTo>
                  <a:pt x="7174048" y="4718181"/>
                  <a:pt x="7421775" y="4914936"/>
                  <a:pt x="7428638" y="5171304"/>
                </a:cubicBezTo>
                <a:close/>
              </a:path>
              <a:path w="8893391" h="5291326" fill="none" stroke="0" extrusionOk="0">
                <a:moveTo>
                  <a:pt x="966126" y="3206274"/>
                </a:moveTo>
                <a:cubicBezTo>
                  <a:pt x="794612" y="3235403"/>
                  <a:pt x="612943" y="3146214"/>
                  <a:pt x="444669" y="3108654"/>
                </a:cubicBezTo>
                <a:moveTo>
                  <a:pt x="1426236" y="4274583"/>
                </a:moveTo>
                <a:cubicBezTo>
                  <a:pt x="1366156" y="4304757"/>
                  <a:pt x="1272860" y="4311632"/>
                  <a:pt x="1198137" y="4321249"/>
                </a:cubicBezTo>
                <a:moveTo>
                  <a:pt x="3392252" y="4787915"/>
                </a:moveTo>
                <a:cubicBezTo>
                  <a:pt x="3334151" y="4727839"/>
                  <a:pt x="3284004" y="4639873"/>
                  <a:pt x="3254734" y="4574792"/>
                </a:cubicBezTo>
                <a:moveTo>
                  <a:pt x="5934485" y="4256455"/>
                </a:moveTo>
                <a:cubicBezTo>
                  <a:pt x="5921026" y="4348942"/>
                  <a:pt x="5900792" y="4416668"/>
                  <a:pt x="5879519" y="4490278"/>
                </a:cubicBezTo>
                <a:moveTo>
                  <a:pt x="7025984" y="2811506"/>
                </a:moveTo>
                <a:cubicBezTo>
                  <a:pt x="7426473" y="2920331"/>
                  <a:pt x="7622574" y="3282462"/>
                  <a:pt x="7695253" y="3685555"/>
                </a:cubicBezTo>
                <a:moveTo>
                  <a:pt x="8604767" y="1880625"/>
                </a:moveTo>
                <a:cubicBezTo>
                  <a:pt x="8553872" y="1991562"/>
                  <a:pt x="8421904" y="2103475"/>
                  <a:pt x="8306674" y="2208393"/>
                </a:cubicBezTo>
                <a:moveTo>
                  <a:pt x="7889590" y="664600"/>
                </a:moveTo>
                <a:cubicBezTo>
                  <a:pt x="7906341" y="715456"/>
                  <a:pt x="7897306" y="772537"/>
                  <a:pt x="7905236" y="819420"/>
                </a:cubicBezTo>
                <a:moveTo>
                  <a:pt x="5986157" y="484058"/>
                </a:moveTo>
                <a:cubicBezTo>
                  <a:pt x="6026708" y="399366"/>
                  <a:pt x="6088944" y="348653"/>
                  <a:pt x="6138910" y="286613"/>
                </a:cubicBezTo>
                <a:moveTo>
                  <a:pt x="4558068" y="578126"/>
                </a:moveTo>
                <a:cubicBezTo>
                  <a:pt x="4563581" y="508398"/>
                  <a:pt x="4602655" y="447481"/>
                  <a:pt x="4631974" y="407873"/>
                </a:cubicBezTo>
                <a:moveTo>
                  <a:pt x="2882117" y="635938"/>
                </a:moveTo>
                <a:cubicBezTo>
                  <a:pt x="2991759" y="685363"/>
                  <a:pt x="3060462" y="744880"/>
                  <a:pt x="3149742" y="801047"/>
                </a:cubicBezTo>
                <a:moveTo>
                  <a:pt x="849607" y="1933906"/>
                </a:moveTo>
                <a:cubicBezTo>
                  <a:pt x="825880" y="1875184"/>
                  <a:pt x="807552" y="1829137"/>
                  <a:pt x="802875" y="1760100"/>
                </a:cubicBezTo>
              </a:path>
            </a:pathLst>
          </a:custGeom>
          <a:ln w="76200">
            <a:prstDash val="sysDash"/>
            <a:extLst>
              <a:ext uri="{C807C97D-BFC1-408E-A445-0C87EB9F89A2}">
                <ask:lineSketchStyleProps xmlns:ask="http://schemas.microsoft.com/office/drawing/2018/sketchyshapes" sd="462865412">
                  <a:prstGeom prst="cloudCallout">
                    <a:avLst>
                      <a:gd name="adj1" fmla="val 36699"/>
                      <a:gd name="adj2" fmla="val 6130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Hình ảnh 13">
            <a:extLst>
              <a:ext uri="{FF2B5EF4-FFF2-40B4-BE49-F238E27FC236}">
                <a16:creationId xmlns:a16="http://schemas.microsoft.com/office/drawing/2014/main" id="{48CF34CC-E762-3E3E-99DF-16F84E90BDE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03754" y="2709896"/>
            <a:ext cx="5376372" cy="5294499"/>
          </a:xfrm>
          <a:prstGeom prst="rect">
            <a:avLst/>
          </a:prstGeom>
        </p:spPr>
      </p:pic>
      <p:pic>
        <p:nvPicPr>
          <p:cNvPr id="2" name="Picture 1">
            <a:extLst>
              <a:ext uri="{FF2B5EF4-FFF2-40B4-BE49-F238E27FC236}">
                <a16:creationId xmlns:a16="http://schemas.microsoft.com/office/drawing/2014/main" id="{0EE56159-1FC6-4FE3-8080-6517C9A17755}"/>
              </a:ext>
            </a:extLst>
          </p:cNvPr>
          <p:cNvPicPr>
            <a:picLocks noChangeAspect="1"/>
          </p:cNvPicPr>
          <p:nvPr/>
        </p:nvPicPr>
        <p:blipFill>
          <a:blip r:embed="rId6"/>
          <a:stretch>
            <a:fillRect/>
          </a:stretch>
        </p:blipFill>
        <p:spPr>
          <a:xfrm>
            <a:off x="1282569" y="1058677"/>
            <a:ext cx="5950212" cy="2816596"/>
          </a:xfrm>
          <a:prstGeom prst="rect">
            <a:avLst/>
          </a:prstGeom>
        </p:spPr>
      </p:pic>
    </p:spTree>
    <p:extLst>
      <p:ext uri="{BB962C8B-B14F-4D97-AF65-F5344CB8AC3E}">
        <p14:creationId xmlns:p14="http://schemas.microsoft.com/office/powerpoint/2010/main" val="162967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1BDC8C-DE81-C87E-EBDB-6866F5B8AEC7}"/>
              </a:ext>
            </a:extLst>
          </p:cNvPr>
          <p:cNvGrpSpPr/>
          <p:nvPr/>
        </p:nvGrpSpPr>
        <p:grpSpPr>
          <a:xfrm>
            <a:off x="20" y="1282"/>
            <a:ext cx="12191980" cy="6856718"/>
            <a:chOff x="20" y="1282"/>
            <a:chExt cx="12191980" cy="6856718"/>
          </a:xfrm>
        </p:grpSpPr>
        <p:sp>
          <p:nvSpPr>
            <p:cNvPr id="2" name="TextBox 6">
              <a:extLst>
                <a:ext uri="{FF2B5EF4-FFF2-40B4-BE49-F238E27FC236}">
                  <a16:creationId xmlns:a16="http://schemas.microsoft.com/office/drawing/2014/main" id="{86042097-45CB-8676-E445-62EAF794FAD9}"/>
                </a:ext>
              </a:extLst>
            </p:cNvPr>
            <p:cNvSpPr txBox="1"/>
            <p:nvPr/>
          </p:nvSpPr>
          <p:spPr>
            <a:xfrm>
              <a:off x="5343129" y="3167390"/>
              <a:ext cx="1505742"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Nguyễn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Trần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Phương Dung</a:t>
              </a:r>
              <a:endParaRPr kumimoji="0" lang="en-US" sz="14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9" name="Hình ảnh 8" descr="Ảnh có chứa thiên nhiên&#10;&#10;Mô tả được tạo tự động">
              <a:extLst>
                <a:ext uri="{FF2B5EF4-FFF2-40B4-BE49-F238E27FC236}">
                  <a16:creationId xmlns:a16="http://schemas.microsoft.com/office/drawing/2014/main" id="{0994B609-D4E0-6677-098A-F0183792A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93" b="-1"/>
            <a:stretch/>
          </p:blipFill>
          <p:spPr>
            <a:xfrm>
              <a:off x="20" y="1282"/>
              <a:ext cx="12191980" cy="6856718"/>
            </a:xfrm>
            <a:prstGeom prst="rect">
              <a:avLst/>
            </a:prstGeom>
          </p:spPr>
        </p:pic>
      </p:grpSp>
      <p:pic>
        <p:nvPicPr>
          <p:cNvPr id="1026" name="Picture 2" descr="Có thể là tranh biếm họa về một hoặc nhiều người">
            <a:extLst>
              <a:ext uri="{FF2B5EF4-FFF2-40B4-BE49-F238E27FC236}">
                <a16:creationId xmlns:a16="http://schemas.microsoft.com/office/drawing/2014/main" id="{1BA54161-8DFF-7DFC-5B02-7C1C9B6DE7A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2510" y1="43750" x2="22510" y2="43750"/>
                        <a14:foregroundMark x1="22656" y1="43750" x2="21240" y2="44189"/>
                        <a14:foregroundMark x1="77930" y1="25439" x2="70459" y2="37598"/>
                        <a14:foregroundMark x1="70459" y1="37598" x2="71094" y2="40137"/>
                        <a14:foregroundMark x1="69873" y1="50537" x2="71387" y2="55420"/>
                        <a14:foregroundMark x1="74463" y1="47754" x2="70850" y2="54297"/>
                        <a14:foregroundMark x1="70020" y1="35547" x2="65576" y2="44189"/>
                        <a14:foregroundMark x1="75977" y1="47217" x2="74316" y2="54004"/>
                        <a14:foregroundMark x1="75684" y1="58350" x2="75684" y2="58350"/>
                        <a14:foregroundMark x1="59180" y1="55811" x2="59180" y2="55811"/>
                        <a14:foregroundMark x1="59570" y1="56396" x2="60547" y2="57227"/>
                        <a14:foregroundMark x1="61230" y1="58350" x2="61230" y2="58350"/>
                        <a14:foregroundMark x1="52100" y1="61523" x2="49316" y2="69043"/>
                        <a14:foregroundMark x1="57764" y1="62646" x2="48633" y2="72217"/>
                        <a14:foregroundMark x1="43066" y1="65283" x2="48730" y2="72656"/>
                        <a14:foregroundMark x1="58057" y1="54590" x2="58057" y2="54590"/>
                        <a14:foregroundMark x1="59326" y1="64160" x2="51660" y2="71533"/>
                        <a14:foregroundMark x1="41650" y1="69434" x2="47363" y2="74707"/>
                        <a14:foregroundMark x1="39453" y1="69287" x2="48730" y2="76660"/>
                        <a14:foregroundMark x1="51660" y1="74707" x2="53760" y2="72363"/>
                        <a14:foregroundMark x1="57520" y1="59180" x2="57520" y2="65820"/>
                        <a14:foregroundMark x1="51270" y1="59863" x2="55811" y2="57520"/>
                        <a14:foregroundMark x1="60547" y1="61230" x2="59863" y2="65430"/>
                        <a14:foregroundMark x1="62646" y1="64990" x2="62793" y2="64990"/>
                      </a14:backgroundRemoval>
                    </a14:imgEffect>
                  </a14:imgLayer>
                </a14:imgProps>
              </a:ext>
              <a:ext uri="{28A0092B-C50C-407E-A947-70E740481C1C}">
                <a14:useLocalDpi xmlns:a14="http://schemas.microsoft.com/office/drawing/2010/main" val="0"/>
              </a:ext>
            </a:extLst>
          </a:blip>
          <a:srcRect l="17640" t="18056" r="9305" b="21389"/>
          <a:stretch/>
        </p:blipFill>
        <p:spPr bwMode="auto">
          <a:xfrm>
            <a:off x="1984450" y="2705100"/>
            <a:ext cx="5010150" cy="4152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isolated bundle of books">
            <a:extLst>
              <a:ext uri="{FF2B5EF4-FFF2-40B4-BE49-F238E27FC236}">
                <a16:creationId xmlns:a16="http://schemas.microsoft.com/office/drawing/2014/main" id="{30A7A79E-2505-0848-AE91-F05F9E8FD3B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73" b="94404" l="3834" r="93291">
                        <a14:foregroundMark x1="7348" y1="71533" x2="30831" y2="54745"/>
                        <a14:foregroundMark x1="30831" y1="54745" x2="32268" y2="52798"/>
                        <a14:foregroundMark x1="3834" y1="72749" x2="12780" y2="80779"/>
                        <a14:foregroundMark x1="58147" y1="94404" x2="58147" y2="94404"/>
                        <a14:foregroundMark x1="88818" y1="37226" x2="88818" y2="37226"/>
                        <a14:foregroundMark x1="92013" y1="31873" x2="92013" y2="31873"/>
                        <a14:foregroundMark x1="91374" y1="54258" x2="93450" y2="55231"/>
                        <a14:foregroundMark x1="55751" y1="8273" x2="59425" y2="11192"/>
                      </a14:backgroundRemoval>
                    </a14:imgEffect>
                  </a14:imgLayer>
                </a14:imgProps>
              </a:ext>
              <a:ext uri="{28A0092B-C50C-407E-A947-70E740481C1C}">
                <a14:useLocalDpi xmlns:a14="http://schemas.microsoft.com/office/drawing/2010/main" val="0"/>
              </a:ext>
            </a:extLst>
          </a:blip>
          <a:srcRect/>
          <a:stretch>
            <a:fillRect/>
          </a:stretch>
        </p:blipFill>
        <p:spPr bwMode="auto">
          <a:xfrm>
            <a:off x="6898954" y="4378406"/>
            <a:ext cx="2943225" cy="19323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D9A79F-8AD5-ED83-4954-B1F28C60463D}"/>
              </a:ext>
            </a:extLst>
          </p:cNvPr>
          <p:cNvPicPr>
            <a:picLocks noChangeAspect="1"/>
          </p:cNvPicPr>
          <p:nvPr/>
        </p:nvPicPr>
        <p:blipFill>
          <a:blip r:embed="rId8"/>
          <a:stretch>
            <a:fillRect/>
          </a:stretch>
        </p:blipFill>
        <p:spPr>
          <a:xfrm>
            <a:off x="3528981" y="308883"/>
            <a:ext cx="5114987" cy="2487384"/>
          </a:xfrm>
          <a:prstGeom prst="rect">
            <a:avLst/>
          </a:prstGeom>
        </p:spPr>
      </p:pic>
    </p:spTree>
    <p:extLst>
      <p:ext uri="{BB962C8B-B14F-4D97-AF65-F5344CB8AC3E}">
        <p14:creationId xmlns:p14="http://schemas.microsoft.com/office/powerpoint/2010/main" val="1428017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ệt Nam Ơi  Full HD Official MV_720p">
            <a:hlinkClick r:id="" action="ppaction://media"/>
            <a:extLst>
              <a:ext uri="{FF2B5EF4-FFF2-40B4-BE49-F238E27FC236}">
                <a16:creationId xmlns:a16="http://schemas.microsoft.com/office/drawing/2014/main" id="{7A723197-7E8E-2629-91C1-20749AA3BB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092253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grpSp>
        <p:nvGrpSpPr>
          <p:cNvPr id="29" name="Nhóm 28">
            <a:extLst>
              <a:ext uri="{FF2B5EF4-FFF2-40B4-BE49-F238E27FC236}">
                <a16:creationId xmlns:a16="http://schemas.microsoft.com/office/drawing/2014/main" id="{C68B9C97-9654-70A9-117C-8C9994A88474}"/>
              </a:ext>
            </a:extLst>
          </p:cNvPr>
          <p:cNvGrpSpPr/>
          <p:nvPr/>
        </p:nvGrpSpPr>
        <p:grpSpPr>
          <a:xfrm>
            <a:off x="0" y="3219450"/>
            <a:ext cx="6334125" cy="3842294"/>
            <a:chOff x="6185193" y="3296048"/>
            <a:chExt cx="6826983" cy="3984917"/>
          </a:xfrm>
        </p:grpSpPr>
        <p:pic>
          <p:nvPicPr>
            <p:cNvPr id="20" name="Hình ảnh 19" descr="Ảnh có chứa đồ chơi, búp bê, đồ họa véc-tơ&#10;&#10;Mô tả được tạo tự động">
              <a:extLst>
                <a:ext uri="{FF2B5EF4-FFF2-40B4-BE49-F238E27FC236}">
                  <a16:creationId xmlns:a16="http://schemas.microsoft.com/office/drawing/2014/main" id="{D9FFFADB-400C-2D5D-867E-7BD0AC8A040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7432933" y="3296048"/>
              <a:ext cx="2965766" cy="3984917"/>
            </a:xfrm>
            <a:prstGeom prst="rect">
              <a:avLst/>
            </a:prstGeom>
          </p:spPr>
        </p:pic>
        <p:pic>
          <p:nvPicPr>
            <p:cNvPr id="21" name="Hình ảnh 20" descr="Ảnh có chứa đồ chơi, búp bê, đồ họa véc-tơ&#10;&#10;Mô tả được tạo tự động">
              <a:extLst>
                <a:ext uri="{FF2B5EF4-FFF2-40B4-BE49-F238E27FC236}">
                  <a16:creationId xmlns:a16="http://schemas.microsoft.com/office/drawing/2014/main" id="{0BE3C226-624D-358D-398C-245392E9F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836451" y="3415423"/>
              <a:ext cx="3175725" cy="3530917"/>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AD9332B4-0F9B-CCCF-5D52-7963FD3C915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6185193" y="3469714"/>
              <a:ext cx="2398016" cy="3689774"/>
            </a:xfrm>
            <a:prstGeom prst="rect">
              <a:avLst/>
            </a:prstGeom>
          </p:spPr>
        </p:pic>
        <p:pic>
          <p:nvPicPr>
            <p:cNvPr id="23" name="Hình ảnh 22" descr="Ảnh có chứa đồ chơi, búp bê&#10;&#10;Mô tả được tạo tự động">
              <a:extLst>
                <a:ext uri="{FF2B5EF4-FFF2-40B4-BE49-F238E27FC236}">
                  <a16:creationId xmlns:a16="http://schemas.microsoft.com/office/drawing/2014/main" id="{22B35F09-2E3D-32D3-2E73-F2DFA823B27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9256760" y="3649862"/>
              <a:ext cx="1934404" cy="3436044"/>
            </a:xfrm>
            <a:prstGeom prst="rect">
              <a:avLst/>
            </a:prstGeom>
          </p:spPr>
        </p:pic>
      </p:grpSp>
      <p:grpSp>
        <p:nvGrpSpPr>
          <p:cNvPr id="2" name="Nhóm 24">
            <a:extLst>
              <a:ext uri="{FF2B5EF4-FFF2-40B4-BE49-F238E27FC236}">
                <a16:creationId xmlns:a16="http://schemas.microsoft.com/office/drawing/2014/main" id="{D1FDB944-C792-BC30-A97B-A37E2F11D91F}"/>
              </a:ext>
            </a:extLst>
          </p:cNvPr>
          <p:cNvGrpSpPr/>
          <p:nvPr/>
        </p:nvGrpSpPr>
        <p:grpSpPr>
          <a:xfrm>
            <a:off x="3284113" y="777485"/>
            <a:ext cx="7788296" cy="2067808"/>
            <a:chOff x="-138125" y="442808"/>
            <a:chExt cx="12212466" cy="2565589"/>
          </a:xfrm>
        </p:grpSpPr>
        <p:sp>
          <p:nvSpPr>
            <p:cNvPr id="3" name="Hình chữ nhật: Góc Tròn 23">
              <a:extLst>
                <a:ext uri="{FF2B5EF4-FFF2-40B4-BE49-F238E27FC236}">
                  <a16:creationId xmlns:a16="http://schemas.microsoft.com/office/drawing/2014/main" id="{083EA448-618A-C7C8-4691-3AC27E1C5979}"/>
                </a:ext>
              </a:extLst>
            </p:cNvPr>
            <p:cNvSpPr/>
            <p:nvPr/>
          </p:nvSpPr>
          <p:spPr>
            <a:xfrm>
              <a:off x="842234" y="1187450"/>
              <a:ext cx="11232107" cy="1820947"/>
            </a:xfrm>
            <a:custGeom>
              <a:avLst/>
              <a:gdLst>
                <a:gd name="csX0" fmla="*/ 0 w 11232107"/>
                <a:gd name="csY0" fmla="*/ 303495 h 1820947"/>
                <a:gd name="csX1" fmla="*/ 303495 w 11232107"/>
                <a:gd name="csY1" fmla="*/ 0 h 1820947"/>
                <a:gd name="csX2" fmla="*/ 10928609 w 11232107"/>
                <a:gd name="csY2" fmla="*/ 0 h 1820947"/>
                <a:gd name="csX3" fmla="*/ 11232106 w 11232107"/>
                <a:gd name="csY3" fmla="*/ 303495 h 1820947"/>
                <a:gd name="csX4" fmla="*/ 11232106 w 11232107"/>
                <a:gd name="csY4" fmla="*/ 1517449 h 1820947"/>
                <a:gd name="csX5" fmla="*/ 10928609 w 11232107"/>
                <a:gd name="csY5" fmla="*/ 1820947 h 1820947"/>
                <a:gd name="csX6" fmla="*/ 303495 w 11232107"/>
                <a:gd name="csY6" fmla="*/ 1820947 h 1820947"/>
                <a:gd name="csX7" fmla="*/ 0 w 11232107"/>
                <a:gd name="csY7" fmla="*/ 1517449 h 1820947"/>
                <a:gd name="csX8" fmla="*/ 0 w 11232107"/>
                <a:gd name="csY8" fmla="*/ 303495 h 1820947"/>
                <a:gd name="csX0" fmla="*/ 0 w 11232107"/>
                <a:gd name="csY0" fmla="*/ 303495 h 1820947"/>
                <a:gd name="csX1" fmla="*/ 303495 w 11232107"/>
                <a:gd name="csY1" fmla="*/ 0 h 1820947"/>
                <a:gd name="csX2" fmla="*/ 10928609 w 11232107"/>
                <a:gd name="csY2" fmla="*/ 0 h 1820947"/>
                <a:gd name="csX3" fmla="*/ 11232106 w 11232107"/>
                <a:gd name="csY3" fmla="*/ 303495 h 1820947"/>
                <a:gd name="csX4" fmla="*/ 11232106 w 11232107"/>
                <a:gd name="csY4" fmla="*/ 1517449 h 1820947"/>
                <a:gd name="csX5" fmla="*/ 10928609 w 11232107"/>
                <a:gd name="csY5" fmla="*/ 1820947 h 1820947"/>
                <a:gd name="csX6" fmla="*/ 303495 w 11232107"/>
                <a:gd name="csY6" fmla="*/ 1820947 h 1820947"/>
                <a:gd name="csX7" fmla="*/ 0 w 11232107"/>
                <a:gd name="csY7" fmla="*/ 1517449 h 1820947"/>
                <a:gd name="csX8" fmla="*/ 0 w 11232107"/>
                <a:gd name="csY8" fmla="*/ 303495 h 1820947"/>
                <a:gd name="csX0" fmla="*/ 0 w 11232107"/>
                <a:gd name="csY0" fmla="*/ 303495 h 1820947"/>
                <a:gd name="csX1" fmla="*/ 303495 w 11232107"/>
                <a:gd name="csY1" fmla="*/ 0 h 1820947"/>
                <a:gd name="csX2" fmla="*/ 10928609 w 11232107"/>
                <a:gd name="csY2" fmla="*/ 0 h 1820947"/>
                <a:gd name="csX3" fmla="*/ 11232106 w 11232107"/>
                <a:gd name="csY3" fmla="*/ 303495 h 1820947"/>
                <a:gd name="csX4" fmla="*/ 11232106 w 11232107"/>
                <a:gd name="csY4" fmla="*/ 1517449 h 1820947"/>
                <a:gd name="csX5" fmla="*/ 10928609 w 11232107"/>
                <a:gd name="csY5" fmla="*/ 1820947 h 1820947"/>
                <a:gd name="csX6" fmla="*/ 303495 w 11232107"/>
                <a:gd name="csY6" fmla="*/ 1820947 h 1820947"/>
                <a:gd name="csX7" fmla="*/ 0 w 11232107"/>
                <a:gd name="csY7" fmla="*/ 1517449 h 1820947"/>
                <a:gd name="csX8" fmla="*/ 0 w 11232107"/>
                <a:gd name="csY8" fmla="*/ 303495 h 18209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32107" h="1820947" fill="none" extrusionOk="0">
                  <a:moveTo>
                    <a:pt x="0" y="303495"/>
                  </a:moveTo>
                  <a:cubicBezTo>
                    <a:pt x="14457" y="146511"/>
                    <a:pt x="103856" y="-19777"/>
                    <a:pt x="303495" y="0"/>
                  </a:cubicBezTo>
                  <a:cubicBezTo>
                    <a:pt x="5572406" y="-433443"/>
                    <a:pt x="7871152" y="154999"/>
                    <a:pt x="10928609" y="0"/>
                  </a:cubicBezTo>
                  <a:cubicBezTo>
                    <a:pt x="11098853" y="-4300"/>
                    <a:pt x="11184452" y="122045"/>
                    <a:pt x="11232106" y="303495"/>
                  </a:cubicBezTo>
                  <a:cubicBezTo>
                    <a:pt x="11338038" y="670437"/>
                    <a:pt x="11301526" y="1327651"/>
                    <a:pt x="11232106" y="1517449"/>
                  </a:cubicBezTo>
                  <a:cubicBezTo>
                    <a:pt x="11223269" y="1662812"/>
                    <a:pt x="11089327" y="1865959"/>
                    <a:pt x="10928609" y="1820947"/>
                  </a:cubicBezTo>
                  <a:cubicBezTo>
                    <a:pt x="7068388" y="2012203"/>
                    <a:pt x="3682679" y="2079959"/>
                    <a:pt x="303495" y="1820947"/>
                  </a:cubicBezTo>
                  <a:cubicBezTo>
                    <a:pt x="193964" y="1787903"/>
                    <a:pt x="-30784" y="1736900"/>
                    <a:pt x="0" y="1517449"/>
                  </a:cubicBezTo>
                  <a:cubicBezTo>
                    <a:pt x="75326" y="1258683"/>
                    <a:pt x="-1085" y="633178"/>
                    <a:pt x="0" y="303495"/>
                  </a:cubicBezTo>
                  <a:close/>
                </a:path>
                <a:path w="11232107" h="1820947" stroke="0" extrusionOk="0">
                  <a:moveTo>
                    <a:pt x="0" y="303495"/>
                  </a:moveTo>
                  <a:cubicBezTo>
                    <a:pt x="24751" y="132729"/>
                    <a:pt x="128557" y="-35388"/>
                    <a:pt x="303495" y="0"/>
                  </a:cubicBezTo>
                  <a:cubicBezTo>
                    <a:pt x="2423856" y="-788854"/>
                    <a:pt x="5716842" y="138698"/>
                    <a:pt x="10928609" y="0"/>
                  </a:cubicBezTo>
                  <a:cubicBezTo>
                    <a:pt x="11104379" y="14975"/>
                    <a:pt x="11194515" y="103221"/>
                    <a:pt x="11232106" y="303495"/>
                  </a:cubicBezTo>
                  <a:cubicBezTo>
                    <a:pt x="11333959" y="684617"/>
                    <a:pt x="11207498" y="1391689"/>
                    <a:pt x="11232106" y="1517449"/>
                  </a:cubicBezTo>
                  <a:cubicBezTo>
                    <a:pt x="11211888" y="1697914"/>
                    <a:pt x="11115194" y="1855949"/>
                    <a:pt x="10928609" y="1820947"/>
                  </a:cubicBezTo>
                  <a:cubicBezTo>
                    <a:pt x="7293269" y="1973692"/>
                    <a:pt x="1689914" y="2114695"/>
                    <a:pt x="303495" y="1820947"/>
                  </a:cubicBezTo>
                  <a:cubicBezTo>
                    <a:pt x="186444" y="1800981"/>
                    <a:pt x="-18551" y="1690999"/>
                    <a:pt x="0" y="1517449"/>
                  </a:cubicBezTo>
                  <a:cubicBezTo>
                    <a:pt x="70080" y="1087263"/>
                    <a:pt x="43109" y="901723"/>
                    <a:pt x="0" y="303495"/>
                  </a:cubicBezTo>
                  <a:close/>
                </a:path>
                <a:path w="11232107" h="1820947" fill="none" stroke="0" extrusionOk="0">
                  <a:moveTo>
                    <a:pt x="0" y="303495"/>
                  </a:moveTo>
                  <a:cubicBezTo>
                    <a:pt x="34330" y="113403"/>
                    <a:pt x="129013" y="-17681"/>
                    <a:pt x="303495" y="0"/>
                  </a:cubicBezTo>
                  <a:cubicBezTo>
                    <a:pt x="5604339" y="-374789"/>
                    <a:pt x="7567882" y="79974"/>
                    <a:pt x="10928609" y="0"/>
                  </a:cubicBezTo>
                  <a:cubicBezTo>
                    <a:pt x="11102487" y="14732"/>
                    <a:pt x="11199779" y="118291"/>
                    <a:pt x="11232106" y="303495"/>
                  </a:cubicBezTo>
                  <a:cubicBezTo>
                    <a:pt x="11302035" y="704537"/>
                    <a:pt x="11278498" y="1320308"/>
                    <a:pt x="11232106" y="1517449"/>
                  </a:cubicBezTo>
                  <a:cubicBezTo>
                    <a:pt x="11233595" y="1671770"/>
                    <a:pt x="11095656" y="1846070"/>
                    <a:pt x="10928609" y="1820947"/>
                  </a:cubicBezTo>
                  <a:cubicBezTo>
                    <a:pt x="7725245" y="2430532"/>
                    <a:pt x="2819559" y="2060919"/>
                    <a:pt x="303495" y="1820947"/>
                  </a:cubicBezTo>
                  <a:cubicBezTo>
                    <a:pt x="158487" y="1808674"/>
                    <a:pt x="-10296" y="1718502"/>
                    <a:pt x="0" y="1517449"/>
                  </a:cubicBezTo>
                  <a:cubicBezTo>
                    <a:pt x="8838" y="1323347"/>
                    <a:pt x="3413" y="677616"/>
                    <a:pt x="0" y="303495"/>
                  </a:cubicBezTo>
                  <a:close/>
                </a:path>
              </a:pathLst>
            </a:custGeom>
            <a:noFill/>
            <a:ln w="76200">
              <a:prstDash val="dash"/>
              <a:extLst>
                <a:ext uri="{C807C97D-BFC1-408E-A445-0C87EB9F89A2}">
                  <ask:lineSketchStyleProp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a:extLst>
                <a:ext uri="{FF2B5EF4-FFF2-40B4-BE49-F238E27FC236}">
                  <a16:creationId xmlns:a16="http://schemas.microsoft.com/office/drawing/2014/main" id="{ECE08D74-38DE-22D3-66A9-0D66E3DBC84B}"/>
                </a:ext>
              </a:extLst>
            </p:cNvPr>
            <p:cNvSpPr txBox="1"/>
            <p:nvPr/>
          </p:nvSpPr>
          <p:spPr>
            <a:xfrm>
              <a:off x="-138125" y="442808"/>
              <a:ext cx="12056273" cy="1489283"/>
            </a:xfrm>
            <a:prstGeom prst="rect">
              <a:avLst/>
            </a:prstGeom>
            <a:noFill/>
          </p:spPr>
          <p:txBody>
            <a:bodyPr wrap="square">
              <a:spAutoFit/>
            </a:bodyPr>
            <a:lstStyle/>
            <a:p>
              <a:pPr marL="0" marR="0" algn="just">
                <a:spcBef>
                  <a:spcPts val="0"/>
                </a:spcBef>
                <a:spcAft>
                  <a:spcPts val="0"/>
                </a:spcAft>
              </a:pPr>
              <a:r>
                <a:rPr lang="nl-NL" sz="3600" b="1" dirty="0">
                  <a:solidFill>
                    <a:srgbClr val="002060"/>
                  </a:solidFill>
                  <a:effectLst/>
                  <a:ea typeface="Times New Roman" panose="02020603050405020304" pitchFamily="18" charset="0"/>
                  <a:cs typeface="Times New Roman" panose="02020603050405020304" pitchFamily="18" charset="0"/>
                </a:rPr>
                <a:t>     Hình ảnh đất nước ta được miêu tả như thế nào qua bài hát?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
        <p:nvSpPr>
          <p:cNvPr id="11" name="Rectangle: Rounded Corners 4">
            <a:extLst>
              <a:ext uri="{FF2B5EF4-FFF2-40B4-BE49-F238E27FC236}">
                <a16:creationId xmlns:a16="http://schemas.microsoft.com/office/drawing/2014/main" id="{9BCD39AD-6D41-CD2E-4675-56BB7ED81223}"/>
              </a:ext>
            </a:extLst>
          </p:cNvPr>
          <p:cNvSpPr/>
          <p:nvPr/>
        </p:nvSpPr>
        <p:spPr>
          <a:xfrm>
            <a:off x="5924551" y="3775412"/>
            <a:ext cx="5848350" cy="1902845"/>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FF0000"/>
                </a:solidFill>
                <a:latin typeface="Calibri" panose="020F0502020204030204"/>
              </a:rPr>
              <a:t>Hình ảnh đất nước Việt Nam tươi đẹp từ vùng đồng bằng tới miền núi hay nơi hải đảo xa xôi.</a:t>
            </a:r>
            <a:endParaRPr kumimoji="0" lang="en-US" sz="32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51724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29"/>
                                        </p:tgtEl>
                                        <p:attrNameLst>
                                          <p:attrName>r</p:attrName>
                                        </p:attrNameLst>
                                      </p:cBhvr>
                                    </p:animRot>
                                    <p:animRot by="-240000">
                                      <p:cBhvr>
                                        <p:cTn id="11" dur="200" fill="hold">
                                          <p:stCondLst>
                                            <p:cond delay="200"/>
                                          </p:stCondLst>
                                        </p:cTn>
                                        <p:tgtEl>
                                          <p:spTgt spid="29"/>
                                        </p:tgtEl>
                                        <p:attrNameLst>
                                          <p:attrName>r</p:attrName>
                                        </p:attrNameLst>
                                      </p:cBhvr>
                                    </p:animRot>
                                    <p:animRot by="240000">
                                      <p:cBhvr>
                                        <p:cTn id="12" dur="200" fill="hold">
                                          <p:stCondLst>
                                            <p:cond delay="400"/>
                                          </p:stCondLst>
                                        </p:cTn>
                                        <p:tgtEl>
                                          <p:spTgt spid="29"/>
                                        </p:tgtEl>
                                        <p:attrNameLst>
                                          <p:attrName>r</p:attrName>
                                        </p:attrNameLst>
                                      </p:cBhvr>
                                    </p:animRot>
                                    <p:animRot by="-240000">
                                      <p:cBhvr>
                                        <p:cTn id="13" dur="200" fill="hold">
                                          <p:stCondLst>
                                            <p:cond delay="600"/>
                                          </p:stCondLst>
                                        </p:cTn>
                                        <p:tgtEl>
                                          <p:spTgt spid="29"/>
                                        </p:tgtEl>
                                        <p:attrNameLst>
                                          <p:attrName>r</p:attrName>
                                        </p:attrNameLst>
                                      </p:cBhvr>
                                    </p:animRot>
                                    <p:animRot by="120000">
                                      <p:cBhvr>
                                        <p:cTn id="14" dur="200" fill="hold">
                                          <p:stCondLst>
                                            <p:cond delay="800"/>
                                          </p:stCondLst>
                                        </p:cTn>
                                        <p:tgtEl>
                                          <p:spTgt spid="2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grpSp>
        <p:nvGrpSpPr>
          <p:cNvPr id="29" name="Nhóm 28">
            <a:extLst>
              <a:ext uri="{FF2B5EF4-FFF2-40B4-BE49-F238E27FC236}">
                <a16:creationId xmlns:a16="http://schemas.microsoft.com/office/drawing/2014/main" id="{C68B9C97-9654-70A9-117C-8C9994A88474}"/>
              </a:ext>
            </a:extLst>
          </p:cNvPr>
          <p:cNvGrpSpPr/>
          <p:nvPr/>
        </p:nvGrpSpPr>
        <p:grpSpPr>
          <a:xfrm>
            <a:off x="0" y="3219450"/>
            <a:ext cx="6334125" cy="3842294"/>
            <a:chOff x="6185193" y="3296048"/>
            <a:chExt cx="6826983" cy="3984917"/>
          </a:xfrm>
        </p:grpSpPr>
        <p:pic>
          <p:nvPicPr>
            <p:cNvPr id="20" name="Hình ảnh 19" descr="Ảnh có chứa đồ chơi, búp bê, đồ họa véc-tơ&#10;&#10;Mô tả được tạo tự động">
              <a:extLst>
                <a:ext uri="{FF2B5EF4-FFF2-40B4-BE49-F238E27FC236}">
                  <a16:creationId xmlns:a16="http://schemas.microsoft.com/office/drawing/2014/main" id="{D9FFFADB-400C-2D5D-867E-7BD0AC8A040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7432933" y="3296048"/>
              <a:ext cx="2965766" cy="3984917"/>
            </a:xfrm>
            <a:prstGeom prst="rect">
              <a:avLst/>
            </a:prstGeom>
          </p:spPr>
        </p:pic>
        <p:pic>
          <p:nvPicPr>
            <p:cNvPr id="21" name="Hình ảnh 20" descr="Ảnh có chứa đồ chơi, búp bê, đồ họa véc-tơ&#10;&#10;Mô tả được tạo tự động">
              <a:extLst>
                <a:ext uri="{FF2B5EF4-FFF2-40B4-BE49-F238E27FC236}">
                  <a16:creationId xmlns:a16="http://schemas.microsoft.com/office/drawing/2014/main" id="{0BE3C226-624D-358D-398C-245392E9F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836451" y="3415423"/>
              <a:ext cx="3175725" cy="3530917"/>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AD9332B4-0F9B-CCCF-5D52-7963FD3C915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6185193" y="3469714"/>
              <a:ext cx="2398016" cy="3689774"/>
            </a:xfrm>
            <a:prstGeom prst="rect">
              <a:avLst/>
            </a:prstGeom>
          </p:spPr>
        </p:pic>
        <p:pic>
          <p:nvPicPr>
            <p:cNvPr id="23" name="Hình ảnh 22" descr="Ảnh có chứa đồ chơi, búp bê&#10;&#10;Mô tả được tạo tự động">
              <a:extLst>
                <a:ext uri="{FF2B5EF4-FFF2-40B4-BE49-F238E27FC236}">
                  <a16:creationId xmlns:a16="http://schemas.microsoft.com/office/drawing/2014/main" id="{22B35F09-2E3D-32D3-2E73-F2DFA823B27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9256760" y="3649862"/>
              <a:ext cx="1934404" cy="3436044"/>
            </a:xfrm>
            <a:prstGeom prst="rect">
              <a:avLst/>
            </a:prstGeom>
          </p:spPr>
        </p:pic>
      </p:grpSp>
      <p:grpSp>
        <p:nvGrpSpPr>
          <p:cNvPr id="2" name="Nhóm 24">
            <a:extLst>
              <a:ext uri="{FF2B5EF4-FFF2-40B4-BE49-F238E27FC236}">
                <a16:creationId xmlns:a16="http://schemas.microsoft.com/office/drawing/2014/main" id="{D1FDB944-C792-BC30-A97B-A37E2F11D91F}"/>
              </a:ext>
            </a:extLst>
          </p:cNvPr>
          <p:cNvGrpSpPr/>
          <p:nvPr/>
        </p:nvGrpSpPr>
        <p:grpSpPr>
          <a:xfrm>
            <a:off x="5114925" y="1066800"/>
            <a:ext cx="6657975" cy="1874100"/>
            <a:chOff x="842234" y="1187450"/>
            <a:chExt cx="11232107" cy="1851914"/>
          </a:xfrm>
        </p:grpSpPr>
        <p:sp>
          <p:nvSpPr>
            <p:cNvPr id="3" name="Hình chữ nhật: Góc Tròn 23">
              <a:extLst>
                <a:ext uri="{FF2B5EF4-FFF2-40B4-BE49-F238E27FC236}">
                  <a16:creationId xmlns:a16="http://schemas.microsoft.com/office/drawing/2014/main" id="{083EA448-618A-C7C8-4691-3AC27E1C5979}"/>
                </a:ext>
              </a:extLst>
            </p:cNvPr>
            <p:cNvSpPr/>
            <p:nvPr/>
          </p:nvSpPr>
          <p:spPr>
            <a:xfrm>
              <a:off x="842234" y="1187450"/>
              <a:ext cx="11232107" cy="1820947"/>
            </a:xfrm>
            <a:custGeom>
              <a:avLst/>
              <a:gdLst>
                <a:gd name="csX0" fmla="*/ 0 w 11232107"/>
                <a:gd name="csY0" fmla="*/ 303495 h 1820947"/>
                <a:gd name="csX1" fmla="*/ 303495 w 11232107"/>
                <a:gd name="csY1" fmla="*/ 0 h 1820947"/>
                <a:gd name="csX2" fmla="*/ 10928609 w 11232107"/>
                <a:gd name="csY2" fmla="*/ 0 h 1820947"/>
                <a:gd name="csX3" fmla="*/ 11232106 w 11232107"/>
                <a:gd name="csY3" fmla="*/ 303495 h 1820947"/>
                <a:gd name="csX4" fmla="*/ 11232106 w 11232107"/>
                <a:gd name="csY4" fmla="*/ 1517449 h 1820947"/>
                <a:gd name="csX5" fmla="*/ 10928609 w 11232107"/>
                <a:gd name="csY5" fmla="*/ 1820947 h 1820947"/>
                <a:gd name="csX6" fmla="*/ 303495 w 11232107"/>
                <a:gd name="csY6" fmla="*/ 1820947 h 1820947"/>
                <a:gd name="csX7" fmla="*/ 0 w 11232107"/>
                <a:gd name="csY7" fmla="*/ 1517449 h 1820947"/>
                <a:gd name="csX8" fmla="*/ 0 w 11232107"/>
                <a:gd name="csY8" fmla="*/ 303495 h 1820947"/>
                <a:gd name="csX0" fmla="*/ 0 w 11232107"/>
                <a:gd name="csY0" fmla="*/ 303495 h 1820947"/>
                <a:gd name="csX1" fmla="*/ 303495 w 11232107"/>
                <a:gd name="csY1" fmla="*/ 0 h 1820947"/>
                <a:gd name="csX2" fmla="*/ 10928609 w 11232107"/>
                <a:gd name="csY2" fmla="*/ 0 h 1820947"/>
                <a:gd name="csX3" fmla="*/ 11232106 w 11232107"/>
                <a:gd name="csY3" fmla="*/ 303495 h 1820947"/>
                <a:gd name="csX4" fmla="*/ 11232106 w 11232107"/>
                <a:gd name="csY4" fmla="*/ 1517449 h 1820947"/>
                <a:gd name="csX5" fmla="*/ 10928609 w 11232107"/>
                <a:gd name="csY5" fmla="*/ 1820947 h 1820947"/>
                <a:gd name="csX6" fmla="*/ 303495 w 11232107"/>
                <a:gd name="csY6" fmla="*/ 1820947 h 1820947"/>
                <a:gd name="csX7" fmla="*/ 0 w 11232107"/>
                <a:gd name="csY7" fmla="*/ 1517449 h 1820947"/>
                <a:gd name="csX8" fmla="*/ 0 w 11232107"/>
                <a:gd name="csY8" fmla="*/ 303495 h 1820947"/>
                <a:gd name="csX0" fmla="*/ 0 w 11232107"/>
                <a:gd name="csY0" fmla="*/ 303495 h 1820947"/>
                <a:gd name="csX1" fmla="*/ 303495 w 11232107"/>
                <a:gd name="csY1" fmla="*/ 0 h 1820947"/>
                <a:gd name="csX2" fmla="*/ 10928609 w 11232107"/>
                <a:gd name="csY2" fmla="*/ 0 h 1820947"/>
                <a:gd name="csX3" fmla="*/ 11232106 w 11232107"/>
                <a:gd name="csY3" fmla="*/ 303495 h 1820947"/>
                <a:gd name="csX4" fmla="*/ 11232106 w 11232107"/>
                <a:gd name="csY4" fmla="*/ 1517449 h 1820947"/>
                <a:gd name="csX5" fmla="*/ 10928609 w 11232107"/>
                <a:gd name="csY5" fmla="*/ 1820947 h 1820947"/>
                <a:gd name="csX6" fmla="*/ 303495 w 11232107"/>
                <a:gd name="csY6" fmla="*/ 1820947 h 1820947"/>
                <a:gd name="csX7" fmla="*/ 0 w 11232107"/>
                <a:gd name="csY7" fmla="*/ 1517449 h 1820947"/>
                <a:gd name="csX8" fmla="*/ 0 w 11232107"/>
                <a:gd name="csY8" fmla="*/ 303495 h 18209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32107" h="1820947" fill="none" extrusionOk="0">
                  <a:moveTo>
                    <a:pt x="0" y="303495"/>
                  </a:moveTo>
                  <a:cubicBezTo>
                    <a:pt x="28372" y="173863"/>
                    <a:pt x="84598" y="16309"/>
                    <a:pt x="303495" y="0"/>
                  </a:cubicBezTo>
                  <a:cubicBezTo>
                    <a:pt x="5629164" y="-612894"/>
                    <a:pt x="8447465" y="206020"/>
                    <a:pt x="10928609" y="0"/>
                  </a:cubicBezTo>
                  <a:cubicBezTo>
                    <a:pt x="11082256" y="-43976"/>
                    <a:pt x="11163869" y="132549"/>
                    <a:pt x="11232106" y="303495"/>
                  </a:cubicBezTo>
                  <a:cubicBezTo>
                    <a:pt x="11349581" y="694581"/>
                    <a:pt x="11285692" y="1350330"/>
                    <a:pt x="11232106" y="1517449"/>
                  </a:cubicBezTo>
                  <a:cubicBezTo>
                    <a:pt x="11184572" y="1675264"/>
                    <a:pt x="11069313" y="1892350"/>
                    <a:pt x="10928609" y="1820947"/>
                  </a:cubicBezTo>
                  <a:cubicBezTo>
                    <a:pt x="6954038" y="2004609"/>
                    <a:pt x="4123412" y="2430129"/>
                    <a:pt x="303495" y="1820947"/>
                  </a:cubicBezTo>
                  <a:cubicBezTo>
                    <a:pt x="187015" y="1801717"/>
                    <a:pt x="-35184" y="1753648"/>
                    <a:pt x="0" y="1517449"/>
                  </a:cubicBezTo>
                  <a:cubicBezTo>
                    <a:pt x="92075" y="1213652"/>
                    <a:pt x="-37549" y="694163"/>
                    <a:pt x="0" y="303495"/>
                  </a:cubicBezTo>
                  <a:close/>
                </a:path>
                <a:path w="11232107" h="1820947" stroke="0" extrusionOk="0">
                  <a:moveTo>
                    <a:pt x="0" y="303495"/>
                  </a:moveTo>
                  <a:cubicBezTo>
                    <a:pt x="20293" y="116935"/>
                    <a:pt x="152910" y="-46762"/>
                    <a:pt x="303495" y="0"/>
                  </a:cubicBezTo>
                  <a:cubicBezTo>
                    <a:pt x="2041884" y="-846440"/>
                    <a:pt x="5498303" y="-74814"/>
                    <a:pt x="10928609" y="0"/>
                  </a:cubicBezTo>
                  <a:cubicBezTo>
                    <a:pt x="11113603" y="42267"/>
                    <a:pt x="11195762" y="97623"/>
                    <a:pt x="11232106" y="303495"/>
                  </a:cubicBezTo>
                  <a:cubicBezTo>
                    <a:pt x="11310807" y="699003"/>
                    <a:pt x="11207944" y="1376763"/>
                    <a:pt x="11232106" y="1517449"/>
                  </a:cubicBezTo>
                  <a:cubicBezTo>
                    <a:pt x="11205021" y="1728316"/>
                    <a:pt x="11143702" y="1859624"/>
                    <a:pt x="10928609" y="1820947"/>
                  </a:cubicBezTo>
                  <a:cubicBezTo>
                    <a:pt x="7478454" y="2069611"/>
                    <a:pt x="1420540" y="2130218"/>
                    <a:pt x="303495" y="1820947"/>
                  </a:cubicBezTo>
                  <a:cubicBezTo>
                    <a:pt x="179453" y="1803299"/>
                    <a:pt x="1091" y="1698732"/>
                    <a:pt x="0" y="1517449"/>
                  </a:cubicBezTo>
                  <a:cubicBezTo>
                    <a:pt x="34726" y="1144621"/>
                    <a:pt x="74766" y="895591"/>
                    <a:pt x="0" y="303495"/>
                  </a:cubicBezTo>
                  <a:close/>
                </a:path>
                <a:path w="11232107" h="1820947" fill="none" stroke="0" extrusionOk="0">
                  <a:moveTo>
                    <a:pt x="0" y="303495"/>
                  </a:moveTo>
                  <a:cubicBezTo>
                    <a:pt x="4920" y="142200"/>
                    <a:pt x="131038" y="-20113"/>
                    <a:pt x="303495" y="0"/>
                  </a:cubicBezTo>
                  <a:cubicBezTo>
                    <a:pt x="5289194" y="-452237"/>
                    <a:pt x="7998563" y="318174"/>
                    <a:pt x="10928609" y="0"/>
                  </a:cubicBezTo>
                  <a:cubicBezTo>
                    <a:pt x="11125469" y="-24733"/>
                    <a:pt x="11201713" y="156831"/>
                    <a:pt x="11232106" y="303495"/>
                  </a:cubicBezTo>
                  <a:cubicBezTo>
                    <a:pt x="11296303" y="689108"/>
                    <a:pt x="11303426" y="1302809"/>
                    <a:pt x="11232106" y="1517449"/>
                  </a:cubicBezTo>
                  <a:cubicBezTo>
                    <a:pt x="11261495" y="1669665"/>
                    <a:pt x="11087816" y="1852001"/>
                    <a:pt x="10928609" y="1820947"/>
                  </a:cubicBezTo>
                  <a:cubicBezTo>
                    <a:pt x="7537457" y="1939173"/>
                    <a:pt x="3184167" y="1663011"/>
                    <a:pt x="303495" y="1820947"/>
                  </a:cubicBezTo>
                  <a:cubicBezTo>
                    <a:pt x="149104" y="1804688"/>
                    <a:pt x="-6675" y="1694553"/>
                    <a:pt x="0" y="1517449"/>
                  </a:cubicBezTo>
                  <a:cubicBezTo>
                    <a:pt x="61196" y="1293573"/>
                    <a:pt x="-27551" y="630995"/>
                    <a:pt x="0" y="303495"/>
                  </a:cubicBezTo>
                  <a:close/>
                </a:path>
                <a:path w="11232107" h="1820947" fill="none" stroke="0" extrusionOk="0">
                  <a:moveTo>
                    <a:pt x="0" y="303495"/>
                  </a:moveTo>
                  <a:cubicBezTo>
                    <a:pt x="14457" y="146511"/>
                    <a:pt x="103856" y="-19777"/>
                    <a:pt x="303495" y="0"/>
                  </a:cubicBezTo>
                  <a:cubicBezTo>
                    <a:pt x="5572406" y="-433443"/>
                    <a:pt x="7871152" y="154999"/>
                    <a:pt x="10928609" y="0"/>
                  </a:cubicBezTo>
                  <a:cubicBezTo>
                    <a:pt x="11098853" y="-4300"/>
                    <a:pt x="11184452" y="122045"/>
                    <a:pt x="11232106" y="303495"/>
                  </a:cubicBezTo>
                  <a:cubicBezTo>
                    <a:pt x="11338038" y="670437"/>
                    <a:pt x="11301526" y="1327651"/>
                    <a:pt x="11232106" y="1517449"/>
                  </a:cubicBezTo>
                  <a:cubicBezTo>
                    <a:pt x="11223269" y="1662812"/>
                    <a:pt x="11089327" y="1865959"/>
                    <a:pt x="10928609" y="1820947"/>
                  </a:cubicBezTo>
                  <a:cubicBezTo>
                    <a:pt x="7068388" y="2012203"/>
                    <a:pt x="3682679" y="2079959"/>
                    <a:pt x="303495" y="1820947"/>
                  </a:cubicBezTo>
                  <a:cubicBezTo>
                    <a:pt x="193964" y="1787903"/>
                    <a:pt x="-30784" y="1736900"/>
                    <a:pt x="0" y="1517449"/>
                  </a:cubicBezTo>
                  <a:cubicBezTo>
                    <a:pt x="75326" y="1258683"/>
                    <a:pt x="-1085" y="633178"/>
                    <a:pt x="0" y="303495"/>
                  </a:cubicBezTo>
                  <a:close/>
                </a:path>
              </a:pathLst>
            </a:custGeom>
            <a:ln w="76200">
              <a:prstDash val="dash"/>
              <a:extLst>
                <a:ext uri="{C807C97D-BFC1-408E-A445-0C87EB9F89A2}">
                  <ask:lineSketchStyleProp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a:extLst>
                <a:ext uri="{FF2B5EF4-FFF2-40B4-BE49-F238E27FC236}">
                  <a16:creationId xmlns:a16="http://schemas.microsoft.com/office/drawing/2014/main" id="{ECE08D74-38DE-22D3-66A9-0D66E3DBC84B}"/>
                </a:ext>
              </a:extLst>
            </p:cNvPr>
            <p:cNvSpPr txBox="1"/>
            <p:nvPr/>
          </p:nvSpPr>
          <p:spPr>
            <a:xfrm>
              <a:off x="1341587" y="1305806"/>
              <a:ext cx="10138914" cy="17335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Ngoài vẻ đẹp thiên nhiên</a:t>
              </a:r>
              <a:r>
                <a:rPr kumimoji="0" lang="en-US"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bài hát còn thể hiện điều gì về con người Việt Nam</a:t>
              </a:r>
              <a:r>
                <a:rPr kumimoji="0" lang="en-US"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
        <p:nvSpPr>
          <p:cNvPr id="11" name="Rectangle: Rounded Corners 4">
            <a:extLst>
              <a:ext uri="{FF2B5EF4-FFF2-40B4-BE49-F238E27FC236}">
                <a16:creationId xmlns:a16="http://schemas.microsoft.com/office/drawing/2014/main" id="{9BCD39AD-6D41-CD2E-4675-56BB7ED81223}"/>
              </a:ext>
            </a:extLst>
          </p:cNvPr>
          <p:cNvSpPr/>
          <p:nvPr/>
        </p:nvSpPr>
        <p:spPr>
          <a:xfrm>
            <a:off x="5924551" y="3775412"/>
            <a:ext cx="5848350" cy="2396788"/>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FF0000"/>
                </a:solidFill>
                <a:latin typeface="Calibri" panose="020F0502020204030204"/>
              </a:rPr>
              <a:t>Ngoài vẻ đẹp về thiên nhiên bài hát còn thể hiện vẻ đẹp về tinh thần đoàn kết, đồng lòng, chung tay của mỗi người dân Việt Nam.</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5732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29"/>
                                        </p:tgtEl>
                                        <p:attrNameLst>
                                          <p:attrName>r</p:attrName>
                                        </p:attrNameLst>
                                      </p:cBhvr>
                                    </p:animRot>
                                    <p:animRot by="-240000">
                                      <p:cBhvr>
                                        <p:cTn id="11" dur="200" fill="hold">
                                          <p:stCondLst>
                                            <p:cond delay="200"/>
                                          </p:stCondLst>
                                        </p:cTn>
                                        <p:tgtEl>
                                          <p:spTgt spid="29"/>
                                        </p:tgtEl>
                                        <p:attrNameLst>
                                          <p:attrName>r</p:attrName>
                                        </p:attrNameLst>
                                      </p:cBhvr>
                                    </p:animRot>
                                    <p:animRot by="240000">
                                      <p:cBhvr>
                                        <p:cTn id="12" dur="200" fill="hold">
                                          <p:stCondLst>
                                            <p:cond delay="400"/>
                                          </p:stCondLst>
                                        </p:cTn>
                                        <p:tgtEl>
                                          <p:spTgt spid="29"/>
                                        </p:tgtEl>
                                        <p:attrNameLst>
                                          <p:attrName>r</p:attrName>
                                        </p:attrNameLst>
                                      </p:cBhvr>
                                    </p:animRot>
                                    <p:animRot by="-240000">
                                      <p:cBhvr>
                                        <p:cTn id="13" dur="200" fill="hold">
                                          <p:stCondLst>
                                            <p:cond delay="600"/>
                                          </p:stCondLst>
                                        </p:cTn>
                                        <p:tgtEl>
                                          <p:spTgt spid="29"/>
                                        </p:tgtEl>
                                        <p:attrNameLst>
                                          <p:attrName>r</p:attrName>
                                        </p:attrNameLst>
                                      </p:cBhvr>
                                    </p:animRot>
                                    <p:animRot by="120000">
                                      <p:cBhvr>
                                        <p:cTn id="14" dur="200" fill="hold">
                                          <p:stCondLst>
                                            <p:cond delay="800"/>
                                          </p:stCondLst>
                                        </p:cTn>
                                        <p:tgtEl>
                                          <p:spTgt spid="2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476251" y="1457326"/>
            <a:ext cx="11102378" cy="4438650"/>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94D9BD9-11EE-2EAB-0308-BF8291EF543D}"/>
              </a:ext>
            </a:extLst>
          </p:cNvPr>
          <p:cNvPicPr>
            <a:picLocks noChangeAspect="1"/>
          </p:cNvPicPr>
          <p:nvPr/>
        </p:nvPicPr>
        <p:blipFill>
          <a:blip r:embed="rId3"/>
          <a:stretch>
            <a:fillRect/>
          </a:stretch>
        </p:blipFill>
        <p:spPr>
          <a:xfrm>
            <a:off x="2943225" y="304800"/>
            <a:ext cx="6382060" cy="1015698"/>
          </a:xfrm>
          <a:prstGeom prst="rect">
            <a:avLst/>
          </a:prstGeom>
        </p:spPr>
      </p:pic>
      <p:sp>
        <p:nvSpPr>
          <p:cNvPr id="4" name="TextBox 3">
            <a:extLst>
              <a:ext uri="{FF2B5EF4-FFF2-40B4-BE49-F238E27FC236}">
                <a16:creationId xmlns:a16="http://schemas.microsoft.com/office/drawing/2014/main" id="{0489A998-1A6D-3AE1-468C-3CB45548978B}"/>
              </a:ext>
            </a:extLst>
          </p:cNvPr>
          <p:cNvSpPr txBox="1"/>
          <p:nvPr/>
        </p:nvSpPr>
        <p:spPr>
          <a:xfrm>
            <a:off x="1190625" y="1952625"/>
            <a:ext cx="9439275" cy="300761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Nêu được một số hoạt động kết nối cộng đồng được tổ chức tại địa phương và ý nghĩa của những hoạt động đó.</a:t>
            </a: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Đề xuất được những ý tưởng tổ chức hoạt động cộng đồng của mình.</a:t>
            </a:r>
          </a:p>
        </p:txBody>
      </p:sp>
    </p:spTree>
    <p:extLst>
      <p:ext uri="{BB962C8B-B14F-4D97-AF65-F5344CB8AC3E}">
        <p14:creationId xmlns:p14="http://schemas.microsoft.com/office/powerpoint/2010/main" val="337796671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03E2-2826-4700-BA84-0A758A3C290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548174" y="5719297"/>
            <a:ext cx="15011914" cy="7533251"/>
          </a:xfrm>
          <a:prstGeom prst="rect">
            <a:avLst/>
          </a:prstGeom>
        </p:spPr>
      </p:pic>
      <p:pic>
        <p:nvPicPr>
          <p:cNvPr id="4" name="Picture 9">
            <a:extLst>
              <a:ext uri="{FF2B5EF4-FFF2-40B4-BE49-F238E27FC236}">
                <a16:creationId xmlns:a16="http://schemas.microsoft.com/office/drawing/2014/main" id="{15D29D4A-9F50-475C-8A0E-EDB179CA758E}"/>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409649"/>
            <a:ext cx="3664581" cy="3506547"/>
          </a:xfrm>
          <a:prstGeom prst="rect">
            <a:avLst/>
          </a:prstGeom>
        </p:spPr>
      </p:pic>
      <p:pic>
        <p:nvPicPr>
          <p:cNvPr id="5" name="Picture 11">
            <a:extLst>
              <a:ext uri="{FF2B5EF4-FFF2-40B4-BE49-F238E27FC236}">
                <a16:creationId xmlns:a16="http://schemas.microsoft.com/office/drawing/2014/main" id="{0506BB43-0C5C-42CB-AF1D-BD005409A2D9}"/>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27421" y="3553379"/>
            <a:ext cx="3317061" cy="3304621"/>
          </a:xfrm>
          <a:prstGeom prst="rect">
            <a:avLst/>
          </a:prstGeom>
        </p:spPr>
      </p:pic>
      <p:pic>
        <p:nvPicPr>
          <p:cNvPr id="6" name="Picture 5">
            <a:extLst>
              <a:ext uri="{FF2B5EF4-FFF2-40B4-BE49-F238E27FC236}">
                <a16:creationId xmlns:a16="http://schemas.microsoft.com/office/drawing/2014/main" id="{A552477A-7AF4-1652-1894-EA73768D0A11}"/>
              </a:ext>
            </a:extLst>
          </p:cNvPr>
          <p:cNvPicPr>
            <a:picLocks noChangeAspect="1"/>
          </p:cNvPicPr>
          <p:nvPr/>
        </p:nvPicPr>
        <p:blipFill>
          <a:blip r:embed="rId5"/>
          <a:stretch>
            <a:fillRect/>
          </a:stretch>
        </p:blipFill>
        <p:spPr>
          <a:xfrm>
            <a:off x="2267372" y="1441641"/>
            <a:ext cx="7840136" cy="1450974"/>
          </a:xfrm>
          <a:prstGeom prst="rect">
            <a:avLst/>
          </a:prstGeom>
        </p:spPr>
      </p:pic>
    </p:spTree>
    <p:extLst>
      <p:ext uri="{BB962C8B-B14F-4D97-AF65-F5344CB8AC3E}">
        <p14:creationId xmlns:p14="http://schemas.microsoft.com/office/powerpoint/2010/main" val="33581799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C256B8-A77F-CEC5-F1D3-E40B7AA165FF}"/>
              </a:ext>
            </a:extLst>
          </p:cNvPr>
          <p:cNvSpPr txBox="1"/>
          <p:nvPr/>
        </p:nvSpPr>
        <p:spPr>
          <a:xfrm>
            <a:off x="2667001" y="678220"/>
            <a:ext cx="6848474" cy="28218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CHỦ ĐỀ TUẦN 25: </a:t>
            </a:r>
          </a:p>
          <a:p>
            <a:pPr marL="457200" marR="0" lvl="0" indent="-457200" algn="ctr" defTabSz="914400" rtl="0" eaLnBrk="1" fontAlgn="auto" latinLnBrk="0" hangingPunct="1">
              <a:lnSpc>
                <a:spcPct val="120000"/>
              </a:lnSpc>
              <a:spcBef>
                <a:spcPts val="0"/>
              </a:spcBef>
              <a:spcAft>
                <a:spcPts val="0"/>
              </a:spcAft>
              <a:buClrTx/>
              <a:buSzTx/>
              <a:buFontTx/>
              <a:buNone/>
              <a:tabLst/>
              <a:defRPr/>
            </a:pPr>
            <a:r>
              <a:rPr kumimoji="0" lang="nl-NL"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Cộng đồng cùng hành động</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7" name="Picture 16">
            <a:extLst>
              <a:ext uri="{FF2B5EF4-FFF2-40B4-BE49-F238E27FC236}">
                <a16:creationId xmlns:a16="http://schemas.microsoft.com/office/drawing/2014/main" id="{40EDB408-4A0C-43FA-2E62-07DBC34FD5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6716" l="46812" r="63261">
                        <a14:foregroundMark x1="53841" y1="93134" x2="56232" y2="92836"/>
                        <a14:foregroundMark x1="52391" y1="96716" x2="55435" y2="95672"/>
                        <a14:backgroundMark x1="53841" y1="40299" x2="53841" y2="40299"/>
                        <a14:backgroundMark x1="55507" y1="51343" x2="55507" y2="51343"/>
                        <a14:backgroundMark x1="55217" y1="58358" x2="55217" y2="58358"/>
                        <a14:backgroundMark x1="54275" y1="62388" x2="54275" y2="62388"/>
                        <a14:backgroundMark x1="55217" y1="62388" x2="55217" y2="62388"/>
                        <a14:backgroundMark x1="53043" y1="68060" x2="53043" y2="68060"/>
                        <a14:backgroundMark x1="57174" y1="47164" x2="57174" y2="47164"/>
                        <a14:backgroundMark x1="56957" y1="47910" x2="56957" y2="47910"/>
                      </a14:backgroundRemoval>
                    </a14:imgEffect>
                  </a14:imgLayer>
                </a14:imgProps>
              </a:ext>
              <a:ext uri="{28A0092B-C50C-407E-A947-70E740481C1C}">
                <a14:useLocalDpi xmlns:a14="http://schemas.microsoft.com/office/drawing/2010/main" val="0"/>
              </a:ext>
            </a:extLst>
          </a:blip>
          <a:srcRect l="44896" r="34687" b="-205"/>
          <a:stretch/>
        </p:blipFill>
        <p:spPr>
          <a:xfrm>
            <a:off x="9536908" y="88900"/>
            <a:ext cx="2858292" cy="6810949"/>
          </a:xfrm>
          <a:prstGeom prst="rect">
            <a:avLst/>
          </a:prstGeom>
        </p:spPr>
      </p:pic>
    </p:spTree>
    <p:extLst>
      <p:ext uri="{BB962C8B-B14F-4D97-AF65-F5344CB8AC3E}">
        <p14:creationId xmlns:p14="http://schemas.microsoft.com/office/powerpoint/2010/main" val="324527310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056243"/>
          </a:xfrm>
          <a:custGeom>
            <a:avLst/>
            <a:gdLst>
              <a:gd name="csX0" fmla="*/ 0 w 11622156"/>
              <a:gd name="csY0" fmla="*/ 1009394 h 6056243"/>
              <a:gd name="csX1" fmla="*/ 1009394 w 11622156"/>
              <a:gd name="csY1" fmla="*/ 0 h 6056243"/>
              <a:gd name="csX2" fmla="*/ 1766365 w 11622156"/>
              <a:gd name="csY2" fmla="*/ 0 h 6056243"/>
              <a:gd name="csX3" fmla="*/ 2139202 w 11622156"/>
              <a:gd name="csY3" fmla="*/ 0 h 6056243"/>
              <a:gd name="csX4" fmla="*/ 2416005 w 11622156"/>
              <a:gd name="csY4" fmla="*/ 0 h 6056243"/>
              <a:gd name="csX5" fmla="*/ 3076943 w 11622156"/>
              <a:gd name="csY5" fmla="*/ 0 h 6056243"/>
              <a:gd name="csX6" fmla="*/ 3449779 w 11622156"/>
              <a:gd name="csY6" fmla="*/ 0 h 6056243"/>
              <a:gd name="csX7" fmla="*/ 4206751 w 11622156"/>
              <a:gd name="csY7" fmla="*/ 0 h 6056243"/>
              <a:gd name="csX8" fmla="*/ 4579587 w 11622156"/>
              <a:gd name="csY8" fmla="*/ 0 h 6056243"/>
              <a:gd name="csX9" fmla="*/ 4952424 w 11622156"/>
              <a:gd name="csY9" fmla="*/ 0 h 6056243"/>
              <a:gd name="csX10" fmla="*/ 5229227 w 11622156"/>
              <a:gd name="csY10" fmla="*/ 0 h 6056243"/>
              <a:gd name="csX11" fmla="*/ 5698097 w 11622156"/>
              <a:gd name="csY11" fmla="*/ 0 h 6056243"/>
              <a:gd name="csX12" fmla="*/ 6166968 w 11622156"/>
              <a:gd name="csY12" fmla="*/ 0 h 6056243"/>
              <a:gd name="csX13" fmla="*/ 6635838 w 11622156"/>
              <a:gd name="csY13" fmla="*/ 0 h 6056243"/>
              <a:gd name="csX14" fmla="*/ 7296776 w 11622156"/>
              <a:gd name="csY14" fmla="*/ 0 h 6056243"/>
              <a:gd name="csX15" fmla="*/ 7669612 w 11622156"/>
              <a:gd name="csY15" fmla="*/ 0 h 6056243"/>
              <a:gd name="csX16" fmla="*/ 8234516 w 11622156"/>
              <a:gd name="csY16" fmla="*/ 0 h 6056243"/>
              <a:gd name="csX17" fmla="*/ 8607353 w 11622156"/>
              <a:gd name="csY17" fmla="*/ 0 h 6056243"/>
              <a:gd name="csX18" fmla="*/ 9364324 w 11622156"/>
              <a:gd name="csY18" fmla="*/ 0 h 6056243"/>
              <a:gd name="csX19" fmla="*/ 9833194 w 11622156"/>
              <a:gd name="csY19" fmla="*/ 0 h 6056243"/>
              <a:gd name="csX20" fmla="*/ 10109997 w 11622156"/>
              <a:gd name="csY20" fmla="*/ 0 h 6056243"/>
              <a:gd name="csX21" fmla="*/ 10612762 w 11622156"/>
              <a:gd name="csY21" fmla="*/ 0 h 6056243"/>
              <a:gd name="csX22" fmla="*/ 11622156 w 11622156"/>
              <a:gd name="csY22" fmla="*/ 1009394 h 6056243"/>
              <a:gd name="csX23" fmla="*/ 11622156 w 11622156"/>
              <a:gd name="csY23" fmla="*/ 1666922 h 6056243"/>
              <a:gd name="csX24" fmla="*/ 11622156 w 11622156"/>
              <a:gd name="csY24" fmla="*/ 2162953 h 6056243"/>
              <a:gd name="csX25" fmla="*/ 11622156 w 11622156"/>
              <a:gd name="csY25" fmla="*/ 2658983 h 6056243"/>
              <a:gd name="csX26" fmla="*/ 11622156 w 11622156"/>
              <a:gd name="csY26" fmla="*/ 3235762 h 6056243"/>
              <a:gd name="csX27" fmla="*/ 11622156 w 11622156"/>
              <a:gd name="csY27" fmla="*/ 3812541 h 6056243"/>
              <a:gd name="csX28" fmla="*/ 11622156 w 11622156"/>
              <a:gd name="csY28" fmla="*/ 4470070 h 6056243"/>
              <a:gd name="csX29" fmla="*/ 11622156 w 11622156"/>
              <a:gd name="csY29" fmla="*/ 5046849 h 6056243"/>
              <a:gd name="csX30" fmla="*/ 10612762 w 11622156"/>
              <a:gd name="csY30" fmla="*/ 6056243 h 6056243"/>
              <a:gd name="csX31" fmla="*/ 10047858 w 11622156"/>
              <a:gd name="csY31" fmla="*/ 6056243 h 6056243"/>
              <a:gd name="csX32" fmla="*/ 9578988 w 11622156"/>
              <a:gd name="csY32" fmla="*/ 6056243 h 6056243"/>
              <a:gd name="csX33" fmla="*/ 9302185 w 11622156"/>
              <a:gd name="csY33" fmla="*/ 6056243 h 6056243"/>
              <a:gd name="csX34" fmla="*/ 8545213 w 11622156"/>
              <a:gd name="csY34" fmla="*/ 6056243 h 6056243"/>
              <a:gd name="csX35" fmla="*/ 8268410 w 11622156"/>
              <a:gd name="csY35" fmla="*/ 6056243 h 6056243"/>
              <a:gd name="csX36" fmla="*/ 7607473 w 11622156"/>
              <a:gd name="csY36" fmla="*/ 6056243 h 6056243"/>
              <a:gd name="csX37" fmla="*/ 7138602 w 11622156"/>
              <a:gd name="csY37" fmla="*/ 6056243 h 6056243"/>
              <a:gd name="csX38" fmla="*/ 6765766 w 11622156"/>
              <a:gd name="csY38" fmla="*/ 6056243 h 6056243"/>
              <a:gd name="csX39" fmla="*/ 6296895 w 11622156"/>
              <a:gd name="csY39" fmla="*/ 6056243 h 6056243"/>
              <a:gd name="csX40" fmla="*/ 5635958 w 11622156"/>
              <a:gd name="csY40" fmla="*/ 6056243 h 6056243"/>
              <a:gd name="csX41" fmla="*/ 4975020 w 11622156"/>
              <a:gd name="csY41" fmla="*/ 6056243 h 6056243"/>
              <a:gd name="csX42" fmla="*/ 4506150 w 11622156"/>
              <a:gd name="csY42" fmla="*/ 6056243 h 6056243"/>
              <a:gd name="csX43" fmla="*/ 4037279 w 11622156"/>
              <a:gd name="csY43" fmla="*/ 6056243 h 6056243"/>
              <a:gd name="csX44" fmla="*/ 3376342 w 11622156"/>
              <a:gd name="csY44" fmla="*/ 6056243 h 6056243"/>
              <a:gd name="csX45" fmla="*/ 3003505 w 11622156"/>
              <a:gd name="csY45" fmla="*/ 6056243 h 6056243"/>
              <a:gd name="csX46" fmla="*/ 2726702 w 11622156"/>
              <a:gd name="csY46" fmla="*/ 6056243 h 6056243"/>
              <a:gd name="csX47" fmla="*/ 1969731 w 11622156"/>
              <a:gd name="csY47" fmla="*/ 6056243 h 6056243"/>
              <a:gd name="csX48" fmla="*/ 1692928 w 11622156"/>
              <a:gd name="csY48" fmla="*/ 6056243 h 6056243"/>
              <a:gd name="csX49" fmla="*/ 1009394 w 11622156"/>
              <a:gd name="csY49" fmla="*/ 6056243 h 6056243"/>
              <a:gd name="csX50" fmla="*/ 0 w 11622156"/>
              <a:gd name="csY50" fmla="*/ 5046849 h 6056243"/>
              <a:gd name="csX51" fmla="*/ 0 w 11622156"/>
              <a:gd name="csY51" fmla="*/ 4591193 h 6056243"/>
              <a:gd name="csX52" fmla="*/ 0 w 11622156"/>
              <a:gd name="csY52" fmla="*/ 4054789 h 6056243"/>
              <a:gd name="csX53" fmla="*/ 0 w 11622156"/>
              <a:gd name="csY53" fmla="*/ 3397260 h 6056243"/>
              <a:gd name="csX54" fmla="*/ 0 w 11622156"/>
              <a:gd name="csY54" fmla="*/ 2901230 h 6056243"/>
              <a:gd name="csX55" fmla="*/ 0 w 11622156"/>
              <a:gd name="csY55" fmla="*/ 2445574 h 6056243"/>
              <a:gd name="csX56" fmla="*/ 0 w 11622156"/>
              <a:gd name="csY56" fmla="*/ 1788046 h 6056243"/>
              <a:gd name="csX57" fmla="*/ 0 w 11622156"/>
              <a:gd name="csY57" fmla="*/ 1009394 h 60562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2" name="TextBox 1">
            <a:extLst>
              <a:ext uri="{FF2B5EF4-FFF2-40B4-BE49-F238E27FC236}">
                <a16:creationId xmlns:a16="http://schemas.microsoft.com/office/drawing/2014/main" id="{B86FB280-CE06-DE74-45B2-4137755E41F1}"/>
              </a:ext>
            </a:extLst>
          </p:cNvPr>
          <p:cNvSpPr txBox="1"/>
          <p:nvPr/>
        </p:nvSpPr>
        <p:spPr>
          <a:xfrm>
            <a:off x="1152526" y="476250"/>
            <a:ext cx="10258424"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Mỗi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nhóm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lập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hoạch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tham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hoạt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nối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đồng</a:t>
            </a:r>
            <a:endParaRPr lang="en-US" sz="28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86B0072-AC7A-C9D3-900E-51CA5B8AF41E}"/>
              </a:ext>
            </a:extLst>
          </p:cNvPr>
          <p:cNvPicPr>
            <a:picLocks noChangeAspect="1"/>
          </p:cNvPicPr>
          <p:nvPr/>
        </p:nvPicPr>
        <p:blipFill>
          <a:blip r:embed="rId4"/>
          <a:stretch>
            <a:fillRect/>
          </a:stretch>
        </p:blipFill>
        <p:spPr>
          <a:xfrm>
            <a:off x="1385887" y="1285875"/>
            <a:ext cx="9711751" cy="40195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142</TotalTime>
  <Words>257</Words>
  <Application>Microsoft Macintosh PowerPoint</Application>
  <PresentationFormat>Widescreen</PresentationFormat>
  <Paragraphs>19</Paragraphs>
  <Slides>13</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等线</vt:lpstr>
      <vt:lpstr>Arial</vt:lpstr>
      <vt:lpstr>Calibri</vt:lpstr>
      <vt:lpstr>Cambria</vt:lpstr>
      <vt:lpstr>Times New Roman</vt:lpstr>
      <vt:lpstr>字魂107号-萌趣欢乐体</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Microsoft Office User</cp:lastModifiedBy>
  <cp:revision>34</cp:revision>
  <dcterms:created xsi:type="dcterms:W3CDTF">2023-11-08T08:22:15Z</dcterms:created>
  <dcterms:modified xsi:type="dcterms:W3CDTF">2026-04-11T13:51:37Z</dcterms:modified>
  <cp:category>9Slide.vn</cp:category>
</cp:coreProperties>
</file>