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318" r:id="rId3"/>
    <p:sldId id="323" r:id="rId4"/>
    <p:sldId id="327" r:id="rId5"/>
    <p:sldId id="373" r:id="rId6"/>
    <p:sldId id="391" r:id="rId7"/>
    <p:sldId id="429" r:id="rId8"/>
    <p:sldId id="430" r:id="rId9"/>
    <p:sldId id="431" r:id="rId10"/>
    <p:sldId id="432" r:id="rId11"/>
    <p:sldId id="393" r:id="rId12"/>
    <p:sldId id="433" r:id="rId13"/>
    <p:sldId id="434" r:id="rId14"/>
    <p:sldId id="435" r:id="rId15"/>
    <p:sldId id="436" r:id="rId16"/>
    <p:sldId id="259" r:id="rId17"/>
    <p:sldId id="390" r:id="rId18"/>
    <p:sldId id="386" r:id="rId19"/>
    <p:sldId id="374" r:id="rId20"/>
    <p:sldId id="397" r:id="rId21"/>
    <p:sldId id="375" r:id="rId22"/>
    <p:sldId id="376" r:id="rId23"/>
    <p:sldId id="377" r:id="rId24"/>
    <p:sldId id="378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310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871"/>
    <a:srgbClr val="98DAED"/>
    <a:srgbClr val="FDCC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6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88" y="78"/>
      </p:cViewPr>
      <p:guideLst>
        <p:guide orient="horz" pos="31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12812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9115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7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83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77cf0412cd_0_1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77cf0412cd_0_1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“Cá nhân”: Làm việc cá nhân</a:t>
            </a:r>
          </a:p>
        </p:txBody>
      </p:sp>
    </p:spTree>
    <p:extLst>
      <p:ext uri="{BB962C8B-B14F-4D97-AF65-F5344CB8AC3E}">
        <p14:creationId xmlns:p14="http://schemas.microsoft.com/office/powerpoint/2010/main" val="2863881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77cf0412cd_0_10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77cf0412cd_0_10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7383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77cf0412cd_0_3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77cf0412cd_0_3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641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77cf0412cd_0_1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77cf0412cd_0_1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9809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g77cf0412cd_0_3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0" name="Google Shape;1920;g77cf0412cd_0_3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2842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g77cf0412cd_0_3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0" name="Google Shape;1920;g77cf0412cd_0_3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2758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Google Shape;2420;g77cf0412cd_0_1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1" name="Google Shape;2421;g77cf0412cd_0_1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52971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1" name="Google Shape;2881;g77cf0412cd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2" name="Google Shape;2882;g77cf0412cd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329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77cf0412cd_0_3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77cf0412cd_0_3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5977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45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77cf0412cd_0_3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77cf0412cd_0_3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2558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g77cf0412cd_0_39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1" name="Google Shape;1421;g77cf0412cd_0_39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6557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77cf0412cd_0_1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77cf0412cd_0_1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“Cá nhân”: Làm việc cá nhân</a:t>
            </a:r>
          </a:p>
        </p:txBody>
      </p:sp>
    </p:spTree>
    <p:extLst>
      <p:ext uri="{BB962C8B-B14F-4D97-AF65-F5344CB8AC3E}">
        <p14:creationId xmlns:p14="http://schemas.microsoft.com/office/powerpoint/2010/main" val="2996767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77cf0412cd_0_1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77cf0412cd_0_1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“Cá nhân”: Làm việc cá nhân</a:t>
            </a:r>
          </a:p>
        </p:txBody>
      </p:sp>
    </p:spTree>
    <p:extLst>
      <p:ext uri="{BB962C8B-B14F-4D97-AF65-F5344CB8AC3E}">
        <p14:creationId xmlns:p14="http://schemas.microsoft.com/office/powerpoint/2010/main" val="1415688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77cf0412cd_0_1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77cf0412cd_0_1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“Cá nhân”: Làm việc cá nhân</a:t>
            </a:r>
          </a:p>
        </p:txBody>
      </p:sp>
    </p:spTree>
    <p:extLst>
      <p:ext uri="{BB962C8B-B14F-4D97-AF65-F5344CB8AC3E}">
        <p14:creationId xmlns:p14="http://schemas.microsoft.com/office/powerpoint/2010/main" val="1214583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252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830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24475" y="443575"/>
            <a:ext cx="5305500" cy="530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2925"/>
            <a:ext cx="20853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7922"/>
            <a:ext cx="3035700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2428775" y="1958850"/>
            <a:ext cx="42864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9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20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4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720900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2715175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09450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703726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599200" y="4008300"/>
            <a:ext cx="5956800" cy="5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CUSTOM_3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611025" y="2335750"/>
            <a:ext cx="2609400" cy="12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4739550" y="1893275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39550" y="2632450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4739550" y="3371625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CUSTOM_10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535198" y="2101300"/>
            <a:ext cx="45981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3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20900" y="1295431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CUSTOM_5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CUSTOM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720900" y="1295331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4">
  <p:cSld name="CUSTOM_6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9" name="Google Shape;119;p24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20" name="Google Shape;120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Google Shape;122;p24"/>
          <p:cNvSpPr txBox="1">
            <a:spLocks noGrp="1"/>
          </p:cNvSpPr>
          <p:nvPr>
            <p:ph type="title" idx="2"/>
          </p:nvPr>
        </p:nvSpPr>
        <p:spPr>
          <a:xfrm>
            <a:off x="1590350" y="2222711"/>
            <a:ext cx="59634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CUSTOM_7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CUSTOM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32;p26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720900" y="1300343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CUSTOM_8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2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CUSTOM_1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47" name="Google Shape;147;p28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48" name="Google Shape;148;p2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CUSTOM_11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1590350" y="1873750"/>
            <a:ext cx="59634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CUSTOM_12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1590350" y="1873750"/>
            <a:ext cx="5963400" cy="5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3">
  <p:cSld name="CUSTOM_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31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167" name="Google Shape;167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720900" y="1310531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242443" y="313350"/>
            <a:ext cx="9544819" cy="874613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13050" y="1323875"/>
            <a:ext cx="7929300" cy="28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1533" y="4560882"/>
            <a:ext cx="9150702" cy="582654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4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CUSTOM_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32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CUSTOM_13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1590350" y="1873750"/>
            <a:ext cx="59634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CUSTOM_15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1">
  <p:cSld name="CUSTOM_15_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5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93" name="Google Shape;193;p3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" name="Google Shape;195;p35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5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97" name="Google Shape;197;p35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4739550" y="1893275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5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4739550" y="2632450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5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39550" y="3371625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CUSTOM_15_1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1590350" y="1873750"/>
            <a:ext cx="5963400" cy="5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732388" y="2578150"/>
            <a:ext cx="3570300" cy="17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5302688" y="2578150"/>
            <a:ext cx="3242100" cy="17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7344071" y="813874"/>
            <a:ext cx="507975" cy="40535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7917911" y="363001"/>
            <a:ext cx="1551417" cy="9010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404950" y="663200"/>
            <a:ext cx="1111413" cy="64548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1376676" y="362997"/>
            <a:ext cx="478781" cy="38204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 rot="10800000">
            <a:off x="7700525" y="1451960"/>
            <a:ext cx="1027850" cy="59704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448975" y="1873750"/>
            <a:ext cx="62463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388100" y="1183850"/>
            <a:ext cx="6367800" cy="26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91925" y="1233175"/>
            <a:ext cx="3277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91925" y="2803075"/>
            <a:ext cx="3277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59095" y="4029539"/>
            <a:ext cx="6535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 panose="00000500000000000000"/>
              <a:buNone/>
              <a:defRPr sz="3500" b="1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●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○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■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●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○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■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●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○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 panose="020F0502020204030203"/>
              <a:buChar char="■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271534-80E4-412A-ADBC-DD69C47644AF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C0E6DE-0A07-41CC-AB02-90043D3756B3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87CFAF-4E92-4FF5-ABC3-F0C9A0201537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4BD8F6-6555-4E41-9071-FCA0E8CE311E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pn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12" Type="http://schemas.openxmlformats.org/officeDocument/2006/relationships/image" Target="../media/image3.w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11" Type="http://schemas.openxmlformats.org/officeDocument/2006/relationships/oleObject" Target="../embeddings/oleObject1.bin"/><Relationship Id="rId5" Type="http://schemas.openxmlformats.org/officeDocument/2006/relationships/image" Target="../media/image5.emf"/><Relationship Id="rId10" Type="http://schemas.openxmlformats.org/officeDocument/2006/relationships/image" Target="../media/image9.png"/><Relationship Id="rId4" Type="http://schemas.openxmlformats.org/officeDocument/2006/relationships/image" Target="../media/image4.emf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gif"/><Relationship Id="rId5" Type="http://schemas.openxmlformats.org/officeDocument/2006/relationships/image" Target="../media/image11.w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8031560" y="1005250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40"/>
          <p:cNvGrpSpPr/>
          <p:nvPr/>
        </p:nvGrpSpPr>
        <p:grpSpPr>
          <a:xfrm>
            <a:off x="101230" y="1402886"/>
            <a:ext cx="1941885" cy="2248761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7012098" y="1209071"/>
            <a:ext cx="2012471" cy="2391463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97795" y="485998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3532505" y="3208655"/>
            <a:ext cx="1999615" cy="1100455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6542212" y="3762350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40"/>
          <p:cNvSpPr/>
          <p:nvPr/>
        </p:nvSpPr>
        <p:spPr>
          <a:xfrm>
            <a:off x="-14225" y="376236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" name="Google Shape;492;p40"/>
          <p:cNvGrpSpPr/>
          <p:nvPr/>
        </p:nvGrpSpPr>
        <p:grpSpPr>
          <a:xfrm>
            <a:off x="7724248" y="2758285"/>
            <a:ext cx="1104150" cy="206535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567353" y="2666913"/>
            <a:ext cx="1114025" cy="2225925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795027" y="420157"/>
            <a:ext cx="1611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800" dirty="0">
              <a:solidFill>
                <a:schemeClr val="accent6">
                  <a:lumMod val="50000"/>
                </a:schemeClr>
              </a:solidFill>
              <a:latin typeface="iCiel Cadena" panose="02000503000000020004" pitchFamily="50" charset="0"/>
            </a:endParaRPr>
          </a:p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07566" y="174690"/>
            <a:ext cx="6163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8775" y="4488180"/>
            <a:ext cx="506095" cy="50609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564255" y="4323080"/>
            <a:ext cx="2063115" cy="687070"/>
            <a:chOff x="5613" y="6808"/>
            <a:chExt cx="3249" cy="1082"/>
          </a:xfrm>
        </p:grpSpPr>
        <p:sp>
          <p:nvSpPr>
            <p:cNvPr id="6" name="Oval 5"/>
            <p:cNvSpPr/>
            <p:nvPr/>
          </p:nvSpPr>
          <p:spPr>
            <a:xfrm>
              <a:off x="5613" y="6834"/>
              <a:ext cx="1300" cy="10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299" y="6834"/>
              <a:ext cx="1300" cy="10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004" y="6834"/>
              <a:ext cx="1300" cy="10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662" y="6808"/>
              <a:ext cx="1200" cy="10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 Box 4"/>
          <p:cNvSpPr txBox="1"/>
          <p:nvPr/>
        </p:nvSpPr>
        <p:spPr>
          <a:xfrm>
            <a:off x="3773170" y="4445635"/>
            <a:ext cx="1705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50" charset="0"/>
                <a:cs typeface="iCiel Cadena" panose="02000503000000020004" pitchFamily="50" charset="0"/>
              </a:rPr>
              <a:t>TUẦN 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9B8C568-3A3E-4648-87CE-4F9F81E2BC9C}"/>
              </a:ext>
            </a:extLst>
          </p:cNvPr>
          <p:cNvSpPr/>
          <p:nvPr/>
        </p:nvSpPr>
        <p:spPr>
          <a:xfrm>
            <a:off x="2356951" y="1582269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685800">
              <a:buClrTx/>
            </a:pPr>
            <a:r>
              <a:rPr lang="en-US" sz="3200" kern="1200" dirty="0">
                <a:ln w="22225" cap="rnd" cmpd="sng">
                  <a:solidFill>
                    <a:prstClr val="white"/>
                  </a:solidFill>
                  <a:round/>
                </a:ln>
                <a:solidFill>
                  <a:srgbClr val="FF00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 SÓC VÀ PHỤC VỤ BẢN THÂN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69532" y="443716"/>
            <a:ext cx="9003665" cy="856912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565" y="274955"/>
            <a:ext cx="8812240" cy="1194435"/>
          </a:xfrm>
          <a:prstGeom prst="round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8DAED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  <a:sym typeface="Arial" panose="020B0604020202020204"/>
              </a:rPr>
              <a:t>2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  <a:sym typeface="Arial" panose="020B0604020202020204"/>
              </a:rPr>
              <a:t>. Sắp xếp tranh theo thứ tự các  bước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dọn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dẹp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cửa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  <a:sym typeface="Arial" panose="020B0604020202020204"/>
              </a:rPr>
              <a:t>.</a:t>
            </a:r>
          </a:p>
        </p:txBody>
      </p:sp>
      <p:sp>
        <p:nvSpPr>
          <p:cNvPr id="2" name="Rectangles 1"/>
          <p:cNvSpPr/>
          <p:nvPr/>
        </p:nvSpPr>
        <p:spPr>
          <a:xfrm>
            <a:off x="-635" y="4206240"/>
            <a:ext cx="9144000" cy="95504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4" name="Rounded Rectangle 19">
            <a:extLst>
              <a:ext uri="{FF2B5EF4-FFF2-40B4-BE49-F238E27FC236}">
                <a16:creationId xmlns:a16="http://schemas.microsoft.com/office/drawing/2014/main" xmlns="" id="{672AE7C4-BCBC-4841-81A9-46530B22C2C1}"/>
              </a:ext>
            </a:extLst>
          </p:cNvPr>
          <p:cNvSpPr/>
          <p:nvPr/>
        </p:nvSpPr>
        <p:spPr>
          <a:xfrm>
            <a:off x="290196" y="4046291"/>
            <a:ext cx="1703858" cy="774360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Quét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nhà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5A640B0-CA13-4ABD-B50D-78B5131EB20E}"/>
              </a:ext>
            </a:extLst>
          </p:cNvPr>
          <p:cNvGrpSpPr/>
          <p:nvPr/>
        </p:nvGrpSpPr>
        <p:grpSpPr>
          <a:xfrm>
            <a:off x="2588088" y="795773"/>
            <a:ext cx="3280410" cy="1383665"/>
            <a:chOff x="9113" y="5719"/>
            <a:chExt cx="5166" cy="217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0BBF1447-DEF0-4478-B0B6-5F675D4F49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>
              <a:fillRect/>
            </a:stretch>
          </p:blipFill>
          <p:spPr>
            <a:xfrm>
              <a:off x="10494" y="5719"/>
              <a:ext cx="2675" cy="1621"/>
            </a:xfrm>
            <a:prstGeom prst="rect">
              <a:avLst/>
            </a:prstGeom>
          </p:spPr>
        </p:pic>
        <p:sp>
          <p:nvSpPr>
            <p:cNvPr id="29" name="Flowchart: Alternate Process 28">
              <a:extLst>
                <a:ext uri="{FF2B5EF4-FFF2-40B4-BE49-F238E27FC236}">
                  <a16:creationId xmlns:a16="http://schemas.microsoft.com/office/drawing/2014/main" xmlns="" id="{17C40672-AD78-4AEB-893C-BD4E2B54150F}"/>
                </a:ext>
              </a:extLst>
            </p:cNvPr>
            <p:cNvSpPr/>
            <p:nvPr/>
          </p:nvSpPr>
          <p:spPr>
            <a:xfrm>
              <a:off x="9113" y="7028"/>
              <a:ext cx="5166" cy="871"/>
            </a:xfrm>
            <a:prstGeom prst="flowChartAlternateProcess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  <a:sym typeface="Arial" panose="020B0604020202020204"/>
                </a:rPr>
                <a:t>Thảo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  <a:sym typeface="Arial" panose="020B0604020202020204"/>
                </a:rPr>
                <a:t>luận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  <a:sym typeface="Arial" panose="020B0604020202020204"/>
                </a:rPr>
                <a:t>nhóm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  <a:sym typeface="Arial" panose="020B0604020202020204"/>
                </a:rPr>
                <a:t>đôi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  <a:sym typeface="Arial" panose="020B0604020202020204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14A855-0108-444D-A7F0-83229DABCE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8" t="3018" r="49315" b="55152"/>
          <a:stretch/>
        </p:blipFill>
        <p:spPr>
          <a:xfrm>
            <a:off x="69532" y="2228946"/>
            <a:ext cx="2181340" cy="1629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E9DADB5-B0BE-41DE-B72C-2335EE7EB1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84" t="1306" r="2609" b="54786"/>
          <a:stretch/>
        </p:blipFill>
        <p:spPr>
          <a:xfrm>
            <a:off x="2271225" y="2204024"/>
            <a:ext cx="2181340" cy="17109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5F41CB-8DC0-4852-A78B-A791952D6B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9" t="50455" r="48464" b="5637"/>
          <a:stretch/>
        </p:blipFill>
        <p:spPr>
          <a:xfrm>
            <a:off x="4451107" y="2253078"/>
            <a:ext cx="2181340" cy="17109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64862BF-4B4D-419F-B197-A2043136D4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71" t="49834" r="3722" b="6258"/>
          <a:stretch/>
        </p:blipFill>
        <p:spPr>
          <a:xfrm>
            <a:off x="6675887" y="2253078"/>
            <a:ext cx="2181340" cy="1710977"/>
          </a:xfrm>
          <a:prstGeom prst="rect">
            <a:avLst/>
          </a:prstGeom>
        </p:spPr>
      </p:pic>
      <p:sp>
        <p:nvSpPr>
          <p:cNvPr id="17" name="Rounded Rectangle 19">
            <a:extLst>
              <a:ext uri="{FF2B5EF4-FFF2-40B4-BE49-F238E27FC236}">
                <a16:creationId xmlns:a16="http://schemas.microsoft.com/office/drawing/2014/main" xmlns="" id="{E71C5A25-E162-45C4-855A-6DCF3D09DFBF}"/>
              </a:ext>
            </a:extLst>
          </p:cNvPr>
          <p:cNvSpPr/>
          <p:nvPr/>
        </p:nvSpPr>
        <p:spPr>
          <a:xfrm>
            <a:off x="2328476" y="4061135"/>
            <a:ext cx="1703858" cy="774360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Lau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nhà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xmlns="" id="{44A76BD4-6BDF-4134-801A-521306F9EF0D}"/>
              </a:ext>
            </a:extLst>
          </p:cNvPr>
          <p:cNvSpPr/>
          <p:nvPr/>
        </p:nvSpPr>
        <p:spPr>
          <a:xfrm>
            <a:off x="4447685" y="4045161"/>
            <a:ext cx="1703858" cy="774360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lang="en-US" sz="2400" dirty="0" err="1">
                <a:solidFill>
                  <a:srgbClr val="000000"/>
                </a:solidFill>
                <a:latin typeface="Arial"/>
              </a:rPr>
              <a:t>Cất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gọn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dùng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xmlns="" id="{BADA252A-ADB2-4F25-A094-0752C1A4D083}"/>
              </a:ext>
            </a:extLst>
          </p:cNvPr>
          <p:cNvSpPr/>
          <p:nvPr/>
        </p:nvSpPr>
        <p:spPr>
          <a:xfrm>
            <a:off x="6795524" y="4094185"/>
            <a:ext cx="2058279" cy="774360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Lau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bụi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trên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bàn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,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ghế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c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ửa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40576714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/>
      <p:bldP spid="1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1720" t="10210" r="3680" b="17210"/>
          <a:stretch>
            <a:fillRect/>
          </a:stretch>
        </p:blipFill>
        <p:spPr>
          <a:xfrm>
            <a:off x="7469436" y="2008682"/>
            <a:ext cx="1674564" cy="2999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2934057-627A-462A-B1D7-22BEFF608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462" y="365834"/>
            <a:ext cx="6689075" cy="90044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1F3B2AD-B352-48C4-B972-B3A003A59A13}"/>
              </a:ext>
            </a:extLst>
          </p:cNvPr>
          <p:cNvGrpSpPr/>
          <p:nvPr/>
        </p:nvGrpSpPr>
        <p:grpSpPr>
          <a:xfrm>
            <a:off x="0" y="2008682"/>
            <a:ext cx="3613533" cy="1662974"/>
            <a:chOff x="7171256" y="1606103"/>
            <a:chExt cx="8309953" cy="22172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C92C9FF-A109-4189-AE85-117F8834B2C5}"/>
                </a:ext>
              </a:extLst>
            </p:cNvPr>
            <p:cNvSpPr/>
            <p:nvPr/>
          </p:nvSpPr>
          <p:spPr>
            <a:xfrm>
              <a:off x="7969793" y="2144070"/>
              <a:ext cx="7511416" cy="167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endPara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 panose="020B0604020202020204"/>
                </a:rPr>
                <a:t>Bước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 panose="020B0604020202020204"/>
                </a:rPr>
                <a:t> 1: </a:t>
              </a:r>
            </a:p>
            <a:p>
              <a:pPr lvl="0" algn="ctr" defTabSz="685800">
                <a:buClrTx/>
              </a:pPr>
              <a:r>
                <a:rPr lang="en-US" sz="3600" kern="1200" dirty="0" err="1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Cất</a:t>
              </a:r>
              <a:r>
                <a:rPr lang="en-US" sz="3600" kern="1200" dirty="0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kern="1200" dirty="0" err="1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gọn</a:t>
              </a:r>
              <a:r>
                <a:rPr lang="en-US" sz="3600" kern="1200" dirty="0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kern="1200" dirty="0" err="1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3600" kern="1200" dirty="0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kern="1200" dirty="0" err="1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endParaRPr lang="en-US" sz="3600" kern="12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8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6C5AE9E6-5B92-4DFA-8C7B-5442FE729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1256" y="1606103"/>
              <a:ext cx="159707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B22DC96-D970-4600-B30D-2FB01F30FD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29" t="50455" r="48464" b="5637"/>
          <a:stretch/>
        </p:blipFill>
        <p:spPr>
          <a:xfrm>
            <a:off x="3960772" y="1636134"/>
            <a:ext cx="3433961" cy="269349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xmlns="" id="{15769461-1E87-44EE-9A8D-BD3691BC79BE}"/>
              </a:ext>
            </a:extLst>
          </p:cNvPr>
          <p:cNvSpPr/>
          <p:nvPr/>
        </p:nvSpPr>
        <p:spPr>
          <a:xfrm>
            <a:off x="4168841" y="1636134"/>
            <a:ext cx="495300" cy="4762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456179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0ECBCD0-C875-4D02-945B-FA1FDA6250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71" t="49834" r="3722" b="6258"/>
          <a:stretch/>
        </p:blipFill>
        <p:spPr>
          <a:xfrm>
            <a:off x="3777900" y="1459863"/>
            <a:ext cx="3714872" cy="2913833"/>
          </a:xfrm>
          <a:prstGeom prst="rect">
            <a:avLst/>
          </a:prstGeom>
        </p:spPr>
      </p:pic>
      <p:pic>
        <p:nvPicPr>
          <p:cNvPr id="110" name="Picture 109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1720" t="10210" r="3680" b="17210"/>
          <a:stretch>
            <a:fillRect/>
          </a:stretch>
        </p:blipFill>
        <p:spPr>
          <a:xfrm>
            <a:off x="7469436" y="2008682"/>
            <a:ext cx="1674564" cy="2999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2934057-627A-462A-B1D7-22BEFF608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462" y="365834"/>
            <a:ext cx="6689075" cy="90044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1F3B2AD-B352-48C4-B972-B3A003A59A13}"/>
              </a:ext>
            </a:extLst>
          </p:cNvPr>
          <p:cNvGrpSpPr/>
          <p:nvPr/>
        </p:nvGrpSpPr>
        <p:grpSpPr>
          <a:xfrm>
            <a:off x="0" y="1697988"/>
            <a:ext cx="3613533" cy="2144677"/>
            <a:chOff x="7171256" y="1606103"/>
            <a:chExt cx="8309953" cy="285957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C92C9FF-A109-4189-AE85-117F8834B2C5}"/>
                </a:ext>
              </a:extLst>
            </p:cNvPr>
            <p:cNvSpPr/>
            <p:nvPr/>
          </p:nvSpPr>
          <p:spPr>
            <a:xfrm>
              <a:off x="7969793" y="2144070"/>
              <a:ext cx="7511416" cy="232160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endPara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 panose="020B0604020202020204"/>
                </a:rPr>
                <a:t>Bước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 panose="020B0604020202020204"/>
                </a:rPr>
                <a:t> 2: </a:t>
              </a:r>
            </a:p>
            <a:p>
              <a:pPr lvl="0" algn="ctr" defTabSz="685800">
                <a:buClrTx/>
              </a:pPr>
              <a:r>
                <a:rPr lang="en-US" sz="3600" kern="1200" dirty="0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Lau </a:t>
              </a:r>
              <a:r>
                <a:rPr lang="en-US" sz="3600" kern="1200" dirty="0" err="1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bụi</a:t>
              </a:r>
              <a:r>
                <a:rPr lang="en-US" sz="3600" kern="1200" dirty="0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kern="1200" dirty="0" err="1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3600" kern="1200" dirty="0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kern="1200" dirty="0" err="1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bàn</a:t>
              </a:r>
              <a:r>
                <a:rPr lang="en-US" sz="3600" kern="1200" dirty="0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kern="1200" dirty="0" err="1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ghế</a:t>
              </a:r>
              <a:r>
                <a:rPr lang="en-US" sz="3600" kern="1200" dirty="0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kern="1200" dirty="0" err="1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cửa</a:t>
              </a:r>
              <a:endParaRPr lang="en-US" sz="3600" kern="12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8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6C5AE9E6-5B92-4DFA-8C7B-5442FE729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1256" y="1606103"/>
              <a:ext cx="159707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15769461-1E87-44EE-9A8D-BD3691BC79BE}"/>
              </a:ext>
            </a:extLst>
          </p:cNvPr>
          <p:cNvSpPr/>
          <p:nvPr/>
        </p:nvSpPr>
        <p:spPr>
          <a:xfrm>
            <a:off x="4102739" y="1459863"/>
            <a:ext cx="495300" cy="4762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040459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09D451C-6C3C-45DE-8F45-7132F42139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8" t="3018" r="49315" b="55152"/>
          <a:stretch/>
        </p:blipFill>
        <p:spPr>
          <a:xfrm>
            <a:off x="3778477" y="1636134"/>
            <a:ext cx="3503983" cy="2618319"/>
          </a:xfrm>
          <a:prstGeom prst="rect">
            <a:avLst/>
          </a:prstGeom>
        </p:spPr>
      </p:pic>
      <p:pic>
        <p:nvPicPr>
          <p:cNvPr id="110" name="Picture 109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1720" t="10210" r="3680" b="17210"/>
          <a:stretch>
            <a:fillRect/>
          </a:stretch>
        </p:blipFill>
        <p:spPr>
          <a:xfrm>
            <a:off x="7469436" y="2008682"/>
            <a:ext cx="1674564" cy="2999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2934057-627A-462A-B1D7-22BEFF608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462" y="365834"/>
            <a:ext cx="6689075" cy="90044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1F3B2AD-B352-48C4-B972-B3A003A59A13}"/>
              </a:ext>
            </a:extLst>
          </p:cNvPr>
          <p:cNvGrpSpPr/>
          <p:nvPr/>
        </p:nvGrpSpPr>
        <p:grpSpPr>
          <a:xfrm>
            <a:off x="0" y="2008682"/>
            <a:ext cx="3613533" cy="1662974"/>
            <a:chOff x="7171256" y="1606103"/>
            <a:chExt cx="8309953" cy="22172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C92C9FF-A109-4189-AE85-117F8834B2C5}"/>
                </a:ext>
              </a:extLst>
            </p:cNvPr>
            <p:cNvSpPr/>
            <p:nvPr/>
          </p:nvSpPr>
          <p:spPr>
            <a:xfrm>
              <a:off x="7969793" y="2144070"/>
              <a:ext cx="7511416" cy="167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endPara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 panose="020B0604020202020204"/>
                </a:rPr>
                <a:t>Bước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 panose="020B0604020202020204"/>
                </a:rPr>
                <a:t> 3: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 panose="020B0604020202020204"/>
                </a:rPr>
                <a:t>Quét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 panose="020B0604020202020204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 panose="020B0604020202020204"/>
                </a:rPr>
                <a:t>nhà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8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6C5AE9E6-5B92-4DFA-8C7B-5442FE729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1256" y="1606103"/>
              <a:ext cx="159707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15769461-1E87-44EE-9A8D-BD3691BC79BE}"/>
              </a:ext>
            </a:extLst>
          </p:cNvPr>
          <p:cNvSpPr/>
          <p:nvPr/>
        </p:nvSpPr>
        <p:spPr>
          <a:xfrm>
            <a:off x="4076699" y="1601095"/>
            <a:ext cx="495300" cy="4762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250960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BDFBC14-2B8A-47A4-A745-B74B74931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84" t="1306" r="2609" b="54786"/>
          <a:stretch/>
        </p:blipFill>
        <p:spPr>
          <a:xfrm>
            <a:off x="3885449" y="1636134"/>
            <a:ext cx="3518234" cy="2759596"/>
          </a:xfrm>
          <a:prstGeom prst="rect">
            <a:avLst/>
          </a:prstGeom>
        </p:spPr>
      </p:pic>
      <p:pic>
        <p:nvPicPr>
          <p:cNvPr id="110" name="Picture 109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1720" t="10210" r="3680" b="17210"/>
          <a:stretch>
            <a:fillRect/>
          </a:stretch>
        </p:blipFill>
        <p:spPr>
          <a:xfrm>
            <a:off x="7469436" y="2008682"/>
            <a:ext cx="1674564" cy="2999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2934057-627A-462A-B1D7-22BEFF608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462" y="365834"/>
            <a:ext cx="6689075" cy="90044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1F3B2AD-B352-48C4-B972-B3A003A59A13}"/>
              </a:ext>
            </a:extLst>
          </p:cNvPr>
          <p:cNvGrpSpPr/>
          <p:nvPr/>
        </p:nvGrpSpPr>
        <p:grpSpPr>
          <a:xfrm>
            <a:off x="0" y="2008682"/>
            <a:ext cx="3613533" cy="1662974"/>
            <a:chOff x="7171256" y="1606103"/>
            <a:chExt cx="8309953" cy="22172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C92C9FF-A109-4189-AE85-117F8834B2C5}"/>
                </a:ext>
              </a:extLst>
            </p:cNvPr>
            <p:cNvSpPr/>
            <p:nvPr/>
          </p:nvSpPr>
          <p:spPr>
            <a:xfrm>
              <a:off x="7969793" y="2144070"/>
              <a:ext cx="7511416" cy="167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endPara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 panose="020B0604020202020204"/>
                </a:rPr>
                <a:t>Bước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 panose="020B0604020202020204"/>
                </a:rPr>
                <a:t> 4: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 panose="020B0604020202020204"/>
                </a:rPr>
                <a:t>Lau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 panose="020B0604020202020204"/>
                </a:rPr>
                <a:t>nhà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8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6C5AE9E6-5B92-4DFA-8C7B-5442FE729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1256" y="1606103"/>
              <a:ext cx="159707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15769461-1E87-44EE-9A8D-BD3691BC79BE}"/>
              </a:ext>
            </a:extLst>
          </p:cNvPr>
          <p:cNvSpPr/>
          <p:nvPr/>
        </p:nvSpPr>
        <p:spPr>
          <a:xfrm>
            <a:off x="4168841" y="1636134"/>
            <a:ext cx="495300" cy="4762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102732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69532" y="443716"/>
            <a:ext cx="9003665" cy="856912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565" y="274955"/>
            <a:ext cx="8812240" cy="1194435"/>
          </a:xfrm>
          <a:prstGeom prst="round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8DAED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  <a:sym typeface="Arial" panose="020B0604020202020204"/>
              </a:rPr>
              <a:t>Các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  <a:sym typeface="Arial" panose="020B0604020202020204"/>
              </a:rPr>
              <a:t> bước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  <a:sym typeface="Arial" panose="020B0604020202020204"/>
              </a:rPr>
              <a:t>dọn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  <a:sym typeface="Arial" panose="020B0604020202020204"/>
              </a:rPr>
              <a:t>dẹp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  <a:sym typeface="Arial" panose="020B0604020202020204"/>
              </a:rPr>
              <a:t>nhà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  <a:sym typeface="Arial" panose="020B0604020202020204"/>
              </a:rPr>
              <a:t>cửa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  <a:sym typeface="Arial" panose="020B0604020202020204"/>
              </a:rPr>
              <a:t>.</a:t>
            </a:r>
          </a:p>
        </p:txBody>
      </p:sp>
      <p:sp>
        <p:nvSpPr>
          <p:cNvPr id="2" name="Rectangles 1"/>
          <p:cNvSpPr/>
          <p:nvPr/>
        </p:nvSpPr>
        <p:spPr>
          <a:xfrm>
            <a:off x="-635" y="4206240"/>
            <a:ext cx="9144000" cy="95504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4" name="Rounded Rectangle 19">
            <a:extLst>
              <a:ext uri="{FF2B5EF4-FFF2-40B4-BE49-F238E27FC236}">
                <a16:creationId xmlns:a16="http://schemas.microsoft.com/office/drawing/2014/main" xmlns="" id="{672AE7C4-BCBC-4841-81A9-46530B22C2C1}"/>
              </a:ext>
            </a:extLst>
          </p:cNvPr>
          <p:cNvSpPr/>
          <p:nvPr/>
        </p:nvSpPr>
        <p:spPr>
          <a:xfrm>
            <a:off x="4693732" y="4080173"/>
            <a:ext cx="1703858" cy="774360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Quét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nhà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7" name="Rounded Rectangle 19">
            <a:extLst>
              <a:ext uri="{FF2B5EF4-FFF2-40B4-BE49-F238E27FC236}">
                <a16:creationId xmlns:a16="http://schemas.microsoft.com/office/drawing/2014/main" xmlns="" id="{E71C5A25-E162-45C4-855A-6DCF3D09DFBF}"/>
              </a:ext>
            </a:extLst>
          </p:cNvPr>
          <p:cNvSpPr/>
          <p:nvPr/>
        </p:nvSpPr>
        <p:spPr>
          <a:xfrm>
            <a:off x="7090981" y="4107116"/>
            <a:ext cx="1703858" cy="774360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Lau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nhà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xmlns="" id="{44A76BD4-6BDF-4134-801A-521306F9EF0D}"/>
              </a:ext>
            </a:extLst>
          </p:cNvPr>
          <p:cNvSpPr/>
          <p:nvPr/>
        </p:nvSpPr>
        <p:spPr>
          <a:xfrm>
            <a:off x="242176" y="4163264"/>
            <a:ext cx="1703858" cy="774360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Cất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gọn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đồ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dùng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xmlns="" id="{BADA252A-ADB2-4F25-A094-0752C1A4D083}"/>
              </a:ext>
            </a:extLst>
          </p:cNvPr>
          <p:cNvSpPr/>
          <p:nvPr/>
        </p:nvSpPr>
        <p:spPr>
          <a:xfrm>
            <a:off x="2219386" y="4128754"/>
            <a:ext cx="2058279" cy="774360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Lau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bụi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trên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bàn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ghế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c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ửa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ACD6AF3-0E39-451A-ACBC-CE0E4DD8789D}"/>
              </a:ext>
            </a:extLst>
          </p:cNvPr>
          <p:cNvGrpSpPr/>
          <p:nvPr/>
        </p:nvGrpSpPr>
        <p:grpSpPr>
          <a:xfrm>
            <a:off x="145210" y="2079308"/>
            <a:ext cx="2181340" cy="1759353"/>
            <a:chOff x="4451107" y="2204702"/>
            <a:chExt cx="2181340" cy="175935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605F41CB-8DC0-4852-A78B-A791952D6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29" t="50455" r="48464" b="5637"/>
            <a:stretch/>
          </p:blipFill>
          <p:spPr>
            <a:xfrm>
              <a:off x="4451107" y="2253078"/>
              <a:ext cx="2181340" cy="171097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2AF6D25B-0687-4647-86AD-6911603D144B}"/>
                </a:ext>
              </a:extLst>
            </p:cNvPr>
            <p:cNvSpPr/>
            <p:nvPr/>
          </p:nvSpPr>
          <p:spPr>
            <a:xfrm>
              <a:off x="4489857" y="2204702"/>
              <a:ext cx="403159" cy="38765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C798CCD-1FB5-4AAB-A78A-F3DFA4A06DFB}"/>
              </a:ext>
            </a:extLst>
          </p:cNvPr>
          <p:cNvGrpSpPr/>
          <p:nvPr/>
        </p:nvGrpSpPr>
        <p:grpSpPr>
          <a:xfrm>
            <a:off x="2223457" y="2096937"/>
            <a:ext cx="2181340" cy="1721343"/>
            <a:chOff x="6675887" y="2242712"/>
            <a:chExt cx="2181340" cy="172134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A64862BF-4B4D-419F-B197-A2043136D4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171" t="49834" r="3722" b="6258"/>
            <a:stretch/>
          </p:blipFill>
          <p:spPr>
            <a:xfrm>
              <a:off x="6675887" y="2253078"/>
              <a:ext cx="2181340" cy="1710977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6EA04401-35B9-45EA-B326-4B43F3531CAF}"/>
                </a:ext>
              </a:extLst>
            </p:cNvPr>
            <p:cNvSpPr/>
            <p:nvPr/>
          </p:nvSpPr>
          <p:spPr>
            <a:xfrm>
              <a:off x="6795524" y="2242712"/>
              <a:ext cx="403159" cy="38765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19E7666-0811-4F41-B80F-E8AAE633A6D2}"/>
              </a:ext>
            </a:extLst>
          </p:cNvPr>
          <p:cNvGrpSpPr/>
          <p:nvPr/>
        </p:nvGrpSpPr>
        <p:grpSpPr>
          <a:xfrm>
            <a:off x="6852240" y="2242180"/>
            <a:ext cx="2181340" cy="1747301"/>
            <a:chOff x="2271225" y="2167700"/>
            <a:chExt cx="2181340" cy="174730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2E9DADB5-B0BE-41DE-B72C-2335EE7EB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284" t="1306" r="2609" b="54786"/>
            <a:stretch/>
          </p:blipFill>
          <p:spPr>
            <a:xfrm>
              <a:off x="2271225" y="2204024"/>
              <a:ext cx="2181340" cy="1710977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8DD829A2-BF95-409B-B1A5-A81D6749BBDC}"/>
                </a:ext>
              </a:extLst>
            </p:cNvPr>
            <p:cNvSpPr/>
            <p:nvPr/>
          </p:nvSpPr>
          <p:spPr>
            <a:xfrm>
              <a:off x="2370509" y="2167700"/>
              <a:ext cx="403159" cy="38765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4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AEF06E9-8DA6-4058-B55F-5C56F05674BF}"/>
              </a:ext>
            </a:extLst>
          </p:cNvPr>
          <p:cNvGrpSpPr/>
          <p:nvPr/>
        </p:nvGrpSpPr>
        <p:grpSpPr>
          <a:xfrm>
            <a:off x="4454991" y="2145061"/>
            <a:ext cx="2181340" cy="1731338"/>
            <a:chOff x="69532" y="2127594"/>
            <a:chExt cx="2181340" cy="17313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2F14A855-0108-444D-A7F0-83229DABC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78" t="3018" r="49315" b="55152"/>
            <a:stretch/>
          </p:blipFill>
          <p:spPr>
            <a:xfrm>
              <a:off x="69532" y="2228946"/>
              <a:ext cx="2181340" cy="1629986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7ED34446-2860-4EDE-A7B6-3326F02B0BD2}"/>
                </a:ext>
              </a:extLst>
            </p:cNvPr>
            <p:cNvSpPr/>
            <p:nvPr/>
          </p:nvSpPr>
          <p:spPr>
            <a:xfrm>
              <a:off x="136488" y="2127594"/>
              <a:ext cx="403159" cy="38765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1512976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/>
      <p:bldP spid="19" grpId="1"/>
      <p:bldP spid="24" grpId="0" animBg="1"/>
      <p:bldP spid="17" grpId="0" animBg="1"/>
      <p:bldP spid="18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324254" y="727482"/>
            <a:ext cx="6432786" cy="1194435"/>
          </a:xfrm>
          <a:prstGeom prst="roundRect">
            <a:avLst/>
          </a:prstGeom>
          <a:solidFill>
            <a:srgbClr val="98DAED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3. Chia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sẻ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về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cách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công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việc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nhà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khác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mà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biết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</a:p>
        </p:txBody>
      </p:sp>
      <p:grpSp>
        <p:nvGrpSpPr>
          <p:cNvPr id="14" name="Google Shape;3682;p80"/>
          <p:cNvGrpSpPr/>
          <p:nvPr/>
        </p:nvGrpSpPr>
        <p:grpSpPr>
          <a:xfrm>
            <a:off x="2286000" y="2313305"/>
            <a:ext cx="1159510" cy="2430780"/>
            <a:chOff x="-4018550" y="6383788"/>
            <a:chExt cx="831350" cy="1733000"/>
          </a:xfrm>
        </p:grpSpPr>
        <p:sp>
          <p:nvSpPr>
            <p:cNvPr id="15" name="Google Shape;3683;p80"/>
            <p:cNvSpPr/>
            <p:nvPr/>
          </p:nvSpPr>
          <p:spPr>
            <a:xfrm>
              <a:off x="-3860500" y="696303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42" y="1"/>
                  </a:moveTo>
                  <a:cubicBezTo>
                    <a:pt x="7791" y="1"/>
                    <a:pt x="6764" y="59"/>
                    <a:pt x="5685" y="182"/>
                  </a:cubicBezTo>
                  <a:cubicBezTo>
                    <a:pt x="5685" y="182"/>
                    <a:pt x="1" y="759"/>
                    <a:pt x="305" y="4194"/>
                  </a:cubicBezTo>
                  <a:cubicBezTo>
                    <a:pt x="639" y="7659"/>
                    <a:pt x="365" y="15471"/>
                    <a:pt x="2189" y="18358"/>
                  </a:cubicBezTo>
                  <a:cubicBezTo>
                    <a:pt x="2453" y="18753"/>
                    <a:pt x="3668" y="18905"/>
                    <a:pt x="5264" y="18905"/>
                  </a:cubicBezTo>
                  <a:cubicBezTo>
                    <a:pt x="8454" y="18905"/>
                    <a:pt x="13162" y="18298"/>
                    <a:pt x="14803" y="17811"/>
                  </a:cubicBezTo>
                  <a:cubicBezTo>
                    <a:pt x="17265" y="17082"/>
                    <a:pt x="17326" y="14802"/>
                    <a:pt x="17053" y="12462"/>
                  </a:cubicBezTo>
                  <a:cubicBezTo>
                    <a:pt x="16779" y="10121"/>
                    <a:pt x="16019" y="4559"/>
                    <a:pt x="15199" y="2066"/>
                  </a:cubicBezTo>
                  <a:cubicBezTo>
                    <a:pt x="14768" y="798"/>
                    <a:pt x="12265" y="1"/>
                    <a:pt x="8742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684;p80"/>
            <p:cNvSpPr/>
            <p:nvPr/>
          </p:nvSpPr>
          <p:spPr>
            <a:xfrm>
              <a:off x="-3845300" y="696228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72" y="0"/>
                  </a:moveTo>
                  <a:cubicBezTo>
                    <a:pt x="7821" y="0"/>
                    <a:pt x="6795" y="59"/>
                    <a:pt x="5715" y="181"/>
                  </a:cubicBezTo>
                  <a:cubicBezTo>
                    <a:pt x="5715" y="181"/>
                    <a:pt x="1" y="759"/>
                    <a:pt x="335" y="4194"/>
                  </a:cubicBezTo>
                  <a:cubicBezTo>
                    <a:pt x="669" y="7659"/>
                    <a:pt x="365" y="15470"/>
                    <a:pt x="2219" y="18358"/>
                  </a:cubicBezTo>
                  <a:cubicBezTo>
                    <a:pt x="2473" y="18753"/>
                    <a:pt x="3685" y="18905"/>
                    <a:pt x="5280" y="18905"/>
                  </a:cubicBezTo>
                  <a:cubicBezTo>
                    <a:pt x="8471" y="18905"/>
                    <a:pt x="13192" y="18297"/>
                    <a:pt x="14834" y="17811"/>
                  </a:cubicBezTo>
                  <a:cubicBezTo>
                    <a:pt x="17265" y="17081"/>
                    <a:pt x="17326" y="14802"/>
                    <a:pt x="17053" y="12461"/>
                  </a:cubicBezTo>
                  <a:cubicBezTo>
                    <a:pt x="16779" y="10121"/>
                    <a:pt x="16019" y="4558"/>
                    <a:pt x="15198" y="2066"/>
                  </a:cubicBezTo>
                  <a:cubicBezTo>
                    <a:pt x="14792" y="798"/>
                    <a:pt x="12294" y="0"/>
                    <a:pt x="877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685;p80"/>
            <p:cNvSpPr/>
            <p:nvPr/>
          </p:nvSpPr>
          <p:spPr>
            <a:xfrm>
              <a:off x="-3544375" y="7900713"/>
              <a:ext cx="148200" cy="146875"/>
            </a:xfrm>
            <a:custGeom>
              <a:avLst/>
              <a:gdLst/>
              <a:ahLst/>
              <a:cxnLst/>
              <a:rect l="l" t="t" r="r" b="b"/>
              <a:pathLst>
                <a:path w="5928" h="5875" extrusionOk="0">
                  <a:moveTo>
                    <a:pt x="5927" y="1"/>
                  </a:moveTo>
                  <a:cubicBezTo>
                    <a:pt x="4327" y="667"/>
                    <a:pt x="2516" y="960"/>
                    <a:pt x="741" y="960"/>
                  </a:cubicBezTo>
                  <a:cubicBezTo>
                    <a:pt x="493" y="960"/>
                    <a:pt x="246" y="954"/>
                    <a:pt x="0" y="943"/>
                  </a:cubicBezTo>
                  <a:lnTo>
                    <a:pt x="0" y="943"/>
                  </a:lnTo>
                  <a:lnTo>
                    <a:pt x="243" y="5289"/>
                  </a:lnTo>
                  <a:cubicBezTo>
                    <a:pt x="1045" y="5737"/>
                    <a:pt x="1970" y="5874"/>
                    <a:pt x="2802" y="5874"/>
                  </a:cubicBezTo>
                  <a:cubicBezTo>
                    <a:pt x="4116" y="5874"/>
                    <a:pt x="5198" y="5533"/>
                    <a:pt x="5198" y="5533"/>
                  </a:cubicBezTo>
                  <a:cubicBezTo>
                    <a:pt x="5532" y="4712"/>
                    <a:pt x="5775" y="1946"/>
                    <a:pt x="592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86;p80"/>
            <p:cNvSpPr/>
            <p:nvPr/>
          </p:nvSpPr>
          <p:spPr>
            <a:xfrm>
              <a:off x="-3548175" y="7848288"/>
              <a:ext cx="155050" cy="76425"/>
            </a:xfrm>
            <a:custGeom>
              <a:avLst/>
              <a:gdLst/>
              <a:ahLst/>
              <a:cxnLst/>
              <a:rect l="l" t="t" r="r" b="b"/>
              <a:pathLst>
                <a:path w="6202" h="3057" extrusionOk="0">
                  <a:moveTo>
                    <a:pt x="0" y="0"/>
                  </a:moveTo>
                  <a:lnTo>
                    <a:pt x="152" y="3040"/>
                  </a:lnTo>
                  <a:cubicBezTo>
                    <a:pt x="398" y="3051"/>
                    <a:pt x="645" y="3057"/>
                    <a:pt x="893" y="3057"/>
                  </a:cubicBezTo>
                  <a:cubicBezTo>
                    <a:pt x="2668" y="3057"/>
                    <a:pt x="4479" y="2764"/>
                    <a:pt x="6079" y="2098"/>
                  </a:cubicBezTo>
                  <a:cubicBezTo>
                    <a:pt x="6171" y="973"/>
                    <a:pt x="6201" y="91"/>
                    <a:pt x="6201" y="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87;p80"/>
            <p:cNvSpPr/>
            <p:nvPr/>
          </p:nvSpPr>
          <p:spPr>
            <a:xfrm>
              <a:off x="-35400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2204" y="1"/>
                  </a:moveTo>
                  <a:cubicBezTo>
                    <a:pt x="943" y="1"/>
                    <a:pt x="1" y="55"/>
                    <a:pt x="11" y="217"/>
                  </a:cubicBezTo>
                  <a:cubicBezTo>
                    <a:pt x="41" y="703"/>
                    <a:pt x="132" y="1007"/>
                    <a:pt x="132" y="1007"/>
                  </a:cubicBezTo>
                  <a:cubicBezTo>
                    <a:pt x="132" y="1007"/>
                    <a:pt x="923" y="1190"/>
                    <a:pt x="2625" y="1433"/>
                  </a:cubicBezTo>
                  <a:cubicBezTo>
                    <a:pt x="3132" y="1504"/>
                    <a:pt x="3668" y="1533"/>
                    <a:pt x="4200" y="1533"/>
                  </a:cubicBezTo>
                  <a:cubicBezTo>
                    <a:pt x="5485" y="1533"/>
                    <a:pt x="6745" y="1361"/>
                    <a:pt x="7518" y="1190"/>
                  </a:cubicBezTo>
                  <a:cubicBezTo>
                    <a:pt x="8613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88;p80"/>
            <p:cNvSpPr/>
            <p:nvPr/>
          </p:nvSpPr>
          <p:spPr>
            <a:xfrm>
              <a:off x="-3404550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1186" y="0"/>
                  </a:moveTo>
                  <a:cubicBezTo>
                    <a:pt x="608" y="700"/>
                    <a:pt x="213" y="1459"/>
                    <a:pt x="0" y="2280"/>
                  </a:cubicBezTo>
                  <a:cubicBezTo>
                    <a:pt x="1793" y="2189"/>
                    <a:pt x="3222" y="1855"/>
                    <a:pt x="3100" y="1338"/>
                  </a:cubicBezTo>
                  <a:cubicBezTo>
                    <a:pt x="2979" y="791"/>
                    <a:pt x="2067" y="335"/>
                    <a:pt x="118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9;p80"/>
            <p:cNvSpPr/>
            <p:nvPr/>
          </p:nvSpPr>
          <p:spPr>
            <a:xfrm>
              <a:off x="-3545150" y="8032938"/>
              <a:ext cx="170250" cy="75125"/>
            </a:xfrm>
            <a:custGeom>
              <a:avLst/>
              <a:gdLst/>
              <a:ahLst/>
              <a:cxnLst/>
              <a:rect l="l" t="t" r="r" b="b"/>
              <a:pathLst>
                <a:path w="6810" h="3005" extrusionOk="0">
                  <a:moveTo>
                    <a:pt x="274" y="0"/>
                  </a:moveTo>
                  <a:cubicBezTo>
                    <a:pt x="1" y="1034"/>
                    <a:pt x="274" y="2493"/>
                    <a:pt x="274" y="2493"/>
                  </a:cubicBezTo>
                  <a:cubicBezTo>
                    <a:pt x="1364" y="2839"/>
                    <a:pt x="3018" y="3005"/>
                    <a:pt x="4580" y="3005"/>
                  </a:cubicBezTo>
                  <a:cubicBezTo>
                    <a:pt x="4935" y="3005"/>
                    <a:pt x="5286" y="2996"/>
                    <a:pt x="5624" y="2979"/>
                  </a:cubicBezTo>
                  <a:cubicBezTo>
                    <a:pt x="5837" y="2158"/>
                    <a:pt x="6232" y="1399"/>
                    <a:pt x="6810" y="699"/>
                  </a:cubicBezTo>
                  <a:cubicBezTo>
                    <a:pt x="5989" y="426"/>
                    <a:pt x="5229" y="244"/>
                    <a:pt x="5229" y="244"/>
                  </a:cubicBezTo>
                  <a:cubicBezTo>
                    <a:pt x="4477" y="452"/>
                    <a:pt x="3765" y="528"/>
                    <a:pt x="3127" y="528"/>
                  </a:cubicBezTo>
                  <a:cubicBezTo>
                    <a:pt x="1442" y="528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0;p80"/>
            <p:cNvSpPr/>
            <p:nvPr/>
          </p:nvSpPr>
          <p:spPr>
            <a:xfrm>
              <a:off x="-3412100" y="8003288"/>
              <a:ext cx="43525" cy="47725"/>
            </a:xfrm>
            <a:custGeom>
              <a:avLst/>
              <a:gdLst/>
              <a:ahLst/>
              <a:cxnLst/>
              <a:rect l="l" t="t" r="r" b="b"/>
              <a:pathLst>
                <a:path w="1741" h="1909" extrusionOk="0">
                  <a:moveTo>
                    <a:pt x="671" y="183"/>
                  </a:moveTo>
                  <a:cubicBezTo>
                    <a:pt x="902" y="183"/>
                    <a:pt x="600" y="983"/>
                    <a:pt x="545" y="1065"/>
                  </a:cubicBezTo>
                  <a:cubicBezTo>
                    <a:pt x="483" y="1174"/>
                    <a:pt x="421" y="1291"/>
                    <a:pt x="354" y="1408"/>
                  </a:cubicBezTo>
                  <a:lnTo>
                    <a:pt x="354" y="1408"/>
                  </a:lnTo>
                  <a:cubicBezTo>
                    <a:pt x="353" y="1409"/>
                    <a:pt x="352" y="1410"/>
                    <a:pt x="351" y="1412"/>
                  </a:cubicBezTo>
                  <a:lnTo>
                    <a:pt x="351" y="1412"/>
                  </a:lnTo>
                  <a:cubicBezTo>
                    <a:pt x="348" y="1283"/>
                    <a:pt x="348" y="1155"/>
                    <a:pt x="363" y="1034"/>
                  </a:cubicBezTo>
                  <a:cubicBezTo>
                    <a:pt x="363" y="852"/>
                    <a:pt x="363" y="335"/>
                    <a:pt x="576" y="214"/>
                  </a:cubicBezTo>
                  <a:cubicBezTo>
                    <a:pt x="614" y="193"/>
                    <a:pt x="646" y="183"/>
                    <a:pt x="671" y="183"/>
                  </a:cubicBezTo>
                  <a:close/>
                  <a:moveTo>
                    <a:pt x="1191" y="931"/>
                  </a:moveTo>
                  <a:cubicBezTo>
                    <a:pt x="1319" y="931"/>
                    <a:pt x="1353" y="1081"/>
                    <a:pt x="1275" y="1186"/>
                  </a:cubicBezTo>
                  <a:cubicBezTo>
                    <a:pt x="1097" y="1466"/>
                    <a:pt x="749" y="1597"/>
                    <a:pt x="426" y="1685"/>
                  </a:cubicBezTo>
                  <a:lnTo>
                    <a:pt x="426" y="1685"/>
                  </a:lnTo>
                  <a:cubicBezTo>
                    <a:pt x="539" y="1511"/>
                    <a:pt x="645" y="1330"/>
                    <a:pt x="788" y="1186"/>
                  </a:cubicBezTo>
                  <a:cubicBezTo>
                    <a:pt x="880" y="1095"/>
                    <a:pt x="1001" y="974"/>
                    <a:pt x="1123" y="943"/>
                  </a:cubicBezTo>
                  <a:cubicBezTo>
                    <a:pt x="1148" y="935"/>
                    <a:pt x="1170" y="931"/>
                    <a:pt x="1191" y="931"/>
                  </a:cubicBezTo>
                  <a:close/>
                  <a:moveTo>
                    <a:pt x="646" y="0"/>
                  </a:moveTo>
                  <a:cubicBezTo>
                    <a:pt x="1" y="0"/>
                    <a:pt x="120" y="1403"/>
                    <a:pt x="120" y="1794"/>
                  </a:cubicBezTo>
                  <a:cubicBezTo>
                    <a:pt x="120" y="1870"/>
                    <a:pt x="181" y="1908"/>
                    <a:pt x="241" y="1908"/>
                  </a:cubicBezTo>
                  <a:cubicBezTo>
                    <a:pt x="295" y="1908"/>
                    <a:pt x="349" y="1878"/>
                    <a:pt x="361" y="1819"/>
                  </a:cubicBezTo>
                  <a:lnTo>
                    <a:pt x="361" y="1819"/>
                  </a:lnTo>
                  <a:cubicBezTo>
                    <a:pt x="840" y="1776"/>
                    <a:pt x="1741" y="1495"/>
                    <a:pt x="1518" y="882"/>
                  </a:cubicBezTo>
                  <a:cubicBezTo>
                    <a:pt x="1468" y="765"/>
                    <a:pt x="1353" y="722"/>
                    <a:pt x="1239" y="722"/>
                  </a:cubicBezTo>
                  <a:cubicBezTo>
                    <a:pt x="1147" y="722"/>
                    <a:pt x="1056" y="750"/>
                    <a:pt x="1001" y="791"/>
                  </a:cubicBezTo>
                  <a:cubicBezTo>
                    <a:pt x="945" y="822"/>
                    <a:pt x="891" y="855"/>
                    <a:pt x="841" y="891"/>
                  </a:cubicBezTo>
                  <a:lnTo>
                    <a:pt x="841" y="891"/>
                  </a:lnTo>
                  <a:cubicBezTo>
                    <a:pt x="1026" y="448"/>
                    <a:pt x="1096" y="17"/>
                    <a:pt x="667" y="1"/>
                  </a:cubicBezTo>
                  <a:cubicBezTo>
                    <a:pt x="660" y="1"/>
                    <a:pt x="653" y="0"/>
                    <a:pt x="64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91;p80"/>
            <p:cNvSpPr/>
            <p:nvPr/>
          </p:nvSpPr>
          <p:spPr>
            <a:xfrm>
              <a:off x="-3785275" y="7848288"/>
              <a:ext cx="155050" cy="81325"/>
            </a:xfrm>
            <a:custGeom>
              <a:avLst/>
              <a:gdLst/>
              <a:ahLst/>
              <a:cxnLst/>
              <a:rect l="l" t="t" r="r" b="b"/>
              <a:pathLst>
                <a:path w="6202" h="3253" extrusionOk="0">
                  <a:moveTo>
                    <a:pt x="6202" y="0"/>
                  </a:moveTo>
                  <a:lnTo>
                    <a:pt x="1" y="91"/>
                  </a:lnTo>
                  <a:cubicBezTo>
                    <a:pt x="1" y="91"/>
                    <a:pt x="62" y="1581"/>
                    <a:pt x="214" y="3253"/>
                  </a:cubicBezTo>
                  <a:cubicBezTo>
                    <a:pt x="2250" y="3222"/>
                    <a:pt x="4287" y="2584"/>
                    <a:pt x="6110" y="1642"/>
                  </a:cubicBezTo>
                  <a:lnTo>
                    <a:pt x="6202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92;p80"/>
            <p:cNvSpPr/>
            <p:nvPr/>
          </p:nvSpPr>
          <p:spPr>
            <a:xfrm>
              <a:off x="-3779950" y="7888563"/>
              <a:ext cx="147450" cy="158850"/>
            </a:xfrm>
            <a:custGeom>
              <a:avLst/>
              <a:gdLst/>
              <a:ahLst/>
              <a:cxnLst/>
              <a:rect l="l" t="t" r="r" b="b"/>
              <a:pathLst>
                <a:path w="5898" h="6354" extrusionOk="0">
                  <a:moveTo>
                    <a:pt x="5897" y="0"/>
                  </a:moveTo>
                  <a:lnTo>
                    <a:pt x="5897" y="0"/>
                  </a:lnTo>
                  <a:cubicBezTo>
                    <a:pt x="4074" y="973"/>
                    <a:pt x="2037" y="1611"/>
                    <a:pt x="1" y="1642"/>
                  </a:cubicBezTo>
                  <a:cubicBezTo>
                    <a:pt x="153" y="3374"/>
                    <a:pt x="365" y="5350"/>
                    <a:pt x="639" y="6019"/>
                  </a:cubicBezTo>
                  <a:cubicBezTo>
                    <a:pt x="639" y="6019"/>
                    <a:pt x="1700" y="6353"/>
                    <a:pt x="2995" y="6353"/>
                  </a:cubicBezTo>
                  <a:cubicBezTo>
                    <a:pt x="3838" y="6353"/>
                    <a:pt x="4779" y="6212"/>
                    <a:pt x="5593" y="5745"/>
                  </a:cubicBezTo>
                  <a:lnTo>
                    <a:pt x="5897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93;p80"/>
            <p:cNvSpPr/>
            <p:nvPr/>
          </p:nvSpPr>
          <p:spPr>
            <a:xfrm>
              <a:off x="-3853650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1" y="1"/>
                  </a:moveTo>
                  <a:cubicBezTo>
                    <a:pt x="3871" y="1"/>
                    <a:pt x="61" y="217"/>
                    <a:pt x="61" y="217"/>
                  </a:cubicBezTo>
                  <a:cubicBezTo>
                    <a:pt x="61" y="217"/>
                    <a:pt x="0" y="916"/>
                    <a:pt x="1094" y="1190"/>
                  </a:cubicBezTo>
                  <a:cubicBezTo>
                    <a:pt x="1868" y="1361"/>
                    <a:pt x="3128" y="1533"/>
                    <a:pt x="4413" y="1533"/>
                  </a:cubicBezTo>
                  <a:cubicBezTo>
                    <a:pt x="4945" y="1533"/>
                    <a:pt x="5481" y="1504"/>
                    <a:pt x="598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72" y="703"/>
                    <a:pt x="8602" y="217"/>
                  </a:cubicBezTo>
                  <a:cubicBezTo>
                    <a:pt x="8612" y="55"/>
                    <a:pt x="7667" y="1"/>
                    <a:pt x="640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94;p80"/>
            <p:cNvSpPr/>
            <p:nvPr/>
          </p:nvSpPr>
          <p:spPr>
            <a:xfrm>
              <a:off x="-3854425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2037" y="0"/>
                  </a:moveTo>
                  <a:cubicBezTo>
                    <a:pt x="1156" y="335"/>
                    <a:pt x="214" y="791"/>
                    <a:pt x="92" y="1338"/>
                  </a:cubicBezTo>
                  <a:cubicBezTo>
                    <a:pt x="1" y="1855"/>
                    <a:pt x="1429" y="2189"/>
                    <a:pt x="3223" y="2280"/>
                  </a:cubicBezTo>
                  <a:cubicBezTo>
                    <a:pt x="3010" y="1459"/>
                    <a:pt x="2615" y="700"/>
                    <a:pt x="203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95;p80"/>
            <p:cNvSpPr/>
            <p:nvPr/>
          </p:nvSpPr>
          <p:spPr>
            <a:xfrm>
              <a:off x="-3803500" y="8032938"/>
              <a:ext cx="170225" cy="75125"/>
            </a:xfrm>
            <a:custGeom>
              <a:avLst/>
              <a:gdLst/>
              <a:ahLst/>
              <a:cxnLst/>
              <a:rect l="l" t="t" r="r" b="b"/>
              <a:pathLst>
                <a:path w="6809" h="3005" extrusionOk="0">
                  <a:moveTo>
                    <a:pt x="6535" y="0"/>
                  </a:moveTo>
                  <a:cubicBezTo>
                    <a:pt x="6535" y="0"/>
                    <a:pt x="5368" y="528"/>
                    <a:pt x="3672" y="528"/>
                  </a:cubicBezTo>
                  <a:cubicBezTo>
                    <a:pt x="3029" y="528"/>
                    <a:pt x="2310" y="452"/>
                    <a:pt x="1551" y="244"/>
                  </a:cubicBezTo>
                  <a:cubicBezTo>
                    <a:pt x="1551" y="244"/>
                    <a:pt x="791" y="426"/>
                    <a:pt x="0" y="699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4" y="2996"/>
                    <a:pt x="1874" y="3005"/>
                    <a:pt x="2230" y="3005"/>
                  </a:cubicBezTo>
                  <a:cubicBezTo>
                    <a:pt x="3792" y="3005"/>
                    <a:pt x="5446" y="2839"/>
                    <a:pt x="6535" y="2493"/>
                  </a:cubicBezTo>
                  <a:cubicBezTo>
                    <a:pt x="6535" y="2493"/>
                    <a:pt x="6809" y="1034"/>
                    <a:pt x="65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96;p80"/>
            <p:cNvSpPr/>
            <p:nvPr/>
          </p:nvSpPr>
          <p:spPr>
            <a:xfrm>
              <a:off x="-3809850" y="8003288"/>
              <a:ext cx="43550" cy="47725"/>
            </a:xfrm>
            <a:custGeom>
              <a:avLst/>
              <a:gdLst/>
              <a:ahLst/>
              <a:cxnLst/>
              <a:rect l="l" t="t" r="r" b="b"/>
              <a:pathLst>
                <a:path w="1742" h="1909" extrusionOk="0">
                  <a:moveTo>
                    <a:pt x="1064" y="183"/>
                  </a:moveTo>
                  <a:cubicBezTo>
                    <a:pt x="1091" y="183"/>
                    <a:pt x="1124" y="193"/>
                    <a:pt x="1166" y="214"/>
                  </a:cubicBezTo>
                  <a:cubicBezTo>
                    <a:pt x="1379" y="335"/>
                    <a:pt x="1379" y="852"/>
                    <a:pt x="1379" y="1034"/>
                  </a:cubicBezTo>
                  <a:cubicBezTo>
                    <a:pt x="1394" y="1158"/>
                    <a:pt x="1394" y="1289"/>
                    <a:pt x="1390" y="1419"/>
                  </a:cubicBezTo>
                  <a:lnTo>
                    <a:pt x="1390" y="1419"/>
                  </a:lnTo>
                  <a:cubicBezTo>
                    <a:pt x="1369" y="1389"/>
                    <a:pt x="1347" y="1359"/>
                    <a:pt x="1324" y="1330"/>
                  </a:cubicBezTo>
                  <a:lnTo>
                    <a:pt x="1324" y="1330"/>
                  </a:lnTo>
                  <a:cubicBezTo>
                    <a:pt x="1268" y="1239"/>
                    <a:pt x="1215" y="1150"/>
                    <a:pt x="1166" y="1065"/>
                  </a:cubicBezTo>
                  <a:cubicBezTo>
                    <a:pt x="1139" y="983"/>
                    <a:pt x="815" y="183"/>
                    <a:pt x="1064" y="183"/>
                  </a:cubicBezTo>
                  <a:close/>
                  <a:moveTo>
                    <a:pt x="551" y="931"/>
                  </a:moveTo>
                  <a:cubicBezTo>
                    <a:pt x="572" y="931"/>
                    <a:pt x="594" y="935"/>
                    <a:pt x="619" y="943"/>
                  </a:cubicBezTo>
                  <a:cubicBezTo>
                    <a:pt x="741" y="974"/>
                    <a:pt x="862" y="1095"/>
                    <a:pt x="923" y="1186"/>
                  </a:cubicBezTo>
                  <a:cubicBezTo>
                    <a:pt x="1090" y="1330"/>
                    <a:pt x="1201" y="1511"/>
                    <a:pt x="1315" y="1685"/>
                  </a:cubicBezTo>
                  <a:lnTo>
                    <a:pt x="1315" y="1685"/>
                  </a:lnTo>
                  <a:cubicBezTo>
                    <a:pt x="993" y="1597"/>
                    <a:pt x="645" y="1466"/>
                    <a:pt x="467" y="1186"/>
                  </a:cubicBezTo>
                  <a:cubicBezTo>
                    <a:pt x="388" y="1081"/>
                    <a:pt x="423" y="931"/>
                    <a:pt x="551" y="931"/>
                  </a:cubicBezTo>
                  <a:close/>
                  <a:moveTo>
                    <a:pt x="1096" y="0"/>
                  </a:moveTo>
                  <a:cubicBezTo>
                    <a:pt x="1089" y="0"/>
                    <a:pt x="1082" y="1"/>
                    <a:pt x="1075" y="1"/>
                  </a:cubicBezTo>
                  <a:cubicBezTo>
                    <a:pt x="642" y="17"/>
                    <a:pt x="717" y="455"/>
                    <a:pt x="906" y="902"/>
                  </a:cubicBezTo>
                  <a:lnTo>
                    <a:pt x="906" y="902"/>
                  </a:lnTo>
                  <a:cubicBezTo>
                    <a:pt x="853" y="862"/>
                    <a:pt x="798" y="825"/>
                    <a:pt x="741" y="791"/>
                  </a:cubicBezTo>
                  <a:cubicBezTo>
                    <a:pt x="686" y="750"/>
                    <a:pt x="595" y="722"/>
                    <a:pt x="503" y="722"/>
                  </a:cubicBezTo>
                  <a:cubicBezTo>
                    <a:pt x="389" y="722"/>
                    <a:pt x="274" y="765"/>
                    <a:pt x="224" y="882"/>
                  </a:cubicBezTo>
                  <a:cubicBezTo>
                    <a:pt x="0" y="1498"/>
                    <a:pt x="884" y="1779"/>
                    <a:pt x="1381" y="1819"/>
                  </a:cubicBezTo>
                  <a:lnTo>
                    <a:pt x="1381" y="1819"/>
                  </a:lnTo>
                  <a:cubicBezTo>
                    <a:pt x="1391" y="1879"/>
                    <a:pt x="1439" y="1908"/>
                    <a:pt x="1489" y="1908"/>
                  </a:cubicBezTo>
                  <a:cubicBezTo>
                    <a:pt x="1546" y="1908"/>
                    <a:pt x="1607" y="1870"/>
                    <a:pt x="1622" y="1794"/>
                  </a:cubicBezTo>
                  <a:cubicBezTo>
                    <a:pt x="1622" y="1403"/>
                    <a:pt x="1741" y="0"/>
                    <a:pt x="109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97;p80"/>
            <p:cNvSpPr/>
            <p:nvPr/>
          </p:nvSpPr>
          <p:spPr>
            <a:xfrm>
              <a:off x="-3242700" y="6678813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cubicBezTo>
                    <a:pt x="0" y="61"/>
                    <a:pt x="0" y="31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98;p80"/>
            <p:cNvSpPr/>
            <p:nvPr/>
          </p:nvSpPr>
          <p:spPr>
            <a:xfrm>
              <a:off x="-3422050" y="6950863"/>
              <a:ext cx="163425" cy="210500"/>
            </a:xfrm>
            <a:custGeom>
              <a:avLst/>
              <a:gdLst/>
              <a:ahLst/>
              <a:cxnLst/>
              <a:rect l="l" t="t" r="r" b="b"/>
              <a:pathLst>
                <a:path w="6537" h="8420" extrusionOk="0">
                  <a:moveTo>
                    <a:pt x="6536" y="0"/>
                  </a:moveTo>
                  <a:cubicBezTo>
                    <a:pt x="4891" y="1028"/>
                    <a:pt x="3050" y="1643"/>
                    <a:pt x="1088" y="1643"/>
                  </a:cubicBezTo>
                  <a:cubicBezTo>
                    <a:pt x="729" y="1643"/>
                    <a:pt x="367" y="1623"/>
                    <a:pt x="1" y="1581"/>
                  </a:cubicBezTo>
                  <a:lnTo>
                    <a:pt x="1" y="1581"/>
                  </a:lnTo>
                  <a:lnTo>
                    <a:pt x="1247" y="8420"/>
                  </a:lnTo>
                  <a:cubicBezTo>
                    <a:pt x="2797" y="7082"/>
                    <a:pt x="4955" y="3648"/>
                    <a:pt x="653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99;p80"/>
            <p:cNvSpPr/>
            <p:nvPr/>
          </p:nvSpPr>
          <p:spPr>
            <a:xfrm>
              <a:off x="-3424325" y="6611838"/>
              <a:ext cx="237125" cy="380125"/>
            </a:xfrm>
            <a:custGeom>
              <a:avLst/>
              <a:gdLst/>
              <a:ahLst/>
              <a:cxnLst/>
              <a:rect l="l" t="t" r="r" b="b"/>
              <a:pathLst>
                <a:path w="9485" h="15205" extrusionOk="0">
                  <a:moveTo>
                    <a:pt x="7038" y="0"/>
                  </a:moveTo>
                  <a:cubicBezTo>
                    <a:pt x="6425" y="0"/>
                    <a:pt x="6019" y="2406"/>
                    <a:pt x="6019" y="2406"/>
                  </a:cubicBezTo>
                  <a:cubicBezTo>
                    <a:pt x="6019" y="2406"/>
                    <a:pt x="6354" y="35"/>
                    <a:pt x="5746" y="5"/>
                  </a:cubicBezTo>
                  <a:cubicBezTo>
                    <a:pt x="5742" y="4"/>
                    <a:pt x="5739" y="4"/>
                    <a:pt x="5735" y="4"/>
                  </a:cubicBezTo>
                  <a:cubicBezTo>
                    <a:pt x="5106" y="4"/>
                    <a:pt x="4986" y="2740"/>
                    <a:pt x="4986" y="2740"/>
                  </a:cubicBezTo>
                  <a:cubicBezTo>
                    <a:pt x="4986" y="2740"/>
                    <a:pt x="4881" y="1885"/>
                    <a:pt x="4466" y="1885"/>
                  </a:cubicBezTo>
                  <a:cubicBezTo>
                    <a:pt x="4379" y="1885"/>
                    <a:pt x="4280" y="1922"/>
                    <a:pt x="4165" y="2011"/>
                  </a:cubicBezTo>
                  <a:cubicBezTo>
                    <a:pt x="3496" y="2497"/>
                    <a:pt x="4834" y="4746"/>
                    <a:pt x="4834" y="4746"/>
                  </a:cubicBezTo>
                  <a:cubicBezTo>
                    <a:pt x="4834" y="4746"/>
                    <a:pt x="4834" y="5141"/>
                    <a:pt x="4226" y="7300"/>
                  </a:cubicBezTo>
                  <a:cubicBezTo>
                    <a:pt x="3618" y="9458"/>
                    <a:pt x="1" y="14595"/>
                    <a:pt x="1" y="14595"/>
                  </a:cubicBezTo>
                  <a:lnTo>
                    <a:pt x="92" y="15142"/>
                  </a:lnTo>
                  <a:cubicBezTo>
                    <a:pt x="458" y="15184"/>
                    <a:pt x="820" y="15204"/>
                    <a:pt x="1179" y="15204"/>
                  </a:cubicBezTo>
                  <a:cubicBezTo>
                    <a:pt x="3141" y="15204"/>
                    <a:pt x="4982" y="14589"/>
                    <a:pt x="6627" y="13561"/>
                  </a:cubicBezTo>
                  <a:cubicBezTo>
                    <a:pt x="7265" y="12102"/>
                    <a:pt x="7782" y="10613"/>
                    <a:pt x="8177" y="9214"/>
                  </a:cubicBezTo>
                  <a:cubicBezTo>
                    <a:pt x="9484" y="4199"/>
                    <a:pt x="8724" y="430"/>
                    <a:pt x="8177" y="400"/>
                  </a:cubicBezTo>
                  <a:cubicBezTo>
                    <a:pt x="8173" y="400"/>
                    <a:pt x="8169" y="399"/>
                    <a:pt x="8166" y="399"/>
                  </a:cubicBezTo>
                  <a:cubicBezTo>
                    <a:pt x="7656" y="399"/>
                    <a:pt x="7326" y="2378"/>
                    <a:pt x="7265" y="2679"/>
                  </a:cubicBezTo>
                  <a:cubicBezTo>
                    <a:pt x="7326" y="2345"/>
                    <a:pt x="7661" y="126"/>
                    <a:pt x="7083" y="5"/>
                  </a:cubicBezTo>
                  <a:cubicBezTo>
                    <a:pt x="7068" y="2"/>
                    <a:pt x="7053" y="0"/>
                    <a:pt x="703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700;p80"/>
            <p:cNvSpPr/>
            <p:nvPr/>
          </p:nvSpPr>
          <p:spPr>
            <a:xfrm>
              <a:off x="-3722200" y="7038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701;p80"/>
            <p:cNvSpPr/>
            <p:nvPr/>
          </p:nvSpPr>
          <p:spPr>
            <a:xfrm>
              <a:off x="-4015525" y="6751688"/>
              <a:ext cx="107950" cy="68975"/>
            </a:xfrm>
            <a:custGeom>
              <a:avLst/>
              <a:gdLst/>
              <a:ahLst/>
              <a:cxnLst/>
              <a:rect l="l" t="t" r="r" b="b"/>
              <a:pathLst>
                <a:path w="4318" h="2759" extrusionOk="0">
                  <a:moveTo>
                    <a:pt x="2370" y="1"/>
                  </a:moveTo>
                  <a:cubicBezTo>
                    <a:pt x="1540" y="1"/>
                    <a:pt x="705" y="246"/>
                    <a:pt x="1" y="733"/>
                  </a:cubicBezTo>
                  <a:cubicBezTo>
                    <a:pt x="161" y="1763"/>
                    <a:pt x="994" y="2759"/>
                    <a:pt x="2552" y="2759"/>
                  </a:cubicBezTo>
                  <a:cubicBezTo>
                    <a:pt x="3062" y="2759"/>
                    <a:pt x="3650" y="2652"/>
                    <a:pt x="4317" y="2405"/>
                  </a:cubicBezTo>
                  <a:lnTo>
                    <a:pt x="4317" y="490"/>
                  </a:lnTo>
                  <a:cubicBezTo>
                    <a:pt x="3718" y="163"/>
                    <a:pt x="3045" y="1"/>
                    <a:pt x="23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702;p80"/>
            <p:cNvSpPr/>
            <p:nvPr/>
          </p:nvSpPr>
          <p:spPr>
            <a:xfrm>
              <a:off x="-4018550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7" y="0"/>
                  </a:moveTo>
                  <a:cubicBezTo>
                    <a:pt x="1858" y="0"/>
                    <a:pt x="1385" y="99"/>
                    <a:pt x="912" y="368"/>
                  </a:cubicBezTo>
                  <a:cubicBezTo>
                    <a:pt x="274" y="763"/>
                    <a:pt x="0" y="1523"/>
                    <a:pt x="122" y="2283"/>
                  </a:cubicBezTo>
                  <a:cubicBezTo>
                    <a:pt x="826" y="1796"/>
                    <a:pt x="1661" y="1551"/>
                    <a:pt x="2491" y="1551"/>
                  </a:cubicBezTo>
                  <a:cubicBezTo>
                    <a:pt x="3166" y="1551"/>
                    <a:pt x="3839" y="1713"/>
                    <a:pt x="4438" y="2040"/>
                  </a:cubicBezTo>
                  <a:lnTo>
                    <a:pt x="4438" y="733"/>
                  </a:lnTo>
                  <a:cubicBezTo>
                    <a:pt x="4438" y="733"/>
                    <a:pt x="3494" y="0"/>
                    <a:pt x="229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703;p80"/>
            <p:cNvSpPr/>
            <p:nvPr/>
          </p:nvSpPr>
          <p:spPr>
            <a:xfrm>
              <a:off x="-3983600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156" y="0"/>
                  </a:moveTo>
                  <a:cubicBezTo>
                    <a:pt x="773" y="0"/>
                    <a:pt x="373" y="82"/>
                    <a:pt x="31" y="156"/>
                  </a:cubicBezTo>
                  <a:cubicBezTo>
                    <a:pt x="1" y="186"/>
                    <a:pt x="31" y="217"/>
                    <a:pt x="31" y="217"/>
                  </a:cubicBezTo>
                  <a:cubicBezTo>
                    <a:pt x="388" y="217"/>
                    <a:pt x="802" y="137"/>
                    <a:pt x="1190" y="137"/>
                  </a:cubicBezTo>
                  <a:cubicBezTo>
                    <a:pt x="1595" y="137"/>
                    <a:pt x="1971" y="224"/>
                    <a:pt x="2219" y="582"/>
                  </a:cubicBezTo>
                  <a:cubicBezTo>
                    <a:pt x="2554" y="1037"/>
                    <a:pt x="252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706" y="1585"/>
                    <a:pt x="2675" y="825"/>
                    <a:pt x="2219" y="369"/>
                  </a:cubicBezTo>
                  <a:cubicBezTo>
                    <a:pt x="1940" y="89"/>
                    <a:pt x="1557" y="0"/>
                    <a:pt x="11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704;p80"/>
            <p:cNvSpPr/>
            <p:nvPr/>
          </p:nvSpPr>
          <p:spPr>
            <a:xfrm>
              <a:off x="-3955200" y="6770813"/>
              <a:ext cx="39075" cy="23250"/>
            </a:xfrm>
            <a:custGeom>
              <a:avLst/>
              <a:gdLst/>
              <a:ahLst/>
              <a:cxnLst/>
              <a:rect l="l" t="t" r="r" b="b"/>
              <a:pathLst>
                <a:path w="1563" h="930" extrusionOk="0">
                  <a:moveTo>
                    <a:pt x="547" y="1"/>
                  </a:moveTo>
                  <a:cubicBezTo>
                    <a:pt x="386" y="1"/>
                    <a:pt x="218" y="55"/>
                    <a:pt x="50" y="181"/>
                  </a:cubicBezTo>
                  <a:cubicBezTo>
                    <a:pt x="0" y="230"/>
                    <a:pt x="52" y="280"/>
                    <a:pt x="106" y="280"/>
                  </a:cubicBezTo>
                  <a:cubicBezTo>
                    <a:pt x="118" y="280"/>
                    <a:pt x="130" y="277"/>
                    <a:pt x="141" y="272"/>
                  </a:cubicBezTo>
                  <a:cubicBezTo>
                    <a:pt x="280" y="216"/>
                    <a:pt x="413" y="180"/>
                    <a:pt x="542" y="180"/>
                  </a:cubicBezTo>
                  <a:cubicBezTo>
                    <a:pt x="695" y="180"/>
                    <a:pt x="844" y="231"/>
                    <a:pt x="992" y="363"/>
                  </a:cubicBezTo>
                  <a:cubicBezTo>
                    <a:pt x="1144" y="515"/>
                    <a:pt x="1266" y="728"/>
                    <a:pt x="1418" y="910"/>
                  </a:cubicBezTo>
                  <a:cubicBezTo>
                    <a:pt x="1432" y="924"/>
                    <a:pt x="1447" y="930"/>
                    <a:pt x="1462" y="930"/>
                  </a:cubicBezTo>
                  <a:cubicBezTo>
                    <a:pt x="1514" y="930"/>
                    <a:pt x="1563" y="859"/>
                    <a:pt x="1539" y="789"/>
                  </a:cubicBezTo>
                  <a:cubicBezTo>
                    <a:pt x="1341" y="371"/>
                    <a:pt x="968" y="1"/>
                    <a:pt x="5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05;p80"/>
            <p:cNvSpPr/>
            <p:nvPr/>
          </p:nvSpPr>
          <p:spPr>
            <a:xfrm>
              <a:off x="-3417475" y="6751688"/>
              <a:ext cx="107925" cy="68975"/>
            </a:xfrm>
            <a:custGeom>
              <a:avLst/>
              <a:gdLst/>
              <a:ahLst/>
              <a:cxnLst/>
              <a:rect l="l" t="t" r="r" b="b"/>
              <a:pathLst>
                <a:path w="4317" h="2759" extrusionOk="0">
                  <a:moveTo>
                    <a:pt x="1957" y="1"/>
                  </a:moveTo>
                  <a:cubicBezTo>
                    <a:pt x="1278" y="1"/>
                    <a:pt x="600" y="163"/>
                    <a:pt x="0" y="490"/>
                  </a:cubicBezTo>
                  <a:lnTo>
                    <a:pt x="0" y="2405"/>
                  </a:lnTo>
                  <a:cubicBezTo>
                    <a:pt x="675" y="2652"/>
                    <a:pt x="1269" y="2759"/>
                    <a:pt x="1783" y="2759"/>
                  </a:cubicBezTo>
                  <a:cubicBezTo>
                    <a:pt x="3352" y="2759"/>
                    <a:pt x="4179" y="1763"/>
                    <a:pt x="4317" y="733"/>
                  </a:cubicBezTo>
                  <a:cubicBezTo>
                    <a:pt x="3629" y="246"/>
                    <a:pt x="2793" y="1"/>
                    <a:pt x="195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706;p80"/>
            <p:cNvSpPr/>
            <p:nvPr/>
          </p:nvSpPr>
          <p:spPr>
            <a:xfrm>
              <a:off x="-3417475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1" y="0"/>
                  </a:moveTo>
                  <a:cubicBezTo>
                    <a:pt x="944" y="0"/>
                    <a:pt x="0" y="733"/>
                    <a:pt x="0" y="733"/>
                  </a:cubicBezTo>
                  <a:lnTo>
                    <a:pt x="0" y="2040"/>
                  </a:lnTo>
                  <a:cubicBezTo>
                    <a:pt x="613" y="1713"/>
                    <a:pt x="1294" y="1551"/>
                    <a:pt x="1970" y="1551"/>
                  </a:cubicBezTo>
                  <a:cubicBezTo>
                    <a:pt x="2802" y="1551"/>
                    <a:pt x="3629" y="1796"/>
                    <a:pt x="4317" y="2283"/>
                  </a:cubicBezTo>
                  <a:cubicBezTo>
                    <a:pt x="4438" y="1523"/>
                    <a:pt x="4165" y="763"/>
                    <a:pt x="3526" y="368"/>
                  </a:cubicBezTo>
                  <a:cubicBezTo>
                    <a:pt x="3053" y="99"/>
                    <a:pt x="2580" y="0"/>
                    <a:pt x="214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707;p80"/>
            <p:cNvSpPr/>
            <p:nvPr/>
          </p:nvSpPr>
          <p:spPr>
            <a:xfrm>
              <a:off x="-3409125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550" y="0"/>
                  </a:moveTo>
                  <a:cubicBezTo>
                    <a:pt x="1149" y="0"/>
                    <a:pt x="767" y="89"/>
                    <a:pt x="487" y="369"/>
                  </a:cubicBezTo>
                  <a:cubicBezTo>
                    <a:pt x="31" y="855"/>
                    <a:pt x="1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213" y="1676"/>
                    <a:pt x="153" y="1037"/>
                    <a:pt x="487" y="582"/>
                  </a:cubicBezTo>
                  <a:cubicBezTo>
                    <a:pt x="730" y="217"/>
                    <a:pt x="1095" y="126"/>
                    <a:pt x="1490" y="126"/>
                  </a:cubicBezTo>
                  <a:cubicBezTo>
                    <a:pt x="1885" y="126"/>
                    <a:pt x="2311" y="217"/>
                    <a:pt x="2676" y="217"/>
                  </a:cubicBezTo>
                  <a:cubicBezTo>
                    <a:pt x="2706" y="217"/>
                    <a:pt x="2706" y="186"/>
                    <a:pt x="2676" y="156"/>
                  </a:cubicBezTo>
                  <a:cubicBezTo>
                    <a:pt x="2334" y="82"/>
                    <a:pt x="1934" y="0"/>
                    <a:pt x="155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708;p80"/>
            <p:cNvSpPr/>
            <p:nvPr/>
          </p:nvSpPr>
          <p:spPr>
            <a:xfrm>
              <a:off x="-3408950" y="6770813"/>
              <a:ext cx="39100" cy="23250"/>
            </a:xfrm>
            <a:custGeom>
              <a:avLst/>
              <a:gdLst/>
              <a:ahLst/>
              <a:cxnLst/>
              <a:rect l="l" t="t" r="r" b="b"/>
              <a:pathLst>
                <a:path w="1564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1" y="859"/>
                    <a:pt x="50" y="930"/>
                    <a:pt x="116" y="930"/>
                  </a:cubicBezTo>
                  <a:cubicBezTo>
                    <a:pt x="135" y="930"/>
                    <a:pt x="156" y="924"/>
                    <a:pt x="176" y="910"/>
                  </a:cubicBezTo>
                  <a:cubicBezTo>
                    <a:pt x="328" y="728"/>
                    <a:pt x="419" y="515"/>
                    <a:pt x="602" y="363"/>
                  </a:cubicBezTo>
                  <a:cubicBezTo>
                    <a:pt x="750" y="231"/>
                    <a:pt x="890" y="180"/>
                    <a:pt x="1039" y="180"/>
                  </a:cubicBezTo>
                  <a:cubicBezTo>
                    <a:pt x="1166" y="180"/>
                    <a:pt x="1300" y="216"/>
                    <a:pt x="1453" y="272"/>
                  </a:cubicBezTo>
                  <a:cubicBezTo>
                    <a:pt x="1464" y="277"/>
                    <a:pt x="1475" y="280"/>
                    <a:pt x="1485" y="280"/>
                  </a:cubicBezTo>
                  <a:cubicBezTo>
                    <a:pt x="1532" y="280"/>
                    <a:pt x="1563" y="230"/>
                    <a:pt x="1514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709;p80"/>
            <p:cNvSpPr/>
            <p:nvPr/>
          </p:nvSpPr>
          <p:spPr>
            <a:xfrm>
              <a:off x="-3713825" y="6994163"/>
              <a:ext cx="126150" cy="59000"/>
            </a:xfrm>
            <a:custGeom>
              <a:avLst/>
              <a:gdLst/>
              <a:ahLst/>
              <a:cxnLst/>
              <a:rect l="l" t="t" r="r" b="b"/>
              <a:pathLst>
                <a:path w="5046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404" y="122"/>
                    <a:pt x="1793" y="396"/>
                    <a:pt x="182" y="943"/>
                  </a:cubicBezTo>
                  <a:cubicBezTo>
                    <a:pt x="152" y="1125"/>
                    <a:pt x="91" y="1277"/>
                    <a:pt x="0" y="1429"/>
                  </a:cubicBezTo>
                  <a:cubicBezTo>
                    <a:pt x="0" y="1429"/>
                    <a:pt x="806" y="2360"/>
                    <a:pt x="2519" y="2360"/>
                  </a:cubicBezTo>
                  <a:cubicBezTo>
                    <a:pt x="3204" y="2360"/>
                    <a:pt x="4034" y="2211"/>
                    <a:pt x="5015" y="1794"/>
                  </a:cubicBezTo>
                  <a:cubicBezTo>
                    <a:pt x="5015" y="1794"/>
                    <a:pt x="498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710;p80"/>
            <p:cNvSpPr/>
            <p:nvPr/>
          </p:nvSpPr>
          <p:spPr>
            <a:xfrm>
              <a:off x="-3713825" y="6947063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0" y="0"/>
                  </a:moveTo>
                  <a:lnTo>
                    <a:pt x="0" y="456"/>
                  </a:lnTo>
                  <a:cubicBezTo>
                    <a:pt x="0" y="456"/>
                    <a:pt x="426" y="1763"/>
                    <a:pt x="182" y="2827"/>
                  </a:cubicBezTo>
                  <a:cubicBezTo>
                    <a:pt x="1793" y="2280"/>
                    <a:pt x="3404" y="2006"/>
                    <a:pt x="5046" y="1885"/>
                  </a:cubicBezTo>
                  <a:cubicBezTo>
                    <a:pt x="5107" y="1277"/>
                    <a:pt x="5198" y="578"/>
                    <a:pt x="541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711;p80"/>
            <p:cNvSpPr/>
            <p:nvPr/>
          </p:nvSpPr>
          <p:spPr>
            <a:xfrm>
              <a:off x="-3919125" y="6466513"/>
              <a:ext cx="522950" cy="493450"/>
            </a:xfrm>
            <a:custGeom>
              <a:avLst/>
              <a:gdLst/>
              <a:ahLst/>
              <a:cxnLst/>
              <a:rect l="l" t="t" r="r" b="b"/>
              <a:pathLst>
                <a:path w="20918" h="19738" extrusionOk="0">
                  <a:moveTo>
                    <a:pt x="7888" y="1"/>
                  </a:moveTo>
                  <a:cubicBezTo>
                    <a:pt x="3784" y="1"/>
                    <a:pt x="1" y="2091"/>
                    <a:pt x="188" y="9921"/>
                  </a:cubicBezTo>
                  <a:cubicBezTo>
                    <a:pt x="188" y="9921"/>
                    <a:pt x="66" y="13599"/>
                    <a:pt x="978" y="15423"/>
                  </a:cubicBezTo>
                  <a:cubicBezTo>
                    <a:pt x="1859" y="17246"/>
                    <a:pt x="4838" y="19283"/>
                    <a:pt x="8820" y="19678"/>
                  </a:cubicBezTo>
                  <a:cubicBezTo>
                    <a:pt x="9252" y="19718"/>
                    <a:pt x="9701" y="19738"/>
                    <a:pt x="10158" y="19738"/>
                  </a:cubicBezTo>
                  <a:cubicBezTo>
                    <a:pt x="13880" y="19738"/>
                    <a:pt x="18190" y="18420"/>
                    <a:pt x="19246" y="15848"/>
                  </a:cubicBezTo>
                  <a:cubicBezTo>
                    <a:pt x="20462" y="12991"/>
                    <a:pt x="20917" y="10985"/>
                    <a:pt x="20553" y="8067"/>
                  </a:cubicBezTo>
                  <a:cubicBezTo>
                    <a:pt x="20188" y="5149"/>
                    <a:pt x="20036" y="3842"/>
                    <a:pt x="17331" y="2535"/>
                  </a:cubicBezTo>
                  <a:cubicBezTo>
                    <a:pt x="15996" y="1897"/>
                    <a:pt x="11797" y="1"/>
                    <a:pt x="788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712;p80"/>
            <p:cNvSpPr/>
            <p:nvPr/>
          </p:nvSpPr>
          <p:spPr>
            <a:xfrm>
              <a:off x="-3798950" y="6730488"/>
              <a:ext cx="29675" cy="35725"/>
            </a:xfrm>
            <a:custGeom>
              <a:avLst/>
              <a:gdLst/>
              <a:ahLst/>
              <a:cxnLst/>
              <a:rect l="l" t="t" r="r" b="b"/>
              <a:pathLst>
                <a:path w="1187" h="1429" extrusionOk="0">
                  <a:moveTo>
                    <a:pt x="578" y="0"/>
                  </a:moveTo>
                  <a:cubicBezTo>
                    <a:pt x="244" y="0"/>
                    <a:pt x="1" y="335"/>
                    <a:pt x="1" y="699"/>
                  </a:cubicBezTo>
                  <a:cubicBezTo>
                    <a:pt x="1" y="1095"/>
                    <a:pt x="244" y="1429"/>
                    <a:pt x="578" y="1429"/>
                  </a:cubicBezTo>
                  <a:cubicBezTo>
                    <a:pt x="913" y="1429"/>
                    <a:pt x="1186" y="1095"/>
                    <a:pt x="1186" y="699"/>
                  </a:cubicBezTo>
                  <a:cubicBezTo>
                    <a:pt x="1186" y="335"/>
                    <a:pt x="913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713;p80"/>
            <p:cNvSpPr/>
            <p:nvPr/>
          </p:nvSpPr>
          <p:spPr>
            <a:xfrm>
              <a:off x="-3558050" y="6730488"/>
              <a:ext cx="29650" cy="35725"/>
            </a:xfrm>
            <a:custGeom>
              <a:avLst/>
              <a:gdLst/>
              <a:ahLst/>
              <a:cxnLst/>
              <a:rect l="l" t="t" r="r" b="b"/>
              <a:pathLst>
                <a:path w="1186" h="1429" extrusionOk="0">
                  <a:moveTo>
                    <a:pt x="578" y="0"/>
                  </a:moveTo>
                  <a:cubicBezTo>
                    <a:pt x="274" y="0"/>
                    <a:pt x="0" y="335"/>
                    <a:pt x="0" y="699"/>
                  </a:cubicBezTo>
                  <a:cubicBezTo>
                    <a:pt x="0" y="1095"/>
                    <a:pt x="274" y="1429"/>
                    <a:pt x="578" y="1429"/>
                  </a:cubicBezTo>
                  <a:cubicBezTo>
                    <a:pt x="912" y="1429"/>
                    <a:pt x="1186" y="1095"/>
                    <a:pt x="1186" y="699"/>
                  </a:cubicBezTo>
                  <a:cubicBezTo>
                    <a:pt x="118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714;p80"/>
            <p:cNvSpPr/>
            <p:nvPr/>
          </p:nvSpPr>
          <p:spPr>
            <a:xfrm>
              <a:off x="-3679650" y="6713963"/>
              <a:ext cx="36500" cy="63200"/>
            </a:xfrm>
            <a:custGeom>
              <a:avLst/>
              <a:gdLst/>
              <a:ahLst/>
              <a:cxnLst/>
              <a:rect l="l" t="t" r="r" b="b"/>
              <a:pathLst>
                <a:path w="1460" h="2528" extrusionOk="0">
                  <a:moveTo>
                    <a:pt x="316" y="0"/>
                  </a:moveTo>
                  <a:cubicBezTo>
                    <a:pt x="305" y="0"/>
                    <a:pt x="290" y="8"/>
                    <a:pt x="274" y="23"/>
                  </a:cubicBezTo>
                  <a:cubicBezTo>
                    <a:pt x="183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92" y="1695"/>
                  </a:cubicBezTo>
                  <a:cubicBezTo>
                    <a:pt x="183" y="1847"/>
                    <a:pt x="305" y="1968"/>
                    <a:pt x="487" y="1968"/>
                  </a:cubicBezTo>
                  <a:cubicBezTo>
                    <a:pt x="578" y="1938"/>
                    <a:pt x="639" y="1877"/>
                    <a:pt x="730" y="1847"/>
                  </a:cubicBezTo>
                  <a:cubicBezTo>
                    <a:pt x="761" y="1816"/>
                    <a:pt x="791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56" y="2272"/>
                    <a:pt x="913" y="2333"/>
                  </a:cubicBezTo>
                  <a:cubicBezTo>
                    <a:pt x="808" y="2385"/>
                    <a:pt x="839" y="2528"/>
                    <a:pt x="926" y="2528"/>
                  </a:cubicBezTo>
                  <a:cubicBezTo>
                    <a:pt x="941" y="2528"/>
                    <a:pt x="957" y="2524"/>
                    <a:pt x="974" y="2515"/>
                  </a:cubicBezTo>
                  <a:cubicBezTo>
                    <a:pt x="1217" y="2424"/>
                    <a:pt x="1460" y="2212"/>
                    <a:pt x="1429" y="1908"/>
                  </a:cubicBezTo>
                  <a:cubicBezTo>
                    <a:pt x="1399" y="1695"/>
                    <a:pt x="1217" y="1512"/>
                    <a:pt x="1004" y="1512"/>
                  </a:cubicBezTo>
                  <a:cubicBezTo>
                    <a:pt x="852" y="1543"/>
                    <a:pt x="761" y="1634"/>
                    <a:pt x="639" y="1695"/>
                  </a:cubicBezTo>
                  <a:cubicBezTo>
                    <a:pt x="557" y="1731"/>
                    <a:pt x="490" y="1747"/>
                    <a:pt x="435" y="1747"/>
                  </a:cubicBezTo>
                  <a:cubicBezTo>
                    <a:pt x="119" y="1747"/>
                    <a:pt x="192" y="1228"/>
                    <a:pt x="244" y="996"/>
                  </a:cubicBezTo>
                  <a:cubicBezTo>
                    <a:pt x="305" y="722"/>
                    <a:pt x="487" y="297"/>
                    <a:pt x="335" y="23"/>
                  </a:cubicBezTo>
                  <a:cubicBezTo>
                    <a:pt x="335" y="8"/>
                    <a:pt x="328" y="0"/>
                    <a:pt x="3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715;p80"/>
            <p:cNvSpPr/>
            <p:nvPr/>
          </p:nvSpPr>
          <p:spPr>
            <a:xfrm>
              <a:off x="-3684950" y="6814263"/>
              <a:ext cx="53200" cy="25700"/>
            </a:xfrm>
            <a:custGeom>
              <a:avLst/>
              <a:gdLst/>
              <a:ahLst/>
              <a:cxnLst/>
              <a:rect l="l" t="t" r="r" b="b"/>
              <a:pathLst>
                <a:path w="2128" h="1028" extrusionOk="0">
                  <a:moveTo>
                    <a:pt x="2033" y="0"/>
                  </a:moveTo>
                  <a:cubicBezTo>
                    <a:pt x="1983" y="0"/>
                    <a:pt x="1930" y="38"/>
                    <a:pt x="1915" y="114"/>
                  </a:cubicBezTo>
                  <a:cubicBezTo>
                    <a:pt x="1857" y="547"/>
                    <a:pt x="1580" y="816"/>
                    <a:pt x="1136" y="816"/>
                  </a:cubicBezTo>
                  <a:cubicBezTo>
                    <a:pt x="1113" y="816"/>
                    <a:pt x="1088" y="815"/>
                    <a:pt x="1064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4" y="327"/>
                    <a:pt x="213" y="145"/>
                  </a:cubicBezTo>
                  <a:cubicBezTo>
                    <a:pt x="182" y="145"/>
                    <a:pt x="152" y="145"/>
                    <a:pt x="152" y="175"/>
                  </a:cubicBezTo>
                  <a:cubicBezTo>
                    <a:pt x="0" y="662"/>
                    <a:pt x="730" y="1026"/>
                    <a:pt x="1094" y="1026"/>
                  </a:cubicBezTo>
                  <a:cubicBezTo>
                    <a:pt x="1115" y="1027"/>
                    <a:pt x="1136" y="1028"/>
                    <a:pt x="1156" y="1028"/>
                  </a:cubicBezTo>
                  <a:cubicBezTo>
                    <a:pt x="1704" y="1028"/>
                    <a:pt x="2128" y="642"/>
                    <a:pt x="2128" y="114"/>
                  </a:cubicBezTo>
                  <a:cubicBezTo>
                    <a:pt x="2128" y="38"/>
                    <a:pt x="2082" y="0"/>
                    <a:pt x="20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716;p80"/>
            <p:cNvSpPr/>
            <p:nvPr/>
          </p:nvSpPr>
          <p:spPr>
            <a:xfrm>
              <a:off x="-3844550" y="6646788"/>
              <a:ext cx="49425" cy="34400"/>
            </a:xfrm>
            <a:custGeom>
              <a:avLst/>
              <a:gdLst/>
              <a:ahLst/>
              <a:cxnLst/>
              <a:rect l="l" t="t" r="r" b="b"/>
              <a:pathLst>
                <a:path w="1977" h="1376" extrusionOk="0">
                  <a:moveTo>
                    <a:pt x="1764" y="1"/>
                  </a:moveTo>
                  <a:cubicBezTo>
                    <a:pt x="1072" y="1"/>
                    <a:pt x="146" y="642"/>
                    <a:pt x="1" y="1312"/>
                  </a:cubicBezTo>
                  <a:cubicBezTo>
                    <a:pt x="1" y="1349"/>
                    <a:pt x="24" y="1375"/>
                    <a:pt x="49" y="1375"/>
                  </a:cubicBezTo>
                  <a:cubicBezTo>
                    <a:pt x="65" y="1375"/>
                    <a:pt x="81" y="1365"/>
                    <a:pt x="92" y="1342"/>
                  </a:cubicBezTo>
                  <a:cubicBezTo>
                    <a:pt x="548" y="704"/>
                    <a:pt x="1095" y="309"/>
                    <a:pt x="1886" y="157"/>
                  </a:cubicBezTo>
                  <a:cubicBezTo>
                    <a:pt x="1977" y="126"/>
                    <a:pt x="1946" y="5"/>
                    <a:pt x="1855" y="5"/>
                  </a:cubicBezTo>
                  <a:cubicBezTo>
                    <a:pt x="1825" y="2"/>
                    <a:pt x="1795" y="1"/>
                    <a:pt x="176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717;p80"/>
            <p:cNvSpPr/>
            <p:nvPr/>
          </p:nvSpPr>
          <p:spPr>
            <a:xfrm>
              <a:off x="-3552750" y="6640963"/>
              <a:ext cx="53400" cy="23800"/>
            </a:xfrm>
            <a:custGeom>
              <a:avLst/>
              <a:gdLst/>
              <a:ahLst/>
              <a:cxnLst/>
              <a:rect l="l" t="t" r="r" b="b"/>
              <a:pathLst>
                <a:path w="2136" h="952" extrusionOk="0">
                  <a:moveTo>
                    <a:pt x="353" y="0"/>
                  </a:moveTo>
                  <a:cubicBezTo>
                    <a:pt x="253" y="0"/>
                    <a:pt x="155" y="8"/>
                    <a:pt x="62" y="25"/>
                  </a:cubicBezTo>
                  <a:cubicBezTo>
                    <a:pt x="1" y="25"/>
                    <a:pt x="1" y="116"/>
                    <a:pt x="62" y="116"/>
                  </a:cubicBezTo>
                  <a:cubicBezTo>
                    <a:pt x="730" y="299"/>
                    <a:pt x="1399" y="390"/>
                    <a:pt x="1916" y="907"/>
                  </a:cubicBezTo>
                  <a:cubicBezTo>
                    <a:pt x="1940" y="938"/>
                    <a:pt x="1967" y="951"/>
                    <a:pt x="1994" y="951"/>
                  </a:cubicBezTo>
                  <a:cubicBezTo>
                    <a:pt x="2070" y="951"/>
                    <a:pt x="2135" y="845"/>
                    <a:pt x="2068" y="755"/>
                  </a:cubicBezTo>
                  <a:cubicBezTo>
                    <a:pt x="1702" y="310"/>
                    <a:pt x="975" y="0"/>
                    <a:pt x="35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718;p80"/>
            <p:cNvSpPr/>
            <p:nvPr/>
          </p:nvSpPr>
          <p:spPr>
            <a:xfrm>
              <a:off x="-3843025" y="6792038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52" y="0"/>
                    <a:pt x="1" y="821"/>
                    <a:pt x="1" y="1824"/>
                  </a:cubicBezTo>
                  <a:cubicBezTo>
                    <a:pt x="1" y="2827"/>
                    <a:pt x="85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1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719;p80"/>
            <p:cNvSpPr/>
            <p:nvPr/>
          </p:nvSpPr>
          <p:spPr>
            <a:xfrm>
              <a:off x="-3577050" y="6792038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0"/>
                  </a:moveTo>
                  <a:cubicBezTo>
                    <a:pt x="851" y="0"/>
                    <a:pt x="0" y="821"/>
                    <a:pt x="0" y="1824"/>
                  </a:cubicBezTo>
                  <a:cubicBezTo>
                    <a:pt x="0" y="2827"/>
                    <a:pt x="851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720;p80"/>
            <p:cNvSpPr/>
            <p:nvPr/>
          </p:nvSpPr>
          <p:spPr>
            <a:xfrm>
              <a:off x="-3947125" y="6494913"/>
              <a:ext cx="604150" cy="236350"/>
            </a:xfrm>
            <a:custGeom>
              <a:avLst/>
              <a:gdLst/>
              <a:ahLst/>
              <a:cxnLst/>
              <a:rect l="l" t="t" r="r" b="b"/>
              <a:pathLst>
                <a:path w="2416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53" y="3235"/>
                  </a:cubicBezTo>
                  <a:cubicBezTo>
                    <a:pt x="15286" y="3235"/>
                    <a:pt x="15110" y="3203"/>
                    <a:pt x="14925" y="3131"/>
                  </a:cubicBezTo>
                  <a:cubicBezTo>
                    <a:pt x="13983" y="2493"/>
                    <a:pt x="13375" y="1247"/>
                    <a:pt x="12432" y="305"/>
                  </a:cubicBezTo>
                  <a:cubicBezTo>
                    <a:pt x="12061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8" y="3223"/>
                    <a:pt x="1399" y="6262"/>
                    <a:pt x="1" y="8846"/>
                  </a:cubicBezTo>
                  <a:cubicBezTo>
                    <a:pt x="912" y="9028"/>
                    <a:pt x="1581" y="9454"/>
                    <a:pt x="1581" y="9454"/>
                  </a:cubicBezTo>
                  <a:cubicBezTo>
                    <a:pt x="3678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4" y="1824"/>
                    <a:pt x="7934" y="4834"/>
                    <a:pt x="10274" y="5046"/>
                  </a:cubicBezTo>
                  <a:cubicBezTo>
                    <a:pt x="10379" y="5056"/>
                    <a:pt x="10479" y="5060"/>
                    <a:pt x="10576" y="5060"/>
                  </a:cubicBezTo>
                  <a:cubicBezTo>
                    <a:pt x="12677" y="5060"/>
                    <a:pt x="13010" y="2949"/>
                    <a:pt x="13010" y="2949"/>
                  </a:cubicBezTo>
                  <a:cubicBezTo>
                    <a:pt x="13010" y="2949"/>
                    <a:pt x="13952" y="4530"/>
                    <a:pt x="15654" y="4682"/>
                  </a:cubicBezTo>
                  <a:cubicBezTo>
                    <a:pt x="15721" y="4688"/>
                    <a:pt x="15786" y="4690"/>
                    <a:pt x="15848" y="4690"/>
                  </a:cubicBezTo>
                  <a:cubicBezTo>
                    <a:pt x="17380" y="4690"/>
                    <a:pt x="17296" y="2949"/>
                    <a:pt x="17296" y="2949"/>
                  </a:cubicBezTo>
                  <a:lnTo>
                    <a:pt x="17296" y="2949"/>
                  </a:lnTo>
                  <a:cubicBezTo>
                    <a:pt x="18214" y="4138"/>
                    <a:pt x="18923" y="4468"/>
                    <a:pt x="19426" y="4468"/>
                  </a:cubicBezTo>
                  <a:cubicBezTo>
                    <a:pt x="20056" y="4468"/>
                    <a:pt x="20366" y="3952"/>
                    <a:pt x="20366" y="3952"/>
                  </a:cubicBezTo>
                  <a:cubicBezTo>
                    <a:pt x="20366" y="3952"/>
                    <a:pt x="20366" y="8815"/>
                    <a:pt x="22007" y="8998"/>
                  </a:cubicBezTo>
                  <a:cubicBezTo>
                    <a:pt x="22094" y="9007"/>
                    <a:pt x="22176" y="9012"/>
                    <a:pt x="22253" y="9012"/>
                  </a:cubicBezTo>
                  <a:cubicBezTo>
                    <a:pt x="23679" y="9012"/>
                    <a:pt x="23679" y="7508"/>
                    <a:pt x="23679" y="7508"/>
                  </a:cubicBezTo>
                  <a:cubicBezTo>
                    <a:pt x="23770" y="7539"/>
                    <a:pt x="23854" y="7554"/>
                    <a:pt x="23933" y="7554"/>
                  </a:cubicBezTo>
                  <a:cubicBezTo>
                    <a:pt x="24013" y="7554"/>
                    <a:pt x="24089" y="7539"/>
                    <a:pt x="24165" y="7508"/>
                  </a:cubicBezTo>
                  <a:cubicBezTo>
                    <a:pt x="22676" y="6353"/>
                    <a:pt x="22129" y="3831"/>
                    <a:pt x="21825" y="1551"/>
                  </a:cubicBezTo>
                  <a:cubicBezTo>
                    <a:pt x="21543" y="2284"/>
                    <a:pt x="21052" y="2540"/>
                    <a:pt x="20512" y="2540"/>
                  </a:cubicBezTo>
                  <a:cubicBezTo>
                    <a:pt x="19888" y="2540"/>
                    <a:pt x="19199" y="2197"/>
                    <a:pt x="1869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721;p80"/>
            <p:cNvSpPr/>
            <p:nvPr/>
          </p:nvSpPr>
          <p:spPr>
            <a:xfrm>
              <a:off x="-4011725" y="6383788"/>
              <a:ext cx="725725" cy="332275"/>
            </a:xfrm>
            <a:custGeom>
              <a:avLst/>
              <a:gdLst/>
              <a:ahLst/>
              <a:cxnLst/>
              <a:rect l="l" t="t" r="r" b="b"/>
              <a:pathLst>
                <a:path w="29029" h="13291" extrusionOk="0">
                  <a:moveTo>
                    <a:pt x="14051" y="1"/>
                  </a:moveTo>
                  <a:cubicBezTo>
                    <a:pt x="9971" y="1"/>
                    <a:pt x="5503" y="3230"/>
                    <a:pt x="5503" y="3230"/>
                  </a:cubicBezTo>
                  <a:cubicBezTo>
                    <a:pt x="5503" y="3230"/>
                    <a:pt x="6232" y="616"/>
                    <a:pt x="4955" y="525"/>
                  </a:cubicBezTo>
                  <a:cubicBezTo>
                    <a:pt x="4931" y="522"/>
                    <a:pt x="4907" y="521"/>
                    <a:pt x="4884" y="521"/>
                  </a:cubicBezTo>
                  <a:cubicBezTo>
                    <a:pt x="3675" y="521"/>
                    <a:pt x="4378" y="3595"/>
                    <a:pt x="4378" y="3595"/>
                  </a:cubicBezTo>
                  <a:cubicBezTo>
                    <a:pt x="4378" y="3595"/>
                    <a:pt x="3448" y="2182"/>
                    <a:pt x="2658" y="2182"/>
                  </a:cubicBezTo>
                  <a:cubicBezTo>
                    <a:pt x="2418" y="2182"/>
                    <a:pt x="2191" y="2312"/>
                    <a:pt x="2007" y="2652"/>
                  </a:cubicBezTo>
                  <a:cubicBezTo>
                    <a:pt x="1217" y="4111"/>
                    <a:pt x="3740" y="5540"/>
                    <a:pt x="3740" y="5540"/>
                  </a:cubicBezTo>
                  <a:cubicBezTo>
                    <a:pt x="3451" y="5667"/>
                    <a:pt x="3262" y="5702"/>
                    <a:pt x="3119" y="5702"/>
                  </a:cubicBezTo>
                  <a:cubicBezTo>
                    <a:pt x="2946" y="5702"/>
                    <a:pt x="2840" y="5651"/>
                    <a:pt x="2706" y="5651"/>
                  </a:cubicBezTo>
                  <a:cubicBezTo>
                    <a:pt x="2555" y="5651"/>
                    <a:pt x="2368" y="5717"/>
                    <a:pt x="2007" y="5996"/>
                  </a:cubicBezTo>
                  <a:cubicBezTo>
                    <a:pt x="274" y="7607"/>
                    <a:pt x="1582" y="10008"/>
                    <a:pt x="1582" y="10008"/>
                  </a:cubicBezTo>
                  <a:cubicBezTo>
                    <a:pt x="1" y="11589"/>
                    <a:pt x="1582" y="13200"/>
                    <a:pt x="1582" y="13200"/>
                  </a:cubicBezTo>
                  <a:cubicBezTo>
                    <a:pt x="1643" y="13194"/>
                    <a:pt x="1705" y="13192"/>
                    <a:pt x="1768" y="13192"/>
                  </a:cubicBezTo>
                  <a:cubicBezTo>
                    <a:pt x="2048" y="13192"/>
                    <a:pt x="2336" y="13241"/>
                    <a:pt x="2585" y="13291"/>
                  </a:cubicBezTo>
                  <a:cubicBezTo>
                    <a:pt x="3983" y="10707"/>
                    <a:pt x="3952" y="7668"/>
                    <a:pt x="4986" y="5054"/>
                  </a:cubicBezTo>
                  <a:cubicBezTo>
                    <a:pt x="6700" y="6012"/>
                    <a:pt x="9676" y="7886"/>
                    <a:pt x="11964" y="7886"/>
                  </a:cubicBezTo>
                  <a:cubicBezTo>
                    <a:pt x="13450" y="7886"/>
                    <a:pt x="14645" y="7095"/>
                    <a:pt x="15016" y="4750"/>
                  </a:cubicBezTo>
                  <a:cubicBezTo>
                    <a:pt x="15959" y="5692"/>
                    <a:pt x="16597" y="6938"/>
                    <a:pt x="17509" y="7576"/>
                  </a:cubicBezTo>
                  <a:cubicBezTo>
                    <a:pt x="17694" y="7648"/>
                    <a:pt x="17870" y="7680"/>
                    <a:pt x="18037" y="7680"/>
                  </a:cubicBezTo>
                  <a:cubicBezTo>
                    <a:pt x="19297" y="7680"/>
                    <a:pt x="20032" y="5811"/>
                    <a:pt x="20032" y="4415"/>
                  </a:cubicBezTo>
                  <a:cubicBezTo>
                    <a:pt x="20032" y="5358"/>
                    <a:pt x="20974" y="5692"/>
                    <a:pt x="21278" y="6300"/>
                  </a:cubicBezTo>
                  <a:cubicBezTo>
                    <a:pt x="21783" y="6642"/>
                    <a:pt x="22472" y="6985"/>
                    <a:pt x="23096" y="6985"/>
                  </a:cubicBezTo>
                  <a:cubicBezTo>
                    <a:pt x="23636" y="6985"/>
                    <a:pt x="24127" y="6729"/>
                    <a:pt x="24409" y="5996"/>
                  </a:cubicBezTo>
                  <a:cubicBezTo>
                    <a:pt x="24713" y="8276"/>
                    <a:pt x="25260" y="10798"/>
                    <a:pt x="26749" y="11953"/>
                  </a:cubicBezTo>
                  <a:cubicBezTo>
                    <a:pt x="27266" y="11801"/>
                    <a:pt x="27600" y="11224"/>
                    <a:pt x="27600" y="11224"/>
                  </a:cubicBezTo>
                  <a:cubicBezTo>
                    <a:pt x="29029" y="8701"/>
                    <a:pt x="27144" y="8093"/>
                    <a:pt x="27144" y="8093"/>
                  </a:cubicBezTo>
                  <a:cubicBezTo>
                    <a:pt x="27287" y="5286"/>
                    <a:pt x="24975" y="5205"/>
                    <a:pt x="24707" y="5205"/>
                  </a:cubicBezTo>
                  <a:cubicBezTo>
                    <a:pt x="24691" y="5205"/>
                    <a:pt x="24682" y="5206"/>
                    <a:pt x="24682" y="5206"/>
                  </a:cubicBezTo>
                  <a:cubicBezTo>
                    <a:pt x="24111" y="2520"/>
                    <a:pt x="21546" y="2019"/>
                    <a:pt x="19710" y="2019"/>
                  </a:cubicBezTo>
                  <a:cubicBezTo>
                    <a:pt x="18617" y="2019"/>
                    <a:pt x="17782" y="2196"/>
                    <a:pt x="17782" y="2196"/>
                  </a:cubicBezTo>
                  <a:cubicBezTo>
                    <a:pt x="17782" y="2196"/>
                    <a:pt x="18573" y="160"/>
                    <a:pt x="14378" y="8"/>
                  </a:cubicBezTo>
                  <a:cubicBezTo>
                    <a:pt x="14269" y="3"/>
                    <a:pt x="14160" y="1"/>
                    <a:pt x="14051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722;p80"/>
            <p:cNvSpPr/>
            <p:nvPr/>
          </p:nvSpPr>
          <p:spPr>
            <a:xfrm>
              <a:off x="-3800150" y="6416313"/>
              <a:ext cx="139525" cy="135950"/>
            </a:xfrm>
            <a:custGeom>
              <a:avLst/>
              <a:gdLst/>
              <a:ahLst/>
              <a:cxnLst/>
              <a:rect l="l" t="t" r="r" b="b"/>
              <a:pathLst>
                <a:path w="5581" h="5438" extrusionOk="0">
                  <a:moveTo>
                    <a:pt x="4046" y="0"/>
                  </a:moveTo>
                  <a:cubicBezTo>
                    <a:pt x="3967" y="0"/>
                    <a:pt x="3893" y="120"/>
                    <a:pt x="3970" y="196"/>
                  </a:cubicBezTo>
                  <a:cubicBezTo>
                    <a:pt x="4608" y="713"/>
                    <a:pt x="4942" y="1655"/>
                    <a:pt x="5034" y="2476"/>
                  </a:cubicBezTo>
                  <a:cubicBezTo>
                    <a:pt x="5144" y="3195"/>
                    <a:pt x="4903" y="3990"/>
                    <a:pt x="4103" y="3990"/>
                  </a:cubicBezTo>
                  <a:cubicBezTo>
                    <a:pt x="4023" y="3990"/>
                    <a:pt x="3939" y="3982"/>
                    <a:pt x="3848" y="3965"/>
                  </a:cubicBezTo>
                  <a:cubicBezTo>
                    <a:pt x="3301" y="3844"/>
                    <a:pt x="2754" y="3357"/>
                    <a:pt x="2450" y="2871"/>
                  </a:cubicBezTo>
                  <a:cubicBezTo>
                    <a:pt x="2432" y="2844"/>
                    <a:pt x="2407" y="2833"/>
                    <a:pt x="2381" y="2833"/>
                  </a:cubicBezTo>
                  <a:cubicBezTo>
                    <a:pt x="2318" y="2833"/>
                    <a:pt x="2255" y="2898"/>
                    <a:pt x="2298" y="2962"/>
                  </a:cubicBezTo>
                  <a:cubicBezTo>
                    <a:pt x="2480" y="3418"/>
                    <a:pt x="2724" y="4209"/>
                    <a:pt x="2541" y="4664"/>
                  </a:cubicBezTo>
                  <a:cubicBezTo>
                    <a:pt x="2410" y="4984"/>
                    <a:pt x="2139" y="5129"/>
                    <a:pt x="1844" y="5129"/>
                  </a:cubicBezTo>
                  <a:cubicBezTo>
                    <a:pt x="1662" y="5129"/>
                    <a:pt x="1469" y="5073"/>
                    <a:pt x="1295" y="4968"/>
                  </a:cubicBezTo>
                  <a:cubicBezTo>
                    <a:pt x="717" y="4634"/>
                    <a:pt x="353" y="4057"/>
                    <a:pt x="140" y="3479"/>
                  </a:cubicBezTo>
                  <a:cubicBezTo>
                    <a:pt x="127" y="3441"/>
                    <a:pt x="98" y="3424"/>
                    <a:pt x="72" y="3424"/>
                  </a:cubicBezTo>
                  <a:cubicBezTo>
                    <a:pt x="34" y="3424"/>
                    <a:pt x="1" y="3456"/>
                    <a:pt x="18" y="3509"/>
                  </a:cubicBezTo>
                  <a:cubicBezTo>
                    <a:pt x="196" y="4144"/>
                    <a:pt x="1074" y="5437"/>
                    <a:pt x="1926" y="5437"/>
                  </a:cubicBezTo>
                  <a:cubicBezTo>
                    <a:pt x="2093" y="5437"/>
                    <a:pt x="2260" y="5387"/>
                    <a:pt x="2420" y="5272"/>
                  </a:cubicBezTo>
                  <a:cubicBezTo>
                    <a:pt x="2815" y="4999"/>
                    <a:pt x="2784" y="4391"/>
                    <a:pt x="2754" y="3965"/>
                  </a:cubicBezTo>
                  <a:cubicBezTo>
                    <a:pt x="2735" y="3812"/>
                    <a:pt x="2716" y="3646"/>
                    <a:pt x="2681" y="3483"/>
                  </a:cubicBezTo>
                  <a:lnTo>
                    <a:pt x="2681" y="3483"/>
                  </a:lnTo>
                  <a:cubicBezTo>
                    <a:pt x="3011" y="3898"/>
                    <a:pt x="3614" y="4182"/>
                    <a:pt x="4157" y="4182"/>
                  </a:cubicBezTo>
                  <a:cubicBezTo>
                    <a:pt x="4627" y="4182"/>
                    <a:pt x="5051" y="3970"/>
                    <a:pt x="5216" y="3449"/>
                  </a:cubicBezTo>
                  <a:cubicBezTo>
                    <a:pt x="5581" y="2415"/>
                    <a:pt x="4942" y="652"/>
                    <a:pt x="4091" y="14"/>
                  </a:cubicBezTo>
                  <a:cubicBezTo>
                    <a:pt x="4077" y="4"/>
                    <a:pt x="4062" y="0"/>
                    <a:pt x="40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723;p80"/>
            <p:cNvSpPr/>
            <p:nvPr/>
          </p:nvSpPr>
          <p:spPr>
            <a:xfrm>
              <a:off x="-3469900" y="6508563"/>
              <a:ext cx="77525" cy="70725"/>
            </a:xfrm>
            <a:custGeom>
              <a:avLst/>
              <a:gdLst/>
              <a:ahLst/>
              <a:cxnLst/>
              <a:rect l="l" t="t" r="r" b="b"/>
              <a:pathLst>
                <a:path w="3101" h="2829" extrusionOk="0">
                  <a:moveTo>
                    <a:pt x="81" y="1"/>
                  </a:moveTo>
                  <a:cubicBezTo>
                    <a:pt x="38" y="1"/>
                    <a:pt x="0" y="34"/>
                    <a:pt x="0" y="93"/>
                  </a:cubicBezTo>
                  <a:cubicBezTo>
                    <a:pt x="243" y="944"/>
                    <a:pt x="638" y="2798"/>
                    <a:pt x="1793" y="2829"/>
                  </a:cubicBezTo>
                  <a:cubicBezTo>
                    <a:pt x="2766" y="2829"/>
                    <a:pt x="3100" y="1309"/>
                    <a:pt x="3100" y="579"/>
                  </a:cubicBezTo>
                  <a:cubicBezTo>
                    <a:pt x="3100" y="519"/>
                    <a:pt x="3062" y="488"/>
                    <a:pt x="3017" y="488"/>
                  </a:cubicBezTo>
                  <a:cubicBezTo>
                    <a:pt x="2971" y="488"/>
                    <a:pt x="2918" y="519"/>
                    <a:pt x="2888" y="579"/>
                  </a:cubicBezTo>
                  <a:cubicBezTo>
                    <a:pt x="2664" y="1137"/>
                    <a:pt x="2672" y="2592"/>
                    <a:pt x="1852" y="2592"/>
                  </a:cubicBezTo>
                  <a:cubicBezTo>
                    <a:pt x="1778" y="2592"/>
                    <a:pt x="1698" y="2580"/>
                    <a:pt x="1611" y="2555"/>
                  </a:cubicBezTo>
                  <a:cubicBezTo>
                    <a:pt x="638" y="2312"/>
                    <a:pt x="547" y="762"/>
                    <a:pt x="152" y="32"/>
                  </a:cubicBezTo>
                  <a:cubicBezTo>
                    <a:pt x="131" y="11"/>
                    <a:pt x="105" y="1"/>
                    <a:pt x="8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724;p80"/>
            <p:cNvSpPr/>
            <p:nvPr/>
          </p:nvSpPr>
          <p:spPr>
            <a:xfrm>
              <a:off x="-3955350" y="6605513"/>
              <a:ext cx="63725" cy="78075"/>
            </a:xfrm>
            <a:custGeom>
              <a:avLst/>
              <a:gdLst/>
              <a:ahLst/>
              <a:cxnLst/>
              <a:rect l="l" t="t" r="r" b="b"/>
              <a:pathLst>
                <a:path w="2549" h="3123" extrusionOk="0">
                  <a:moveTo>
                    <a:pt x="1937" y="0"/>
                  </a:moveTo>
                  <a:cubicBezTo>
                    <a:pt x="1871" y="0"/>
                    <a:pt x="1814" y="48"/>
                    <a:pt x="1849" y="136"/>
                  </a:cubicBezTo>
                  <a:cubicBezTo>
                    <a:pt x="2032" y="744"/>
                    <a:pt x="2153" y="1413"/>
                    <a:pt x="2093" y="2051"/>
                  </a:cubicBezTo>
                  <a:cubicBezTo>
                    <a:pt x="2032" y="2446"/>
                    <a:pt x="1880" y="2902"/>
                    <a:pt x="1424" y="2932"/>
                  </a:cubicBezTo>
                  <a:cubicBezTo>
                    <a:pt x="1411" y="2933"/>
                    <a:pt x="1399" y="2933"/>
                    <a:pt x="1386" y="2933"/>
                  </a:cubicBezTo>
                  <a:cubicBezTo>
                    <a:pt x="858" y="2933"/>
                    <a:pt x="473" y="2317"/>
                    <a:pt x="117" y="1990"/>
                  </a:cubicBezTo>
                  <a:cubicBezTo>
                    <a:pt x="106" y="1985"/>
                    <a:pt x="94" y="1982"/>
                    <a:pt x="84" y="1982"/>
                  </a:cubicBezTo>
                  <a:cubicBezTo>
                    <a:pt x="37" y="1982"/>
                    <a:pt x="1" y="2032"/>
                    <a:pt x="26" y="2081"/>
                  </a:cubicBezTo>
                  <a:cubicBezTo>
                    <a:pt x="283" y="2511"/>
                    <a:pt x="906" y="3123"/>
                    <a:pt x="1463" y="3123"/>
                  </a:cubicBezTo>
                  <a:cubicBezTo>
                    <a:pt x="1694" y="3123"/>
                    <a:pt x="1914" y="3017"/>
                    <a:pt x="2093" y="2750"/>
                  </a:cubicBezTo>
                  <a:cubicBezTo>
                    <a:pt x="2548" y="2021"/>
                    <a:pt x="2305" y="805"/>
                    <a:pt x="2062" y="75"/>
                  </a:cubicBezTo>
                  <a:cubicBezTo>
                    <a:pt x="2037" y="25"/>
                    <a:pt x="1985" y="0"/>
                    <a:pt x="193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725;p80"/>
            <p:cNvSpPr/>
            <p:nvPr/>
          </p:nvSpPr>
          <p:spPr>
            <a:xfrm>
              <a:off x="-3805025" y="7536738"/>
              <a:ext cx="425575" cy="305025"/>
            </a:xfrm>
            <a:custGeom>
              <a:avLst/>
              <a:gdLst/>
              <a:ahLst/>
              <a:cxnLst/>
              <a:rect l="l" t="t" r="r" b="b"/>
              <a:pathLst>
                <a:path w="17023" h="12201" extrusionOk="0">
                  <a:moveTo>
                    <a:pt x="16293" y="0"/>
                  </a:moveTo>
                  <a:cubicBezTo>
                    <a:pt x="11095" y="2037"/>
                    <a:pt x="5654" y="3222"/>
                    <a:pt x="61" y="3465"/>
                  </a:cubicBezTo>
                  <a:cubicBezTo>
                    <a:pt x="1" y="6748"/>
                    <a:pt x="1" y="10730"/>
                    <a:pt x="274" y="12158"/>
                  </a:cubicBezTo>
                  <a:cubicBezTo>
                    <a:pt x="274" y="12158"/>
                    <a:pt x="1577" y="12200"/>
                    <a:pt x="3062" y="12200"/>
                  </a:cubicBezTo>
                  <a:cubicBezTo>
                    <a:pt x="4672" y="12200"/>
                    <a:pt x="6497" y="12151"/>
                    <a:pt x="7113" y="11946"/>
                  </a:cubicBezTo>
                  <a:cubicBezTo>
                    <a:pt x="7113" y="11946"/>
                    <a:pt x="7356" y="5988"/>
                    <a:pt x="7204" y="5258"/>
                  </a:cubicBezTo>
                  <a:lnTo>
                    <a:pt x="7204" y="5258"/>
                  </a:lnTo>
                  <a:cubicBezTo>
                    <a:pt x="7204" y="5258"/>
                    <a:pt x="7593" y="5297"/>
                    <a:pt x="8125" y="5297"/>
                  </a:cubicBezTo>
                  <a:cubicBezTo>
                    <a:pt x="8745" y="5297"/>
                    <a:pt x="9561" y="5244"/>
                    <a:pt x="10183" y="5015"/>
                  </a:cubicBezTo>
                  <a:lnTo>
                    <a:pt x="10183" y="5015"/>
                  </a:lnTo>
                  <a:cubicBezTo>
                    <a:pt x="10183" y="5015"/>
                    <a:pt x="10092" y="10821"/>
                    <a:pt x="10396" y="11702"/>
                  </a:cubicBezTo>
                  <a:cubicBezTo>
                    <a:pt x="10396" y="11702"/>
                    <a:pt x="15229" y="11581"/>
                    <a:pt x="17022" y="11186"/>
                  </a:cubicBezTo>
                  <a:cubicBezTo>
                    <a:pt x="17022" y="11186"/>
                    <a:pt x="16779" y="3678"/>
                    <a:pt x="16293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726;p80"/>
            <p:cNvSpPr/>
            <p:nvPr/>
          </p:nvSpPr>
          <p:spPr>
            <a:xfrm>
              <a:off x="-3803500" y="7480538"/>
              <a:ext cx="405800" cy="142850"/>
            </a:xfrm>
            <a:custGeom>
              <a:avLst/>
              <a:gdLst/>
              <a:ahLst/>
              <a:cxnLst/>
              <a:rect l="l" t="t" r="r" b="b"/>
              <a:pathLst>
                <a:path w="16232" h="5714" extrusionOk="0">
                  <a:moveTo>
                    <a:pt x="13067" y="0"/>
                  </a:moveTo>
                  <a:cubicBezTo>
                    <a:pt x="8557" y="0"/>
                    <a:pt x="122" y="911"/>
                    <a:pt x="122" y="911"/>
                  </a:cubicBezTo>
                  <a:cubicBezTo>
                    <a:pt x="122" y="911"/>
                    <a:pt x="31" y="3069"/>
                    <a:pt x="0" y="5713"/>
                  </a:cubicBezTo>
                  <a:cubicBezTo>
                    <a:pt x="5593" y="5470"/>
                    <a:pt x="11034" y="4285"/>
                    <a:pt x="16232" y="2248"/>
                  </a:cubicBezTo>
                  <a:cubicBezTo>
                    <a:pt x="16110" y="1306"/>
                    <a:pt x="15958" y="607"/>
                    <a:pt x="15806" y="364"/>
                  </a:cubicBezTo>
                  <a:cubicBezTo>
                    <a:pt x="15617" y="99"/>
                    <a:pt x="14556" y="0"/>
                    <a:pt x="1306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727;p80"/>
            <p:cNvSpPr/>
            <p:nvPr/>
          </p:nvSpPr>
          <p:spPr>
            <a:xfrm>
              <a:off x="-3442550" y="7518488"/>
              <a:ext cx="47900" cy="76025"/>
            </a:xfrm>
            <a:custGeom>
              <a:avLst/>
              <a:gdLst/>
              <a:ahLst/>
              <a:cxnLst/>
              <a:rect l="l" t="t" r="r" b="b"/>
              <a:pathLst>
                <a:path w="1916" h="3041" extrusionOk="0">
                  <a:moveTo>
                    <a:pt x="0" y="1"/>
                  </a:moveTo>
                  <a:lnTo>
                    <a:pt x="0" y="1"/>
                  </a:lnTo>
                  <a:cubicBezTo>
                    <a:pt x="426" y="1004"/>
                    <a:pt x="1095" y="2250"/>
                    <a:pt x="1915" y="30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728;p80"/>
            <p:cNvSpPr/>
            <p:nvPr/>
          </p:nvSpPr>
          <p:spPr>
            <a:xfrm>
              <a:off x="-3444575" y="7516938"/>
              <a:ext cx="54600" cy="80550"/>
            </a:xfrm>
            <a:custGeom>
              <a:avLst/>
              <a:gdLst/>
              <a:ahLst/>
              <a:cxnLst/>
              <a:rect l="l" t="t" r="r" b="b"/>
              <a:pathLst>
                <a:path w="2184" h="3222" extrusionOk="0">
                  <a:moveTo>
                    <a:pt x="86" y="1"/>
                  </a:moveTo>
                  <a:cubicBezTo>
                    <a:pt x="45" y="1"/>
                    <a:pt x="1" y="34"/>
                    <a:pt x="21" y="93"/>
                  </a:cubicBezTo>
                  <a:cubicBezTo>
                    <a:pt x="112" y="640"/>
                    <a:pt x="446" y="1157"/>
                    <a:pt x="720" y="1643"/>
                  </a:cubicBezTo>
                  <a:cubicBezTo>
                    <a:pt x="1054" y="2190"/>
                    <a:pt x="1419" y="2768"/>
                    <a:pt x="1905" y="3193"/>
                  </a:cubicBezTo>
                  <a:cubicBezTo>
                    <a:pt x="1931" y="3213"/>
                    <a:pt x="1960" y="3221"/>
                    <a:pt x="1987" y="3221"/>
                  </a:cubicBezTo>
                  <a:cubicBezTo>
                    <a:pt x="2091" y="3221"/>
                    <a:pt x="2183" y="3107"/>
                    <a:pt x="2087" y="3011"/>
                  </a:cubicBezTo>
                  <a:cubicBezTo>
                    <a:pt x="1662" y="2525"/>
                    <a:pt x="1297" y="2038"/>
                    <a:pt x="963" y="1491"/>
                  </a:cubicBezTo>
                  <a:cubicBezTo>
                    <a:pt x="659" y="1035"/>
                    <a:pt x="476" y="488"/>
                    <a:pt x="142" y="32"/>
                  </a:cubicBezTo>
                  <a:cubicBezTo>
                    <a:pt x="131" y="11"/>
                    <a:pt x="109" y="1"/>
                    <a:pt x="8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729;p80"/>
            <p:cNvSpPr/>
            <p:nvPr/>
          </p:nvSpPr>
          <p:spPr>
            <a:xfrm>
              <a:off x="-3798175" y="7530638"/>
              <a:ext cx="34200" cy="57775"/>
            </a:xfrm>
            <a:custGeom>
              <a:avLst/>
              <a:gdLst/>
              <a:ahLst/>
              <a:cxnLst/>
              <a:rect l="l" t="t" r="r" b="b"/>
              <a:pathLst>
                <a:path w="1368" h="2311" extrusionOk="0">
                  <a:moveTo>
                    <a:pt x="1368" y="1"/>
                  </a:moveTo>
                  <a:lnTo>
                    <a:pt x="0" y="2311"/>
                  </a:lnTo>
                  <a:cubicBezTo>
                    <a:pt x="821" y="1794"/>
                    <a:pt x="1034" y="852"/>
                    <a:pt x="136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730;p80"/>
            <p:cNvSpPr/>
            <p:nvPr/>
          </p:nvSpPr>
          <p:spPr>
            <a:xfrm>
              <a:off x="-3801625" y="7528138"/>
              <a:ext cx="40700" cy="62925"/>
            </a:xfrm>
            <a:custGeom>
              <a:avLst/>
              <a:gdLst/>
              <a:ahLst/>
              <a:cxnLst/>
              <a:rect l="l" t="t" r="r" b="b"/>
              <a:pathLst>
                <a:path w="1628" h="2517" extrusionOk="0">
                  <a:moveTo>
                    <a:pt x="1526" y="0"/>
                  </a:moveTo>
                  <a:cubicBezTo>
                    <a:pt x="1491" y="0"/>
                    <a:pt x="1458" y="15"/>
                    <a:pt x="1445" y="40"/>
                  </a:cubicBezTo>
                  <a:cubicBezTo>
                    <a:pt x="1172" y="374"/>
                    <a:pt x="1050" y="861"/>
                    <a:pt x="898" y="1226"/>
                  </a:cubicBezTo>
                  <a:cubicBezTo>
                    <a:pt x="685" y="1681"/>
                    <a:pt x="412" y="2016"/>
                    <a:pt x="77" y="2320"/>
                  </a:cubicBezTo>
                  <a:cubicBezTo>
                    <a:pt x="1" y="2396"/>
                    <a:pt x="74" y="2516"/>
                    <a:pt x="154" y="2516"/>
                  </a:cubicBezTo>
                  <a:cubicBezTo>
                    <a:pt x="169" y="2516"/>
                    <a:pt x="184" y="2512"/>
                    <a:pt x="199" y="2502"/>
                  </a:cubicBezTo>
                  <a:cubicBezTo>
                    <a:pt x="1020" y="2137"/>
                    <a:pt x="1506" y="922"/>
                    <a:pt x="1628" y="101"/>
                  </a:cubicBezTo>
                  <a:cubicBezTo>
                    <a:pt x="1628" y="30"/>
                    <a:pt x="1575" y="0"/>
                    <a:pt x="15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731;p80"/>
            <p:cNvSpPr/>
            <p:nvPr/>
          </p:nvSpPr>
          <p:spPr>
            <a:xfrm>
              <a:off x="-3684950" y="7661338"/>
              <a:ext cx="177825" cy="7075"/>
            </a:xfrm>
            <a:custGeom>
              <a:avLst/>
              <a:gdLst/>
              <a:ahLst/>
              <a:cxnLst/>
              <a:rect l="l" t="t" r="r" b="b"/>
              <a:pathLst>
                <a:path w="7113" h="283" extrusionOk="0">
                  <a:moveTo>
                    <a:pt x="0" y="1"/>
                  </a:moveTo>
                  <a:lnTo>
                    <a:pt x="1850" y="72"/>
                  </a:lnTo>
                  <a:lnTo>
                    <a:pt x="1850" y="72"/>
                  </a:lnTo>
                  <a:cubicBezTo>
                    <a:pt x="1222" y="37"/>
                    <a:pt x="603" y="9"/>
                    <a:pt x="0" y="1"/>
                  </a:cubicBezTo>
                  <a:close/>
                  <a:moveTo>
                    <a:pt x="1850" y="72"/>
                  </a:moveTo>
                  <a:lnTo>
                    <a:pt x="1850" y="72"/>
                  </a:lnTo>
                  <a:cubicBezTo>
                    <a:pt x="3353" y="156"/>
                    <a:pt x="4914" y="282"/>
                    <a:pt x="6459" y="282"/>
                  </a:cubicBezTo>
                  <a:cubicBezTo>
                    <a:pt x="6678" y="282"/>
                    <a:pt x="6895" y="280"/>
                    <a:pt x="7113" y="274"/>
                  </a:cubicBezTo>
                  <a:lnTo>
                    <a:pt x="1850" y="72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732;p80"/>
            <p:cNvSpPr/>
            <p:nvPr/>
          </p:nvSpPr>
          <p:spPr>
            <a:xfrm>
              <a:off x="-3690275" y="7657538"/>
              <a:ext cx="189225" cy="17250"/>
            </a:xfrm>
            <a:custGeom>
              <a:avLst/>
              <a:gdLst/>
              <a:ahLst/>
              <a:cxnLst/>
              <a:rect l="l" t="t" r="r" b="b"/>
              <a:pathLst>
                <a:path w="7569" h="690" extrusionOk="0">
                  <a:moveTo>
                    <a:pt x="213" y="1"/>
                  </a:moveTo>
                  <a:cubicBezTo>
                    <a:pt x="0" y="1"/>
                    <a:pt x="0" y="305"/>
                    <a:pt x="213" y="305"/>
                  </a:cubicBezTo>
                  <a:cubicBezTo>
                    <a:pt x="1993" y="374"/>
                    <a:pt x="3844" y="690"/>
                    <a:pt x="5671" y="690"/>
                  </a:cubicBezTo>
                  <a:cubicBezTo>
                    <a:pt x="6246" y="690"/>
                    <a:pt x="6819" y="659"/>
                    <a:pt x="7386" y="578"/>
                  </a:cubicBezTo>
                  <a:cubicBezTo>
                    <a:pt x="7569" y="548"/>
                    <a:pt x="7508" y="274"/>
                    <a:pt x="7326" y="244"/>
                  </a:cubicBezTo>
                  <a:cubicBezTo>
                    <a:pt x="4985" y="31"/>
                    <a:pt x="2554" y="1"/>
                    <a:pt x="21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733;p80"/>
            <p:cNvSpPr/>
            <p:nvPr/>
          </p:nvSpPr>
          <p:spPr>
            <a:xfrm>
              <a:off x="-3613525" y="7503288"/>
              <a:ext cx="3825" cy="162650"/>
            </a:xfrm>
            <a:custGeom>
              <a:avLst/>
              <a:gdLst/>
              <a:ahLst/>
              <a:cxnLst/>
              <a:rect l="l" t="t" r="r" b="b"/>
              <a:pathLst>
                <a:path w="153" h="6506" extrusionOk="0">
                  <a:moveTo>
                    <a:pt x="31" y="1"/>
                  </a:moveTo>
                  <a:cubicBezTo>
                    <a:pt x="0" y="2189"/>
                    <a:pt x="31" y="4347"/>
                    <a:pt x="152" y="650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734;p80"/>
            <p:cNvSpPr/>
            <p:nvPr/>
          </p:nvSpPr>
          <p:spPr>
            <a:xfrm>
              <a:off x="-3620375" y="7499313"/>
              <a:ext cx="13700" cy="169200"/>
            </a:xfrm>
            <a:custGeom>
              <a:avLst/>
              <a:gdLst/>
              <a:ahLst/>
              <a:cxnLst/>
              <a:rect l="l" t="t" r="r" b="b"/>
              <a:pathLst>
                <a:path w="548" h="6768" extrusionOk="0">
                  <a:moveTo>
                    <a:pt x="305" y="0"/>
                  </a:moveTo>
                  <a:cubicBezTo>
                    <a:pt x="229" y="0"/>
                    <a:pt x="153" y="53"/>
                    <a:pt x="153" y="160"/>
                  </a:cubicBezTo>
                  <a:cubicBezTo>
                    <a:pt x="1" y="2287"/>
                    <a:pt x="62" y="4537"/>
                    <a:pt x="305" y="6664"/>
                  </a:cubicBezTo>
                  <a:cubicBezTo>
                    <a:pt x="321" y="6728"/>
                    <a:pt x="379" y="6767"/>
                    <a:pt x="435" y="6767"/>
                  </a:cubicBezTo>
                  <a:cubicBezTo>
                    <a:pt x="485" y="6767"/>
                    <a:pt x="533" y="6736"/>
                    <a:pt x="548" y="6664"/>
                  </a:cubicBezTo>
                  <a:cubicBezTo>
                    <a:pt x="548" y="4506"/>
                    <a:pt x="548" y="2318"/>
                    <a:pt x="457" y="160"/>
                  </a:cubicBezTo>
                  <a:cubicBezTo>
                    <a:pt x="457" y="53"/>
                    <a:pt x="381" y="0"/>
                    <a:pt x="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735;p80"/>
            <p:cNvSpPr/>
            <p:nvPr/>
          </p:nvSpPr>
          <p:spPr>
            <a:xfrm>
              <a:off x="-3603425" y="7509663"/>
              <a:ext cx="62100" cy="159375"/>
            </a:xfrm>
            <a:custGeom>
              <a:avLst/>
              <a:gdLst/>
              <a:ahLst/>
              <a:cxnLst/>
              <a:rect l="l" t="t" r="r" b="b"/>
              <a:pathLst>
                <a:path w="2484" h="6375" extrusionOk="0">
                  <a:moveTo>
                    <a:pt x="1248" y="0"/>
                  </a:moveTo>
                  <a:cubicBezTo>
                    <a:pt x="1164" y="0"/>
                    <a:pt x="1086" y="54"/>
                    <a:pt x="1086" y="171"/>
                  </a:cubicBezTo>
                  <a:cubicBezTo>
                    <a:pt x="1086" y="1691"/>
                    <a:pt x="2150" y="5490"/>
                    <a:pt x="143" y="6129"/>
                  </a:cubicBezTo>
                  <a:cubicBezTo>
                    <a:pt x="0" y="6157"/>
                    <a:pt x="46" y="6374"/>
                    <a:pt x="178" y="6374"/>
                  </a:cubicBezTo>
                  <a:cubicBezTo>
                    <a:pt x="187" y="6374"/>
                    <a:pt x="195" y="6374"/>
                    <a:pt x="204" y="6372"/>
                  </a:cubicBezTo>
                  <a:cubicBezTo>
                    <a:pt x="2484" y="5855"/>
                    <a:pt x="1602" y="1752"/>
                    <a:pt x="1450" y="171"/>
                  </a:cubicBezTo>
                  <a:cubicBezTo>
                    <a:pt x="1435" y="61"/>
                    <a:pt x="1338" y="0"/>
                    <a:pt x="124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736;p80"/>
            <p:cNvSpPr/>
            <p:nvPr/>
          </p:nvSpPr>
          <p:spPr>
            <a:xfrm>
              <a:off x="-3824025" y="7761688"/>
              <a:ext cx="215075" cy="92150"/>
            </a:xfrm>
            <a:custGeom>
              <a:avLst/>
              <a:gdLst/>
              <a:ahLst/>
              <a:cxnLst/>
              <a:rect l="l" t="t" r="r" b="b"/>
              <a:pathLst>
                <a:path w="8603" h="3686" extrusionOk="0">
                  <a:moveTo>
                    <a:pt x="8107" y="0"/>
                  </a:moveTo>
                  <a:cubicBezTo>
                    <a:pt x="7970" y="0"/>
                    <a:pt x="7748" y="88"/>
                    <a:pt x="7235" y="273"/>
                  </a:cubicBezTo>
                  <a:cubicBezTo>
                    <a:pt x="7032" y="367"/>
                    <a:pt x="5846" y="436"/>
                    <a:pt x="4582" y="436"/>
                  </a:cubicBezTo>
                  <a:cubicBezTo>
                    <a:pt x="3389" y="436"/>
                    <a:pt x="2126" y="374"/>
                    <a:pt x="1551" y="212"/>
                  </a:cubicBezTo>
                  <a:cubicBezTo>
                    <a:pt x="1551" y="212"/>
                    <a:pt x="1185" y="125"/>
                    <a:pt x="866" y="125"/>
                  </a:cubicBezTo>
                  <a:cubicBezTo>
                    <a:pt x="617" y="125"/>
                    <a:pt x="396" y="178"/>
                    <a:pt x="396" y="364"/>
                  </a:cubicBezTo>
                  <a:cubicBezTo>
                    <a:pt x="396" y="789"/>
                    <a:pt x="1" y="2856"/>
                    <a:pt x="882" y="3373"/>
                  </a:cubicBezTo>
                  <a:cubicBezTo>
                    <a:pt x="1255" y="3599"/>
                    <a:pt x="2515" y="3686"/>
                    <a:pt x="3890" y="3686"/>
                  </a:cubicBezTo>
                  <a:cubicBezTo>
                    <a:pt x="5652" y="3686"/>
                    <a:pt x="7604" y="3544"/>
                    <a:pt x="8116" y="3373"/>
                  </a:cubicBezTo>
                  <a:cubicBezTo>
                    <a:pt x="8603" y="3191"/>
                    <a:pt x="8572" y="2248"/>
                    <a:pt x="8572" y="1853"/>
                  </a:cubicBezTo>
                  <a:cubicBezTo>
                    <a:pt x="8572" y="1458"/>
                    <a:pt x="8420" y="151"/>
                    <a:pt x="8268" y="60"/>
                  </a:cubicBezTo>
                  <a:cubicBezTo>
                    <a:pt x="8219" y="20"/>
                    <a:pt x="8173" y="0"/>
                    <a:pt x="810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737;p80"/>
            <p:cNvSpPr/>
            <p:nvPr/>
          </p:nvSpPr>
          <p:spPr>
            <a:xfrm>
              <a:off x="-3563375" y="7761688"/>
              <a:ext cx="199125" cy="92150"/>
            </a:xfrm>
            <a:custGeom>
              <a:avLst/>
              <a:gdLst/>
              <a:ahLst/>
              <a:cxnLst/>
              <a:rect l="l" t="t" r="r" b="b"/>
              <a:pathLst>
                <a:path w="7965" h="3686" extrusionOk="0">
                  <a:moveTo>
                    <a:pt x="495" y="0"/>
                  </a:moveTo>
                  <a:cubicBezTo>
                    <a:pt x="430" y="0"/>
                    <a:pt x="384" y="20"/>
                    <a:pt x="335" y="60"/>
                  </a:cubicBezTo>
                  <a:cubicBezTo>
                    <a:pt x="183" y="151"/>
                    <a:pt x="0" y="1458"/>
                    <a:pt x="0" y="1853"/>
                  </a:cubicBezTo>
                  <a:cubicBezTo>
                    <a:pt x="0" y="2248"/>
                    <a:pt x="0" y="3191"/>
                    <a:pt x="487" y="3373"/>
                  </a:cubicBezTo>
                  <a:cubicBezTo>
                    <a:pt x="999" y="3544"/>
                    <a:pt x="2749" y="3686"/>
                    <a:pt x="4335" y="3686"/>
                  </a:cubicBezTo>
                  <a:cubicBezTo>
                    <a:pt x="5572" y="3686"/>
                    <a:pt x="6710" y="3599"/>
                    <a:pt x="7083" y="3373"/>
                  </a:cubicBezTo>
                  <a:cubicBezTo>
                    <a:pt x="7964" y="2856"/>
                    <a:pt x="7569" y="789"/>
                    <a:pt x="7569" y="364"/>
                  </a:cubicBezTo>
                  <a:cubicBezTo>
                    <a:pt x="7569" y="178"/>
                    <a:pt x="7348" y="125"/>
                    <a:pt x="7099" y="125"/>
                  </a:cubicBezTo>
                  <a:cubicBezTo>
                    <a:pt x="6779" y="125"/>
                    <a:pt x="6414" y="212"/>
                    <a:pt x="6414" y="212"/>
                  </a:cubicBezTo>
                  <a:cubicBezTo>
                    <a:pt x="5838" y="374"/>
                    <a:pt x="4719" y="436"/>
                    <a:pt x="3673" y="436"/>
                  </a:cubicBezTo>
                  <a:cubicBezTo>
                    <a:pt x="2565" y="436"/>
                    <a:pt x="1541" y="367"/>
                    <a:pt x="1338" y="273"/>
                  </a:cubicBezTo>
                  <a:cubicBezTo>
                    <a:pt x="845" y="88"/>
                    <a:pt x="630" y="0"/>
                    <a:pt x="495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738;p80"/>
            <p:cNvSpPr/>
            <p:nvPr/>
          </p:nvSpPr>
          <p:spPr>
            <a:xfrm>
              <a:off x="-3911400" y="7182613"/>
              <a:ext cx="500025" cy="147125"/>
            </a:xfrm>
            <a:custGeom>
              <a:avLst/>
              <a:gdLst/>
              <a:ahLst/>
              <a:cxnLst/>
              <a:rect l="l" t="t" r="r" b="b"/>
              <a:pathLst>
                <a:path w="20001" h="5885" extrusionOk="0">
                  <a:moveTo>
                    <a:pt x="456" y="1"/>
                  </a:moveTo>
                  <a:cubicBezTo>
                    <a:pt x="274" y="335"/>
                    <a:pt x="122" y="639"/>
                    <a:pt x="0" y="973"/>
                  </a:cubicBezTo>
                  <a:cubicBezTo>
                    <a:pt x="0" y="973"/>
                    <a:pt x="2067" y="3040"/>
                    <a:pt x="4468" y="3314"/>
                  </a:cubicBezTo>
                  <a:cubicBezTo>
                    <a:pt x="4468" y="3314"/>
                    <a:pt x="4408" y="4226"/>
                    <a:pt x="4347" y="5533"/>
                  </a:cubicBezTo>
                  <a:cubicBezTo>
                    <a:pt x="5747" y="5722"/>
                    <a:pt x="7519" y="5885"/>
                    <a:pt x="9521" y="5885"/>
                  </a:cubicBezTo>
                  <a:cubicBezTo>
                    <a:pt x="12344" y="5885"/>
                    <a:pt x="15624" y="5561"/>
                    <a:pt x="18967" y="4530"/>
                  </a:cubicBezTo>
                  <a:cubicBezTo>
                    <a:pt x="18663" y="3223"/>
                    <a:pt x="18450" y="2280"/>
                    <a:pt x="18450" y="2280"/>
                  </a:cubicBezTo>
                  <a:cubicBezTo>
                    <a:pt x="18450" y="2280"/>
                    <a:pt x="19271" y="1551"/>
                    <a:pt x="20001" y="669"/>
                  </a:cubicBezTo>
                  <a:lnTo>
                    <a:pt x="20001" y="669"/>
                  </a:lnTo>
                  <a:cubicBezTo>
                    <a:pt x="16477" y="1805"/>
                    <a:pt x="13328" y="2214"/>
                    <a:pt x="10618" y="2214"/>
                  </a:cubicBezTo>
                  <a:cubicBezTo>
                    <a:pt x="5566" y="2214"/>
                    <a:pt x="2039" y="792"/>
                    <a:pt x="4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739;p80"/>
            <p:cNvSpPr/>
            <p:nvPr/>
          </p:nvSpPr>
          <p:spPr>
            <a:xfrm>
              <a:off x="-3900000" y="7102838"/>
              <a:ext cx="512175" cy="134925"/>
            </a:xfrm>
            <a:custGeom>
              <a:avLst/>
              <a:gdLst/>
              <a:ahLst/>
              <a:cxnLst/>
              <a:rect l="l" t="t" r="r" b="b"/>
              <a:pathLst>
                <a:path w="20487" h="5397" extrusionOk="0">
                  <a:moveTo>
                    <a:pt x="20213" y="0"/>
                  </a:moveTo>
                  <a:cubicBezTo>
                    <a:pt x="16159" y="1471"/>
                    <a:pt x="12574" y="1982"/>
                    <a:pt x="9543" y="1982"/>
                  </a:cubicBezTo>
                  <a:cubicBezTo>
                    <a:pt x="6121" y="1982"/>
                    <a:pt x="3406" y="1330"/>
                    <a:pt x="1520" y="669"/>
                  </a:cubicBezTo>
                  <a:cubicBezTo>
                    <a:pt x="942" y="1459"/>
                    <a:pt x="426" y="2341"/>
                    <a:pt x="0" y="3192"/>
                  </a:cubicBezTo>
                  <a:cubicBezTo>
                    <a:pt x="1578" y="3981"/>
                    <a:pt x="5076" y="5397"/>
                    <a:pt x="10104" y="5397"/>
                  </a:cubicBezTo>
                  <a:cubicBezTo>
                    <a:pt x="12824" y="5397"/>
                    <a:pt x="15991" y="4982"/>
                    <a:pt x="19545" y="3830"/>
                  </a:cubicBezTo>
                  <a:cubicBezTo>
                    <a:pt x="19818" y="3496"/>
                    <a:pt x="20061" y="3131"/>
                    <a:pt x="20274" y="2766"/>
                  </a:cubicBezTo>
                  <a:cubicBezTo>
                    <a:pt x="20487" y="2341"/>
                    <a:pt x="20396" y="1246"/>
                    <a:pt x="20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740;p80"/>
            <p:cNvSpPr/>
            <p:nvPr/>
          </p:nvSpPr>
          <p:spPr>
            <a:xfrm>
              <a:off x="-3832375" y="6971363"/>
              <a:ext cx="421750" cy="122875"/>
            </a:xfrm>
            <a:custGeom>
              <a:avLst/>
              <a:gdLst/>
              <a:ahLst/>
              <a:cxnLst/>
              <a:rect l="l" t="t" r="r" b="b"/>
              <a:pathLst>
                <a:path w="16870" h="4915" extrusionOk="0">
                  <a:moveTo>
                    <a:pt x="16262" y="1"/>
                  </a:moveTo>
                  <a:cubicBezTo>
                    <a:pt x="16262" y="1"/>
                    <a:pt x="12432" y="1642"/>
                    <a:pt x="11915" y="2098"/>
                  </a:cubicBezTo>
                  <a:lnTo>
                    <a:pt x="9757" y="2524"/>
                  </a:lnTo>
                  <a:cubicBezTo>
                    <a:pt x="9757" y="2524"/>
                    <a:pt x="8608" y="3148"/>
                    <a:pt x="7199" y="3148"/>
                  </a:cubicBezTo>
                  <a:cubicBezTo>
                    <a:pt x="6410" y="3148"/>
                    <a:pt x="5539" y="2952"/>
                    <a:pt x="4742" y="2341"/>
                  </a:cubicBezTo>
                  <a:cubicBezTo>
                    <a:pt x="4742" y="2341"/>
                    <a:pt x="4526" y="2289"/>
                    <a:pt x="4158" y="2289"/>
                  </a:cubicBezTo>
                  <a:cubicBezTo>
                    <a:pt x="3474" y="2289"/>
                    <a:pt x="2266" y="2469"/>
                    <a:pt x="943" y="3496"/>
                  </a:cubicBezTo>
                  <a:cubicBezTo>
                    <a:pt x="639" y="3739"/>
                    <a:pt x="304" y="4043"/>
                    <a:pt x="0" y="4408"/>
                  </a:cubicBezTo>
                  <a:cubicBezTo>
                    <a:pt x="1350" y="4698"/>
                    <a:pt x="3002" y="4914"/>
                    <a:pt x="4912" y="4914"/>
                  </a:cubicBezTo>
                  <a:cubicBezTo>
                    <a:pt x="8208" y="4914"/>
                    <a:pt x="12271" y="4270"/>
                    <a:pt x="16870" y="2250"/>
                  </a:cubicBezTo>
                  <a:cubicBezTo>
                    <a:pt x="16536" y="973"/>
                    <a:pt x="16262" y="1"/>
                    <a:pt x="16262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741;p80"/>
            <p:cNvSpPr/>
            <p:nvPr/>
          </p:nvSpPr>
          <p:spPr>
            <a:xfrm>
              <a:off x="-3862025" y="7027613"/>
              <a:ext cx="467375" cy="124800"/>
            </a:xfrm>
            <a:custGeom>
              <a:avLst/>
              <a:gdLst/>
              <a:ahLst/>
              <a:cxnLst/>
              <a:rect l="l" t="t" r="r" b="b"/>
              <a:pathLst>
                <a:path w="18695" h="4992" extrusionOk="0">
                  <a:moveTo>
                    <a:pt x="18056" y="0"/>
                  </a:moveTo>
                  <a:cubicBezTo>
                    <a:pt x="13434" y="2011"/>
                    <a:pt x="9354" y="2657"/>
                    <a:pt x="6049" y="2657"/>
                  </a:cubicBezTo>
                  <a:cubicBezTo>
                    <a:pt x="4160" y="2657"/>
                    <a:pt x="2524" y="2446"/>
                    <a:pt x="1186" y="2158"/>
                  </a:cubicBezTo>
                  <a:cubicBezTo>
                    <a:pt x="761" y="2584"/>
                    <a:pt x="366" y="3100"/>
                    <a:pt x="1" y="3678"/>
                  </a:cubicBezTo>
                  <a:cubicBezTo>
                    <a:pt x="1887" y="4339"/>
                    <a:pt x="4602" y="4991"/>
                    <a:pt x="8024" y="4991"/>
                  </a:cubicBezTo>
                  <a:cubicBezTo>
                    <a:pt x="11055" y="4991"/>
                    <a:pt x="14640" y="4480"/>
                    <a:pt x="18694" y="3009"/>
                  </a:cubicBezTo>
                  <a:cubicBezTo>
                    <a:pt x="18512" y="2006"/>
                    <a:pt x="18269" y="942"/>
                    <a:pt x="1805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742;p80"/>
            <p:cNvSpPr/>
            <p:nvPr/>
          </p:nvSpPr>
          <p:spPr>
            <a:xfrm>
              <a:off x="-3806550" y="7295838"/>
              <a:ext cx="388325" cy="119700"/>
            </a:xfrm>
            <a:custGeom>
              <a:avLst/>
              <a:gdLst/>
              <a:ahLst/>
              <a:cxnLst/>
              <a:rect l="l" t="t" r="r" b="b"/>
              <a:pathLst>
                <a:path w="15533" h="4788" extrusionOk="0">
                  <a:moveTo>
                    <a:pt x="14773" y="1"/>
                  </a:moveTo>
                  <a:cubicBezTo>
                    <a:pt x="11461" y="1023"/>
                    <a:pt x="8210" y="1350"/>
                    <a:pt x="5405" y="1350"/>
                  </a:cubicBezTo>
                  <a:cubicBezTo>
                    <a:pt x="3371" y="1350"/>
                    <a:pt x="1571" y="1178"/>
                    <a:pt x="153" y="973"/>
                  </a:cubicBezTo>
                  <a:cubicBezTo>
                    <a:pt x="122" y="1976"/>
                    <a:pt x="62" y="3192"/>
                    <a:pt x="1" y="4347"/>
                  </a:cubicBezTo>
                  <a:cubicBezTo>
                    <a:pt x="1470" y="4581"/>
                    <a:pt x="3401" y="4787"/>
                    <a:pt x="5610" y="4787"/>
                  </a:cubicBezTo>
                  <a:cubicBezTo>
                    <a:pt x="8565" y="4787"/>
                    <a:pt x="12019" y="4418"/>
                    <a:pt x="15533" y="3253"/>
                  </a:cubicBezTo>
                  <a:cubicBezTo>
                    <a:pt x="15259" y="2098"/>
                    <a:pt x="14986" y="943"/>
                    <a:pt x="1477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743;p80"/>
            <p:cNvSpPr/>
            <p:nvPr/>
          </p:nvSpPr>
          <p:spPr>
            <a:xfrm>
              <a:off x="-3810350" y="7455413"/>
              <a:ext cx="421025" cy="98000"/>
            </a:xfrm>
            <a:custGeom>
              <a:avLst/>
              <a:gdLst/>
              <a:ahLst/>
              <a:cxnLst/>
              <a:rect l="l" t="t" r="r" b="b"/>
              <a:pathLst>
                <a:path w="16841" h="3920" extrusionOk="0">
                  <a:moveTo>
                    <a:pt x="16384" y="1"/>
                  </a:moveTo>
                  <a:cubicBezTo>
                    <a:pt x="12747" y="1247"/>
                    <a:pt x="9157" y="1635"/>
                    <a:pt x="6104" y="1635"/>
                  </a:cubicBezTo>
                  <a:cubicBezTo>
                    <a:pt x="3646" y="1635"/>
                    <a:pt x="1536" y="1383"/>
                    <a:pt x="31" y="1125"/>
                  </a:cubicBezTo>
                  <a:cubicBezTo>
                    <a:pt x="1" y="1612"/>
                    <a:pt x="1" y="1976"/>
                    <a:pt x="1" y="2189"/>
                  </a:cubicBezTo>
                  <a:cubicBezTo>
                    <a:pt x="1" y="3254"/>
                    <a:pt x="3665" y="3920"/>
                    <a:pt x="6817" y="3920"/>
                  </a:cubicBezTo>
                  <a:cubicBezTo>
                    <a:pt x="7353" y="3920"/>
                    <a:pt x="7874" y="3901"/>
                    <a:pt x="8360" y="3861"/>
                  </a:cubicBezTo>
                  <a:cubicBezTo>
                    <a:pt x="11701" y="3590"/>
                    <a:pt x="16592" y="2067"/>
                    <a:pt x="16805" y="2067"/>
                  </a:cubicBezTo>
                  <a:cubicBezTo>
                    <a:pt x="16807" y="2067"/>
                    <a:pt x="16808" y="2067"/>
                    <a:pt x="16810" y="2068"/>
                  </a:cubicBezTo>
                  <a:cubicBezTo>
                    <a:pt x="16840" y="2068"/>
                    <a:pt x="16658" y="1217"/>
                    <a:pt x="1638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744;p80"/>
            <p:cNvSpPr/>
            <p:nvPr/>
          </p:nvSpPr>
          <p:spPr>
            <a:xfrm>
              <a:off x="-3809575" y="7377138"/>
              <a:ext cx="408850" cy="119150"/>
            </a:xfrm>
            <a:custGeom>
              <a:avLst/>
              <a:gdLst/>
              <a:ahLst/>
              <a:cxnLst/>
              <a:rect l="l" t="t" r="r" b="b"/>
              <a:pathLst>
                <a:path w="16354" h="4766" extrusionOk="0">
                  <a:moveTo>
                    <a:pt x="15654" y="1"/>
                  </a:moveTo>
                  <a:cubicBezTo>
                    <a:pt x="12140" y="1166"/>
                    <a:pt x="8686" y="1535"/>
                    <a:pt x="5731" y="1535"/>
                  </a:cubicBezTo>
                  <a:cubicBezTo>
                    <a:pt x="3522" y="1535"/>
                    <a:pt x="1591" y="1329"/>
                    <a:pt x="122" y="1095"/>
                  </a:cubicBezTo>
                  <a:cubicBezTo>
                    <a:pt x="61" y="2281"/>
                    <a:pt x="31" y="3436"/>
                    <a:pt x="0" y="4256"/>
                  </a:cubicBezTo>
                  <a:cubicBezTo>
                    <a:pt x="1505" y="4514"/>
                    <a:pt x="3615" y="4766"/>
                    <a:pt x="6073" y="4766"/>
                  </a:cubicBezTo>
                  <a:cubicBezTo>
                    <a:pt x="9126" y="4766"/>
                    <a:pt x="12716" y="4378"/>
                    <a:pt x="16353" y="3132"/>
                  </a:cubicBezTo>
                  <a:cubicBezTo>
                    <a:pt x="16171" y="2220"/>
                    <a:pt x="15897" y="1126"/>
                    <a:pt x="1565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745;p80"/>
            <p:cNvSpPr/>
            <p:nvPr/>
          </p:nvSpPr>
          <p:spPr>
            <a:xfrm>
              <a:off x="-3817175" y="7017313"/>
              <a:ext cx="107925" cy="384925"/>
            </a:xfrm>
            <a:custGeom>
              <a:avLst/>
              <a:gdLst/>
              <a:ahLst/>
              <a:cxnLst/>
              <a:rect l="l" t="t" r="r" b="b"/>
              <a:pathLst>
                <a:path w="4317" h="15397" extrusionOk="0">
                  <a:moveTo>
                    <a:pt x="3197" y="1"/>
                  </a:moveTo>
                  <a:cubicBezTo>
                    <a:pt x="2556" y="1"/>
                    <a:pt x="1643" y="304"/>
                    <a:pt x="730" y="868"/>
                  </a:cubicBezTo>
                  <a:cubicBezTo>
                    <a:pt x="730" y="868"/>
                    <a:pt x="1459" y="3847"/>
                    <a:pt x="1307" y="5670"/>
                  </a:cubicBezTo>
                  <a:cubicBezTo>
                    <a:pt x="1186" y="7494"/>
                    <a:pt x="304" y="11689"/>
                    <a:pt x="304" y="11689"/>
                  </a:cubicBezTo>
                  <a:cubicBezTo>
                    <a:pt x="304" y="11689"/>
                    <a:pt x="0" y="14120"/>
                    <a:pt x="122" y="15397"/>
                  </a:cubicBezTo>
                  <a:cubicBezTo>
                    <a:pt x="2250" y="12813"/>
                    <a:pt x="3800" y="10990"/>
                    <a:pt x="4134" y="6278"/>
                  </a:cubicBezTo>
                  <a:cubicBezTo>
                    <a:pt x="4316" y="4029"/>
                    <a:pt x="3739" y="1263"/>
                    <a:pt x="3435" y="17"/>
                  </a:cubicBezTo>
                  <a:cubicBezTo>
                    <a:pt x="3361" y="6"/>
                    <a:pt x="3281" y="1"/>
                    <a:pt x="319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746;p80"/>
            <p:cNvSpPr/>
            <p:nvPr/>
          </p:nvSpPr>
          <p:spPr>
            <a:xfrm>
              <a:off x="-3814150" y="7017713"/>
              <a:ext cx="130725" cy="401250"/>
            </a:xfrm>
            <a:custGeom>
              <a:avLst/>
              <a:gdLst/>
              <a:ahLst/>
              <a:cxnLst/>
              <a:rect l="l" t="t" r="r" b="b"/>
              <a:pathLst>
                <a:path w="5229" h="16050" extrusionOk="0">
                  <a:moveTo>
                    <a:pt x="3314" y="1"/>
                  </a:moveTo>
                  <a:lnTo>
                    <a:pt x="3314" y="1"/>
                  </a:lnTo>
                  <a:cubicBezTo>
                    <a:pt x="3618" y="1247"/>
                    <a:pt x="4195" y="4013"/>
                    <a:pt x="4013" y="6262"/>
                  </a:cubicBezTo>
                  <a:cubicBezTo>
                    <a:pt x="3679" y="10974"/>
                    <a:pt x="2129" y="12797"/>
                    <a:pt x="1" y="15381"/>
                  </a:cubicBezTo>
                  <a:cubicBezTo>
                    <a:pt x="31" y="15685"/>
                    <a:pt x="92" y="15928"/>
                    <a:pt x="183" y="16050"/>
                  </a:cubicBezTo>
                  <a:cubicBezTo>
                    <a:pt x="183" y="16050"/>
                    <a:pt x="3527" y="13162"/>
                    <a:pt x="4378" y="8785"/>
                  </a:cubicBezTo>
                  <a:cubicBezTo>
                    <a:pt x="5229" y="4408"/>
                    <a:pt x="4287" y="1277"/>
                    <a:pt x="4013" y="487"/>
                  </a:cubicBezTo>
                  <a:cubicBezTo>
                    <a:pt x="3922" y="214"/>
                    <a:pt x="3679" y="62"/>
                    <a:pt x="3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747;p80"/>
            <p:cNvSpPr/>
            <p:nvPr/>
          </p:nvSpPr>
          <p:spPr>
            <a:xfrm>
              <a:off x="-3583900" y="7011213"/>
              <a:ext cx="165675" cy="353050"/>
            </a:xfrm>
            <a:custGeom>
              <a:avLst/>
              <a:gdLst/>
              <a:ahLst/>
              <a:cxnLst/>
              <a:rect l="l" t="t" r="r" b="b"/>
              <a:pathLst>
                <a:path w="6627" h="14122" extrusionOk="0">
                  <a:moveTo>
                    <a:pt x="1064" y="0"/>
                  </a:moveTo>
                  <a:cubicBezTo>
                    <a:pt x="639" y="0"/>
                    <a:pt x="274" y="60"/>
                    <a:pt x="1" y="170"/>
                  </a:cubicBezTo>
                  <a:cubicBezTo>
                    <a:pt x="31" y="1446"/>
                    <a:pt x="213" y="4273"/>
                    <a:pt x="943" y="6401"/>
                  </a:cubicBezTo>
                  <a:cubicBezTo>
                    <a:pt x="2524" y="10839"/>
                    <a:pt x="3891" y="12206"/>
                    <a:pt x="6627" y="14121"/>
                  </a:cubicBezTo>
                  <a:cubicBezTo>
                    <a:pt x="6414" y="12875"/>
                    <a:pt x="6080" y="10595"/>
                    <a:pt x="6080" y="10595"/>
                  </a:cubicBezTo>
                  <a:cubicBezTo>
                    <a:pt x="6080" y="10595"/>
                    <a:pt x="4135" y="6796"/>
                    <a:pt x="3527" y="5063"/>
                  </a:cubicBezTo>
                  <a:cubicBezTo>
                    <a:pt x="2919" y="3361"/>
                    <a:pt x="2828" y="291"/>
                    <a:pt x="2828" y="291"/>
                  </a:cubicBezTo>
                  <a:cubicBezTo>
                    <a:pt x="2192" y="90"/>
                    <a:pt x="1583" y="0"/>
                    <a:pt x="1064" y="0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748;p80"/>
            <p:cNvSpPr/>
            <p:nvPr/>
          </p:nvSpPr>
          <p:spPr>
            <a:xfrm>
              <a:off x="-3601375" y="7015438"/>
              <a:ext cx="184675" cy="367050"/>
            </a:xfrm>
            <a:custGeom>
              <a:avLst/>
              <a:gdLst/>
              <a:ahLst/>
              <a:cxnLst/>
              <a:rect l="l" t="t" r="r" b="b"/>
              <a:pathLst>
                <a:path w="7387" h="14682" extrusionOk="0">
                  <a:moveTo>
                    <a:pt x="700" y="1"/>
                  </a:moveTo>
                  <a:cubicBezTo>
                    <a:pt x="365" y="153"/>
                    <a:pt x="153" y="365"/>
                    <a:pt x="153" y="639"/>
                  </a:cubicBezTo>
                  <a:cubicBezTo>
                    <a:pt x="122" y="1460"/>
                    <a:pt x="1" y="4742"/>
                    <a:pt x="1976" y="8755"/>
                  </a:cubicBezTo>
                  <a:cubicBezTo>
                    <a:pt x="3952" y="12767"/>
                    <a:pt x="7326" y="14682"/>
                    <a:pt x="7326" y="14682"/>
                  </a:cubicBezTo>
                  <a:cubicBezTo>
                    <a:pt x="7387" y="14530"/>
                    <a:pt x="7387" y="14287"/>
                    <a:pt x="7326" y="13952"/>
                  </a:cubicBezTo>
                  <a:cubicBezTo>
                    <a:pt x="4590" y="12037"/>
                    <a:pt x="3223" y="10670"/>
                    <a:pt x="1642" y="6232"/>
                  </a:cubicBezTo>
                  <a:cubicBezTo>
                    <a:pt x="912" y="4104"/>
                    <a:pt x="730" y="1277"/>
                    <a:pt x="700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749;p80"/>
            <p:cNvSpPr/>
            <p:nvPr/>
          </p:nvSpPr>
          <p:spPr>
            <a:xfrm>
              <a:off x="-3984625" y="7209088"/>
              <a:ext cx="295125" cy="256275"/>
            </a:xfrm>
            <a:custGeom>
              <a:avLst/>
              <a:gdLst/>
              <a:ahLst/>
              <a:cxnLst/>
              <a:rect l="l" t="t" r="r" b="b"/>
              <a:pathLst>
                <a:path w="11805" h="10251" extrusionOk="0">
                  <a:moveTo>
                    <a:pt x="9400" y="1"/>
                  </a:moveTo>
                  <a:cubicBezTo>
                    <a:pt x="9219" y="1"/>
                    <a:pt x="9069" y="43"/>
                    <a:pt x="8978" y="127"/>
                  </a:cubicBezTo>
                  <a:cubicBezTo>
                    <a:pt x="8860" y="237"/>
                    <a:pt x="8710" y="267"/>
                    <a:pt x="8552" y="267"/>
                  </a:cubicBezTo>
                  <a:cubicBezTo>
                    <a:pt x="8357" y="267"/>
                    <a:pt x="8151" y="221"/>
                    <a:pt x="7981" y="221"/>
                  </a:cubicBezTo>
                  <a:cubicBezTo>
                    <a:pt x="7791" y="221"/>
                    <a:pt x="7645" y="278"/>
                    <a:pt x="7610" y="522"/>
                  </a:cubicBezTo>
                  <a:cubicBezTo>
                    <a:pt x="7519" y="1130"/>
                    <a:pt x="7610" y="1495"/>
                    <a:pt x="7610" y="1495"/>
                  </a:cubicBezTo>
                  <a:cubicBezTo>
                    <a:pt x="7610" y="1495"/>
                    <a:pt x="4359" y="4716"/>
                    <a:pt x="3116" y="5338"/>
                  </a:cubicBezTo>
                  <a:lnTo>
                    <a:pt x="3116" y="5338"/>
                  </a:lnTo>
                  <a:cubicBezTo>
                    <a:pt x="3180" y="5277"/>
                    <a:pt x="3171" y="5004"/>
                    <a:pt x="1409" y="3805"/>
                  </a:cubicBezTo>
                  <a:cubicBezTo>
                    <a:pt x="862" y="5051"/>
                    <a:pt x="346" y="6297"/>
                    <a:pt x="254" y="6966"/>
                  </a:cubicBezTo>
                  <a:cubicBezTo>
                    <a:pt x="1" y="8517"/>
                    <a:pt x="1002" y="10251"/>
                    <a:pt x="2459" y="10251"/>
                  </a:cubicBezTo>
                  <a:cubicBezTo>
                    <a:pt x="2573" y="10251"/>
                    <a:pt x="2689" y="10240"/>
                    <a:pt x="2808" y="10218"/>
                  </a:cubicBezTo>
                  <a:cubicBezTo>
                    <a:pt x="4419" y="9915"/>
                    <a:pt x="7154" y="7878"/>
                    <a:pt x="9799" y="4534"/>
                  </a:cubicBezTo>
                  <a:cubicBezTo>
                    <a:pt x="9799" y="4534"/>
                    <a:pt x="11805" y="2589"/>
                    <a:pt x="11318" y="1404"/>
                  </a:cubicBezTo>
                  <a:cubicBezTo>
                    <a:pt x="10968" y="468"/>
                    <a:pt x="10005" y="1"/>
                    <a:pt x="94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750;p80"/>
            <p:cNvSpPr/>
            <p:nvPr/>
          </p:nvSpPr>
          <p:spPr>
            <a:xfrm>
              <a:off x="-3949400" y="7212263"/>
              <a:ext cx="155050" cy="130725"/>
            </a:xfrm>
            <a:custGeom>
              <a:avLst/>
              <a:gdLst/>
              <a:ahLst/>
              <a:cxnLst/>
              <a:rect l="l" t="t" r="r" b="b"/>
              <a:pathLst>
                <a:path w="6202" h="5229" extrusionOk="0">
                  <a:moveTo>
                    <a:pt x="1763" y="0"/>
                  </a:moveTo>
                  <a:cubicBezTo>
                    <a:pt x="1763" y="0"/>
                    <a:pt x="821" y="1824"/>
                    <a:pt x="0" y="3678"/>
                  </a:cubicBezTo>
                  <a:cubicBezTo>
                    <a:pt x="1707" y="4863"/>
                    <a:pt x="1769" y="5143"/>
                    <a:pt x="1713" y="5208"/>
                  </a:cubicBezTo>
                  <a:lnTo>
                    <a:pt x="1713" y="5208"/>
                  </a:lnTo>
                  <a:cubicBezTo>
                    <a:pt x="2960" y="4579"/>
                    <a:pt x="6201" y="1368"/>
                    <a:pt x="6201" y="1368"/>
                  </a:cubicBezTo>
                  <a:lnTo>
                    <a:pt x="6201" y="1368"/>
                  </a:lnTo>
                  <a:lnTo>
                    <a:pt x="5563" y="1641"/>
                  </a:lnTo>
                  <a:cubicBezTo>
                    <a:pt x="5563" y="1641"/>
                    <a:pt x="4104" y="1520"/>
                    <a:pt x="1763" y="0"/>
                  </a:cubicBezTo>
                  <a:close/>
                  <a:moveTo>
                    <a:pt x="1713" y="5208"/>
                  </a:moveTo>
                  <a:lnTo>
                    <a:pt x="1713" y="5208"/>
                  </a:lnTo>
                  <a:cubicBezTo>
                    <a:pt x="1699" y="5215"/>
                    <a:pt x="1685" y="5222"/>
                    <a:pt x="1672" y="5228"/>
                  </a:cubicBezTo>
                  <a:cubicBezTo>
                    <a:pt x="1672" y="5228"/>
                    <a:pt x="1697" y="5227"/>
                    <a:pt x="1713" y="520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896;p80"/>
          <p:cNvGrpSpPr/>
          <p:nvPr/>
        </p:nvGrpSpPr>
        <p:grpSpPr>
          <a:xfrm>
            <a:off x="3647440" y="2266950"/>
            <a:ext cx="1370965" cy="2434590"/>
            <a:chOff x="-1254075" y="6362388"/>
            <a:chExt cx="982525" cy="1754400"/>
          </a:xfrm>
        </p:grpSpPr>
        <p:sp>
          <p:nvSpPr>
            <p:cNvPr id="84" name="Google Shape;3897;p80"/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898;p80"/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899;p80"/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00;p80"/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01;p80"/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02;p80"/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903;p80"/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904;p80"/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05;p80"/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06;p80"/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07;p80"/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08;p80"/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09;p80"/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10;p80"/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11;p80"/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912;p80"/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913;p80"/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914;p80"/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915;p80"/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916;p80"/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917;p80"/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918;p80"/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919;p80"/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920;p80"/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921;p80"/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922;p80"/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923;p80"/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924;p80"/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925;p80"/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926;p80"/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927;p80"/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928;p80"/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929;p80"/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930;p80"/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931;p80"/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932;p80"/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933;p80"/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934;p80"/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935;p80"/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936;p80"/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937;p80"/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938;p80"/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939;p80"/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940;p80"/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941;p80"/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942;p80"/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943;p80"/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944;p80"/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945;p80"/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946;p80"/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947;p80"/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948;p80"/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949;p80"/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950;p80"/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951;p80"/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952;p80"/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953;p80"/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954;p80"/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955;p80"/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956;p80"/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957;p80"/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958;p80"/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959;p80"/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960;p80"/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961;p80"/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962;p80"/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963;p80"/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964;p80"/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965;p80"/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3966;p80"/>
          <p:cNvGrpSpPr/>
          <p:nvPr/>
        </p:nvGrpSpPr>
        <p:grpSpPr>
          <a:xfrm>
            <a:off x="4961890" y="2207895"/>
            <a:ext cx="1196975" cy="2577465"/>
            <a:chOff x="1608450" y="6283988"/>
            <a:chExt cx="857950" cy="1857075"/>
          </a:xfrm>
        </p:grpSpPr>
        <p:sp>
          <p:nvSpPr>
            <p:cNvPr id="157" name="Google Shape;3967;p80"/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968;p80"/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969;p80"/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970;p80"/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971;p80"/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972;p80"/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973;p80"/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974;p80"/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975;p80"/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976;p80"/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977;p80"/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978;p80"/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979;p80"/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980;p80"/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981;p80"/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982;p80"/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983;p80"/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984;p80"/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985;p80"/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986;p80"/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987;p80"/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988;p80"/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989;p80"/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990;p80"/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991;p80"/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992;p80"/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993;p80"/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994;p80"/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995;p80"/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996;p80"/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997;p80"/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998;p80"/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999;p80"/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000;p80"/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001;p80"/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002;p80"/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003;p80"/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004;p80"/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005;p80"/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006;p80"/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007;p80"/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008;p80"/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009;p80"/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010;p80"/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011;p80"/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012;p80"/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013;p80"/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014;p80"/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015;p80"/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016;p80"/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017;p80"/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018;p80"/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019;p80"/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020;p80"/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021;p80"/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022;p80"/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023;p80"/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024;p80"/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025;p80"/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026;p80"/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027;p80"/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028;p80"/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029;p80"/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030;p80"/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031;p80"/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032;p80"/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033;p80"/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034;p80"/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035;p80"/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036;p80"/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037;p80"/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038;p80"/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039;p80"/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040;p80"/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041;p80"/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042;p80"/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043;p80"/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044;p80"/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045;p80"/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046;p80"/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047;p80"/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4" name="Google Shape;3524;p80"/>
          <p:cNvGrpSpPr/>
          <p:nvPr/>
        </p:nvGrpSpPr>
        <p:grpSpPr>
          <a:xfrm rot="1500000">
            <a:off x="45085" y="2760980"/>
            <a:ext cx="1717675" cy="765810"/>
            <a:chOff x="853575" y="4182525"/>
            <a:chExt cx="1444575" cy="629425"/>
          </a:xfrm>
        </p:grpSpPr>
        <p:sp>
          <p:nvSpPr>
            <p:cNvPr id="3525" name="Google Shape;3525;p80"/>
            <p:cNvSpPr/>
            <p:nvPr/>
          </p:nvSpPr>
          <p:spPr>
            <a:xfrm>
              <a:off x="1374875" y="4184800"/>
              <a:ext cx="183150" cy="581325"/>
            </a:xfrm>
            <a:custGeom>
              <a:avLst/>
              <a:gdLst/>
              <a:ahLst/>
              <a:cxnLst/>
              <a:rect l="l" t="t" r="r" b="b"/>
              <a:pathLst>
                <a:path w="7326" h="23253" extrusionOk="0">
                  <a:moveTo>
                    <a:pt x="1216" y="0"/>
                  </a:moveTo>
                  <a:lnTo>
                    <a:pt x="821" y="3557"/>
                  </a:lnTo>
                  <a:lnTo>
                    <a:pt x="0" y="17356"/>
                  </a:lnTo>
                  <a:lnTo>
                    <a:pt x="7325" y="23253"/>
                  </a:lnTo>
                  <a:lnTo>
                    <a:pt x="7325" y="7052"/>
                  </a:lnTo>
                  <a:cubicBezTo>
                    <a:pt x="5866" y="3374"/>
                    <a:pt x="1216" y="0"/>
                    <a:pt x="1216" y="0"/>
                  </a:cubicBez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80"/>
            <p:cNvSpPr/>
            <p:nvPr/>
          </p:nvSpPr>
          <p:spPr>
            <a:xfrm>
              <a:off x="1543550" y="4182525"/>
              <a:ext cx="183175" cy="582100"/>
            </a:xfrm>
            <a:custGeom>
              <a:avLst/>
              <a:gdLst/>
              <a:ahLst/>
              <a:cxnLst/>
              <a:rect l="l" t="t" r="r" b="b"/>
              <a:pathLst>
                <a:path w="7327" h="23284" extrusionOk="0">
                  <a:moveTo>
                    <a:pt x="6110" y="0"/>
                  </a:moveTo>
                  <a:cubicBezTo>
                    <a:pt x="6110" y="0"/>
                    <a:pt x="1460" y="3405"/>
                    <a:pt x="1" y="7052"/>
                  </a:cubicBezTo>
                  <a:lnTo>
                    <a:pt x="1" y="23283"/>
                  </a:lnTo>
                  <a:lnTo>
                    <a:pt x="7326" y="17356"/>
                  </a:lnTo>
                  <a:lnTo>
                    <a:pt x="6506" y="3556"/>
                  </a:lnTo>
                  <a:lnTo>
                    <a:pt x="6110" y="0"/>
                  </a:ln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80"/>
            <p:cNvSpPr/>
            <p:nvPr/>
          </p:nvSpPr>
          <p:spPr>
            <a:xfrm>
              <a:off x="1289000" y="4194675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1763" y="1"/>
                  </a:moveTo>
                  <a:lnTo>
                    <a:pt x="1186" y="3557"/>
                  </a:lnTo>
                  <a:lnTo>
                    <a:pt x="0" y="17356"/>
                  </a:lnTo>
                  <a:lnTo>
                    <a:pt x="10730" y="23284"/>
                  </a:lnTo>
                  <a:lnTo>
                    <a:pt x="10730" y="7083"/>
                  </a:lnTo>
                  <a:cubicBezTo>
                    <a:pt x="8602" y="3405"/>
                    <a:pt x="1763" y="1"/>
                    <a:pt x="1763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80"/>
            <p:cNvSpPr/>
            <p:nvPr/>
          </p:nvSpPr>
          <p:spPr>
            <a:xfrm>
              <a:off x="1545075" y="4192400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8937" y="0"/>
                  </a:moveTo>
                  <a:cubicBezTo>
                    <a:pt x="8937" y="0"/>
                    <a:pt x="2098" y="3405"/>
                    <a:pt x="1" y="7083"/>
                  </a:cubicBezTo>
                  <a:lnTo>
                    <a:pt x="1" y="23283"/>
                  </a:lnTo>
                  <a:lnTo>
                    <a:pt x="10730" y="17356"/>
                  </a:lnTo>
                  <a:lnTo>
                    <a:pt x="9515" y="3587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80"/>
            <p:cNvSpPr/>
            <p:nvPr/>
          </p:nvSpPr>
          <p:spPr>
            <a:xfrm>
              <a:off x="1395375" y="4184800"/>
              <a:ext cx="9900" cy="88925"/>
            </a:xfrm>
            <a:custGeom>
              <a:avLst/>
              <a:gdLst/>
              <a:ahLst/>
              <a:cxnLst/>
              <a:rect l="l" t="t" r="r" b="b"/>
              <a:pathLst>
                <a:path w="396" h="3557" extrusionOk="0">
                  <a:moveTo>
                    <a:pt x="1" y="3557"/>
                  </a:moveTo>
                  <a:lnTo>
                    <a:pt x="396" y="0"/>
                  </a:lnTo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80"/>
            <p:cNvSpPr/>
            <p:nvPr/>
          </p:nvSpPr>
          <p:spPr>
            <a:xfrm>
              <a:off x="1208450" y="42091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2219" y="0"/>
                  </a:moveTo>
                  <a:lnTo>
                    <a:pt x="1490" y="3556"/>
                  </a:lnTo>
                  <a:lnTo>
                    <a:pt x="0" y="17356"/>
                  </a:lnTo>
                  <a:lnTo>
                    <a:pt x="13375" y="23283"/>
                  </a:lnTo>
                  <a:lnTo>
                    <a:pt x="13375" y="7052"/>
                  </a:lnTo>
                  <a:cubicBezTo>
                    <a:pt x="10730" y="3404"/>
                    <a:pt x="2219" y="0"/>
                    <a:pt x="2219" y="0"/>
                  </a:cubicBez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80"/>
            <p:cNvSpPr/>
            <p:nvPr/>
          </p:nvSpPr>
          <p:spPr>
            <a:xfrm>
              <a:off x="1558750" y="42068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11156" y="1"/>
                  </a:moveTo>
                  <a:cubicBezTo>
                    <a:pt x="11156" y="1"/>
                    <a:pt x="2645" y="3405"/>
                    <a:pt x="1" y="7083"/>
                  </a:cubicBezTo>
                  <a:lnTo>
                    <a:pt x="1" y="23284"/>
                  </a:lnTo>
                  <a:lnTo>
                    <a:pt x="13375" y="17357"/>
                  </a:lnTo>
                  <a:lnTo>
                    <a:pt x="11886" y="3588"/>
                  </a:lnTo>
                  <a:lnTo>
                    <a:pt x="11156" y="1"/>
                  </a:ln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80"/>
            <p:cNvSpPr/>
            <p:nvPr/>
          </p:nvSpPr>
          <p:spPr>
            <a:xfrm>
              <a:off x="1161925" y="4244775"/>
              <a:ext cx="360375" cy="562400"/>
            </a:xfrm>
            <a:custGeom>
              <a:avLst/>
              <a:gdLst/>
              <a:ahLst/>
              <a:cxnLst/>
              <a:rect l="l" t="t" r="r" b="b"/>
              <a:pathLst>
                <a:path w="14415" h="22496" extrusionOk="0">
                  <a:moveTo>
                    <a:pt x="2011" y="0"/>
                  </a:moveTo>
                  <a:cubicBezTo>
                    <a:pt x="0" y="0"/>
                    <a:pt x="281" y="2373"/>
                    <a:pt x="281" y="2373"/>
                  </a:cubicBezTo>
                  <a:lnTo>
                    <a:pt x="767" y="14562"/>
                  </a:lnTo>
                  <a:cubicBezTo>
                    <a:pt x="767" y="16021"/>
                    <a:pt x="1193" y="17207"/>
                    <a:pt x="3077" y="18027"/>
                  </a:cubicBezTo>
                  <a:cubicBezTo>
                    <a:pt x="7059" y="19790"/>
                    <a:pt x="14415" y="22495"/>
                    <a:pt x="14415" y="22495"/>
                  </a:cubicBezTo>
                  <a:lnTo>
                    <a:pt x="14415" y="5535"/>
                  </a:lnTo>
                  <a:cubicBezTo>
                    <a:pt x="13594" y="4896"/>
                    <a:pt x="5296" y="580"/>
                    <a:pt x="2621" y="63"/>
                  </a:cubicBezTo>
                  <a:cubicBezTo>
                    <a:pt x="2397" y="20"/>
                    <a:pt x="2194" y="0"/>
                    <a:pt x="2011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80"/>
            <p:cNvSpPr/>
            <p:nvPr/>
          </p:nvSpPr>
          <p:spPr>
            <a:xfrm>
              <a:off x="1592950" y="4236400"/>
              <a:ext cx="361150" cy="562400"/>
            </a:xfrm>
            <a:custGeom>
              <a:avLst/>
              <a:gdLst/>
              <a:ahLst/>
              <a:cxnLst/>
              <a:rect l="l" t="t" r="r" b="b"/>
              <a:pathLst>
                <a:path w="14446" h="22496" extrusionOk="0">
                  <a:moveTo>
                    <a:pt x="12435" y="1"/>
                  </a:moveTo>
                  <a:cubicBezTo>
                    <a:pt x="12251" y="1"/>
                    <a:pt x="12049" y="21"/>
                    <a:pt x="11825" y="64"/>
                  </a:cubicBezTo>
                  <a:cubicBezTo>
                    <a:pt x="9119" y="581"/>
                    <a:pt x="852" y="5110"/>
                    <a:pt x="1" y="5778"/>
                  </a:cubicBezTo>
                  <a:lnTo>
                    <a:pt x="1" y="22496"/>
                  </a:lnTo>
                  <a:lnTo>
                    <a:pt x="11612" y="17602"/>
                  </a:lnTo>
                  <a:cubicBezTo>
                    <a:pt x="11612" y="17602"/>
                    <a:pt x="13679" y="17086"/>
                    <a:pt x="13679" y="15414"/>
                  </a:cubicBezTo>
                  <a:lnTo>
                    <a:pt x="14165" y="2374"/>
                  </a:lnTo>
                  <a:cubicBezTo>
                    <a:pt x="14165" y="2374"/>
                    <a:pt x="14446" y="1"/>
                    <a:pt x="1243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80"/>
            <p:cNvSpPr/>
            <p:nvPr/>
          </p:nvSpPr>
          <p:spPr>
            <a:xfrm>
              <a:off x="1522275" y="4369925"/>
              <a:ext cx="70700" cy="442025"/>
            </a:xfrm>
            <a:custGeom>
              <a:avLst/>
              <a:gdLst/>
              <a:ahLst/>
              <a:cxnLst/>
              <a:rect l="l" t="t" r="r" b="b"/>
              <a:pathLst>
                <a:path w="2828" h="17681" extrusionOk="0">
                  <a:moveTo>
                    <a:pt x="1732" y="1"/>
                  </a:moveTo>
                  <a:cubicBezTo>
                    <a:pt x="871" y="1"/>
                    <a:pt x="1" y="529"/>
                    <a:pt x="1" y="529"/>
                  </a:cubicBezTo>
                  <a:lnTo>
                    <a:pt x="1" y="17489"/>
                  </a:lnTo>
                  <a:cubicBezTo>
                    <a:pt x="578" y="17628"/>
                    <a:pt x="1042" y="17681"/>
                    <a:pt x="1412" y="17681"/>
                  </a:cubicBezTo>
                  <a:cubicBezTo>
                    <a:pt x="2582" y="17681"/>
                    <a:pt x="2828" y="17155"/>
                    <a:pt x="2828" y="17155"/>
                  </a:cubicBezTo>
                  <a:lnTo>
                    <a:pt x="2828" y="437"/>
                  </a:lnTo>
                  <a:cubicBezTo>
                    <a:pt x="2521" y="112"/>
                    <a:pt x="2128" y="1"/>
                    <a:pt x="1732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80"/>
            <p:cNvSpPr/>
            <p:nvPr/>
          </p:nvSpPr>
          <p:spPr>
            <a:xfrm>
              <a:off x="970600" y="4589050"/>
              <a:ext cx="166450" cy="167200"/>
            </a:xfrm>
            <a:custGeom>
              <a:avLst/>
              <a:gdLst/>
              <a:ahLst/>
              <a:cxnLst/>
              <a:rect l="l" t="t" r="r" b="b"/>
              <a:pathLst>
                <a:path w="6658" h="6688" extrusionOk="0">
                  <a:moveTo>
                    <a:pt x="4742" y="1"/>
                  </a:moveTo>
                  <a:lnTo>
                    <a:pt x="2767" y="1916"/>
                  </a:lnTo>
                  <a:lnTo>
                    <a:pt x="1" y="1946"/>
                  </a:lnTo>
                  <a:lnTo>
                    <a:pt x="1916" y="3891"/>
                  </a:lnTo>
                  <a:lnTo>
                    <a:pt x="1946" y="6688"/>
                  </a:lnTo>
                  <a:lnTo>
                    <a:pt x="3891" y="4773"/>
                  </a:lnTo>
                  <a:lnTo>
                    <a:pt x="6657" y="4743"/>
                  </a:lnTo>
                  <a:lnTo>
                    <a:pt x="4742" y="2797"/>
                  </a:lnTo>
                  <a:lnTo>
                    <a:pt x="47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80"/>
            <p:cNvSpPr/>
            <p:nvPr/>
          </p:nvSpPr>
          <p:spPr>
            <a:xfrm>
              <a:off x="2054200" y="4384650"/>
              <a:ext cx="149725" cy="148950"/>
            </a:xfrm>
            <a:custGeom>
              <a:avLst/>
              <a:gdLst/>
              <a:ahLst/>
              <a:cxnLst/>
              <a:rect l="l" t="t" r="r" b="b"/>
              <a:pathLst>
                <a:path w="5989" h="5958" extrusionOk="0">
                  <a:moveTo>
                    <a:pt x="5016" y="0"/>
                  </a:moveTo>
                  <a:lnTo>
                    <a:pt x="2736" y="1490"/>
                  </a:lnTo>
                  <a:lnTo>
                    <a:pt x="1" y="943"/>
                  </a:lnTo>
                  <a:lnTo>
                    <a:pt x="1490" y="3253"/>
                  </a:lnTo>
                  <a:lnTo>
                    <a:pt x="974" y="5958"/>
                  </a:lnTo>
                  <a:lnTo>
                    <a:pt x="3253" y="4469"/>
                  </a:lnTo>
                  <a:lnTo>
                    <a:pt x="5989" y="5016"/>
                  </a:lnTo>
                  <a:lnTo>
                    <a:pt x="5989" y="5016"/>
                  </a:lnTo>
                  <a:lnTo>
                    <a:pt x="4499" y="2706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80"/>
            <p:cNvSpPr/>
            <p:nvPr/>
          </p:nvSpPr>
          <p:spPr>
            <a:xfrm>
              <a:off x="1974425" y="4557150"/>
              <a:ext cx="196825" cy="206700"/>
            </a:xfrm>
            <a:custGeom>
              <a:avLst/>
              <a:gdLst/>
              <a:ahLst/>
              <a:cxnLst/>
              <a:rect l="l" t="t" r="r" b="b"/>
              <a:pathLst>
                <a:path w="7873" h="8268" extrusionOk="0">
                  <a:moveTo>
                    <a:pt x="2949" y="2158"/>
                  </a:moveTo>
                  <a:cubicBezTo>
                    <a:pt x="2949" y="2158"/>
                    <a:pt x="4347" y="0"/>
                    <a:pt x="4924" y="274"/>
                  </a:cubicBezTo>
                  <a:cubicBezTo>
                    <a:pt x="5472" y="547"/>
                    <a:pt x="5593" y="2614"/>
                    <a:pt x="5593" y="2614"/>
                  </a:cubicBezTo>
                  <a:cubicBezTo>
                    <a:pt x="5593" y="2614"/>
                    <a:pt x="7873" y="3708"/>
                    <a:pt x="7782" y="4316"/>
                  </a:cubicBezTo>
                  <a:cubicBezTo>
                    <a:pt x="7660" y="4924"/>
                    <a:pt x="5654" y="5259"/>
                    <a:pt x="5654" y="5259"/>
                  </a:cubicBezTo>
                  <a:cubicBezTo>
                    <a:pt x="5654" y="5259"/>
                    <a:pt x="6110" y="7933"/>
                    <a:pt x="5563" y="8116"/>
                  </a:cubicBezTo>
                  <a:cubicBezTo>
                    <a:pt x="5016" y="8268"/>
                    <a:pt x="3344" y="6079"/>
                    <a:pt x="3344" y="6079"/>
                  </a:cubicBezTo>
                  <a:cubicBezTo>
                    <a:pt x="3344" y="6079"/>
                    <a:pt x="943" y="6961"/>
                    <a:pt x="395" y="6535"/>
                  </a:cubicBezTo>
                  <a:cubicBezTo>
                    <a:pt x="61" y="6292"/>
                    <a:pt x="1763" y="4195"/>
                    <a:pt x="1763" y="4195"/>
                  </a:cubicBezTo>
                  <a:cubicBezTo>
                    <a:pt x="1763" y="4195"/>
                    <a:pt x="0" y="2553"/>
                    <a:pt x="335" y="2067"/>
                  </a:cubicBezTo>
                  <a:cubicBezTo>
                    <a:pt x="699" y="1550"/>
                    <a:pt x="2949" y="2158"/>
                    <a:pt x="2949" y="21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80"/>
            <p:cNvSpPr/>
            <p:nvPr/>
          </p:nvSpPr>
          <p:spPr>
            <a:xfrm>
              <a:off x="886250" y="4383900"/>
              <a:ext cx="197600" cy="194550"/>
            </a:xfrm>
            <a:custGeom>
              <a:avLst/>
              <a:gdLst/>
              <a:ahLst/>
              <a:cxnLst/>
              <a:rect l="l" t="t" r="r" b="b"/>
              <a:pathLst>
                <a:path w="7904" h="7782" extrusionOk="0">
                  <a:moveTo>
                    <a:pt x="2463" y="2553"/>
                  </a:moveTo>
                  <a:cubicBezTo>
                    <a:pt x="2463" y="2553"/>
                    <a:pt x="2736" y="0"/>
                    <a:pt x="3375" y="0"/>
                  </a:cubicBezTo>
                  <a:cubicBezTo>
                    <a:pt x="4013" y="0"/>
                    <a:pt x="5046" y="1793"/>
                    <a:pt x="5046" y="1793"/>
                  </a:cubicBezTo>
                  <a:cubicBezTo>
                    <a:pt x="5046" y="1793"/>
                    <a:pt x="7569" y="1763"/>
                    <a:pt x="7752" y="2340"/>
                  </a:cubicBezTo>
                  <a:cubicBezTo>
                    <a:pt x="7904" y="2918"/>
                    <a:pt x="6262" y="4134"/>
                    <a:pt x="6262" y="4134"/>
                  </a:cubicBezTo>
                  <a:cubicBezTo>
                    <a:pt x="6262" y="4134"/>
                    <a:pt x="7873" y="6353"/>
                    <a:pt x="7478" y="6748"/>
                  </a:cubicBezTo>
                  <a:cubicBezTo>
                    <a:pt x="7052" y="7143"/>
                    <a:pt x="4560" y="5897"/>
                    <a:pt x="4560" y="5897"/>
                  </a:cubicBezTo>
                  <a:cubicBezTo>
                    <a:pt x="4560" y="5897"/>
                    <a:pt x="2797" y="7781"/>
                    <a:pt x="2128" y="7629"/>
                  </a:cubicBezTo>
                  <a:cubicBezTo>
                    <a:pt x="1733" y="7538"/>
                    <a:pt x="2311" y="4924"/>
                    <a:pt x="2311" y="4924"/>
                  </a:cubicBezTo>
                  <a:cubicBezTo>
                    <a:pt x="2311" y="4924"/>
                    <a:pt x="1" y="4255"/>
                    <a:pt x="92" y="3648"/>
                  </a:cubicBezTo>
                  <a:cubicBezTo>
                    <a:pt x="183" y="3040"/>
                    <a:pt x="2463" y="2553"/>
                    <a:pt x="2463" y="25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80"/>
            <p:cNvSpPr/>
            <p:nvPr/>
          </p:nvSpPr>
          <p:spPr>
            <a:xfrm>
              <a:off x="2215300" y="4552025"/>
              <a:ext cx="82850" cy="73875"/>
            </a:xfrm>
            <a:custGeom>
              <a:avLst/>
              <a:gdLst/>
              <a:ahLst/>
              <a:cxnLst/>
              <a:rect l="l" t="t" r="r" b="b"/>
              <a:pathLst>
                <a:path w="3314" h="2955" extrusionOk="0">
                  <a:moveTo>
                    <a:pt x="1656" y="1"/>
                  </a:moveTo>
                  <a:cubicBezTo>
                    <a:pt x="1347" y="1"/>
                    <a:pt x="1034" y="98"/>
                    <a:pt x="761" y="296"/>
                  </a:cubicBezTo>
                  <a:cubicBezTo>
                    <a:pt x="122" y="783"/>
                    <a:pt x="1" y="1695"/>
                    <a:pt x="487" y="2363"/>
                  </a:cubicBezTo>
                  <a:cubicBezTo>
                    <a:pt x="779" y="2746"/>
                    <a:pt x="1224" y="2954"/>
                    <a:pt x="1671" y="2954"/>
                  </a:cubicBezTo>
                  <a:cubicBezTo>
                    <a:pt x="1969" y="2954"/>
                    <a:pt x="2268" y="2862"/>
                    <a:pt x="2524" y="2667"/>
                  </a:cubicBezTo>
                  <a:cubicBezTo>
                    <a:pt x="3192" y="2181"/>
                    <a:pt x="3314" y="1239"/>
                    <a:pt x="2828" y="600"/>
                  </a:cubicBezTo>
                  <a:cubicBezTo>
                    <a:pt x="2540" y="205"/>
                    <a:pt x="2103" y="1"/>
                    <a:pt x="1656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80"/>
            <p:cNvSpPr/>
            <p:nvPr/>
          </p:nvSpPr>
          <p:spPr>
            <a:xfrm>
              <a:off x="853575" y="4597125"/>
              <a:ext cx="50950" cy="46200"/>
            </a:xfrm>
            <a:custGeom>
              <a:avLst/>
              <a:gdLst/>
              <a:ahLst/>
              <a:cxnLst/>
              <a:rect l="l" t="t" r="r" b="b"/>
              <a:pathLst>
                <a:path w="2038" h="1848" extrusionOk="0">
                  <a:moveTo>
                    <a:pt x="1004" y="1"/>
                  </a:moveTo>
                  <a:cubicBezTo>
                    <a:pt x="913" y="1"/>
                    <a:pt x="821" y="14"/>
                    <a:pt x="730" y="43"/>
                  </a:cubicBezTo>
                  <a:cubicBezTo>
                    <a:pt x="244" y="225"/>
                    <a:pt x="1" y="742"/>
                    <a:pt x="153" y="1198"/>
                  </a:cubicBezTo>
                  <a:cubicBezTo>
                    <a:pt x="276" y="1593"/>
                    <a:pt x="641" y="1848"/>
                    <a:pt x="1034" y="1848"/>
                  </a:cubicBezTo>
                  <a:cubicBezTo>
                    <a:pt x="1124" y="1848"/>
                    <a:pt x="1217" y="1834"/>
                    <a:pt x="1308" y="1806"/>
                  </a:cubicBezTo>
                  <a:cubicBezTo>
                    <a:pt x="1794" y="1654"/>
                    <a:pt x="2037" y="1106"/>
                    <a:pt x="1885" y="650"/>
                  </a:cubicBezTo>
                  <a:cubicBezTo>
                    <a:pt x="1762" y="255"/>
                    <a:pt x="1397" y="1"/>
                    <a:pt x="1004" y="1"/>
                  </a:cubicBezTo>
                  <a:close/>
                </a:path>
              </a:pathLst>
            </a:custGeom>
            <a:solidFill>
              <a:srgbClr val="7CD0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1" name="Google Shape;3541;p80"/>
          <p:cNvGrpSpPr/>
          <p:nvPr/>
        </p:nvGrpSpPr>
        <p:grpSpPr>
          <a:xfrm>
            <a:off x="6857365" y="117475"/>
            <a:ext cx="1910080" cy="634365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6" name="Google Shape;3616;p80"/>
          <p:cNvGrpSpPr/>
          <p:nvPr/>
        </p:nvGrpSpPr>
        <p:grpSpPr>
          <a:xfrm rot="19500000">
            <a:off x="6766662" y="4350317"/>
            <a:ext cx="613044" cy="622825"/>
            <a:chOff x="6449700" y="4408088"/>
            <a:chExt cx="656575" cy="667050"/>
          </a:xfrm>
        </p:grpSpPr>
        <p:sp>
          <p:nvSpPr>
            <p:cNvPr id="3617" name="Google Shape;3617;p80"/>
            <p:cNvSpPr/>
            <p:nvPr/>
          </p:nvSpPr>
          <p:spPr>
            <a:xfrm>
              <a:off x="6988475" y="4513538"/>
              <a:ext cx="96525" cy="51800"/>
            </a:xfrm>
            <a:custGeom>
              <a:avLst/>
              <a:gdLst/>
              <a:ahLst/>
              <a:cxnLst/>
              <a:rect l="l" t="t" r="r" b="b"/>
              <a:pathLst>
                <a:path w="3861" h="2072" extrusionOk="0">
                  <a:moveTo>
                    <a:pt x="1924" y="1"/>
                  </a:moveTo>
                  <a:cubicBezTo>
                    <a:pt x="1177" y="1"/>
                    <a:pt x="474" y="1025"/>
                    <a:pt x="0" y="1972"/>
                  </a:cubicBezTo>
                  <a:cubicBezTo>
                    <a:pt x="469" y="2037"/>
                    <a:pt x="938" y="2072"/>
                    <a:pt x="1404" y="2072"/>
                  </a:cubicBezTo>
                  <a:cubicBezTo>
                    <a:pt x="2237" y="2072"/>
                    <a:pt x="3061" y="1963"/>
                    <a:pt x="3860" y="1729"/>
                  </a:cubicBezTo>
                  <a:cubicBezTo>
                    <a:pt x="3404" y="939"/>
                    <a:pt x="2796" y="179"/>
                    <a:pt x="2128" y="27"/>
                  </a:cubicBezTo>
                  <a:cubicBezTo>
                    <a:pt x="2059" y="9"/>
                    <a:pt x="1991" y="1"/>
                    <a:pt x="1924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80"/>
            <p:cNvSpPr/>
            <p:nvPr/>
          </p:nvSpPr>
          <p:spPr>
            <a:xfrm>
              <a:off x="6973275" y="4556738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69" y="235"/>
                    <a:pt x="2845" y="344"/>
                    <a:pt x="2012" y="344"/>
                  </a:cubicBezTo>
                  <a:cubicBezTo>
                    <a:pt x="1546" y="344"/>
                    <a:pt x="1077" y="309"/>
                    <a:pt x="608" y="244"/>
                  </a:cubicBezTo>
                  <a:cubicBezTo>
                    <a:pt x="243" y="1004"/>
                    <a:pt x="0" y="1703"/>
                    <a:pt x="0" y="1703"/>
                  </a:cubicBezTo>
                  <a:lnTo>
                    <a:pt x="1246" y="4287"/>
                  </a:lnTo>
                  <a:lnTo>
                    <a:pt x="4742" y="3466"/>
                  </a:lnTo>
                  <a:lnTo>
                    <a:pt x="5319" y="1825"/>
                  </a:lnTo>
                  <a:cubicBezTo>
                    <a:pt x="5319" y="1825"/>
                    <a:pt x="498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80"/>
            <p:cNvSpPr/>
            <p:nvPr/>
          </p:nvSpPr>
          <p:spPr>
            <a:xfrm>
              <a:off x="6968700" y="4598338"/>
              <a:ext cx="30425" cy="475150"/>
            </a:xfrm>
            <a:custGeom>
              <a:avLst/>
              <a:gdLst/>
              <a:ahLst/>
              <a:cxnLst/>
              <a:rect l="l" t="t" r="r" b="b"/>
              <a:pathLst>
                <a:path w="1217" h="19006" extrusionOk="0">
                  <a:moveTo>
                    <a:pt x="263" y="1"/>
                  </a:moveTo>
                  <a:cubicBezTo>
                    <a:pt x="214" y="1"/>
                    <a:pt x="183" y="39"/>
                    <a:pt x="183" y="39"/>
                  </a:cubicBezTo>
                  <a:lnTo>
                    <a:pt x="1" y="18793"/>
                  </a:lnTo>
                  <a:cubicBezTo>
                    <a:pt x="305" y="18884"/>
                    <a:pt x="669" y="18945"/>
                    <a:pt x="1095" y="19006"/>
                  </a:cubicBezTo>
                  <a:lnTo>
                    <a:pt x="1217" y="1316"/>
                  </a:lnTo>
                  <a:cubicBezTo>
                    <a:pt x="761" y="1285"/>
                    <a:pt x="639" y="465"/>
                    <a:pt x="457" y="191"/>
                  </a:cubicBezTo>
                  <a:cubicBezTo>
                    <a:pt x="381" y="39"/>
                    <a:pt x="312" y="1"/>
                    <a:pt x="263" y="1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80"/>
            <p:cNvSpPr/>
            <p:nvPr/>
          </p:nvSpPr>
          <p:spPr>
            <a:xfrm>
              <a:off x="7068250" y="4599463"/>
              <a:ext cx="38025" cy="474800"/>
            </a:xfrm>
            <a:custGeom>
              <a:avLst/>
              <a:gdLst/>
              <a:ahLst/>
              <a:cxnLst/>
              <a:rect l="l" t="t" r="r" b="b"/>
              <a:pathLst>
                <a:path w="1521" h="18992" extrusionOk="0">
                  <a:moveTo>
                    <a:pt x="1324" y="0"/>
                  </a:moveTo>
                  <a:cubicBezTo>
                    <a:pt x="1266" y="0"/>
                    <a:pt x="1191" y="15"/>
                    <a:pt x="1095" y="55"/>
                  </a:cubicBezTo>
                  <a:cubicBezTo>
                    <a:pt x="760" y="176"/>
                    <a:pt x="578" y="1088"/>
                    <a:pt x="153" y="1179"/>
                  </a:cubicBezTo>
                  <a:lnTo>
                    <a:pt x="1" y="18991"/>
                  </a:lnTo>
                  <a:cubicBezTo>
                    <a:pt x="548" y="18991"/>
                    <a:pt x="882" y="18961"/>
                    <a:pt x="882" y="18961"/>
                  </a:cubicBezTo>
                  <a:lnTo>
                    <a:pt x="1520" y="116"/>
                  </a:lnTo>
                  <a:cubicBezTo>
                    <a:pt x="1520" y="116"/>
                    <a:pt x="1487" y="0"/>
                    <a:pt x="1324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80"/>
            <p:cNvSpPr/>
            <p:nvPr/>
          </p:nvSpPr>
          <p:spPr>
            <a:xfrm>
              <a:off x="6995300" y="4598538"/>
              <a:ext cx="76775" cy="476600"/>
            </a:xfrm>
            <a:custGeom>
              <a:avLst/>
              <a:gdLst/>
              <a:ahLst/>
              <a:cxnLst/>
              <a:rect l="l" t="t" r="r" b="b"/>
              <a:pathLst>
                <a:path w="3071" h="19064" extrusionOk="0">
                  <a:moveTo>
                    <a:pt x="1469" y="0"/>
                  </a:moveTo>
                  <a:cubicBezTo>
                    <a:pt x="867" y="0"/>
                    <a:pt x="213" y="1308"/>
                    <a:pt x="213" y="1308"/>
                  </a:cubicBezTo>
                  <a:lnTo>
                    <a:pt x="153" y="1308"/>
                  </a:lnTo>
                  <a:lnTo>
                    <a:pt x="1" y="18998"/>
                  </a:lnTo>
                  <a:cubicBezTo>
                    <a:pt x="584" y="19053"/>
                    <a:pt x="1244" y="19063"/>
                    <a:pt x="1843" y="19063"/>
                  </a:cubicBezTo>
                  <a:cubicBezTo>
                    <a:pt x="2243" y="19063"/>
                    <a:pt x="2615" y="19059"/>
                    <a:pt x="2919" y="19059"/>
                  </a:cubicBezTo>
                  <a:lnTo>
                    <a:pt x="3071" y="1216"/>
                  </a:lnTo>
                  <a:lnTo>
                    <a:pt x="2949" y="1216"/>
                  </a:lnTo>
                  <a:cubicBezTo>
                    <a:pt x="2432" y="1095"/>
                    <a:pt x="2098" y="1"/>
                    <a:pt x="1490" y="1"/>
                  </a:cubicBezTo>
                  <a:cubicBezTo>
                    <a:pt x="1483" y="0"/>
                    <a:pt x="1476" y="0"/>
                    <a:pt x="1469" y="0"/>
                  </a:cubicBezTo>
                  <a:close/>
                </a:path>
              </a:pathLst>
            </a:custGeom>
            <a:solidFill>
              <a:srgbClr val="F16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80"/>
            <p:cNvSpPr/>
            <p:nvPr/>
          </p:nvSpPr>
          <p:spPr>
            <a:xfrm>
              <a:off x="6498325" y="5049913"/>
              <a:ext cx="69175" cy="25125"/>
            </a:xfrm>
            <a:custGeom>
              <a:avLst/>
              <a:gdLst/>
              <a:ahLst/>
              <a:cxnLst/>
              <a:rect l="l" t="t" r="r" b="b"/>
              <a:pathLst>
                <a:path w="2767" h="1005" extrusionOk="0">
                  <a:moveTo>
                    <a:pt x="2767" y="1"/>
                  </a:moveTo>
                  <a:cubicBezTo>
                    <a:pt x="1885" y="153"/>
                    <a:pt x="1065" y="183"/>
                    <a:pt x="335" y="183"/>
                  </a:cubicBezTo>
                  <a:cubicBezTo>
                    <a:pt x="244" y="457"/>
                    <a:pt x="153" y="730"/>
                    <a:pt x="1" y="973"/>
                  </a:cubicBezTo>
                  <a:cubicBezTo>
                    <a:pt x="178" y="994"/>
                    <a:pt x="364" y="1005"/>
                    <a:pt x="556" y="1005"/>
                  </a:cubicBezTo>
                  <a:cubicBezTo>
                    <a:pt x="1219" y="1005"/>
                    <a:pt x="1966" y="871"/>
                    <a:pt x="2767" y="517"/>
                  </a:cubicBezTo>
                  <a:lnTo>
                    <a:pt x="2767" y="1"/>
                  </a:ln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80"/>
            <p:cNvSpPr/>
            <p:nvPr/>
          </p:nvSpPr>
          <p:spPr>
            <a:xfrm>
              <a:off x="6454250" y="5049913"/>
              <a:ext cx="52475" cy="25100"/>
            </a:xfrm>
            <a:custGeom>
              <a:avLst/>
              <a:gdLst/>
              <a:ahLst/>
              <a:cxnLst/>
              <a:rect l="l" t="t" r="r" b="b"/>
              <a:pathLst>
                <a:path w="2099" h="1004" extrusionOk="0">
                  <a:moveTo>
                    <a:pt x="1" y="1"/>
                  </a:moveTo>
                  <a:lnTo>
                    <a:pt x="1" y="548"/>
                  </a:lnTo>
                  <a:cubicBezTo>
                    <a:pt x="1" y="548"/>
                    <a:pt x="700" y="912"/>
                    <a:pt x="1764" y="1004"/>
                  </a:cubicBezTo>
                  <a:cubicBezTo>
                    <a:pt x="1916" y="730"/>
                    <a:pt x="2007" y="457"/>
                    <a:pt x="2098" y="183"/>
                  </a:cubicBezTo>
                  <a:cubicBezTo>
                    <a:pt x="1247" y="183"/>
                    <a:pt x="548" y="92"/>
                    <a:pt x="1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80"/>
            <p:cNvSpPr/>
            <p:nvPr/>
          </p:nvSpPr>
          <p:spPr>
            <a:xfrm>
              <a:off x="6506700" y="4965013"/>
              <a:ext cx="60800" cy="89475"/>
            </a:xfrm>
            <a:custGeom>
              <a:avLst/>
              <a:gdLst/>
              <a:ahLst/>
              <a:cxnLst/>
              <a:rect l="l" t="t" r="r" b="b"/>
              <a:pathLst>
                <a:path w="2432" h="3579" extrusionOk="0">
                  <a:moveTo>
                    <a:pt x="1359" y="1"/>
                  </a:moveTo>
                  <a:cubicBezTo>
                    <a:pt x="1077" y="1"/>
                    <a:pt x="775" y="73"/>
                    <a:pt x="395" y="235"/>
                  </a:cubicBezTo>
                  <a:cubicBezTo>
                    <a:pt x="304" y="1147"/>
                    <a:pt x="213" y="2059"/>
                    <a:pt x="122" y="3001"/>
                  </a:cubicBezTo>
                  <a:cubicBezTo>
                    <a:pt x="91" y="3184"/>
                    <a:pt x="61" y="3397"/>
                    <a:pt x="0" y="3579"/>
                  </a:cubicBezTo>
                  <a:cubicBezTo>
                    <a:pt x="730" y="3579"/>
                    <a:pt x="1550" y="3549"/>
                    <a:pt x="2432" y="3397"/>
                  </a:cubicBezTo>
                  <a:lnTo>
                    <a:pt x="2432" y="296"/>
                  </a:lnTo>
                  <a:cubicBezTo>
                    <a:pt x="2028" y="111"/>
                    <a:pt x="1708" y="1"/>
                    <a:pt x="1359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80"/>
            <p:cNvSpPr/>
            <p:nvPr/>
          </p:nvSpPr>
          <p:spPr>
            <a:xfrm>
              <a:off x="6454250" y="4970888"/>
              <a:ext cx="62350" cy="83600"/>
            </a:xfrm>
            <a:custGeom>
              <a:avLst/>
              <a:gdLst/>
              <a:ahLst/>
              <a:cxnLst/>
              <a:rect l="l" t="t" r="r" b="b"/>
              <a:pathLst>
                <a:path w="2494" h="3344" extrusionOk="0">
                  <a:moveTo>
                    <a:pt x="2493" y="0"/>
                  </a:moveTo>
                  <a:lnTo>
                    <a:pt x="2493" y="0"/>
                  </a:lnTo>
                  <a:cubicBezTo>
                    <a:pt x="2372" y="31"/>
                    <a:pt x="2250" y="92"/>
                    <a:pt x="2129" y="152"/>
                  </a:cubicBezTo>
                  <a:cubicBezTo>
                    <a:pt x="1786" y="317"/>
                    <a:pt x="1442" y="383"/>
                    <a:pt x="1113" y="383"/>
                  </a:cubicBezTo>
                  <a:cubicBezTo>
                    <a:pt x="714" y="383"/>
                    <a:pt x="334" y="286"/>
                    <a:pt x="1" y="152"/>
                  </a:cubicBezTo>
                  <a:lnTo>
                    <a:pt x="1" y="3162"/>
                  </a:lnTo>
                  <a:cubicBezTo>
                    <a:pt x="548" y="3253"/>
                    <a:pt x="1247" y="3344"/>
                    <a:pt x="2098" y="3344"/>
                  </a:cubicBezTo>
                  <a:cubicBezTo>
                    <a:pt x="2159" y="3162"/>
                    <a:pt x="2189" y="2949"/>
                    <a:pt x="2220" y="2766"/>
                  </a:cubicBezTo>
                  <a:cubicBezTo>
                    <a:pt x="2311" y="1855"/>
                    <a:pt x="2402" y="912"/>
                    <a:pt x="2493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80"/>
            <p:cNvSpPr/>
            <p:nvPr/>
          </p:nvSpPr>
          <p:spPr>
            <a:xfrm>
              <a:off x="6452750" y="4652488"/>
              <a:ext cx="79050" cy="306950"/>
            </a:xfrm>
            <a:custGeom>
              <a:avLst/>
              <a:gdLst/>
              <a:ahLst/>
              <a:cxnLst/>
              <a:rect l="l" t="t" r="r" b="b"/>
              <a:pathLst>
                <a:path w="3162" h="12278" extrusionOk="0">
                  <a:moveTo>
                    <a:pt x="2979" y="1"/>
                  </a:moveTo>
                  <a:cubicBezTo>
                    <a:pt x="2736" y="61"/>
                    <a:pt x="2462" y="153"/>
                    <a:pt x="2128" y="335"/>
                  </a:cubicBezTo>
                  <a:cubicBezTo>
                    <a:pt x="1785" y="500"/>
                    <a:pt x="1442" y="565"/>
                    <a:pt x="1113" y="565"/>
                  </a:cubicBezTo>
                  <a:cubicBezTo>
                    <a:pt x="713" y="565"/>
                    <a:pt x="334" y="468"/>
                    <a:pt x="0" y="335"/>
                  </a:cubicBezTo>
                  <a:lnTo>
                    <a:pt x="0" y="335"/>
                  </a:lnTo>
                  <a:lnTo>
                    <a:pt x="61" y="11946"/>
                  </a:lnTo>
                  <a:cubicBezTo>
                    <a:pt x="378" y="12125"/>
                    <a:pt x="760" y="12277"/>
                    <a:pt x="1165" y="12277"/>
                  </a:cubicBezTo>
                  <a:cubicBezTo>
                    <a:pt x="1380" y="12277"/>
                    <a:pt x="1602" y="12234"/>
                    <a:pt x="1824" y="12129"/>
                  </a:cubicBezTo>
                  <a:cubicBezTo>
                    <a:pt x="2128" y="11977"/>
                    <a:pt x="2371" y="11855"/>
                    <a:pt x="2644" y="11794"/>
                  </a:cubicBezTo>
                  <a:cubicBezTo>
                    <a:pt x="2979" y="7873"/>
                    <a:pt x="3161" y="3922"/>
                    <a:pt x="2979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80"/>
            <p:cNvSpPr/>
            <p:nvPr/>
          </p:nvSpPr>
          <p:spPr>
            <a:xfrm>
              <a:off x="6518850" y="4650813"/>
              <a:ext cx="48650" cy="298050"/>
            </a:xfrm>
            <a:custGeom>
              <a:avLst/>
              <a:gdLst/>
              <a:ahLst/>
              <a:cxnLst/>
              <a:rect l="l" t="t" r="r" b="b"/>
              <a:pathLst>
                <a:path w="1946" h="11922" extrusionOk="0">
                  <a:moveTo>
                    <a:pt x="807" y="1"/>
                  </a:moveTo>
                  <a:cubicBezTo>
                    <a:pt x="656" y="1"/>
                    <a:pt x="501" y="22"/>
                    <a:pt x="335" y="68"/>
                  </a:cubicBezTo>
                  <a:cubicBezTo>
                    <a:pt x="517" y="3989"/>
                    <a:pt x="335" y="7940"/>
                    <a:pt x="0" y="11861"/>
                  </a:cubicBezTo>
                  <a:cubicBezTo>
                    <a:pt x="320" y="11755"/>
                    <a:pt x="605" y="11706"/>
                    <a:pt x="880" y="11706"/>
                  </a:cubicBezTo>
                  <a:cubicBezTo>
                    <a:pt x="1233" y="11706"/>
                    <a:pt x="1570" y="11785"/>
                    <a:pt x="1946" y="11922"/>
                  </a:cubicBezTo>
                  <a:lnTo>
                    <a:pt x="1885" y="280"/>
                  </a:lnTo>
                  <a:cubicBezTo>
                    <a:pt x="1483" y="111"/>
                    <a:pt x="1154" y="1"/>
                    <a:pt x="807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80"/>
            <p:cNvSpPr/>
            <p:nvPr/>
          </p:nvSpPr>
          <p:spPr>
            <a:xfrm>
              <a:off x="6518850" y="4551438"/>
              <a:ext cx="47150" cy="83600"/>
            </a:xfrm>
            <a:custGeom>
              <a:avLst/>
              <a:gdLst/>
              <a:ahLst/>
              <a:cxnLst/>
              <a:rect l="l" t="t" r="r" b="b"/>
              <a:pathLst>
                <a:path w="1886" h="3344" extrusionOk="0">
                  <a:moveTo>
                    <a:pt x="0" y="0"/>
                  </a:moveTo>
                  <a:cubicBezTo>
                    <a:pt x="122" y="1064"/>
                    <a:pt x="213" y="2128"/>
                    <a:pt x="274" y="3192"/>
                  </a:cubicBezTo>
                  <a:cubicBezTo>
                    <a:pt x="472" y="3150"/>
                    <a:pt x="660" y="3130"/>
                    <a:pt x="842" y="3130"/>
                  </a:cubicBezTo>
                  <a:cubicBezTo>
                    <a:pt x="1192" y="3130"/>
                    <a:pt x="1526" y="3204"/>
                    <a:pt x="1885" y="3344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80"/>
            <p:cNvSpPr/>
            <p:nvPr/>
          </p:nvSpPr>
          <p:spPr>
            <a:xfrm>
              <a:off x="6452750" y="4552188"/>
              <a:ext cx="72975" cy="93400"/>
            </a:xfrm>
            <a:custGeom>
              <a:avLst/>
              <a:gdLst/>
              <a:ahLst/>
              <a:cxnLst/>
              <a:rect l="l" t="t" r="r" b="b"/>
              <a:pathLst>
                <a:path w="2919" h="3736" extrusionOk="0">
                  <a:moveTo>
                    <a:pt x="0" y="0"/>
                  </a:moveTo>
                  <a:lnTo>
                    <a:pt x="0" y="3405"/>
                  </a:lnTo>
                  <a:cubicBezTo>
                    <a:pt x="317" y="3583"/>
                    <a:pt x="713" y="3736"/>
                    <a:pt x="1118" y="3736"/>
                  </a:cubicBezTo>
                  <a:cubicBezTo>
                    <a:pt x="1333" y="3736"/>
                    <a:pt x="1552" y="3693"/>
                    <a:pt x="1763" y="3587"/>
                  </a:cubicBezTo>
                  <a:cubicBezTo>
                    <a:pt x="2219" y="3374"/>
                    <a:pt x="2584" y="3222"/>
                    <a:pt x="2918" y="3162"/>
                  </a:cubicBezTo>
                  <a:cubicBezTo>
                    <a:pt x="2857" y="2098"/>
                    <a:pt x="2766" y="1034"/>
                    <a:pt x="2644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80"/>
            <p:cNvSpPr/>
            <p:nvPr/>
          </p:nvSpPr>
          <p:spPr>
            <a:xfrm>
              <a:off x="6454250" y="4947338"/>
              <a:ext cx="64625" cy="33125"/>
            </a:xfrm>
            <a:custGeom>
              <a:avLst/>
              <a:gdLst/>
              <a:ahLst/>
              <a:cxnLst/>
              <a:rect l="l" t="t" r="r" b="b"/>
              <a:pathLst>
                <a:path w="2585" h="1325" extrusionOk="0">
                  <a:moveTo>
                    <a:pt x="2584" y="0"/>
                  </a:moveTo>
                  <a:lnTo>
                    <a:pt x="2584" y="0"/>
                  </a:lnTo>
                  <a:cubicBezTo>
                    <a:pt x="2311" y="61"/>
                    <a:pt x="2068" y="183"/>
                    <a:pt x="1764" y="335"/>
                  </a:cubicBezTo>
                  <a:cubicBezTo>
                    <a:pt x="1542" y="440"/>
                    <a:pt x="1320" y="483"/>
                    <a:pt x="1105" y="483"/>
                  </a:cubicBezTo>
                  <a:cubicBezTo>
                    <a:pt x="700" y="483"/>
                    <a:pt x="318" y="331"/>
                    <a:pt x="1" y="152"/>
                  </a:cubicBezTo>
                  <a:lnTo>
                    <a:pt x="1" y="1094"/>
                  </a:lnTo>
                  <a:cubicBezTo>
                    <a:pt x="334" y="1228"/>
                    <a:pt x="714" y="1325"/>
                    <a:pt x="1113" y="1325"/>
                  </a:cubicBezTo>
                  <a:cubicBezTo>
                    <a:pt x="1442" y="1325"/>
                    <a:pt x="1786" y="1259"/>
                    <a:pt x="2129" y="1094"/>
                  </a:cubicBezTo>
                  <a:cubicBezTo>
                    <a:pt x="2250" y="1034"/>
                    <a:pt x="2372" y="973"/>
                    <a:pt x="2493" y="912"/>
                  </a:cubicBezTo>
                  <a:cubicBezTo>
                    <a:pt x="2524" y="608"/>
                    <a:pt x="2554" y="304"/>
                    <a:pt x="2584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80"/>
            <p:cNvSpPr/>
            <p:nvPr/>
          </p:nvSpPr>
          <p:spPr>
            <a:xfrm>
              <a:off x="6516575" y="4943463"/>
              <a:ext cx="50925" cy="28975"/>
            </a:xfrm>
            <a:custGeom>
              <a:avLst/>
              <a:gdLst/>
              <a:ahLst/>
              <a:cxnLst/>
              <a:rect l="l" t="t" r="r" b="b"/>
              <a:pathLst>
                <a:path w="2037" h="1159" extrusionOk="0">
                  <a:moveTo>
                    <a:pt x="971" y="0"/>
                  </a:moveTo>
                  <a:cubicBezTo>
                    <a:pt x="696" y="0"/>
                    <a:pt x="411" y="49"/>
                    <a:pt x="91" y="155"/>
                  </a:cubicBezTo>
                  <a:cubicBezTo>
                    <a:pt x="61" y="459"/>
                    <a:pt x="31" y="763"/>
                    <a:pt x="0" y="1097"/>
                  </a:cubicBezTo>
                  <a:cubicBezTo>
                    <a:pt x="380" y="935"/>
                    <a:pt x="682" y="863"/>
                    <a:pt x="964" y="863"/>
                  </a:cubicBezTo>
                  <a:cubicBezTo>
                    <a:pt x="1313" y="863"/>
                    <a:pt x="1633" y="973"/>
                    <a:pt x="2037" y="1158"/>
                  </a:cubicBezTo>
                  <a:lnTo>
                    <a:pt x="2037" y="216"/>
                  </a:lnTo>
                  <a:cubicBezTo>
                    <a:pt x="1661" y="79"/>
                    <a:pt x="1324" y="0"/>
                    <a:pt x="971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80"/>
            <p:cNvSpPr/>
            <p:nvPr/>
          </p:nvSpPr>
          <p:spPr>
            <a:xfrm>
              <a:off x="6452750" y="4631213"/>
              <a:ext cx="74475" cy="35425"/>
            </a:xfrm>
            <a:custGeom>
              <a:avLst/>
              <a:gdLst/>
              <a:ahLst/>
              <a:cxnLst/>
              <a:rect l="l" t="t" r="r" b="b"/>
              <a:pathLst>
                <a:path w="2979" h="1417" extrusionOk="0">
                  <a:moveTo>
                    <a:pt x="2918" y="1"/>
                  </a:moveTo>
                  <a:cubicBezTo>
                    <a:pt x="2584" y="61"/>
                    <a:pt x="2219" y="213"/>
                    <a:pt x="1763" y="426"/>
                  </a:cubicBezTo>
                  <a:cubicBezTo>
                    <a:pt x="1552" y="532"/>
                    <a:pt x="1333" y="575"/>
                    <a:pt x="1118" y="575"/>
                  </a:cubicBezTo>
                  <a:cubicBezTo>
                    <a:pt x="713" y="575"/>
                    <a:pt x="317" y="422"/>
                    <a:pt x="0" y="244"/>
                  </a:cubicBezTo>
                  <a:lnTo>
                    <a:pt x="0" y="1186"/>
                  </a:lnTo>
                  <a:cubicBezTo>
                    <a:pt x="334" y="1319"/>
                    <a:pt x="713" y="1416"/>
                    <a:pt x="1113" y="1416"/>
                  </a:cubicBezTo>
                  <a:cubicBezTo>
                    <a:pt x="1442" y="1416"/>
                    <a:pt x="1785" y="1351"/>
                    <a:pt x="2128" y="1186"/>
                  </a:cubicBezTo>
                  <a:cubicBezTo>
                    <a:pt x="2462" y="1034"/>
                    <a:pt x="2736" y="912"/>
                    <a:pt x="2979" y="852"/>
                  </a:cubicBezTo>
                  <a:cubicBezTo>
                    <a:pt x="2948" y="578"/>
                    <a:pt x="2948" y="274"/>
                    <a:pt x="2918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80"/>
            <p:cNvSpPr/>
            <p:nvPr/>
          </p:nvSpPr>
          <p:spPr>
            <a:xfrm>
              <a:off x="6525700" y="4629663"/>
              <a:ext cx="40300" cy="28175"/>
            </a:xfrm>
            <a:custGeom>
              <a:avLst/>
              <a:gdLst/>
              <a:ahLst/>
              <a:cxnLst/>
              <a:rect l="l" t="t" r="r" b="b"/>
              <a:pathLst>
                <a:path w="1612" h="1127" extrusionOk="0">
                  <a:moveTo>
                    <a:pt x="568" y="1"/>
                  </a:moveTo>
                  <a:cubicBezTo>
                    <a:pt x="386" y="1"/>
                    <a:pt x="198" y="21"/>
                    <a:pt x="0" y="63"/>
                  </a:cubicBezTo>
                  <a:cubicBezTo>
                    <a:pt x="30" y="336"/>
                    <a:pt x="30" y="640"/>
                    <a:pt x="61" y="914"/>
                  </a:cubicBezTo>
                  <a:cubicBezTo>
                    <a:pt x="227" y="868"/>
                    <a:pt x="382" y="847"/>
                    <a:pt x="533" y="847"/>
                  </a:cubicBezTo>
                  <a:cubicBezTo>
                    <a:pt x="880" y="847"/>
                    <a:pt x="1209" y="957"/>
                    <a:pt x="1611" y="1126"/>
                  </a:cubicBezTo>
                  <a:lnTo>
                    <a:pt x="1611" y="215"/>
                  </a:lnTo>
                  <a:cubicBezTo>
                    <a:pt x="1252" y="75"/>
                    <a:pt x="918" y="1"/>
                    <a:pt x="568" y="1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80"/>
            <p:cNvSpPr/>
            <p:nvPr/>
          </p:nvSpPr>
          <p:spPr>
            <a:xfrm>
              <a:off x="6465650" y="4459488"/>
              <a:ext cx="86650" cy="82075"/>
            </a:xfrm>
            <a:custGeom>
              <a:avLst/>
              <a:gdLst/>
              <a:ahLst/>
              <a:cxnLst/>
              <a:rect l="l" t="t" r="r" b="b"/>
              <a:pathLst>
                <a:path w="3466" h="3283" extrusionOk="0">
                  <a:moveTo>
                    <a:pt x="2493" y="0"/>
                  </a:moveTo>
                  <a:cubicBezTo>
                    <a:pt x="2250" y="1307"/>
                    <a:pt x="1581" y="2310"/>
                    <a:pt x="122" y="2705"/>
                  </a:cubicBezTo>
                  <a:cubicBezTo>
                    <a:pt x="31" y="3070"/>
                    <a:pt x="1" y="3283"/>
                    <a:pt x="1" y="3283"/>
                  </a:cubicBezTo>
                  <a:lnTo>
                    <a:pt x="3466" y="3283"/>
                  </a:lnTo>
                  <a:cubicBezTo>
                    <a:pt x="3466" y="3283"/>
                    <a:pt x="3132" y="1094"/>
                    <a:pt x="2493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80"/>
            <p:cNvSpPr/>
            <p:nvPr/>
          </p:nvSpPr>
          <p:spPr>
            <a:xfrm>
              <a:off x="6468700" y="4443513"/>
              <a:ext cx="59300" cy="83625"/>
            </a:xfrm>
            <a:custGeom>
              <a:avLst/>
              <a:gdLst/>
              <a:ahLst/>
              <a:cxnLst/>
              <a:rect l="l" t="t" r="r" b="b"/>
              <a:pathLst>
                <a:path w="2372" h="3345" extrusionOk="0">
                  <a:moveTo>
                    <a:pt x="1672" y="1"/>
                  </a:moveTo>
                  <a:cubicBezTo>
                    <a:pt x="882" y="1"/>
                    <a:pt x="244" y="2250"/>
                    <a:pt x="0" y="3344"/>
                  </a:cubicBezTo>
                  <a:cubicBezTo>
                    <a:pt x="1459" y="2949"/>
                    <a:pt x="2128" y="1946"/>
                    <a:pt x="2371" y="639"/>
                  </a:cubicBezTo>
                  <a:cubicBezTo>
                    <a:pt x="2189" y="244"/>
                    <a:pt x="1946" y="1"/>
                    <a:pt x="1672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80"/>
            <p:cNvSpPr/>
            <p:nvPr/>
          </p:nvSpPr>
          <p:spPr>
            <a:xfrm>
              <a:off x="6518100" y="4540038"/>
              <a:ext cx="50175" cy="22050"/>
            </a:xfrm>
            <a:custGeom>
              <a:avLst/>
              <a:gdLst/>
              <a:ahLst/>
              <a:cxnLst/>
              <a:rect l="l" t="t" r="r" b="b"/>
              <a:pathLst>
                <a:path w="2007" h="882" extrusionOk="0">
                  <a:moveTo>
                    <a:pt x="0" y="0"/>
                  </a:moveTo>
                  <a:cubicBezTo>
                    <a:pt x="30" y="304"/>
                    <a:pt x="61" y="608"/>
                    <a:pt x="91" y="882"/>
                  </a:cubicBezTo>
                  <a:lnTo>
                    <a:pt x="1581" y="882"/>
                  </a:lnTo>
                  <a:cubicBezTo>
                    <a:pt x="1824" y="882"/>
                    <a:pt x="2006" y="699"/>
                    <a:pt x="2006" y="456"/>
                  </a:cubicBezTo>
                  <a:cubicBezTo>
                    <a:pt x="2006" y="213"/>
                    <a:pt x="1824" y="0"/>
                    <a:pt x="1550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80"/>
            <p:cNvSpPr/>
            <p:nvPr/>
          </p:nvSpPr>
          <p:spPr>
            <a:xfrm>
              <a:off x="6449700" y="4540038"/>
              <a:ext cx="70700" cy="22800"/>
            </a:xfrm>
            <a:custGeom>
              <a:avLst/>
              <a:gdLst/>
              <a:ahLst/>
              <a:cxnLst/>
              <a:rect l="l" t="t" r="r" b="b"/>
              <a:pathLst>
                <a:path w="2828" h="912" extrusionOk="0">
                  <a:moveTo>
                    <a:pt x="2736" y="0"/>
                  </a:moveTo>
                  <a:lnTo>
                    <a:pt x="456" y="31"/>
                  </a:lnTo>
                  <a:cubicBezTo>
                    <a:pt x="441" y="29"/>
                    <a:pt x="425" y="28"/>
                    <a:pt x="410" y="28"/>
                  </a:cubicBezTo>
                  <a:cubicBezTo>
                    <a:pt x="187" y="28"/>
                    <a:pt x="0" y="229"/>
                    <a:pt x="0" y="456"/>
                  </a:cubicBezTo>
                  <a:cubicBezTo>
                    <a:pt x="0" y="699"/>
                    <a:pt x="213" y="912"/>
                    <a:pt x="456" y="912"/>
                  </a:cubicBezTo>
                  <a:lnTo>
                    <a:pt x="2827" y="882"/>
                  </a:lnTo>
                  <a:cubicBezTo>
                    <a:pt x="2797" y="608"/>
                    <a:pt x="2766" y="304"/>
                    <a:pt x="2736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80"/>
            <p:cNvSpPr/>
            <p:nvPr/>
          </p:nvSpPr>
          <p:spPr>
            <a:xfrm>
              <a:off x="6806100" y="4789263"/>
              <a:ext cx="109450" cy="285675"/>
            </a:xfrm>
            <a:custGeom>
              <a:avLst/>
              <a:gdLst/>
              <a:ahLst/>
              <a:cxnLst/>
              <a:rect l="l" t="t" r="r" b="b"/>
              <a:pathLst>
                <a:path w="4378" h="11427" extrusionOk="0">
                  <a:moveTo>
                    <a:pt x="547" y="1"/>
                  </a:moveTo>
                  <a:cubicBezTo>
                    <a:pt x="91" y="3983"/>
                    <a:pt x="0" y="9363"/>
                    <a:pt x="2401" y="11247"/>
                  </a:cubicBezTo>
                  <a:cubicBezTo>
                    <a:pt x="2557" y="11373"/>
                    <a:pt x="2696" y="11427"/>
                    <a:pt x="2823" y="11427"/>
                  </a:cubicBezTo>
                  <a:cubicBezTo>
                    <a:pt x="3217" y="11427"/>
                    <a:pt x="3493" y="10909"/>
                    <a:pt x="3769" y="10427"/>
                  </a:cubicBezTo>
                  <a:cubicBezTo>
                    <a:pt x="4012" y="9971"/>
                    <a:pt x="4225" y="9332"/>
                    <a:pt x="4377" y="8542"/>
                  </a:cubicBezTo>
                  <a:cubicBezTo>
                    <a:pt x="2584" y="6050"/>
                    <a:pt x="1368" y="3040"/>
                    <a:pt x="547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80"/>
            <p:cNvSpPr/>
            <p:nvPr/>
          </p:nvSpPr>
          <p:spPr>
            <a:xfrm>
              <a:off x="6819775" y="4669213"/>
              <a:ext cx="116275" cy="333625"/>
            </a:xfrm>
            <a:custGeom>
              <a:avLst/>
              <a:gdLst/>
              <a:ahLst/>
              <a:cxnLst/>
              <a:rect l="l" t="t" r="r" b="b"/>
              <a:pathLst>
                <a:path w="4651" h="13345" extrusionOk="0">
                  <a:moveTo>
                    <a:pt x="3009" y="0"/>
                  </a:moveTo>
                  <a:lnTo>
                    <a:pt x="760" y="152"/>
                  </a:lnTo>
                  <a:cubicBezTo>
                    <a:pt x="760" y="152"/>
                    <a:pt x="304" y="2158"/>
                    <a:pt x="0" y="4803"/>
                  </a:cubicBezTo>
                  <a:cubicBezTo>
                    <a:pt x="821" y="7842"/>
                    <a:pt x="2037" y="10852"/>
                    <a:pt x="3830" y="13344"/>
                  </a:cubicBezTo>
                  <a:cubicBezTo>
                    <a:pt x="4651" y="8997"/>
                    <a:pt x="3952" y="608"/>
                    <a:pt x="300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80"/>
            <p:cNvSpPr/>
            <p:nvPr/>
          </p:nvSpPr>
          <p:spPr>
            <a:xfrm>
              <a:off x="6777225" y="4455688"/>
              <a:ext cx="136800" cy="181600"/>
            </a:xfrm>
            <a:custGeom>
              <a:avLst/>
              <a:gdLst/>
              <a:ahLst/>
              <a:cxnLst/>
              <a:rect l="l" t="t" r="r" b="b"/>
              <a:pathLst>
                <a:path w="5472" h="7264" extrusionOk="0">
                  <a:moveTo>
                    <a:pt x="2948" y="0"/>
                  </a:moveTo>
                  <a:cubicBezTo>
                    <a:pt x="3404" y="2432"/>
                    <a:pt x="0" y="4772"/>
                    <a:pt x="2584" y="6991"/>
                  </a:cubicBezTo>
                  <a:cubicBezTo>
                    <a:pt x="2614" y="7022"/>
                    <a:pt x="2584" y="7052"/>
                    <a:pt x="2553" y="7052"/>
                  </a:cubicBezTo>
                  <a:cubicBezTo>
                    <a:pt x="2657" y="7091"/>
                    <a:pt x="2889" y="7174"/>
                    <a:pt x="3184" y="7224"/>
                  </a:cubicBezTo>
                  <a:lnTo>
                    <a:pt x="3184" y="7224"/>
                  </a:lnTo>
                  <a:cubicBezTo>
                    <a:pt x="1587" y="4947"/>
                    <a:pt x="3525" y="2398"/>
                    <a:pt x="2948" y="0"/>
                  </a:cubicBezTo>
                  <a:close/>
                  <a:moveTo>
                    <a:pt x="3344" y="547"/>
                  </a:moveTo>
                  <a:lnTo>
                    <a:pt x="3344" y="547"/>
                  </a:lnTo>
                  <a:cubicBezTo>
                    <a:pt x="3435" y="912"/>
                    <a:pt x="3496" y="1277"/>
                    <a:pt x="3647" y="1581"/>
                  </a:cubicBezTo>
                  <a:cubicBezTo>
                    <a:pt x="3860" y="2037"/>
                    <a:pt x="4012" y="2584"/>
                    <a:pt x="3982" y="3070"/>
                  </a:cubicBezTo>
                  <a:cubicBezTo>
                    <a:pt x="3951" y="4499"/>
                    <a:pt x="3344" y="5715"/>
                    <a:pt x="3587" y="7174"/>
                  </a:cubicBezTo>
                  <a:cubicBezTo>
                    <a:pt x="3587" y="7211"/>
                    <a:pt x="3563" y="7237"/>
                    <a:pt x="3539" y="7237"/>
                  </a:cubicBezTo>
                  <a:cubicBezTo>
                    <a:pt x="3523" y="7237"/>
                    <a:pt x="3507" y="7227"/>
                    <a:pt x="3496" y="7204"/>
                  </a:cubicBezTo>
                  <a:cubicBezTo>
                    <a:pt x="3192" y="6049"/>
                    <a:pt x="3526" y="5107"/>
                    <a:pt x="3739" y="3952"/>
                  </a:cubicBezTo>
                  <a:cubicBezTo>
                    <a:pt x="3921" y="2918"/>
                    <a:pt x="3647" y="2189"/>
                    <a:pt x="3283" y="1216"/>
                  </a:cubicBezTo>
                  <a:cubicBezTo>
                    <a:pt x="3252" y="1186"/>
                    <a:pt x="3252" y="1125"/>
                    <a:pt x="3222" y="1064"/>
                  </a:cubicBezTo>
                  <a:lnTo>
                    <a:pt x="3222" y="1064"/>
                  </a:lnTo>
                  <a:cubicBezTo>
                    <a:pt x="3222" y="3131"/>
                    <a:pt x="2097" y="5137"/>
                    <a:pt x="3252" y="7204"/>
                  </a:cubicBezTo>
                  <a:cubicBezTo>
                    <a:pt x="3252" y="7215"/>
                    <a:pt x="3249" y="7225"/>
                    <a:pt x="3243" y="7233"/>
                  </a:cubicBezTo>
                  <a:lnTo>
                    <a:pt x="3243" y="7233"/>
                  </a:lnTo>
                  <a:cubicBezTo>
                    <a:pt x="3223" y="7230"/>
                    <a:pt x="3203" y="7227"/>
                    <a:pt x="3184" y="7224"/>
                  </a:cubicBezTo>
                  <a:lnTo>
                    <a:pt x="3184" y="7224"/>
                  </a:lnTo>
                  <a:cubicBezTo>
                    <a:pt x="3187" y="7227"/>
                    <a:pt x="3189" y="7231"/>
                    <a:pt x="3192" y="7234"/>
                  </a:cubicBezTo>
                  <a:cubicBezTo>
                    <a:pt x="3200" y="7243"/>
                    <a:pt x="3209" y="7247"/>
                    <a:pt x="3218" y="7247"/>
                  </a:cubicBezTo>
                  <a:cubicBezTo>
                    <a:pt x="3228" y="7247"/>
                    <a:pt x="3236" y="7241"/>
                    <a:pt x="3243" y="7233"/>
                  </a:cubicBezTo>
                  <a:lnTo>
                    <a:pt x="3243" y="7233"/>
                  </a:lnTo>
                  <a:cubicBezTo>
                    <a:pt x="3366" y="7251"/>
                    <a:pt x="3499" y="7263"/>
                    <a:pt x="3638" y="7263"/>
                  </a:cubicBezTo>
                  <a:cubicBezTo>
                    <a:pt x="3934" y="7263"/>
                    <a:pt x="4255" y="7210"/>
                    <a:pt x="4559" y="7052"/>
                  </a:cubicBezTo>
                  <a:cubicBezTo>
                    <a:pt x="4559" y="7052"/>
                    <a:pt x="4529" y="7022"/>
                    <a:pt x="4559" y="6991"/>
                  </a:cubicBezTo>
                  <a:cubicBezTo>
                    <a:pt x="5106" y="5745"/>
                    <a:pt x="5471" y="4286"/>
                    <a:pt x="5076" y="2918"/>
                  </a:cubicBezTo>
                  <a:cubicBezTo>
                    <a:pt x="4833" y="1976"/>
                    <a:pt x="4286" y="1277"/>
                    <a:pt x="3647" y="639"/>
                  </a:cubicBezTo>
                  <a:lnTo>
                    <a:pt x="3647" y="639"/>
                  </a:lnTo>
                  <a:cubicBezTo>
                    <a:pt x="4134" y="1398"/>
                    <a:pt x="4651" y="2067"/>
                    <a:pt x="4772" y="3070"/>
                  </a:cubicBezTo>
                  <a:cubicBezTo>
                    <a:pt x="4833" y="3648"/>
                    <a:pt x="4863" y="4256"/>
                    <a:pt x="4711" y="4833"/>
                  </a:cubicBezTo>
                  <a:cubicBezTo>
                    <a:pt x="4529" y="5563"/>
                    <a:pt x="4225" y="6262"/>
                    <a:pt x="4347" y="7052"/>
                  </a:cubicBezTo>
                  <a:cubicBezTo>
                    <a:pt x="4365" y="7090"/>
                    <a:pt x="4338" y="7116"/>
                    <a:pt x="4307" y="7116"/>
                  </a:cubicBezTo>
                  <a:cubicBezTo>
                    <a:pt x="4288" y="7116"/>
                    <a:pt x="4267" y="7106"/>
                    <a:pt x="4255" y="7082"/>
                  </a:cubicBezTo>
                  <a:cubicBezTo>
                    <a:pt x="3982" y="5988"/>
                    <a:pt x="4711" y="5046"/>
                    <a:pt x="4681" y="3952"/>
                  </a:cubicBezTo>
                  <a:cubicBezTo>
                    <a:pt x="4620" y="2918"/>
                    <a:pt x="4407" y="1946"/>
                    <a:pt x="3769" y="1094"/>
                  </a:cubicBezTo>
                  <a:cubicBezTo>
                    <a:pt x="3617" y="912"/>
                    <a:pt x="3496" y="730"/>
                    <a:pt x="3344" y="547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80"/>
            <p:cNvSpPr/>
            <p:nvPr/>
          </p:nvSpPr>
          <p:spPr>
            <a:xfrm>
              <a:off x="6791650" y="4458713"/>
              <a:ext cx="59300" cy="156575"/>
            </a:xfrm>
            <a:custGeom>
              <a:avLst/>
              <a:gdLst/>
              <a:ahLst/>
              <a:cxnLst/>
              <a:rect l="l" t="t" r="r" b="b"/>
              <a:pathLst>
                <a:path w="2372" h="6263" extrusionOk="0">
                  <a:moveTo>
                    <a:pt x="2219" y="1"/>
                  </a:moveTo>
                  <a:cubicBezTo>
                    <a:pt x="2219" y="31"/>
                    <a:pt x="2219" y="31"/>
                    <a:pt x="2219" y="31"/>
                  </a:cubicBezTo>
                  <a:cubicBezTo>
                    <a:pt x="2098" y="1521"/>
                    <a:pt x="1156" y="1156"/>
                    <a:pt x="669" y="3436"/>
                  </a:cubicBezTo>
                  <a:cubicBezTo>
                    <a:pt x="365" y="4712"/>
                    <a:pt x="821" y="5685"/>
                    <a:pt x="1277" y="6262"/>
                  </a:cubicBezTo>
                  <a:cubicBezTo>
                    <a:pt x="1" y="4408"/>
                    <a:pt x="2371" y="1977"/>
                    <a:pt x="2219" y="1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80"/>
            <p:cNvSpPr/>
            <p:nvPr/>
          </p:nvSpPr>
          <p:spPr>
            <a:xfrm>
              <a:off x="6857750" y="4454163"/>
              <a:ext cx="91975" cy="171750"/>
            </a:xfrm>
            <a:custGeom>
              <a:avLst/>
              <a:gdLst/>
              <a:ahLst/>
              <a:cxnLst/>
              <a:rect l="l" t="t" r="r" b="b"/>
              <a:pathLst>
                <a:path w="3679" h="6870" extrusionOk="0">
                  <a:moveTo>
                    <a:pt x="1" y="0"/>
                  </a:moveTo>
                  <a:cubicBezTo>
                    <a:pt x="31" y="92"/>
                    <a:pt x="92" y="183"/>
                    <a:pt x="153" y="274"/>
                  </a:cubicBezTo>
                  <a:cubicBezTo>
                    <a:pt x="2250" y="1885"/>
                    <a:pt x="2615" y="4469"/>
                    <a:pt x="1582" y="6870"/>
                  </a:cubicBezTo>
                  <a:cubicBezTo>
                    <a:pt x="3679" y="4165"/>
                    <a:pt x="1065" y="487"/>
                    <a:pt x="1" y="0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80"/>
            <p:cNvSpPr/>
            <p:nvPr/>
          </p:nvSpPr>
          <p:spPr>
            <a:xfrm>
              <a:off x="6816725" y="4455688"/>
              <a:ext cx="49425" cy="180875"/>
            </a:xfrm>
            <a:custGeom>
              <a:avLst/>
              <a:gdLst/>
              <a:ahLst/>
              <a:cxnLst/>
              <a:rect l="l" t="t" r="r" b="b"/>
              <a:pathLst>
                <a:path w="1977" h="7235" extrusionOk="0">
                  <a:moveTo>
                    <a:pt x="1399" y="0"/>
                  </a:moveTo>
                  <a:cubicBezTo>
                    <a:pt x="1976" y="2401"/>
                    <a:pt x="1" y="4955"/>
                    <a:pt x="1581" y="7234"/>
                  </a:cubicBezTo>
                  <a:cubicBezTo>
                    <a:pt x="1581" y="7234"/>
                    <a:pt x="1612" y="7234"/>
                    <a:pt x="1612" y="7204"/>
                  </a:cubicBezTo>
                  <a:cubicBezTo>
                    <a:pt x="487" y="5107"/>
                    <a:pt x="1672" y="3131"/>
                    <a:pt x="1703" y="1064"/>
                  </a:cubicBezTo>
                  <a:cubicBezTo>
                    <a:pt x="1612" y="730"/>
                    <a:pt x="1581" y="304"/>
                    <a:pt x="142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80"/>
            <p:cNvSpPr/>
            <p:nvPr/>
          </p:nvSpPr>
          <p:spPr>
            <a:xfrm>
              <a:off x="6856250" y="4461763"/>
              <a:ext cx="21300" cy="174925"/>
            </a:xfrm>
            <a:custGeom>
              <a:avLst/>
              <a:gdLst/>
              <a:ahLst/>
              <a:cxnLst/>
              <a:rect l="l" t="t" r="r" b="b"/>
              <a:pathLst>
                <a:path w="852" h="6997" extrusionOk="0">
                  <a:moveTo>
                    <a:pt x="61" y="0"/>
                  </a:moveTo>
                  <a:lnTo>
                    <a:pt x="61" y="0"/>
                  </a:lnTo>
                  <a:cubicBezTo>
                    <a:pt x="91" y="274"/>
                    <a:pt x="122" y="548"/>
                    <a:pt x="122" y="821"/>
                  </a:cubicBezTo>
                  <a:cubicBezTo>
                    <a:pt x="122" y="882"/>
                    <a:pt x="152" y="912"/>
                    <a:pt x="152" y="973"/>
                  </a:cubicBezTo>
                  <a:cubicBezTo>
                    <a:pt x="517" y="1976"/>
                    <a:pt x="760" y="2675"/>
                    <a:pt x="578" y="3739"/>
                  </a:cubicBezTo>
                  <a:cubicBezTo>
                    <a:pt x="365" y="4864"/>
                    <a:pt x="0" y="5806"/>
                    <a:pt x="304" y="6961"/>
                  </a:cubicBezTo>
                  <a:cubicBezTo>
                    <a:pt x="304" y="6987"/>
                    <a:pt x="315" y="6996"/>
                    <a:pt x="328" y="6996"/>
                  </a:cubicBezTo>
                  <a:cubicBezTo>
                    <a:pt x="345" y="6996"/>
                    <a:pt x="365" y="6979"/>
                    <a:pt x="365" y="6961"/>
                  </a:cubicBezTo>
                  <a:cubicBezTo>
                    <a:pt x="183" y="5472"/>
                    <a:pt x="790" y="4286"/>
                    <a:pt x="851" y="2858"/>
                  </a:cubicBezTo>
                  <a:cubicBezTo>
                    <a:pt x="851" y="2341"/>
                    <a:pt x="730" y="1794"/>
                    <a:pt x="517" y="1338"/>
                  </a:cubicBezTo>
                  <a:cubicBezTo>
                    <a:pt x="395" y="1064"/>
                    <a:pt x="335" y="669"/>
                    <a:pt x="243" y="304"/>
                  </a:cubicBezTo>
                  <a:cubicBezTo>
                    <a:pt x="183" y="213"/>
                    <a:pt x="122" y="122"/>
                    <a:pt x="6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80"/>
            <p:cNvSpPr/>
            <p:nvPr/>
          </p:nvSpPr>
          <p:spPr>
            <a:xfrm>
              <a:off x="6852450" y="4455688"/>
              <a:ext cx="6850" cy="26625"/>
            </a:xfrm>
            <a:custGeom>
              <a:avLst/>
              <a:gdLst/>
              <a:ahLst/>
              <a:cxnLst/>
              <a:rect l="l" t="t" r="r" b="b"/>
              <a:pathLst>
                <a:path w="274" h="1065" extrusionOk="0">
                  <a:moveTo>
                    <a:pt x="0" y="0"/>
                  </a:moveTo>
                  <a:cubicBezTo>
                    <a:pt x="152" y="304"/>
                    <a:pt x="183" y="730"/>
                    <a:pt x="274" y="1064"/>
                  </a:cubicBezTo>
                  <a:cubicBezTo>
                    <a:pt x="274" y="791"/>
                    <a:pt x="243" y="517"/>
                    <a:pt x="213" y="243"/>
                  </a:cubicBezTo>
                  <a:cubicBezTo>
                    <a:pt x="183" y="213"/>
                    <a:pt x="183" y="183"/>
                    <a:pt x="152" y="152"/>
                  </a:cubicBezTo>
                  <a:cubicBezTo>
                    <a:pt x="91" y="91"/>
                    <a:pt x="61" y="6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80"/>
            <p:cNvSpPr/>
            <p:nvPr/>
          </p:nvSpPr>
          <p:spPr>
            <a:xfrm>
              <a:off x="6851675" y="4453413"/>
              <a:ext cx="1550" cy="775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1" y="0"/>
                  </a:moveTo>
                  <a:cubicBezTo>
                    <a:pt x="1" y="0"/>
                    <a:pt x="1" y="30"/>
                    <a:pt x="1" y="30"/>
                  </a:cubicBezTo>
                  <a:cubicBezTo>
                    <a:pt x="1" y="30"/>
                    <a:pt x="14" y="17"/>
                    <a:pt x="32" y="17"/>
                  </a:cubicBezTo>
                  <a:cubicBezTo>
                    <a:pt x="41" y="17"/>
                    <a:pt x="51" y="20"/>
                    <a:pt x="62" y="30"/>
                  </a:cubicBezTo>
                  <a:cubicBezTo>
                    <a:pt x="62" y="0"/>
                    <a:pt x="62" y="0"/>
                    <a:pt x="62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80"/>
            <p:cNvSpPr/>
            <p:nvPr/>
          </p:nvSpPr>
          <p:spPr>
            <a:xfrm>
              <a:off x="6860800" y="4463288"/>
              <a:ext cx="38025" cy="170350"/>
            </a:xfrm>
            <a:custGeom>
              <a:avLst/>
              <a:gdLst/>
              <a:ahLst/>
              <a:cxnLst/>
              <a:rect l="l" t="t" r="r" b="b"/>
              <a:pathLst>
                <a:path w="1521" h="68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91"/>
                    <a:pt x="31" y="152"/>
                    <a:pt x="61" y="243"/>
                  </a:cubicBezTo>
                  <a:cubicBezTo>
                    <a:pt x="183" y="426"/>
                    <a:pt x="335" y="608"/>
                    <a:pt x="456" y="821"/>
                  </a:cubicBezTo>
                  <a:cubicBezTo>
                    <a:pt x="1095" y="1672"/>
                    <a:pt x="1308" y="2614"/>
                    <a:pt x="1338" y="3678"/>
                  </a:cubicBezTo>
                  <a:cubicBezTo>
                    <a:pt x="1368" y="4742"/>
                    <a:pt x="608" y="5684"/>
                    <a:pt x="882" y="6778"/>
                  </a:cubicBezTo>
                  <a:cubicBezTo>
                    <a:pt x="882" y="6804"/>
                    <a:pt x="898" y="6813"/>
                    <a:pt x="917" y="6813"/>
                  </a:cubicBezTo>
                  <a:cubicBezTo>
                    <a:pt x="943" y="6813"/>
                    <a:pt x="973" y="6796"/>
                    <a:pt x="973" y="6778"/>
                  </a:cubicBezTo>
                  <a:cubicBezTo>
                    <a:pt x="852" y="5988"/>
                    <a:pt x="1156" y="5289"/>
                    <a:pt x="1368" y="4560"/>
                  </a:cubicBezTo>
                  <a:cubicBezTo>
                    <a:pt x="1520" y="3982"/>
                    <a:pt x="1490" y="3374"/>
                    <a:pt x="1429" y="2797"/>
                  </a:cubicBezTo>
                  <a:cubicBezTo>
                    <a:pt x="1338" y="1794"/>
                    <a:pt x="852" y="1094"/>
                    <a:pt x="335" y="335"/>
                  </a:cubicBezTo>
                  <a:cubicBezTo>
                    <a:pt x="244" y="243"/>
                    <a:pt x="122" y="122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80"/>
            <p:cNvSpPr/>
            <p:nvPr/>
          </p:nvSpPr>
          <p:spPr>
            <a:xfrm>
              <a:off x="6857000" y="4453413"/>
              <a:ext cx="6100" cy="7600"/>
            </a:xfrm>
            <a:custGeom>
              <a:avLst/>
              <a:gdLst/>
              <a:ahLst/>
              <a:cxnLst/>
              <a:rect l="l" t="t" r="r" b="b"/>
              <a:pathLst>
                <a:path w="244" h="304" extrusionOk="0">
                  <a:moveTo>
                    <a:pt x="1" y="0"/>
                  </a:moveTo>
                  <a:cubicBezTo>
                    <a:pt x="31" y="61"/>
                    <a:pt x="61" y="152"/>
                    <a:pt x="92" y="213"/>
                  </a:cubicBezTo>
                  <a:cubicBezTo>
                    <a:pt x="122" y="243"/>
                    <a:pt x="183" y="274"/>
                    <a:pt x="244" y="304"/>
                  </a:cubicBezTo>
                  <a:cubicBezTo>
                    <a:pt x="183" y="213"/>
                    <a:pt x="122" y="122"/>
                    <a:pt x="92" y="30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80"/>
            <p:cNvSpPr/>
            <p:nvPr/>
          </p:nvSpPr>
          <p:spPr>
            <a:xfrm>
              <a:off x="6857750" y="4460238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" y="1"/>
                  </a:moveTo>
                  <a:cubicBezTo>
                    <a:pt x="1" y="31"/>
                    <a:pt x="1" y="61"/>
                    <a:pt x="1" y="61"/>
                  </a:cubicBezTo>
                  <a:cubicBezTo>
                    <a:pt x="62" y="183"/>
                    <a:pt x="123" y="274"/>
                    <a:pt x="183" y="365"/>
                  </a:cubicBezTo>
                  <a:cubicBezTo>
                    <a:pt x="153" y="274"/>
                    <a:pt x="153" y="213"/>
                    <a:pt x="123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80"/>
            <p:cNvSpPr/>
            <p:nvPr/>
          </p:nvSpPr>
          <p:spPr>
            <a:xfrm>
              <a:off x="6856250" y="4453413"/>
              <a:ext cx="3050" cy="5325"/>
            </a:xfrm>
            <a:custGeom>
              <a:avLst/>
              <a:gdLst/>
              <a:ahLst/>
              <a:cxnLst/>
              <a:rect l="l" t="t" r="r" b="b"/>
              <a:pathLst>
                <a:path w="122" h="213" extrusionOk="0">
                  <a:moveTo>
                    <a:pt x="0" y="0"/>
                  </a:moveTo>
                  <a:cubicBezTo>
                    <a:pt x="0" y="61"/>
                    <a:pt x="31" y="91"/>
                    <a:pt x="31" y="152"/>
                  </a:cubicBezTo>
                  <a:cubicBezTo>
                    <a:pt x="61" y="152"/>
                    <a:pt x="91" y="182"/>
                    <a:pt x="122" y="213"/>
                  </a:cubicBezTo>
                  <a:cubicBezTo>
                    <a:pt x="91" y="152"/>
                    <a:pt x="61" y="61"/>
                    <a:pt x="3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80"/>
            <p:cNvSpPr/>
            <p:nvPr/>
          </p:nvSpPr>
          <p:spPr>
            <a:xfrm>
              <a:off x="6856250" y="4459488"/>
              <a:ext cx="1525" cy="2300"/>
            </a:xfrm>
            <a:custGeom>
              <a:avLst/>
              <a:gdLst/>
              <a:ahLst/>
              <a:cxnLst/>
              <a:rect l="l" t="t" r="r" b="b"/>
              <a:pathLst>
                <a:path w="61" h="92" extrusionOk="0">
                  <a:moveTo>
                    <a:pt x="0" y="0"/>
                  </a:moveTo>
                  <a:cubicBezTo>
                    <a:pt x="31" y="31"/>
                    <a:pt x="31" y="61"/>
                    <a:pt x="61" y="91"/>
                  </a:cubicBezTo>
                  <a:cubicBezTo>
                    <a:pt x="61" y="91"/>
                    <a:pt x="61" y="61"/>
                    <a:pt x="61" y="31"/>
                  </a:cubicBezTo>
                  <a:cubicBezTo>
                    <a:pt x="31" y="31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80"/>
            <p:cNvSpPr/>
            <p:nvPr/>
          </p:nvSpPr>
          <p:spPr>
            <a:xfrm>
              <a:off x="6853200" y="4453063"/>
              <a:ext cx="3825" cy="3400"/>
            </a:xfrm>
            <a:custGeom>
              <a:avLst/>
              <a:gdLst/>
              <a:ahLst/>
              <a:cxnLst/>
              <a:rect l="l" t="t" r="r" b="b"/>
              <a:pathLst>
                <a:path w="153" h="136" extrusionOk="0">
                  <a:moveTo>
                    <a:pt x="32" y="1"/>
                  </a:moveTo>
                  <a:cubicBezTo>
                    <a:pt x="21" y="1"/>
                    <a:pt x="11" y="4"/>
                    <a:pt x="1" y="14"/>
                  </a:cubicBezTo>
                  <a:cubicBezTo>
                    <a:pt x="1" y="14"/>
                    <a:pt x="1" y="14"/>
                    <a:pt x="1" y="44"/>
                  </a:cubicBezTo>
                  <a:cubicBezTo>
                    <a:pt x="61" y="75"/>
                    <a:pt x="92" y="105"/>
                    <a:pt x="153" y="136"/>
                  </a:cubicBezTo>
                  <a:cubicBezTo>
                    <a:pt x="122" y="105"/>
                    <a:pt x="122" y="44"/>
                    <a:pt x="122" y="14"/>
                  </a:cubicBezTo>
                  <a:cubicBezTo>
                    <a:pt x="82" y="14"/>
                    <a:pt x="55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80"/>
            <p:cNvSpPr/>
            <p:nvPr/>
          </p:nvSpPr>
          <p:spPr>
            <a:xfrm>
              <a:off x="6822800" y="4614488"/>
              <a:ext cx="17500" cy="17500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244"/>
                    <a:pt x="366" y="457"/>
                    <a:pt x="639" y="700"/>
                  </a:cubicBezTo>
                  <a:lnTo>
                    <a:pt x="700" y="700"/>
                  </a:lnTo>
                  <a:cubicBezTo>
                    <a:pt x="669" y="670"/>
                    <a:pt x="639" y="670"/>
                    <a:pt x="639" y="670"/>
                  </a:cubicBezTo>
                  <a:cubicBezTo>
                    <a:pt x="639" y="670"/>
                    <a:pt x="305" y="426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80"/>
            <p:cNvSpPr/>
            <p:nvPr/>
          </p:nvSpPr>
          <p:spPr>
            <a:xfrm>
              <a:off x="6777225" y="4453413"/>
              <a:ext cx="85875" cy="178575"/>
            </a:xfrm>
            <a:custGeom>
              <a:avLst/>
              <a:gdLst/>
              <a:ahLst/>
              <a:cxnLst/>
              <a:rect l="l" t="t" r="r" b="b"/>
              <a:pathLst>
                <a:path w="3435" h="7143" extrusionOk="0">
                  <a:moveTo>
                    <a:pt x="2979" y="0"/>
                  </a:moveTo>
                  <a:cubicBezTo>
                    <a:pt x="2888" y="30"/>
                    <a:pt x="2857" y="91"/>
                    <a:pt x="2857" y="213"/>
                  </a:cubicBezTo>
                  <a:cubicBezTo>
                    <a:pt x="2979" y="2189"/>
                    <a:pt x="578" y="4559"/>
                    <a:pt x="1824" y="6444"/>
                  </a:cubicBezTo>
                  <a:cubicBezTo>
                    <a:pt x="2158" y="6869"/>
                    <a:pt x="2462" y="7113"/>
                    <a:pt x="2462" y="7113"/>
                  </a:cubicBezTo>
                  <a:cubicBezTo>
                    <a:pt x="2462" y="7113"/>
                    <a:pt x="2492" y="7113"/>
                    <a:pt x="2523" y="7143"/>
                  </a:cubicBezTo>
                  <a:cubicBezTo>
                    <a:pt x="2553" y="7113"/>
                    <a:pt x="2553" y="7082"/>
                    <a:pt x="2523" y="7052"/>
                  </a:cubicBezTo>
                  <a:cubicBezTo>
                    <a:pt x="0" y="4803"/>
                    <a:pt x="3435" y="2492"/>
                    <a:pt x="2979" y="91"/>
                  </a:cubicBezTo>
                  <a:lnTo>
                    <a:pt x="2979" y="61"/>
                  </a:lnTo>
                  <a:cubicBezTo>
                    <a:pt x="2979" y="61"/>
                    <a:pt x="2979" y="61"/>
                    <a:pt x="2979" y="30"/>
                  </a:cubicBezTo>
                  <a:cubicBezTo>
                    <a:pt x="2979" y="0"/>
                    <a:pt x="2979" y="0"/>
                    <a:pt x="297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80"/>
            <p:cNvSpPr/>
            <p:nvPr/>
          </p:nvSpPr>
          <p:spPr>
            <a:xfrm>
              <a:off x="6850925" y="4451888"/>
              <a:ext cx="775" cy="1550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lnTo>
                    <a:pt x="31" y="61"/>
                  </a:lnTo>
                  <a:lnTo>
                    <a:pt x="31" y="31"/>
                  </a:lnTo>
                  <a:cubicBezTo>
                    <a:pt x="31" y="31"/>
                    <a:pt x="31" y="3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80"/>
            <p:cNvSpPr/>
            <p:nvPr/>
          </p:nvSpPr>
          <p:spPr>
            <a:xfrm>
              <a:off x="6851675" y="445341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30"/>
                    <a:pt x="1" y="30"/>
                  </a:cubicBezTo>
                  <a:lnTo>
                    <a:pt x="1" y="30"/>
                  </a:lnTo>
                  <a:lnTo>
                    <a:pt x="1" y="30"/>
                  </a:lnTo>
                  <a:cubicBezTo>
                    <a:pt x="1" y="3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80"/>
            <p:cNvSpPr/>
            <p:nvPr/>
          </p:nvSpPr>
          <p:spPr>
            <a:xfrm>
              <a:off x="6863075" y="4460988"/>
              <a:ext cx="59300" cy="171775"/>
            </a:xfrm>
            <a:custGeom>
              <a:avLst/>
              <a:gdLst/>
              <a:ahLst/>
              <a:cxnLst/>
              <a:rect l="l" t="t" r="r" b="b"/>
              <a:pathLst>
                <a:path w="2372" h="6871" extrusionOk="0">
                  <a:moveTo>
                    <a:pt x="1" y="1"/>
                  </a:moveTo>
                  <a:lnTo>
                    <a:pt x="1" y="1"/>
                  </a:lnTo>
                  <a:cubicBezTo>
                    <a:pt x="62" y="153"/>
                    <a:pt x="153" y="305"/>
                    <a:pt x="244" y="427"/>
                  </a:cubicBezTo>
                  <a:cubicBezTo>
                    <a:pt x="882" y="1095"/>
                    <a:pt x="1399" y="1794"/>
                    <a:pt x="1672" y="2737"/>
                  </a:cubicBezTo>
                  <a:cubicBezTo>
                    <a:pt x="2037" y="4104"/>
                    <a:pt x="1642" y="5563"/>
                    <a:pt x="1065" y="6810"/>
                  </a:cubicBezTo>
                  <a:cubicBezTo>
                    <a:pt x="1065" y="6810"/>
                    <a:pt x="1065" y="6840"/>
                    <a:pt x="1065" y="6870"/>
                  </a:cubicBezTo>
                  <a:cubicBezTo>
                    <a:pt x="1095" y="6840"/>
                    <a:pt x="1125" y="6840"/>
                    <a:pt x="1156" y="6810"/>
                  </a:cubicBezTo>
                  <a:cubicBezTo>
                    <a:pt x="1217" y="6749"/>
                    <a:pt x="1277" y="6688"/>
                    <a:pt x="1308" y="6597"/>
                  </a:cubicBezTo>
                  <a:cubicBezTo>
                    <a:pt x="2372" y="4226"/>
                    <a:pt x="2037" y="1642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80"/>
            <p:cNvSpPr/>
            <p:nvPr/>
          </p:nvSpPr>
          <p:spPr>
            <a:xfrm>
              <a:off x="6851675" y="4454913"/>
              <a:ext cx="800" cy="800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31" y="31"/>
                  </a:lnTo>
                  <a:cubicBezTo>
                    <a:pt x="31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80"/>
            <p:cNvSpPr/>
            <p:nvPr/>
          </p:nvSpPr>
          <p:spPr>
            <a:xfrm>
              <a:off x="6851675" y="44549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80"/>
            <p:cNvSpPr/>
            <p:nvPr/>
          </p:nvSpPr>
          <p:spPr>
            <a:xfrm>
              <a:off x="6851675" y="4453813"/>
              <a:ext cx="4600" cy="5700"/>
            </a:xfrm>
            <a:custGeom>
              <a:avLst/>
              <a:gdLst/>
              <a:ahLst/>
              <a:cxnLst/>
              <a:rect l="l" t="t" r="r" b="b"/>
              <a:pathLst>
                <a:path w="184" h="228" extrusionOk="0">
                  <a:moveTo>
                    <a:pt x="32" y="1"/>
                  </a:moveTo>
                  <a:cubicBezTo>
                    <a:pt x="14" y="1"/>
                    <a:pt x="1" y="14"/>
                    <a:pt x="1" y="14"/>
                  </a:cubicBezTo>
                  <a:lnTo>
                    <a:pt x="1" y="45"/>
                  </a:lnTo>
                  <a:cubicBezTo>
                    <a:pt x="1" y="45"/>
                    <a:pt x="31" y="75"/>
                    <a:pt x="31" y="75"/>
                  </a:cubicBezTo>
                  <a:cubicBezTo>
                    <a:pt x="92" y="136"/>
                    <a:pt x="122" y="166"/>
                    <a:pt x="183" y="227"/>
                  </a:cubicBezTo>
                  <a:cubicBezTo>
                    <a:pt x="153" y="166"/>
                    <a:pt x="122" y="106"/>
                    <a:pt x="62" y="14"/>
                  </a:cubicBezTo>
                  <a:cubicBezTo>
                    <a:pt x="51" y="4"/>
                    <a:pt x="41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80"/>
            <p:cNvSpPr/>
            <p:nvPr/>
          </p:nvSpPr>
          <p:spPr>
            <a:xfrm>
              <a:off x="6859275" y="4458713"/>
              <a:ext cx="9900" cy="12950"/>
            </a:xfrm>
            <a:custGeom>
              <a:avLst/>
              <a:gdLst/>
              <a:ahLst/>
              <a:cxnLst/>
              <a:rect l="l" t="t" r="r" b="b"/>
              <a:pathLst>
                <a:path w="396" h="518" extrusionOk="0">
                  <a:moveTo>
                    <a:pt x="1" y="1"/>
                  </a:moveTo>
                  <a:cubicBezTo>
                    <a:pt x="31" y="62"/>
                    <a:pt x="31" y="122"/>
                    <a:pt x="62" y="183"/>
                  </a:cubicBezTo>
                  <a:cubicBezTo>
                    <a:pt x="183" y="305"/>
                    <a:pt x="305" y="426"/>
                    <a:pt x="396" y="518"/>
                  </a:cubicBezTo>
                  <a:cubicBezTo>
                    <a:pt x="305" y="396"/>
                    <a:pt x="214" y="244"/>
                    <a:pt x="153" y="92"/>
                  </a:cubicBezTo>
                  <a:cubicBezTo>
                    <a:pt x="92" y="62"/>
                    <a:pt x="31" y="3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80"/>
            <p:cNvSpPr/>
            <p:nvPr/>
          </p:nvSpPr>
          <p:spPr>
            <a:xfrm>
              <a:off x="6857000" y="445721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cubicBezTo>
                    <a:pt x="1" y="30"/>
                    <a:pt x="1" y="91"/>
                    <a:pt x="31" y="122"/>
                  </a:cubicBezTo>
                  <a:lnTo>
                    <a:pt x="153" y="243"/>
                  </a:lnTo>
                  <a:cubicBezTo>
                    <a:pt x="122" y="182"/>
                    <a:pt x="122" y="122"/>
                    <a:pt x="92" y="61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80"/>
            <p:cNvSpPr/>
            <p:nvPr/>
          </p:nvSpPr>
          <p:spPr>
            <a:xfrm>
              <a:off x="6853200" y="445416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92" y="152"/>
                    <a:pt x="122" y="213"/>
                  </a:cubicBezTo>
                  <a:cubicBezTo>
                    <a:pt x="122" y="213"/>
                    <a:pt x="153" y="244"/>
                    <a:pt x="153" y="244"/>
                  </a:cubicBezTo>
                  <a:cubicBezTo>
                    <a:pt x="153" y="213"/>
                    <a:pt x="153" y="152"/>
                    <a:pt x="153" y="92"/>
                  </a:cubicBezTo>
                  <a:cubicBezTo>
                    <a:pt x="92" y="61"/>
                    <a:pt x="61" y="31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1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lnTo>
                    <a:pt x="1" y="31"/>
                  </a:lnTo>
                  <a:cubicBezTo>
                    <a:pt x="1" y="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80"/>
            <p:cNvSpPr/>
            <p:nvPr/>
          </p:nvSpPr>
          <p:spPr>
            <a:xfrm>
              <a:off x="6822050" y="4628938"/>
              <a:ext cx="73725" cy="49650"/>
            </a:xfrm>
            <a:custGeom>
              <a:avLst/>
              <a:gdLst/>
              <a:ahLst/>
              <a:cxnLst/>
              <a:rect l="l" t="t" r="r" b="b"/>
              <a:pathLst>
                <a:path w="2949" h="1986" extrusionOk="0">
                  <a:moveTo>
                    <a:pt x="791" y="0"/>
                  </a:moveTo>
                  <a:cubicBezTo>
                    <a:pt x="0" y="456"/>
                    <a:pt x="669" y="1763"/>
                    <a:pt x="669" y="1763"/>
                  </a:cubicBezTo>
                  <a:cubicBezTo>
                    <a:pt x="954" y="1927"/>
                    <a:pt x="1258" y="1986"/>
                    <a:pt x="1547" y="1986"/>
                  </a:cubicBezTo>
                  <a:cubicBezTo>
                    <a:pt x="2279" y="1986"/>
                    <a:pt x="2918" y="1611"/>
                    <a:pt x="2918" y="1611"/>
                  </a:cubicBezTo>
                  <a:cubicBezTo>
                    <a:pt x="2949" y="1581"/>
                    <a:pt x="2949" y="1551"/>
                    <a:pt x="2949" y="1520"/>
                  </a:cubicBezTo>
                  <a:cubicBezTo>
                    <a:pt x="2098" y="1186"/>
                    <a:pt x="1338" y="700"/>
                    <a:pt x="791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80"/>
            <p:cNvSpPr/>
            <p:nvPr/>
          </p:nvSpPr>
          <p:spPr>
            <a:xfrm>
              <a:off x="6841800" y="4623213"/>
              <a:ext cx="60325" cy="43750"/>
            </a:xfrm>
            <a:custGeom>
              <a:avLst/>
              <a:gdLst/>
              <a:ahLst/>
              <a:cxnLst/>
              <a:rect l="l" t="t" r="r" b="b"/>
              <a:pathLst>
                <a:path w="2413" h="1750" extrusionOk="0">
                  <a:moveTo>
                    <a:pt x="1113" y="1"/>
                  </a:moveTo>
                  <a:cubicBezTo>
                    <a:pt x="865" y="1"/>
                    <a:pt x="590" y="42"/>
                    <a:pt x="305" y="108"/>
                  </a:cubicBezTo>
                  <a:cubicBezTo>
                    <a:pt x="183" y="138"/>
                    <a:pt x="92" y="199"/>
                    <a:pt x="1" y="229"/>
                  </a:cubicBezTo>
                  <a:cubicBezTo>
                    <a:pt x="548" y="929"/>
                    <a:pt x="1308" y="1415"/>
                    <a:pt x="2159" y="1749"/>
                  </a:cubicBezTo>
                  <a:cubicBezTo>
                    <a:pt x="2413" y="411"/>
                    <a:pt x="1895" y="1"/>
                    <a:pt x="1113" y="1"/>
                  </a:cubicBez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80"/>
            <p:cNvSpPr/>
            <p:nvPr/>
          </p:nvSpPr>
          <p:spPr>
            <a:xfrm>
              <a:off x="6642700" y="4408088"/>
              <a:ext cx="96550" cy="52150"/>
            </a:xfrm>
            <a:custGeom>
              <a:avLst/>
              <a:gdLst/>
              <a:ahLst/>
              <a:cxnLst/>
              <a:rect l="l" t="t" r="r" b="b"/>
              <a:pathLst>
                <a:path w="3862" h="2086" extrusionOk="0">
                  <a:moveTo>
                    <a:pt x="1945" y="0"/>
                  </a:moveTo>
                  <a:cubicBezTo>
                    <a:pt x="1168" y="0"/>
                    <a:pt x="480" y="1035"/>
                    <a:pt x="1" y="1965"/>
                  </a:cubicBezTo>
                  <a:cubicBezTo>
                    <a:pt x="489" y="2044"/>
                    <a:pt x="977" y="2086"/>
                    <a:pt x="1462" y="2086"/>
                  </a:cubicBezTo>
                  <a:cubicBezTo>
                    <a:pt x="2276" y="2086"/>
                    <a:pt x="3080" y="1969"/>
                    <a:pt x="3861" y="1722"/>
                  </a:cubicBezTo>
                  <a:cubicBezTo>
                    <a:pt x="3405" y="932"/>
                    <a:pt x="2797" y="172"/>
                    <a:pt x="2129" y="20"/>
                  </a:cubicBezTo>
                  <a:cubicBezTo>
                    <a:pt x="2067" y="6"/>
                    <a:pt x="2005" y="0"/>
                    <a:pt x="1945" y="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80"/>
            <p:cNvSpPr/>
            <p:nvPr/>
          </p:nvSpPr>
          <p:spPr>
            <a:xfrm>
              <a:off x="6627525" y="4451113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87" y="248"/>
                    <a:pt x="2883" y="365"/>
                    <a:pt x="2069" y="365"/>
                  </a:cubicBezTo>
                  <a:cubicBezTo>
                    <a:pt x="1584" y="365"/>
                    <a:pt x="1096" y="323"/>
                    <a:pt x="608" y="244"/>
                  </a:cubicBezTo>
                  <a:cubicBezTo>
                    <a:pt x="243" y="1034"/>
                    <a:pt x="0" y="1733"/>
                    <a:pt x="0" y="1733"/>
                  </a:cubicBezTo>
                  <a:lnTo>
                    <a:pt x="1277" y="4287"/>
                  </a:lnTo>
                  <a:lnTo>
                    <a:pt x="4772" y="3466"/>
                  </a:lnTo>
                  <a:lnTo>
                    <a:pt x="5319" y="1825"/>
                  </a:lnTo>
                  <a:cubicBezTo>
                    <a:pt x="5319" y="1825"/>
                    <a:pt x="501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80"/>
            <p:cNvSpPr/>
            <p:nvPr/>
          </p:nvSpPr>
          <p:spPr>
            <a:xfrm>
              <a:off x="6635125" y="5005838"/>
              <a:ext cx="126150" cy="69275"/>
            </a:xfrm>
            <a:custGeom>
              <a:avLst/>
              <a:gdLst/>
              <a:ahLst/>
              <a:cxnLst/>
              <a:rect l="l" t="t" r="r" b="b"/>
              <a:pathLst>
                <a:path w="5046" h="2771" extrusionOk="0">
                  <a:moveTo>
                    <a:pt x="3344" y="1"/>
                  </a:moveTo>
                  <a:cubicBezTo>
                    <a:pt x="2158" y="669"/>
                    <a:pt x="1033" y="1490"/>
                    <a:pt x="0" y="2432"/>
                  </a:cubicBezTo>
                  <a:cubicBezTo>
                    <a:pt x="122" y="2493"/>
                    <a:pt x="274" y="2584"/>
                    <a:pt x="456" y="2645"/>
                  </a:cubicBezTo>
                  <a:cubicBezTo>
                    <a:pt x="746" y="2732"/>
                    <a:pt x="1258" y="2771"/>
                    <a:pt x="1843" y="2771"/>
                  </a:cubicBezTo>
                  <a:cubicBezTo>
                    <a:pt x="2483" y="2771"/>
                    <a:pt x="3210" y="2724"/>
                    <a:pt x="3830" y="2645"/>
                  </a:cubicBezTo>
                  <a:cubicBezTo>
                    <a:pt x="5046" y="2493"/>
                    <a:pt x="4803" y="1551"/>
                    <a:pt x="4803" y="1551"/>
                  </a:cubicBezTo>
                  <a:lnTo>
                    <a:pt x="4651" y="3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80"/>
            <p:cNvSpPr/>
            <p:nvPr/>
          </p:nvSpPr>
          <p:spPr>
            <a:xfrm>
              <a:off x="6620675" y="5003563"/>
              <a:ext cx="98050" cy="63100"/>
            </a:xfrm>
            <a:custGeom>
              <a:avLst/>
              <a:gdLst/>
              <a:ahLst/>
              <a:cxnLst/>
              <a:rect l="l" t="t" r="r" b="b"/>
              <a:pathLst>
                <a:path w="3922" h="2524" extrusionOk="0">
                  <a:moveTo>
                    <a:pt x="1" y="0"/>
                  </a:moveTo>
                  <a:cubicBezTo>
                    <a:pt x="1" y="0"/>
                    <a:pt x="61" y="912"/>
                    <a:pt x="92" y="1551"/>
                  </a:cubicBezTo>
                  <a:cubicBezTo>
                    <a:pt x="122" y="2007"/>
                    <a:pt x="274" y="2311"/>
                    <a:pt x="578" y="2523"/>
                  </a:cubicBezTo>
                  <a:cubicBezTo>
                    <a:pt x="1611" y="1581"/>
                    <a:pt x="2736" y="760"/>
                    <a:pt x="3922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80"/>
            <p:cNvSpPr/>
            <p:nvPr/>
          </p:nvSpPr>
          <p:spPr>
            <a:xfrm>
              <a:off x="6612475" y="4963238"/>
              <a:ext cx="152600" cy="44325"/>
            </a:xfrm>
            <a:custGeom>
              <a:avLst/>
              <a:gdLst/>
              <a:ahLst/>
              <a:cxnLst/>
              <a:rect l="l" t="t" r="r" b="b"/>
              <a:pathLst>
                <a:path w="6104" h="1773" extrusionOk="0">
                  <a:moveTo>
                    <a:pt x="517" y="1"/>
                  </a:moveTo>
                  <a:cubicBezTo>
                    <a:pt x="111" y="1"/>
                    <a:pt x="1" y="1464"/>
                    <a:pt x="329" y="1613"/>
                  </a:cubicBezTo>
                  <a:cubicBezTo>
                    <a:pt x="632" y="1735"/>
                    <a:pt x="1803" y="1773"/>
                    <a:pt x="2965" y="1773"/>
                  </a:cubicBezTo>
                  <a:cubicBezTo>
                    <a:pt x="4128" y="1773"/>
                    <a:pt x="5283" y="1735"/>
                    <a:pt x="5557" y="1705"/>
                  </a:cubicBezTo>
                  <a:cubicBezTo>
                    <a:pt x="6104" y="1674"/>
                    <a:pt x="5982" y="1309"/>
                    <a:pt x="5982" y="793"/>
                  </a:cubicBezTo>
                  <a:cubicBezTo>
                    <a:pt x="5982" y="246"/>
                    <a:pt x="5405" y="185"/>
                    <a:pt x="5405" y="185"/>
                  </a:cubicBezTo>
                  <a:cubicBezTo>
                    <a:pt x="4805" y="230"/>
                    <a:pt x="4241" y="248"/>
                    <a:pt x="3724" y="248"/>
                  </a:cubicBezTo>
                  <a:cubicBezTo>
                    <a:pt x="1805" y="248"/>
                    <a:pt x="541" y="2"/>
                    <a:pt x="541" y="2"/>
                  </a:cubicBezTo>
                  <a:cubicBezTo>
                    <a:pt x="533" y="1"/>
                    <a:pt x="525" y="1"/>
                    <a:pt x="517" y="1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80"/>
            <p:cNvSpPr/>
            <p:nvPr/>
          </p:nvSpPr>
          <p:spPr>
            <a:xfrm>
              <a:off x="6626000" y="4493488"/>
              <a:ext cx="27375" cy="474375"/>
            </a:xfrm>
            <a:custGeom>
              <a:avLst/>
              <a:gdLst/>
              <a:ahLst/>
              <a:cxnLst/>
              <a:rect l="l" t="t" r="r" b="b"/>
              <a:pathLst>
                <a:path w="1095" h="18975" extrusionOk="0">
                  <a:moveTo>
                    <a:pt x="145" y="0"/>
                  </a:moveTo>
                  <a:cubicBezTo>
                    <a:pt x="91" y="0"/>
                    <a:pt x="61" y="38"/>
                    <a:pt x="61" y="38"/>
                  </a:cubicBezTo>
                  <a:lnTo>
                    <a:pt x="0" y="18792"/>
                  </a:lnTo>
                  <a:cubicBezTo>
                    <a:pt x="304" y="18884"/>
                    <a:pt x="669" y="18944"/>
                    <a:pt x="1064" y="18975"/>
                  </a:cubicBezTo>
                  <a:lnTo>
                    <a:pt x="1095" y="1315"/>
                  </a:lnTo>
                  <a:cubicBezTo>
                    <a:pt x="669" y="1285"/>
                    <a:pt x="517" y="464"/>
                    <a:pt x="365" y="190"/>
                  </a:cubicBezTo>
                  <a:cubicBezTo>
                    <a:pt x="274" y="38"/>
                    <a:pt x="198" y="0"/>
                    <a:pt x="145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80"/>
            <p:cNvSpPr/>
            <p:nvPr/>
          </p:nvSpPr>
          <p:spPr>
            <a:xfrm>
              <a:off x="6725550" y="4493838"/>
              <a:ext cx="34975" cy="475550"/>
            </a:xfrm>
            <a:custGeom>
              <a:avLst/>
              <a:gdLst/>
              <a:ahLst/>
              <a:cxnLst/>
              <a:rect l="l" t="t" r="r" b="b"/>
              <a:pathLst>
                <a:path w="1399" h="19022" extrusionOk="0">
                  <a:moveTo>
                    <a:pt x="1214" y="0"/>
                  </a:moveTo>
                  <a:cubicBezTo>
                    <a:pt x="1160" y="0"/>
                    <a:pt x="1091" y="15"/>
                    <a:pt x="1003" y="55"/>
                  </a:cubicBezTo>
                  <a:cubicBezTo>
                    <a:pt x="669" y="176"/>
                    <a:pt x="456" y="1088"/>
                    <a:pt x="31" y="1179"/>
                  </a:cubicBezTo>
                  <a:lnTo>
                    <a:pt x="0" y="19022"/>
                  </a:lnTo>
                  <a:cubicBezTo>
                    <a:pt x="547" y="18991"/>
                    <a:pt x="882" y="18961"/>
                    <a:pt x="882" y="18961"/>
                  </a:cubicBezTo>
                  <a:lnTo>
                    <a:pt x="1398" y="116"/>
                  </a:lnTo>
                  <a:cubicBezTo>
                    <a:pt x="1398" y="116"/>
                    <a:pt x="1365" y="0"/>
                    <a:pt x="1214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80"/>
            <p:cNvSpPr/>
            <p:nvPr/>
          </p:nvSpPr>
          <p:spPr>
            <a:xfrm>
              <a:off x="6652600" y="4492913"/>
              <a:ext cx="73725" cy="477250"/>
            </a:xfrm>
            <a:custGeom>
              <a:avLst/>
              <a:gdLst/>
              <a:ahLst/>
              <a:cxnLst/>
              <a:rect l="l" t="t" r="r" b="b"/>
              <a:pathLst>
                <a:path w="2949" h="19090" extrusionOk="0">
                  <a:moveTo>
                    <a:pt x="1368" y="1"/>
                  </a:moveTo>
                  <a:cubicBezTo>
                    <a:pt x="760" y="1"/>
                    <a:pt x="122" y="1338"/>
                    <a:pt x="122" y="1338"/>
                  </a:cubicBezTo>
                  <a:lnTo>
                    <a:pt x="31" y="1338"/>
                  </a:lnTo>
                  <a:lnTo>
                    <a:pt x="0" y="19028"/>
                  </a:lnTo>
                  <a:cubicBezTo>
                    <a:pt x="486" y="19074"/>
                    <a:pt x="1026" y="19089"/>
                    <a:pt x="1539" y="19089"/>
                  </a:cubicBezTo>
                  <a:cubicBezTo>
                    <a:pt x="2052" y="19089"/>
                    <a:pt x="2538" y="19074"/>
                    <a:pt x="2918" y="19059"/>
                  </a:cubicBezTo>
                  <a:lnTo>
                    <a:pt x="2949" y="1216"/>
                  </a:lnTo>
                  <a:lnTo>
                    <a:pt x="2857" y="1216"/>
                  </a:lnTo>
                  <a:cubicBezTo>
                    <a:pt x="2341" y="1125"/>
                    <a:pt x="1976" y="1"/>
                    <a:pt x="1368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8" name="Google Shape;3678;p80"/>
          <p:cNvGrpSpPr/>
          <p:nvPr/>
        </p:nvGrpSpPr>
        <p:grpSpPr>
          <a:xfrm>
            <a:off x="7781290" y="3936365"/>
            <a:ext cx="885190" cy="851535"/>
            <a:chOff x="7205875" y="4139800"/>
            <a:chExt cx="686975" cy="610850"/>
          </a:xfrm>
        </p:grpSpPr>
        <p:sp>
          <p:nvSpPr>
            <p:cNvPr id="3679" name="Google Shape;3679;p80"/>
            <p:cNvSpPr/>
            <p:nvPr/>
          </p:nvSpPr>
          <p:spPr>
            <a:xfrm>
              <a:off x="7323650" y="4353300"/>
              <a:ext cx="569200" cy="397350"/>
            </a:xfrm>
            <a:custGeom>
              <a:avLst/>
              <a:gdLst/>
              <a:ahLst/>
              <a:cxnLst/>
              <a:rect l="l" t="t" r="r" b="b"/>
              <a:pathLst>
                <a:path w="22768" h="15894" extrusionOk="0">
                  <a:moveTo>
                    <a:pt x="20822" y="1"/>
                  </a:moveTo>
                  <a:cubicBezTo>
                    <a:pt x="16962" y="7144"/>
                    <a:pt x="8451" y="11247"/>
                    <a:pt x="1" y="12098"/>
                  </a:cubicBezTo>
                  <a:cubicBezTo>
                    <a:pt x="2303" y="14492"/>
                    <a:pt x="5529" y="15894"/>
                    <a:pt x="8934" y="15894"/>
                  </a:cubicBezTo>
                  <a:cubicBezTo>
                    <a:pt x="10069" y="15894"/>
                    <a:pt x="11224" y="15738"/>
                    <a:pt x="12372" y="15411"/>
                  </a:cubicBezTo>
                  <a:cubicBezTo>
                    <a:pt x="18937" y="13557"/>
                    <a:pt x="22767" y="6779"/>
                    <a:pt x="20913" y="274"/>
                  </a:cubicBezTo>
                  <a:cubicBezTo>
                    <a:pt x="20883" y="183"/>
                    <a:pt x="20852" y="92"/>
                    <a:pt x="20822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80"/>
            <p:cNvSpPr/>
            <p:nvPr/>
          </p:nvSpPr>
          <p:spPr>
            <a:xfrm>
              <a:off x="7205875" y="4139800"/>
              <a:ext cx="638325" cy="515975"/>
            </a:xfrm>
            <a:custGeom>
              <a:avLst/>
              <a:gdLst/>
              <a:ahLst/>
              <a:cxnLst/>
              <a:rect l="l" t="t" r="r" b="b"/>
              <a:pathLst>
                <a:path w="25533" h="20639" extrusionOk="0">
                  <a:moveTo>
                    <a:pt x="13836" y="0"/>
                  </a:moveTo>
                  <a:cubicBezTo>
                    <a:pt x="12701" y="0"/>
                    <a:pt x="11545" y="157"/>
                    <a:pt x="10396" y="486"/>
                  </a:cubicBezTo>
                  <a:cubicBezTo>
                    <a:pt x="3830" y="2340"/>
                    <a:pt x="0" y="9118"/>
                    <a:pt x="1855" y="15623"/>
                  </a:cubicBezTo>
                  <a:cubicBezTo>
                    <a:pt x="2402" y="17568"/>
                    <a:pt x="3405" y="19270"/>
                    <a:pt x="4712" y="20638"/>
                  </a:cubicBezTo>
                  <a:cubicBezTo>
                    <a:pt x="13162" y="19787"/>
                    <a:pt x="21673" y="15714"/>
                    <a:pt x="25533" y="8541"/>
                  </a:cubicBezTo>
                  <a:cubicBezTo>
                    <a:pt x="23908" y="3366"/>
                    <a:pt x="19096" y="0"/>
                    <a:pt x="13836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80"/>
            <p:cNvSpPr/>
            <p:nvPr/>
          </p:nvSpPr>
          <p:spPr>
            <a:xfrm>
              <a:off x="7259825" y="4143575"/>
              <a:ext cx="552475" cy="599575"/>
            </a:xfrm>
            <a:custGeom>
              <a:avLst/>
              <a:gdLst/>
              <a:ahLst/>
              <a:cxnLst/>
              <a:rect l="l" t="t" r="r" b="b"/>
              <a:pathLst>
                <a:path w="22099" h="23983" extrusionOk="0">
                  <a:moveTo>
                    <a:pt x="13587" y="1"/>
                  </a:moveTo>
                  <a:cubicBezTo>
                    <a:pt x="13952" y="2432"/>
                    <a:pt x="14135" y="4864"/>
                    <a:pt x="13314" y="7296"/>
                  </a:cubicBezTo>
                  <a:cubicBezTo>
                    <a:pt x="12493" y="9727"/>
                    <a:pt x="10730" y="12037"/>
                    <a:pt x="8299" y="12949"/>
                  </a:cubicBezTo>
                  <a:cubicBezTo>
                    <a:pt x="7478" y="10943"/>
                    <a:pt x="6900" y="8906"/>
                    <a:pt x="6536" y="6779"/>
                  </a:cubicBezTo>
                  <a:cubicBezTo>
                    <a:pt x="6262" y="5107"/>
                    <a:pt x="5897" y="2979"/>
                    <a:pt x="6110" y="1125"/>
                  </a:cubicBezTo>
                  <a:lnTo>
                    <a:pt x="6110" y="1125"/>
                  </a:lnTo>
                  <a:cubicBezTo>
                    <a:pt x="6019" y="1186"/>
                    <a:pt x="5897" y="1247"/>
                    <a:pt x="5806" y="1308"/>
                  </a:cubicBezTo>
                  <a:cubicBezTo>
                    <a:pt x="5685" y="2675"/>
                    <a:pt x="5928" y="4104"/>
                    <a:pt x="6049" y="5472"/>
                  </a:cubicBezTo>
                  <a:cubicBezTo>
                    <a:pt x="6323" y="8086"/>
                    <a:pt x="7052" y="10639"/>
                    <a:pt x="8055" y="13040"/>
                  </a:cubicBezTo>
                  <a:cubicBezTo>
                    <a:pt x="7660" y="13162"/>
                    <a:pt x="7265" y="13253"/>
                    <a:pt x="6870" y="13314"/>
                  </a:cubicBezTo>
                  <a:cubicBezTo>
                    <a:pt x="6628" y="13343"/>
                    <a:pt x="6395" y="13357"/>
                    <a:pt x="6170" y="13357"/>
                  </a:cubicBezTo>
                  <a:cubicBezTo>
                    <a:pt x="2892" y="13357"/>
                    <a:pt x="1376" y="10355"/>
                    <a:pt x="153" y="7539"/>
                  </a:cubicBezTo>
                  <a:cubicBezTo>
                    <a:pt x="92" y="7660"/>
                    <a:pt x="61" y="7782"/>
                    <a:pt x="1" y="7873"/>
                  </a:cubicBezTo>
                  <a:cubicBezTo>
                    <a:pt x="1249" y="10787"/>
                    <a:pt x="2903" y="13700"/>
                    <a:pt x="6234" y="13700"/>
                  </a:cubicBezTo>
                  <a:cubicBezTo>
                    <a:pt x="6552" y="13700"/>
                    <a:pt x="6885" y="13673"/>
                    <a:pt x="7235" y="13618"/>
                  </a:cubicBezTo>
                  <a:cubicBezTo>
                    <a:pt x="7569" y="13557"/>
                    <a:pt x="7873" y="13496"/>
                    <a:pt x="8177" y="13375"/>
                  </a:cubicBezTo>
                  <a:cubicBezTo>
                    <a:pt x="8238" y="13466"/>
                    <a:pt x="8268" y="13587"/>
                    <a:pt x="8299" y="13679"/>
                  </a:cubicBezTo>
                  <a:cubicBezTo>
                    <a:pt x="8633" y="14408"/>
                    <a:pt x="8998" y="15198"/>
                    <a:pt x="9362" y="15958"/>
                  </a:cubicBezTo>
                  <a:cubicBezTo>
                    <a:pt x="8268" y="16414"/>
                    <a:pt x="7144" y="16809"/>
                    <a:pt x="5989" y="17113"/>
                  </a:cubicBezTo>
                  <a:cubicBezTo>
                    <a:pt x="4450" y="17557"/>
                    <a:pt x="2624" y="18087"/>
                    <a:pt x="930" y="18087"/>
                  </a:cubicBezTo>
                  <a:cubicBezTo>
                    <a:pt x="884" y="18087"/>
                    <a:pt x="837" y="18087"/>
                    <a:pt x="791" y="18086"/>
                  </a:cubicBezTo>
                  <a:lnTo>
                    <a:pt x="791" y="18086"/>
                  </a:lnTo>
                  <a:cubicBezTo>
                    <a:pt x="852" y="18177"/>
                    <a:pt x="912" y="18299"/>
                    <a:pt x="973" y="18390"/>
                  </a:cubicBezTo>
                  <a:cubicBezTo>
                    <a:pt x="2402" y="18360"/>
                    <a:pt x="3861" y="17934"/>
                    <a:pt x="5229" y="17630"/>
                  </a:cubicBezTo>
                  <a:cubicBezTo>
                    <a:pt x="6718" y="17296"/>
                    <a:pt x="8116" y="16809"/>
                    <a:pt x="9514" y="16201"/>
                  </a:cubicBezTo>
                  <a:cubicBezTo>
                    <a:pt x="9849" y="16901"/>
                    <a:pt x="10244" y="17569"/>
                    <a:pt x="10639" y="18238"/>
                  </a:cubicBezTo>
                  <a:cubicBezTo>
                    <a:pt x="8907" y="19545"/>
                    <a:pt x="8147" y="21764"/>
                    <a:pt x="8390" y="23892"/>
                  </a:cubicBezTo>
                  <a:cubicBezTo>
                    <a:pt x="8511" y="23922"/>
                    <a:pt x="8663" y="23952"/>
                    <a:pt x="8815" y="23983"/>
                  </a:cubicBezTo>
                  <a:cubicBezTo>
                    <a:pt x="8724" y="23436"/>
                    <a:pt x="8724" y="22858"/>
                    <a:pt x="8755" y="22281"/>
                  </a:cubicBezTo>
                  <a:cubicBezTo>
                    <a:pt x="8876" y="20730"/>
                    <a:pt x="9727" y="19484"/>
                    <a:pt x="10913" y="18633"/>
                  </a:cubicBezTo>
                  <a:cubicBezTo>
                    <a:pt x="12189" y="20609"/>
                    <a:pt x="13739" y="22372"/>
                    <a:pt x="15685" y="23557"/>
                  </a:cubicBezTo>
                  <a:cubicBezTo>
                    <a:pt x="15776" y="23527"/>
                    <a:pt x="15837" y="23496"/>
                    <a:pt x="15898" y="23496"/>
                  </a:cubicBezTo>
                  <a:cubicBezTo>
                    <a:pt x="13952" y="22220"/>
                    <a:pt x="12402" y="20457"/>
                    <a:pt x="11125" y="18481"/>
                  </a:cubicBezTo>
                  <a:cubicBezTo>
                    <a:pt x="11764" y="18056"/>
                    <a:pt x="12493" y="17752"/>
                    <a:pt x="13253" y="17569"/>
                  </a:cubicBezTo>
                  <a:cubicBezTo>
                    <a:pt x="13985" y="17386"/>
                    <a:pt x="14731" y="17303"/>
                    <a:pt x="15483" y="17303"/>
                  </a:cubicBezTo>
                  <a:cubicBezTo>
                    <a:pt x="17604" y="17303"/>
                    <a:pt x="19767" y="17964"/>
                    <a:pt x="21764" y="18907"/>
                  </a:cubicBezTo>
                  <a:cubicBezTo>
                    <a:pt x="21855" y="18785"/>
                    <a:pt x="21946" y="18663"/>
                    <a:pt x="22037" y="18511"/>
                  </a:cubicBezTo>
                  <a:cubicBezTo>
                    <a:pt x="19978" y="17521"/>
                    <a:pt x="17674" y="16867"/>
                    <a:pt x="15461" y="16867"/>
                  </a:cubicBezTo>
                  <a:cubicBezTo>
                    <a:pt x="14276" y="16867"/>
                    <a:pt x="13118" y="17054"/>
                    <a:pt x="12037" y="17478"/>
                  </a:cubicBezTo>
                  <a:cubicBezTo>
                    <a:pt x="11612" y="17630"/>
                    <a:pt x="11217" y="17843"/>
                    <a:pt x="10882" y="18086"/>
                  </a:cubicBezTo>
                  <a:cubicBezTo>
                    <a:pt x="10487" y="17417"/>
                    <a:pt x="10122" y="16779"/>
                    <a:pt x="9758" y="16110"/>
                  </a:cubicBezTo>
                  <a:cubicBezTo>
                    <a:pt x="10913" y="15594"/>
                    <a:pt x="12007" y="15016"/>
                    <a:pt x="13101" y="14378"/>
                  </a:cubicBezTo>
                  <a:cubicBezTo>
                    <a:pt x="16627" y="12341"/>
                    <a:pt x="20457" y="9484"/>
                    <a:pt x="22098" y="5593"/>
                  </a:cubicBezTo>
                  <a:cubicBezTo>
                    <a:pt x="22068" y="5533"/>
                    <a:pt x="22037" y="5502"/>
                    <a:pt x="22007" y="5441"/>
                  </a:cubicBezTo>
                  <a:cubicBezTo>
                    <a:pt x="20274" y="9210"/>
                    <a:pt x="16688" y="11916"/>
                    <a:pt x="13223" y="13983"/>
                  </a:cubicBezTo>
                  <a:cubicBezTo>
                    <a:pt x="12068" y="14682"/>
                    <a:pt x="10852" y="15320"/>
                    <a:pt x="9636" y="15837"/>
                  </a:cubicBezTo>
                  <a:cubicBezTo>
                    <a:pt x="9332" y="15259"/>
                    <a:pt x="9058" y="14682"/>
                    <a:pt x="8785" y="14074"/>
                  </a:cubicBezTo>
                  <a:cubicBezTo>
                    <a:pt x="8663" y="13831"/>
                    <a:pt x="8542" y="13557"/>
                    <a:pt x="8451" y="13283"/>
                  </a:cubicBezTo>
                  <a:cubicBezTo>
                    <a:pt x="10761" y="12432"/>
                    <a:pt x="12402" y="10305"/>
                    <a:pt x="13405" y="8055"/>
                  </a:cubicBezTo>
                  <a:cubicBezTo>
                    <a:pt x="14530" y="5472"/>
                    <a:pt x="14347" y="2736"/>
                    <a:pt x="13952" y="61"/>
                  </a:cubicBezTo>
                  <a:cubicBezTo>
                    <a:pt x="13831" y="31"/>
                    <a:pt x="13709" y="1"/>
                    <a:pt x="13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9" name="Google Shape;4049;p80"/>
          <p:cNvGrpSpPr/>
          <p:nvPr/>
        </p:nvGrpSpPr>
        <p:grpSpPr>
          <a:xfrm>
            <a:off x="6676390" y="2648585"/>
            <a:ext cx="1066800" cy="826135"/>
            <a:chOff x="-437750" y="1965325"/>
            <a:chExt cx="1231825" cy="897950"/>
          </a:xfrm>
        </p:grpSpPr>
        <p:sp>
          <p:nvSpPr>
            <p:cNvPr id="4050" name="Google Shape;4050;p80"/>
            <p:cNvSpPr/>
            <p:nvPr/>
          </p:nvSpPr>
          <p:spPr>
            <a:xfrm>
              <a:off x="-267372" y="2214675"/>
              <a:ext cx="461275" cy="525125"/>
            </a:xfrm>
            <a:custGeom>
              <a:avLst/>
              <a:gdLst/>
              <a:ahLst/>
              <a:cxnLst/>
              <a:rect l="l" t="t" r="r" b="b"/>
              <a:pathLst>
                <a:path w="18451" h="21005" extrusionOk="0">
                  <a:moveTo>
                    <a:pt x="15381" y="1"/>
                  </a:moveTo>
                  <a:lnTo>
                    <a:pt x="1" y="3527"/>
                  </a:lnTo>
                  <a:lnTo>
                    <a:pt x="1672" y="17752"/>
                  </a:lnTo>
                  <a:cubicBezTo>
                    <a:pt x="1672" y="17752"/>
                    <a:pt x="15320" y="19545"/>
                    <a:pt x="18238" y="21004"/>
                  </a:cubicBezTo>
                  <a:cubicBezTo>
                    <a:pt x="18238" y="21004"/>
                    <a:pt x="18329" y="20943"/>
                    <a:pt x="18451" y="20852"/>
                  </a:cubicBezTo>
                  <a:cubicBezTo>
                    <a:pt x="17660" y="13800"/>
                    <a:pt x="16597" y="6901"/>
                    <a:pt x="15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80"/>
            <p:cNvSpPr/>
            <p:nvPr/>
          </p:nvSpPr>
          <p:spPr>
            <a:xfrm>
              <a:off x="111650" y="2134125"/>
              <a:ext cx="421000" cy="601100"/>
            </a:xfrm>
            <a:custGeom>
              <a:avLst/>
              <a:gdLst/>
              <a:ahLst/>
              <a:cxnLst/>
              <a:rect l="l" t="t" r="r" b="b"/>
              <a:pathLst>
                <a:path w="16840" h="24044" extrusionOk="0">
                  <a:moveTo>
                    <a:pt x="13983" y="1"/>
                  </a:moveTo>
                  <a:lnTo>
                    <a:pt x="1" y="3223"/>
                  </a:lnTo>
                  <a:cubicBezTo>
                    <a:pt x="1217" y="10123"/>
                    <a:pt x="2280" y="17022"/>
                    <a:pt x="3071" y="24044"/>
                  </a:cubicBezTo>
                  <a:cubicBezTo>
                    <a:pt x="4651" y="22828"/>
                    <a:pt x="14378" y="15320"/>
                    <a:pt x="16840" y="15290"/>
                  </a:cubicBezTo>
                  <a:lnTo>
                    <a:pt x="13983" y="1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80"/>
            <p:cNvSpPr/>
            <p:nvPr/>
          </p:nvSpPr>
          <p:spPr>
            <a:xfrm>
              <a:off x="-437750" y="1965325"/>
              <a:ext cx="1090475" cy="440900"/>
            </a:xfrm>
            <a:custGeom>
              <a:avLst/>
              <a:gdLst/>
              <a:ahLst/>
              <a:cxnLst/>
              <a:rect l="l" t="t" r="r" b="b"/>
              <a:pathLst>
                <a:path w="43619" h="17636" extrusionOk="0">
                  <a:moveTo>
                    <a:pt x="22928" y="1"/>
                  </a:moveTo>
                  <a:cubicBezTo>
                    <a:pt x="22100" y="1"/>
                    <a:pt x="21013" y="134"/>
                    <a:pt x="20092" y="689"/>
                  </a:cubicBezTo>
                  <a:cubicBezTo>
                    <a:pt x="18329" y="1783"/>
                    <a:pt x="3314" y="10355"/>
                    <a:pt x="3314" y="10355"/>
                  </a:cubicBezTo>
                  <a:cubicBezTo>
                    <a:pt x="3314" y="10355"/>
                    <a:pt x="1" y="11784"/>
                    <a:pt x="1551" y="12939"/>
                  </a:cubicBezTo>
                  <a:lnTo>
                    <a:pt x="21399" y="17255"/>
                  </a:lnTo>
                  <a:cubicBezTo>
                    <a:pt x="21399" y="17255"/>
                    <a:pt x="22130" y="17636"/>
                    <a:pt x="23141" y="17636"/>
                  </a:cubicBezTo>
                  <a:cubicBezTo>
                    <a:pt x="23843" y="17636"/>
                    <a:pt x="24680" y="17452"/>
                    <a:pt x="25503" y="16829"/>
                  </a:cubicBezTo>
                  <a:cubicBezTo>
                    <a:pt x="27478" y="15279"/>
                    <a:pt x="41552" y="6495"/>
                    <a:pt x="41552" y="6495"/>
                  </a:cubicBezTo>
                  <a:cubicBezTo>
                    <a:pt x="41552" y="6495"/>
                    <a:pt x="43618" y="4914"/>
                    <a:pt x="42129" y="4094"/>
                  </a:cubicBezTo>
                  <a:cubicBezTo>
                    <a:pt x="40609" y="3242"/>
                    <a:pt x="24226" y="112"/>
                    <a:pt x="24226" y="112"/>
                  </a:cubicBezTo>
                  <a:cubicBezTo>
                    <a:pt x="24226" y="112"/>
                    <a:pt x="23685" y="1"/>
                    <a:pt x="22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80"/>
            <p:cNvSpPr/>
            <p:nvPr/>
          </p:nvSpPr>
          <p:spPr>
            <a:xfrm>
              <a:off x="96700" y="2134125"/>
              <a:ext cx="549175" cy="624400"/>
            </a:xfrm>
            <a:custGeom>
              <a:avLst/>
              <a:gdLst/>
              <a:ahLst/>
              <a:cxnLst/>
              <a:rect l="l" t="t" r="r" b="b"/>
              <a:pathLst>
                <a:path w="21967" h="24976" extrusionOk="0">
                  <a:moveTo>
                    <a:pt x="2086" y="0"/>
                  </a:moveTo>
                  <a:cubicBezTo>
                    <a:pt x="1458" y="0"/>
                    <a:pt x="815" y="224"/>
                    <a:pt x="173" y="746"/>
                  </a:cubicBezTo>
                  <a:cubicBezTo>
                    <a:pt x="0" y="890"/>
                    <a:pt x="155" y="1143"/>
                    <a:pt x="353" y="1143"/>
                  </a:cubicBezTo>
                  <a:cubicBezTo>
                    <a:pt x="364" y="1143"/>
                    <a:pt x="375" y="1143"/>
                    <a:pt x="386" y="1141"/>
                  </a:cubicBezTo>
                  <a:cubicBezTo>
                    <a:pt x="854" y="1025"/>
                    <a:pt x="1294" y="971"/>
                    <a:pt x="1708" y="971"/>
                  </a:cubicBezTo>
                  <a:cubicBezTo>
                    <a:pt x="6621" y="971"/>
                    <a:pt x="7873" y="8638"/>
                    <a:pt x="8350" y="12479"/>
                  </a:cubicBezTo>
                  <a:cubicBezTo>
                    <a:pt x="9098" y="18948"/>
                    <a:pt x="14186" y="24975"/>
                    <a:pt x="21053" y="24975"/>
                  </a:cubicBezTo>
                  <a:cubicBezTo>
                    <a:pt x="21154" y="24975"/>
                    <a:pt x="21257" y="24974"/>
                    <a:pt x="21359" y="24971"/>
                  </a:cubicBezTo>
                  <a:cubicBezTo>
                    <a:pt x="21937" y="24971"/>
                    <a:pt x="21967" y="24120"/>
                    <a:pt x="21389" y="24090"/>
                  </a:cubicBezTo>
                  <a:cubicBezTo>
                    <a:pt x="16800" y="23847"/>
                    <a:pt x="12848" y="21324"/>
                    <a:pt x="10629" y="17311"/>
                  </a:cubicBezTo>
                  <a:cubicBezTo>
                    <a:pt x="8836" y="14059"/>
                    <a:pt x="9444" y="10229"/>
                    <a:pt x="8258" y="6825"/>
                  </a:cubicBezTo>
                  <a:cubicBezTo>
                    <a:pt x="7535" y="4704"/>
                    <a:pt x="4967" y="0"/>
                    <a:pt x="20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80"/>
            <p:cNvSpPr/>
            <p:nvPr/>
          </p:nvSpPr>
          <p:spPr>
            <a:xfrm>
              <a:off x="620175" y="2702925"/>
              <a:ext cx="173900" cy="160350"/>
            </a:xfrm>
            <a:custGeom>
              <a:avLst/>
              <a:gdLst/>
              <a:ahLst/>
              <a:cxnLst/>
              <a:rect l="l" t="t" r="r" b="b"/>
              <a:pathLst>
                <a:path w="6956" h="6414" extrusionOk="0">
                  <a:moveTo>
                    <a:pt x="6621" y="0"/>
                  </a:moveTo>
                  <a:cubicBezTo>
                    <a:pt x="6621" y="0"/>
                    <a:pt x="5739" y="395"/>
                    <a:pt x="4523" y="395"/>
                  </a:cubicBezTo>
                  <a:cubicBezTo>
                    <a:pt x="4413" y="395"/>
                    <a:pt x="4284" y="394"/>
                    <a:pt x="4141" y="394"/>
                  </a:cubicBezTo>
                  <a:cubicBezTo>
                    <a:pt x="2743" y="394"/>
                    <a:pt x="1" y="494"/>
                    <a:pt x="359" y="2645"/>
                  </a:cubicBezTo>
                  <a:cubicBezTo>
                    <a:pt x="359" y="2645"/>
                    <a:pt x="754" y="4104"/>
                    <a:pt x="3216" y="5046"/>
                  </a:cubicBezTo>
                  <a:cubicBezTo>
                    <a:pt x="4311" y="5532"/>
                    <a:pt x="4827" y="6414"/>
                    <a:pt x="4827" y="6414"/>
                  </a:cubicBezTo>
                  <a:cubicBezTo>
                    <a:pt x="4827" y="6414"/>
                    <a:pt x="5770" y="5654"/>
                    <a:pt x="6104" y="4286"/>
                  </a:cubicBezTo>
                  <a:lnTo>
                    <a:pt x="4463" y="3526"/>
                  </a:lnTo>
                  <a:lnTo>
                    <a:pt x="4463" y="3526"/>
                  </a:lnTo>
                  <a:lnTo>
                    <a:pt x="6347" y="3769"/>
                  </a:lnTo>
                  <a:cubicBezTo>
                    <a:pt x="6347" y="3769"/>
                    <a:pt x="6773" y="2705"/>
                    <a:pt x="6682" y="1824"/>
                  </a:cubicBezTo>
                  <a:lnTo>
                    <a:pt x="6682" y="1824"/>
                  </a:lnTo>
                  <a:cubicBezTo>
                    <a:pt x="6627" y="1836"/>
                    <a:pt x="6547" y="1841"/>
                    <a:pt x="6453" y="1841"/>
                  </a:cubicBezTo>
                  <a:cubicBezTo>
                    <a:pt x="6080" y="1841"/>
                    <a:pt x="5496" y="1763"/>
                    <a:pt x="5496" y="1763"/>
                  </a:cubicBezTo>
                  <a:lnTo>
                    <a:pt x="6955" y="1307"/>
                  </a:lnTo>
                  <a:cubicBezTo>
                    <a:pt x="6955" y="1307"/>
                    <a:pt x="6894" y="730"/>
                    <a:pt x="6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784" y="404105"/>
            <a:ext cx="7010400" cy="943704"/>
          </a:xfrm>
          <a:prstGeom prst="rect">
            <a:avLst/>
          </a:prstGeom>
        </p:spPr>
      </p:pic>
      <p:pic>
        <p:nvPicPr>
          <p:cNvPr id="109" name="Picture 108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547" t="11852" r="49800" b="18012"/>
          <a:stretch>
            <a:fillRect/>
          </a:stretch>
        </p:blipFill>
        <p:spPr>
          <a:xfrm>
            <a:off x="720496" y="1542361"/>
            <a:ext cx="1571014" cy="298110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0" y="561975"/>
            <a:ext cx="9144635" cy="815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2" name="Google Shape;3141;p76"/>
          <p:cNvGrpSpPr/>
          <p:nvPr/>
        </p:nvGrpSpPr>
        <p:grpSpPr>
          <a:xfrm>
            <a:off x="43309" y="1498234"/>
            <a:ext cx="863258" cy="726826"/>
            <a:chOff x="7639814" y="1464579"/>
            <a:chExt cx="863258" cy="726826"/>
          </a:xfrm>
        </p:grpSpPr>
        <p:grpSp>
          <p:nvGrpSpPr>
            <p:cNvPr id="13" name="Google Shape;3142;p76"/>
            <p:cNvGrpSpPr/>
            <p:nvPr/>
          </p:nvGrpSpPr>
          <p:grpSpPr>
            <a:xfrm rot="-842945">
              <a:off x="8112336" y="1790340"/>
              <a:ext cx="351858" cy="363795"/>
              <a:chOff x="3610557" y="2780704"/>
              <a:chExt cx="325017" cy="336052"/>
            </a:xfrm>
          </p:grpSpPr>
          <p:sp>
            <p:nvSpPr>
              <p:cNvPr id="14" name="Google Shape;3143;p76"/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3144;p76"/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3145;p76"/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7" name="Google Shape;3146;p76"/>
            <p:cNvGrpSpPr/>
            <p:nvPr/>
          </p:nvGrpSpPr>
          <p:grpSpPr>
            <a:xfrm rot="1954993">
              <a:off x="7710083" y="1530690"/>
              <a:ext cx="351860" cy="363777"/>
              <a:chOff x="3610557" y="2780704"/>
              <a:chExt cx="325017" cy="336052"/>
            </a:xfrm>
          </p:grpSpPr>
          <p:sp>
            <p:nvSpPr>
              <p:cNvPr id="18" name="Google Shape;3147;p76"/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3148;p76"/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3149;p76"/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1" name="Google Shape;3141;p76"/>
          <p:cNvGrpSpPr/>
          <p:nvPr/>
        </p:nvGrpSpPr>
        <p:grpSpPr>
          <a:xfrm flipH="1">
            <a:off x="-65911" y="3514359"/>
            <a:ext cx="863258" cy="726826"/>
            <a:chOff x="7639814" y="1464579"/>
            <a:chExt cx="863258" cy="726826"/>
          </a:xfrm>
        </p:grpSpPr>
        <p:grpSp>
          <p:nvGrpSpPr>
            <p:cNvPr id="22" name="Google Shape;3142;p76"/>
            <p:cNvGrpSpPr/>
            <p:nvPr/>
          </p:nvGrpSpPr>
          <p:grpSpPr>
            <a:xfrm rot="-842945">
              <a:off x="8112336" y="1790340"/>
              <a:ext cx="351858" cy="363795"/>
              <a:chOff x="3610557" y="2780704"/>
              <a:chExt cx="325017" cy="336052"/>
            </a:xfrm>
          </p:grpSpPr>
          <p:sp>
            <p:nvSpPr>
              <p:cNvPr id="23" name="Google Shape;3143;p76"/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3144;p76"/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3145;p76"/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3146;p76"/>
            <p:cNvGrpSpPr/>
            <p:nvPr/>
          </p:nvGrpSpPr>
          <p:grpSpPr>
            <a:xfrm rot="1954993">
              <a:off x="7710083" y="1530690"/>
              <a:ext cx="351860" cy="363777"/>
              <a:chOff x="3610557" y="2780704"/>
              <a:chExt cx="325017" cy="336052"/>
            </a:xfrm>
          </p:grpSpPr>
          <p:sp>
            <p:nvSpPr>
              <p:cNvPr id="27" name="Google Shape;3147;p76"/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3148;p76"/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3149;p76"/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93" name="Google Shape;493;p40"/>
          <p:cNvSpPr/>
          <p:nvPr/>
        </p:nvSpPr>
        <p:spPr>
          <a:xfrm>
            <a:off x="7724140" y="2681605"/>
            <a:ext cx="1203325" cy="1176020"/>
          </a:xfrm>
          <a:custGeom>
            <a:avLst/>
            <a:gdLst/>
            <a:ahLst/>
            <a:cxnLst/>
            <a:rect l="l" t="t" r="r" b="b"/>
            <a:pathLst>
              <a:path w="44166" h="40007" extrusionOk="0">
                <a:moveTo>
                  <a:pt x="31369" y="1"/>
                </a:moveTo>
                <a:lnTo>
                  <a:pt x="1581" y="4591"/>
                </a:lnTo>
                <a:cubicBezTo>
                  <a:pt x="1581" y="4591"/>
                  <a:pt x="1" y="26020"/>
                  <a:pt x="9089" y="33436"/>
                </a:cubicBezTo>
                <a:cubicBezTo>
                  <a:pt x="14157" y="37572"/>
                  <a:pt x="21816" y="40007"/>
                  <a:pt x="27858" y="40007"/>
                </a:cubicBezTo>
                <a:cubicBezTo>
                  <a:pt x="32650" y="40007"/>
                  <a:pt x="36425" y="38475"/>
                  <a:pt x="37083" y="35047"/>
                </a:cubicBezTo>
                <a:cubicBezTo>
                  <a:pt x="37083" y="35047"/>
                  <a:pt x="37118" y="35050"/>
                  <a:pt x="37182" y="35050"/>
                </a:cubicBezTo>
                <a:cubicBezTo>
                  <a:pt x="37773" y="35050"/>
                  <a:pt x="40829" y="34777"/>
                  <a:pt x="40609" y="29120"/>
                </a:cubicBezTo>
                <a:cubicBezTo>
                  <a:pt x="40609" y="29120"/>
                  <a:pt x="43254" y="28542"/>
                  <a:pt x="43710" y="24895"/>
                </a:cubicBezTo>
                <a:cubicBezTo>
                  <a:pt x="44166" y="21248"/>
                  <a:pt x="36111" y="18269"/>
                  <a:pt x="34378" y="13162"/>
                </a:cubicBezTo>
                <a:cubicBezTo>
                  <a:pt x="32646" y="8025"/>
                  <a:pt x="31369" y="1"/>
                  <a:pt x="31369" y="1"/>
                </a:cubicBezTo>
                <a:close/>
              </a:path>
            </a:pathLst>
          </a:custGeom>
          <a:solidFill>
            <a:srgbClr val="673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4" name="Google Shape;494;p40"/>
          <p:cNvSpPr/>
          <p:nvPr/>
        </p:nvSpPr>
        <p:spPr>
          <a:xfrm>
            <a:off x="7985125" y="3213100"/>
            <a:ext cx="601345" cy="708660"/>
          </a:xfrm>
          <a:custGeom>
            <a:avLst/>
            <a:gdLst/>
            <a:ahLst/>
            <a:cxnLst/>
            <a:rect l="l" t="t" r="r" b="b"/>
            <a:pathLst>
              <a:path w="22068" h="24096" extrusionOk="0">
                <a:moveTo>
                  <a:pt x="11171" y="0"/>
                </a:moveTo>
                <a:cubicBezTo>
                  <a:pt x="9954" y="0"/>
                  <a:pt x="8643" y="74"/>
                  <a:pt x="7265" y="230"/>
                </a:cubicBezTo>
                <a:cubicBezTo>
                  <a:pt x="7265" y="230"/>
                  <a:pt x="0" y="929"/>
                  <a:pt x="395" y="5337"/>
                </a:cubicBezTo>
                <a:cubicBezTo>
                  <a:pt x="821" y="9744"/>
                  <a:pt x="456" y="19714"/>
                  <a:pt x="2797" y="23392"/>
                </a:cubicBezTo>
                <a:cubicBezTo>
                  <a:pt x="3132" y="23900"/>
                  <a:pt x="4690" y="24095"/>
                  <a:pt x="6733" y="24095"/>
                </a:cubicBezTo>
                <a:cubicBezTo>
                  <a:pt x="10801" y="24095"/>
                  <a:pt x="16792" y="23320"/>
                  <a:pt x="18876" y="22692"/>
                </a:cubicBezTo>
                <a:cubicBezTo>
                  <a:pt x="21976" y="21750"/>
                  <a:pt x="22067" y="18832"/>
                  <a:pt x="21733" y="15853"/>
                </a:cubicBezTo>
                <a:cubicBezTo>
                  <a:pt x="21368" y="12875"/>
                  <a:pt x="20426" y="5793"/>
                  <a:pt x="19362" y="2601"/>
                </a:cubicBezTo>
                <a:cubicBezTo>
                  <a:pt x="18837" y="1000"/>
                  <a:pt x="15643" y="0"/>
                  <a:pt x="11171" y="0"/>
                </a:cubicBezTo>
                <a:close/>
              </a:path>
            </a:pathLst>
          </a:custGeom>
          <a:solidFill>
            <a:srgbClr val="F27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5" name="Google Shape;495;p40"/>
          <p:cNvSpPr/>
          <p:nvPr/>
        </p:nvSpPr>
        <p:spPr>
          <a:xfrm>
            <a:off x="8006715" y="3211195"/>
            <a:ext cx="601345" cy="708025"/>
          </a:xfrm>
          <a:custGeom>
            <a:avLst/>
            <a:gdLst/>
            <a:ahLst/>
            <a:cxnLst/>
            <a:rect l="l" t="t" r="r" b="b"/>
            <a:pathLst>
              <a:path w="22068" h="24093" extrusionOk="0">
                <a:moveTo>
                  <a:pt x="11118" y="1"/>
                </a:moveTo>
                <a:cubicBezTo>
                  <a:pt x="9916" y="1"/>
                  <a:pt x="8623" y="74"/>
                  <a:pt x="7265" y="227"/>
                </a:cubicBezTo>
                <a:cubicBezTo>
                  <a:pt x="7265" y="227"/>
                  <a:pt x="0" y="957"/>
                  <a:pt x="426" y="5364"/>
                </a:cubicBezTo>
                <a:cubicBezTo>
                  <a:pt x="852" y="9741"/>
                  <a:pt x="456" y="19741"/>
                  <a:pt x="2827" y="23389"/>
                </a:cubicBezTo>
                <a:cubicBezTo>
                  <a:pt x="3152" y="23897"/>
                  <a:pt x="4704" y="24092"/>
                  <a:pt x="6742" y="24092"/>
                </a:cubicBezTo>
                <a:cubicBezTo>
                  <a:pt x="10802" y="24092"/>
                  <a:pt x="16792" y="23317"/>
                  <a:pt x="18876" y="22690"/>
                </a:cubicBezTo>
                <a:cubicBezTo>
                  <a:pt x="22007" y="21747"/>
                  <a:pt x="22068" y="18860"/>
                  <a:pt x="21733" y="15881"/>
                </a:cubicBezTo>
                <a:cubicBezTo>
                  <a:pt x="21369" y="12902"/>
                  <a:pt x="20426" y="5820"/>
                  <a:pt x="19363" y="2629"/>
                </a:cubicBezTo>
                <a:cubicBezTo>
                  <a:pt x="18835" y="1021"/>
                  <a:pt x="15618" y="1"/>
                  <a:pt x="11118" y="1"/>
                </a:cubicBezTo>
                <a:close/>
              </a:path>
            </a:pathLst>
          </a:custGeom>
          <a:solidFill>
            <a:srgbClr val="F167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6" name="Google Shape;496;p40"/>
          <p:cNvSpPr/>
          <p:nvPr/>
        </p:nvSpPr>
        <p:spPr>
          <a:xfrm>
            <a:off x="8073390" y="4218305"/>
            <a:ext cx="226695" cy="261620"/>
          </a:xfrm>
          <a:custGeom>
            <a:avLst/>
            <a:gdLst/>
            <a:ahLst/>
            <a:cxnLst/>
            <a:rect l="l" t="t" r="r" b="b"/>
            <a:pathLst>
              <a:path w="8329" h="8907" extrusionOk="0">
                <a:moveTo>
                  <a:pt x="8329" y="1"/>
                </a:moveTo>
                <a:lnTo>
                  <a:pt x="1" y="366"/>
                </a:lnTo>
                <a:lnTo>
                  <a:pt x="517" y="4135"/>
                </a:lnTo>
                <a:cubicBezTo>
                  <a:pt x="2919" y="6080"/>
                  <a:pt x="5502" y="7752"/>
                  <a:pt x="8268" y="8907"/>
                </a:cubicBezTo>
                <a:lnTo>
                  <a:pt x="8329" y="1"/>
                </a:lnTo>
                <a:close/>
              </a:path>
            </a:pathLst>
          </a:custGeom>
          <a:solidFill>
            <a:srgbClr val="ED99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7" name="Google Shape;497;p40"/>
          <p:cNvSpPr/>
          <p:nvPr/>
        </p:nvSpPr>
        <p:spPr>
          <a:xfrm>
            <a:off x="8087995" y="4339590"/>
            <a:ext cx="211455" cy="385445"/>
          </a:xfrm>
          <a:custGeom>
            <a:avLst/>
            <a:gdLst/>
            <a:ahLst/>
            <a:cxnLst/>
            <a:rect l="l" t="t" r="r" b="b"/>
            <a:pathLst>
              <a:path w="7752" h="13120" extrusionOk="0">
                <a:moveTo>
                  <a:pt x="0" y="1"/>
                </a:moveTo>
                <a:lnTo>
                  <a:pt x="1794" y="12767"/>
                </a:lnTo>
                <a:cubicBezTo>
                  <a:pt x="2878" y="13025"/>
                  <a:pt x="3813" y="13119"/>
                  <a:pt x="4600" y="13119"/>
                </a:cubicBezTo>
                <a:cubicBezTo>
                  <a:pt x="6680" y="13119"/>
                  <a:pt x="7721" y="12463"/>
                  <a:pt x="7721" y="12463"/>
                </a:cubicBezTo>
                <a:lnTo>
                  <a:pt x="7751" y="4773"/>
                </a:lnTo>
                <a:cubicBezTo>
                  <a:pt x="4985" y="3618"/>
                  <a:pt x="2402" y="1946"/>
                  <a:pt x="0" y="1"/>
                </a:cubicBezTo>
                <a:close/>
              </a:path>
            </a:pathLst>
          </a:custGeom>
          <a:solidFill>
            <a:srgbClr val="F9C1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8" name="Google Shape;498;p40"/>
          <p:cNvSpPr/>
          <p:nvPr/>
        </p:nvSpPr>
        <p:spPr>
          <a:xfrm>
            <a:off x="8020050" y="4770755"/>
            <a:ext cx="281305" cy="53340"/>
          </a:xfrm>
          <a:custGeom>
            <a:avLst/>
            <a:gdLst/>
            <a:ahLst/>
            <a:cxnLst/>
            <a:rect l="l" t="t" r="r" b="b"/>
            <a:pathLst>
              <a:path w="10315" h="1821" extrusionOk="0">
                <a:moveTo>
                  <a:pt x="7831" y="0"/>
                </a:moveTo>
                <a:cubicBezTo>
                  <a:pt x="4809" y="0"/>
                  <a:pt x="92" y="266"/>
                  <a:pt x="92" y="266"/>
                </a:cubicBezTo>
                <a:cubicBezTo>
                  <a:pt x="92" y="266"/>
                  <a:pt x="1" y="1117"/>
                  <a:pt x="1308" y="1391"/>
                </a:cubicBezTo>
                <a:cubicBezTo>
                  <a:pt x="2254" y="1606"/>
                  <a:pt x="3762" y="1821"/>
                  <a:pt x="5295" y="1821"/>
                </a:cubicBezTo>
                <a:cubicBezTo>
                  <a:pt x="5930" y="1821"/>
                  <a:pt x="6569" y="1784"/>
                  <a:pt x="7174" y="1695"/>
                </a:cubicBezTo>
                <a:cubicBezTo>
                  <a:pt x="9211" y="1421"/>
                  <a:pt x="10153" y="1208"/>
                  <a:pt x="10153" y="1208"/>
                </a:cubicBezTo>
                <a:cubicBezTo>
                  <a:pt x="10153" y="1208"/>
                  <a:pt x="10244" y="813"/>
                  <a:pt x="10305" y="236"/>
                </a:cubicBezTo>
                <a:cubicBezTo>
                  <a:pt x="10315" y="60"/>
                  <a:pt x="9263" y="0"/>
                  <a:pt x="7831" y="0"/>
                </a:cubicBezTo>
                <a:close/>
              </a:path>
            </a:pathLst>
          </a:custGeom>
          <a:solidFill>
            <a:srgbClr val="F167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40"/>
          <p:cNvSpPr/>
          <p:nvPr/>
        </p:nvSpPr>
        <p:spPr>
          <a:xfrm>
            <a:off x="8018780" y="4730750"/>
            <a:ext cx="105410" cy="79375"/>
          </a:xfrm>
          <a:custGeom>
            <a:avLst/>
            <a:gdLst/>
            <a:ahLst/>
            <a:cxnLst/>
            <a:rect l="l" t="t" r="r" b="b"/>
            <a:pathLst>
              <a:path w="3861" h="2706" extrusionOk="0">
                <a:moveTo>
                  <a:pt x="2432" y="0"/>
                </a:moveTo>
                <a:cubicBezTo>
                  <a:pt x="1399" y="395"/>
                  <a:pt x="274" y="942"/>
                  <a:pt x="122" y="1611"/>
                </a:cubicBezTo>
                <a:cubicBezTo>
                  <a:pt x="0" y="2219"/>
                  <a:pt x="1703" y="2614"/>
                  <a:pt x="3861" y="2705"/>
                </a:cubicBezTo>
                <a:cubicBezTo>
                  <a:pt x="3587" y="1763"/>
                  <a:pt x="3131" y="821"/>
                  <a:pt x="2432" y="0"/>
                </a:cubicBezTo>
                <a:close/>
              </a:path>
            </a:pathLst>
          </a:custGeom>
          <a:solidFill>
            <a:srgbClr val="F167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0" name="Google Shape;500;p40"/>
          <p:cNvSpPr/>
          <p:nvPr/>
        </p:nvSpPr>
        <p:spPr>
          <a:xfrm>
            <a:off x="8085455" y="4705985"/>
            <a:ext cx="222250" cy="105410"/>
          </a:xfrm>
          <a:custGeom>
            <a:avLst/>
            <a:gdLst/>
            <a:ahLst/>
            <a:cxnLst/>
            <a:rect l="l" t="t" r="r" b="b"/>
            <a:pathLst>
              <a:path w="8147" h="3594" extrusionOk="0">
                <a:moveTo>
                  <a:pt x="7812" y="1"/>
                </a:moveTo>
                <a:cubicBezTo>
                  <a:pt x="7812" y="1"/>
                  <a:pt x="6413" y="644"/>
                  <a:pt x="4387" y="644"/>
                </a:cubicBezTo>
                <a:cubicBezTo>
                  <a:pt x="3628" y="644"/>
                  <a:pt x="2780" y="554"/>
                  <a:pt x="1885" y="305"/>
                </a:cubicBezTo>
                <a:cubicBezTo>
                  <a:pt x="1885" y="305"/>
                  <a:pt x="973" y="518"/>
                  <a:pt x="0" y="852"/>
                </a:cubicBezTo>
                <a:cubicBezTo>
                  <a:pt x="699" y="1673"/>
                  <a:pt x="1155" y="2615"/>
                  <a:pt x="1429" y="3557"/>
                </a:cubicBezTo>
                <a:cubicBezTo>
                  <a:pt x="1866" y="3582"/>
                  <a:pt x="2321" y="3594"/>
                  <a:pt x="2781" y="3594"/>
                </a:cubicBezTo>
                <a:cubicBezTo>
                  <a:pt x="4621" y="3594"/>
                  <a:pt x="6547" y="3399"/>
                  <a:pt x="7812" y="3010"/>
                </a:cubicBezTo>
                <a:cubicBezTo>
                  <a:pt x="7812" y="3010"/>
                  <a:pt x="8146" y="1247"/>
                  <a:pt x="7812" y="1"/>
                </a:cubicBezTo>
                <a:close/>
              </a:path>
            </a:pathLst>
          </a:custGeom>
          <a:solidFill>
            <a:srgbClr val="F27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1" name="Google Shape;501;p40"/>
          <p:cNvSpPr/>
          <p:nvPr/>
        </p:nvSpPr>
        <p:spPr>
          <a:xfrm>
            <a:off x="8076565" y="4664710"/>
            <a:ext cx="56515" cy="66675"/>
          </a:xfrm>
          <a:custGeom>
            <a:avLst/>
            <a:gdLst/>
            <a:ahLst/>
            <a:cxnLst/>
            <a:rect l="l" t="t" r="r" b="b"/>
            <a:pathLst>
              <a:path w="2070" h="2266" extrusionOk="0">
                <a:moveTo>
                  <a:pt x="1272" y="233"/>
                </a:moveTo>
                <a:cubicBezTo>
                  <a:pt x="1306" y="233"/>
                  <a:pt x="1349" y="245"/>
                  <a:pt x="1403" y="274"/>
                </a:cubicBezTo>
                <a:cubicBezTo>
                  <a:pt x="1646" y="396"/>
                  <a:pt x="1646" y="1004"/>
                  <a:pt x="1646" y="1247"/>
                </a:cubicBezTo>
                <a:cubicBezTo>
                  <a:pt x="1661" y="1395"/>
                  <a:pt x="1662" y="1536"/>
                  <a:pt x="1658" y="1676"/>
                </a:cubicBezTo>
                <a:lnTo>
                  <a:pt x="1658" y="1676"/>
                </a:lnTo>
                <a:cubicBezTo>
                  <a:pt x="1571" y="1533"/>
                  <a:pt x="1483" y="1390"/>
                  <a:pt x="1403" y="1247"/>
                </a:cubicBezTo>
                <a:cubicBezTo>
                  <a:pt x="1376" y="1165"/>
                  <a:pt x="984" y="233"/>
                  <a:pt x="1272" y="233"/>
                </a:cubicBezTo>
                <a:close/>
                <a:moveTo>
                  <a:pt x="664" y="1084"/>
                </a:moveTo>
                <a:cubicBezTo>
                  <a:pt x="686" y="1084"/>
                  <a:pt x="709" y="1088"/>
                  <a:pt x="735" y="1095"/>
                </a:cubicBezTo>
                <a:cubicBezTo>
                  <a:pt x="887" y="1156"/>
                  <a:pt x="1039" y="1308"/>
                  <a:pt x="1130" y="1399"/>
                </a:cubicBezTo>
                <a:cubicBezTo>
                  <a:pt x="1262" y="1550"/>
                  <a:pt x="1382" y="1713"/>
                  <a:pt x="1491" y="1880"/>
                </a:cubicBezTo>
                <a:lnTo>
                  <a:pt x="1491" y="1880"/>
                </a:lnTo>
                <a:cubicBezTo>
                  <a:pt x="1517" y="1924"/>
                  <a:pt x="1541" y="1965"/>
                  <a:pt x="1563" y="2002"/>
                </a:cubicBezTo>
                <a:lnTo>
                  <a:pt x="1563" y="2002"/>
                </a:lnTo>
                <a:cubicBezTo>
                  <a:pt x="1188" y="1894"/>
                  <a:pt x="777" y="1755"/>
                  <a:pt x="552" y="1429"/>
                </a:cubicBezTo>
                <a:cubicBezTo>
                  <a:pt x="445" y="1269"/>
                  <a:pt x="503" y="1084"/>
                  <a:pt x="664" y="1084"/>
                </a:cubicBezTo>
                <a:close/>
                <a:moveTo>
                  <a:pt x="1303" y="0"/>
                </a:moveTo>
                <a:cubicBezTo>
                  <a:pt x="1296" y="0"/>
                  <a:pt x="1289" y="1"/>
                  <a:pt x="1282" y="1"/>
                </a:cubicBezTo>
                <a:cubicBezTo>
                  <a:pt x="780" y="16"/>
                  <a:pt x="852" y="517"/>
                  <a:pt x="1065" y="1039"/>
                </a:cubicBezTo>
                <a:lnTo>
                  <a:pt x="1065" y="1039"/>
                </a:lnTo>
                <a:cubicBezTo>
                  <a:pt x="1017" y="1004"/>
                  <a:pt x="968" y="972"/>
                  <a:pt x="917" y="943"/>
                </a:cubicBezTo>
                <a:cubicBezTo>
                  <a:pt x="834" y="887"/>
                  <a:pt x="712" y="851"/>
                  <a:pt x="596" y="851"/>
                </a:cubicBezTo>
                <a:cubicBezTo>
                  <a:pt x="458" y="851"/>
                  <a:pt x="328" y="902"/>
                  <a:pt x="279" y="1034"/>
                </a:cubicBezTo>
                <a:cubicBezTo>
                  <a:pt x="0" y="1758"/>
                  <a:pt x="1074" y="2100"/>
                  <a:pt x="1653" y="2175"/>
                </a:cubicBezTo>
                <a:lnTo>
                  <a:pt x="1653" y="2175"/>
                </a:lnTo>
                <a:cubicBezTo>
                  <a:pt x="1672" y="2235"/>
                  <a:pt x="1728" y="2265"/>
                  <a:pt x="1783" y="2265"/>
                </a:cubicBezTo>
                <a:cubicBezTo>
                  <a:pt x="1852" y="2265"/>
                  <a:pt x="1920" y="2220"/>
                  <a:pt x="1920" y="2128"/>
                </a:cubicBezTo>
                <a:cubicBezTo>
                  <a:pt x="1950" y="1647"/>
                  <a:pt x="2070" y="0"/>
                  <a:pt x="1303" y="0"/>
                </a:cubicBezTo>
                <a:close/>
              </a:path>
            </a:pathLst>
          </a:custGeom>
          <a:solidFill>
            <a:srgbClr val="F167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2" name="Google Shape;502;p40"/>
          <p:cNvSpPr/>
          <p:nvPr/>
        </p:nvSpPr>
        <p:spPr>
          <a:xfrm>
            <a:off x="8394700" y="4083685"/>
            <a:ext cx="343535" cy="330200"/>
          </a:xfrm>
          <a:custGeom>
            <a:avLst/>
            <a:gdLst/>
            <a:ahLst/>
            <a:cxnLst/>
            <a:rect l="l" t="t" r="r" b="b"/>
            <a:pathLst>
              <a:path w="12615" h="11227" extrusionOk="0">
                <a:moveTo>
                  <a:pt x="6357" y="0"/>
                </a:moveTo>
                <a:cubicBezTo>
                  <a:pt x="4426" y="0"/>
                  <a:pt x="241" y="3110"/>
                  <a:pt x="91" y="4807"/>
                </a:cubicBezTo>
                <a:cubicBezTo>
                  <a:pt x="0" y="6327"/>
                  <a:pt x="1277" y="8485"/>
                  <a:pt x="2948" y="10643"/>
                </a:cubicBezTo>
                <a:cubicBezTo>
                  <a:pt x="4750" y="11045"/>
                  <a:pt x="6622" y="11226"/>
                  <a:pt x="8495" y="11226"/>
                </a:cubicBezTo>
                <a:cubicBezTo>
                  <a:pt x="9877" y="11226"/>
                  <a:pt x="11259" y="11128"/>
                  <a:pt x="12614" y="10947"/>
                </a:cubicBezTo>
                <a:cubicBezTo>
                  <a:pt x="10943" y="8090"/>
                  <a:pt x="8754" y="4108"/>
                  <a:pt x="7234" y="491"/>
                </a:cubicBezTo>
                <a:cubicBezTo>
                  <a:pt x="7093" y="148"/>
                  <a:pt x="6779" y="0"/>
                  <a:pt x="6357" y="0"/>
                </a:cubicBezTo>
                <a:close/>
              </a:path>
            </a:pathLst>
          </a:custGeom>
          <a:solidFill>
            <a:srgbClr val="ED99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3" name="Google Shape;503;p40"/>
          <p:cNvSpPr/>
          <p:nvPr/>
        </p:nvSpPr>
        <p:spPr>
          <a:xfrm>
            <a:off x="8475345" y="4396740"/>
            <a:ext cx="332105" cy="222250"/>
          </a:xfrm>
          <a:custGeom>
            <a:avLst/>
            <a:gdLst/>
            <a:ahLst/>
            <a:cxnLst/>
            <a:rect l="l" t="t" r="r" b="b"/>
            <a:pathLst>
              <a:path w="12190" h="7569" extrusionOk="0">
                <a:moveTo>
                  <a:pt x="0" y="0"/>
                </a:moveTo>
                <a:lnTo>
                  <a:pt x="0" y="0"/>
                </a:lnTo>
                <a:cubicBezTo>
                  <a:pt x="2949" y="3800"/>
                  <a:pt x="7143" y="7569"/>
                  <a:pt x="7143" y="7569"/>
                </a:cubicBezTo>
                <a:cubicBezTo>
                  <a:pt x="11064" y="6505"/>
                  <a:pt x="12189" y="4438"/>
                  <a:pt x="12189" y="4438"/>
                </a:cubicBezTo>
                <a:cubicBezTo>
                  <a:pt x="12189" y="4438"/>
                  <a:pt x="11125" y="2766"/>
                  <a:pt x="9666" y="304"/>
                </a:cubicBezTo>
                <a:cubicBezTo>
                  <a:pt x="8311" y="485"/>
                  <a:pt x="6929" y="583"/>
                  <a:pt x="5547" y="583"/>
                </a:cubicBezTo>
                <a:cubicBezTo>
                  <a:pt x="3674" y="583"/>
                  <a:pt x="1802" y="402"/>
                  <a:pt x="0" y="0"/>
                </a:cubicBezTo>
                <a:close/>
              </a:path>
            </a:pathLst>
          </a:custGeom>
          <a:solidFill>
            <a:srgbClr val="F9C1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4" name="Google Shape;504;p40"/>
          <p:cNvSpPr/>
          <p:nvPr/>
        </p:nvSpPr>
        <p:spPr>
          <a:xfrm>
            <a:off x="8597900" y="4588510"/>
            <a:ext cx="252730" cy="160020"/>
          </a:xfrm>
          <a:custGeom>
            <a:avLst/>
            <a:gdLst/>
            <a:ahLst/>
            <a:cxnLst/>
            <a:rect l="l" t="t" r="r" b="b"/>
            <a:pathLst>
              <a:path w="9271" h="5451" extrusionOk="0">
                <a:moveTo>
                  <a:pt x="8852" y="1"/>
                </a:moveTo>
                <a:cubicBezTo>
                  <a:pt x="7919" y="1"/>
                  <a:pt x="0" y="4929"/>
                  <a:pt x="0" y="4929"/>
                </a:cubicBezTo>
                <a:cubicBezTo>
                  <a:pt x="0" y="4929"/>
                  <a:pt x="221" y="5451"/>
                  <a:pt x="988" y="5451"/>
                </a:cubicBezTo>
                <a:cubicBezTo>
                  <a:pt x="1165" y="5451"/>
                  <a:pt x="1372" y="5423"/>
                  <a:pt x="1611" y="5355"/>
                </a:cubicBezTo>
                <a:cubicBezTo>
                  <a:pt x="2918" y="4990"/>
                  <a:pt x="5198" y="4048"/>
                  <a:pt x="6869" y="2802"/>
                </a:cubicBezTo>
                <a:cubicBezTo>
                  <a:pt x="8541" y="1586"/>
                  <a:pt x="9271" y="917"/>
                  <a:pt x="9271" y="917"/>
                </a:cubicBezTo>
                <a:cubicBezTo>
                  <a:pt x="9271" y="917"/>
                  <a:pt x="9180" y="552"/>
                  <a:pt x="8936" y="36"/>
                </a:cubicBezTo>
                <a:cubicBezTo>
                  <a:pt x="8925" y="12"/>
                  <a:pt x="8897" y="1"/>
                  <a:pt x="8852" y="1"/>
                </a:cubicBezTo>
                <a:close/>
              </a:path>
            </a:pathLst>
          </a:custGeom>
          <a:solidFill>
            <a:srgbClr val="F167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40"/>
          <p:cNvSpPr/>
          <p:nvPr/>
        </p:nvSpPr>
        <p:spPr>
          <a:xfrm>
            <a:off x="8592820" y="4660265"/>
            <a:ext cx="108585" cy="81280"/>
          </a:xfrm>
          <a:custGeom>
            <a:avLst/>
            <a:gdLst/>
            <a:ahLst/>
            <a:cxnLst/>
            <a:rect l="l" t="t" r="r" b="b"/>
            <a:pathLst>
              <a:path w="3983" h="2763" extrusionOk="0">
                <a:moveTo>
                  <a:pt x="1429" y="1"/>
                </a:moveTo>
                <a:cubicBezTo>
                  <a:pt x="700" y="821"/>
                  <a:pt x="1" y="1855"/>
                  <a:pt x="183" y="2493"/>
                </a:cubicBezTo>
                <a:cubicBezTo>
                  <a:pt x="239" y="2679"/>
                  <a:pt x="433" y="2762"/>
                  <a:pt x="731" y="2762"/>
                </a:cubicBezTo>
                <a:cubicBezTo>
                  <a:pt x="1410" y="2762"/>
                  <a:pt x="2630" y="2328"/>
                  <a:pt x="3982" y="1673"/>
                </a:cubicBezTo>
                <a:cubicBezTo>
                  <a:pt x="3283" y="943"/>
                  <a:pt x="2432" y="396"/>
                  <a:pt x="1429" y="1"/>
                </a:cubicBezTo>
                <a:close/>
              </a:path>
            </a:pathLst>
          </a:custGeom>
          <a:solidFill>
            <a:srgbClr val="F167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6" name="Google Shape;506;p40"/>
          <p:cNvSpPr/>
          <p:nvPr/>
        </p:nvSpPr>
        <p:spPr>
          <a:xfrm>
            <a:off x="8631555" y="4527550"/>
            <a:ext cx="215265" cy="182245"/>
          </a:xfrm>
          <a:custGeom>
            <a:avLst/>
            <a:gdLst/>
            <a:ahLst/>
            <a:cxnLst/>
            <a:rect l="l" t="t" r="r" b="b"/>
            <a:pathLst>
              <a:path w="7903" h="6202" extrusionOk="0">
                <a:moveTo>
                  <a:pt x="6444" y="1"/>
                </a:moveTo>
                <a:cubicBezTo>
                  <a:pt x="6444" y="1"/>
                  <a:pt x="4712" y="2341"/>
                  <a:pt x="1398" y="3132"/>
                </a:cubicBezTo>
                <a:cubicBezTo>
                  <a:pt x="1398" y="3132"/>
                  <a:pt x="699" y="3740"/>
                  <a:pt x="0" y="4530"/>
                </a:cubicBezTo>
                <a:cubicBezTo>
                  <a:pt x="1003" y="4925"/>
                  <a:pt x="1854" y="5502"/>
                  <a:pt x="2553" y="6202"/>
                </a:cubicBezTo>
                <a:cubicBezTo>
                  <a:pt x="4529" y="5259"/>
                  <a:pt x="6748" y="3831"/>
                  <a:pt x="7873" y="2645"/>
                </a:cubicBezTo>
                <a:cubicBezTo>
                  <a:pt x="7903" y="2645"/>
                  <a:pt x="7326" y="943"/>
                  <a:pt x="6444" y="1"/>
                </a:cubicBezTo>
                <a:close/>
              </a:path>
            </a:pathLst>
          </a:custGeom>
          <a:solidFill>
            <a:srgbClr val="F27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7" name="Google Shape;507;p40"/>
          <p:cNvSpPr/>
          <p:nvPr/>
        </p:nvSpPr>
        <p:spPr>
          <a:xfrm>
            <a:off x="8613775" y="4585970"/>
            <a:ext cx="55880" cy="59055"/>
          </a:xfrm>
          <a:custGeom>
            <a:avLst/>
            <a:gdLst/>
            <a:ahLst/>
            <a:cxnLst/>
            <a:rect l="l" t="t" r="r" b="b"/>
            <a:pathLst>
              <a:path w="2061" h="2011" extrusionOk="0">
                <a:moveTo>
                  <a:pt x="651" y="247"/>
                </a:moveTo>
                <a:cubicBezTo>
                  <a:pt x="955" y="247"/>
                  <a:pt x="1229" y="794"/>
                  <a:pt x="1350" y="977"/>
                </a:cubicBezTo>
                <a:cubicBezTo>
                  <a:pt x="1423" y="1108"/>
                  <a:pt x="1490" y="1233"/>
                  <a:pt x="1555" y="1357"/>
                </a:cubicBezTo>
                <a:lnTo>
                  <a:pt x="1555" y="1357"/>
                </a:lnTo>
                <a:cubicBezTo>
                  <a:pt x="1416" y="1276"/>
                  <a:pt x="1277" y="1191"/>
                  <a:pt x="1138" y="1098"/>
                </a:cubicBezTo>
                <a:cubicBezTo>
                  <a:pt x="1046" y="1037"/>
                  <a:pt x="104" y="247"/>
                  <a:pt x="651" y="247"/>
                </a:cubicBezTo>
                <a:close/>
                <a:moveTo>
                  <a:pt x="600" y="1291"/>
                </a:moveTo>
                <a:cubicBezTo>
                  <a:pt x="718" y="1291"/>
                  <a:pt x="863" y="1349"/>
                  <a:pt x="955" y="1372"/>
                </a:cubicBezTo>
                <a:cubicBezTo>
                  <a:pt x="1162" y="1434"/>
                  <a:pt x="1369" y="1538"/>
                  <a:pt x="1566" y="1646"/>
                </a:cubicBezTo>
                <a:lnTo>
                  <a:pt x="1566" y="1646"/>
                </a:lnTo>
                <a:cubicBezTo>
                  <a:pt x="1587" y="1659"/>
                  <a:pt x="1608" y="1670"/>
                  <a:pt x="1627" y="1681"/>
                </a:cubicBezTo>
                <a:lnTo>
                  <a:pt x="1627" y="1681"/>
                </a:lnTo>
                <a:cubicBezTo>
                  <a:pt x="1416" y="1736"/>
                  <a:pt x="1189" y="1782"/>
                  <a:pt x="969" y="1782"/>
                </a:cubicBezTo>
                <a:cubicBezTo>
                  <a:pt x="794" y="1782"/>
                  <a:pt x="623" y="1753"/>
                  <a:pt x="469" y="1676"/>
                </a:cubicBezTo>
                <a:cubicBezTo>
                  <a:pt x="286" y="1585"/>
                  <a:pt x="256" y="1341"/>
                  <a:pt x="499" y="1311"/>
                </a:cubicBezTo>
                <a:cubicBezTo>
                  <a:pt x="529" y="1296"/>
                  <a:pt x="563" y="1291"/>
                  <a:pt x="600" y="1291"/>
                </a:cubicBezTo>
                <a:close/>
                <a:moveTo>
                  <a:pt x="662" y="1"/>
                </a:moveTo>
                <a:cubicBezTo>
                  <a:pt x="588" y="1"/>
                  <a:pt x="513" y="21"/>
                  <a:pt x="438" y="65"/>
                </a:cubicBezTo>
                <a:cubicBezTo>
                  <a:pt x="0" y="331"/>
                  <a:pt x="295" y="734"/>
                  <a:pt x="730" y="1087"/>
                </a:cubicBezTo>
                <a:lnTo>
                  <a:pt x="730" y="1087"/>
                </a:lnTo>
                <a:cubicBezTo>
                  <a:pt x="673" y="1078"/>
                  <a:pt x="617" y="1071"/>
                  <a:pt x="560" y="1068"/>
                </a:cubicBezTo>
                <a:cubicBezTo>
                  <a:pt x="347" y="1068"/>
                  <a:pt x="13" y="1220"/>
                  <a:pt x="43" y="1463"/>
                </a:cubicBezTo>
                <a:cubicBezTo>
                  <a:pt x="102" y="1877"/>
                  <a:pt x="435" y="2010"/>
                  <a:pt x="817" y="2010"/>
                </a:cubicBezTo>
                <a:cubicBezTo>
                  <a:pt x="1155" y="2010"/>
                  <a:pt x="1533" y="1905"/>
                  <a:pt x="1793" y="1798"/>
                </a:cubicBezTo>
                <a:lnTo>
                  <a:pt x="1793" y="1798"/>
                </a:lnTo>
                <a:cubicBezTo>
                  <a:pt x="1814" y="1824"/>
                  <a:pt x="1843" y="1836"/>
                  <a:pt x="1873" y="1836"/>
                </a:cubicBezTo>
                <a:cubicBezTo>
                  <a:pt x="1960" y="1836"/>
                  <a:pt x="2061" y="1740"/>
                  <a:pt x="2019" y="1615"/>
                </a:cubicBezTo>
                <a:cubicBezTo>
                  <a:pt x="1830" y="1264"/>
                  <a:pt x="1257" y="1"/>
                  <a:pt x="662" y="1"/>
                </a:cubicBezTo>
                <a:close/>
              </a:path>
            </a:pathLst>
          </a:custGeom>
          <a:solidFill>
            <a:srgbClr val="F167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40"/>
          <p:cNvSpPr/>
          <p:nvPr/>
        </p:nvSpPr>
        <p:spPr>
          <a:xfrm>
            <a:off x="8595360" y="2681605"/>
            <a:ext cx="224155" cy="443865"/>
          </a:xfrm>
          <a:custGeom>
            <a:avLst/>
            <a:gdLst/>
            <a:ahLst/>
            <a:cxnLst/>
            <a:rect l="l" t="t" r="r" b="b"/>
            <a:pathLst>
              <a:path w="8238" h="15101" extrusionOk="0">
                <a:moveTo>
                  <a:pt x="5792" y="0"/>
                </a:moveTo>
                <a:cubicBezTo>
                  <a:pt x="5059" y="0"/>
                  <a:pt x="4621" y="2892"/>
                  <a:pt x="4621" y="2892"/>
                </a:cubicBezTo>
                <a:cubicBezTo>
                  <a:pt x="4621" y="2892"/>
                  <a:pt x="4986" y="65"/>
                  <a:pt x="4226" y="34"/>
                </a:cubicBezTo>
                <a:cubicBezTo>
                  <a:pt x="4223" y="34"/>
                  <a:pt x="4219" y="34"/>
                  <a:pt x="4216" y="34"/>
                </a:cubicBezTo>
                <a:cubicBezTo>
                  <a:pt x="3496" y="34"/>
                  <a:pt x="3405" y="3317"/>
                  <a:pt x="3405" y="3317"/>
                </a:cubicBezTo>
                <a:cubicBezTo>
                  <a:pt x="3405" y="3317"/>
                  <a:pt x="3259" y="2318"/>
                  <a:pt x="2761" y="2318"/>
                </a:cubicBezTo>
                <a:cubicBezTo>
                  <a:pt x="2657" y="2318"/>
                  <a:pt x="2538" y="2361"/>
                  <a:pt x="2402" y="2466"/>
                </a:cubicBezTo>
                <a:cubicBezTo>
                  <a:pt x="1612" y="3074"/>
                  <a:pt x="3284" y="5749"/>
                  <a:pt x="3284" y="5749"/>
                </a:cubicBezTo>
                <a:cubicBezTo>
                  <a:pt x="3284" y="5749"/>
                  <a:pt x="3284" y="6205"/>
                  <a:pt x="2615" y="8819"/>
                </a:cubicBezTo>
                <a:cubicBezTo>
                  <a:pt x="2068" y="10946"/>
                  <a:pt x="1004" y="13165"/>
                  <a:pt x="1" y="14898"/>
                </a:cubicBezTo>
                <a:cubicBezTo>
                  <a:pt x="588" y="15036"/>
                  <a:pt x="1166" y="15101"/>
                  <a:pt x="1733" y="15101"/>
                </a:cubicBezTo>
                <a:cubicBezTo>
                  <a:pt x="3163" y="15101"/>
                  <a:pt x="4531" y="14691"/>
                  <a:pt x="5837" y="14016"/>
                </a:cubicBezTo>
                <a:cubicBezTo>
                  <a:pt x="6202" y="12953"/>
                  <a:pt x="6536" y="11889"/>
                  <a:pt x="6779" y="10825"/>
                </a:cubicBezTo>
                <a:cubicBezTo>
                  <a:pt x="8238" y="4776"/>
                  <a:pt x="7813" y="490"/>
                  <a:pt x="7174" y="430"/>
                </a:cubicBezTo>
                <a:cubicBezTo>
                  <a:pt x="7170" y="429"/>
                  <a:pt x="7167" y="429"/>
                  <a:pt x="7163" y="429"/>
                </a:cubicBezTo>
                <a:cubicBezTo>
                  <a:pt x="6562" y="429"/>
                  <a:pt x="6201" y="2833"/>
                  <a:pt x="6141" y="3196"/>
                </a:cubicBezTo>
                <a:cubicBezTo>
                  <a:pt x="6202" y="2800"/>
                  <a:pt x="6536" y="126"/>
                  <a:pt x="5837" y="4"/>
                </a:cubicBezTo>
                <a:cubicBezTo>
                  <a:pt x="5822" y="2"/>
                  <a:pt x="5807" y="0"/>
                  <a:pt x="5792" y="0"/>
                </a:cubicBezTo>
                <a:close/>
              </a:path>
            </a:pathLst>
          </a:custGeom>
          <a:solidFill>
            <a:srgbClr val="F9C1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40"/>
          <p:cNvSpPr/>
          <p:nvPr/>
        </p:nvSpPr>
        <p:spPr>
          <a:xfrm>
            <a:off x="8537575" y="3093720"/>
            <a:ext cx="217170" cy="361950"/>
          </a:xfrm>
          <a:custGeom>
            <a:avLst/>
            <a:gdLst/>
            <a:ahLst/>
            <a:cxnLst/>
            <a:rect l="l" t="t" r="r" b="b"/>
            <a:pathLst>
              <a:path w="7964" h="12311" extrusionOk="0">
                <a:moveTo>
                  <a:pt x="7964" y="0"/>
                </a:moveTo>
                <a:lnTo>
                  <a:pt x="7964" y="0"/>
                </a:lnTo>
                <a:cubicBezTo>
                  <a:pt x="6658" y="675"/>
                  <a:pt x="5290" y="1085"/>
                  <a:pt x="3860" y="1085"/>
                </a:cubicBezTo>
                <a:cubicBezTo>
                  <a:pt x="3293" y="1085"/>
                  <a:pt x="2715" y="1020"/>
                  <a:pt x="2128" y="882"/>
                </a:cubicBezTo>
                <a:cubicBezTo>
                  <a:pt x="1034" y="2888"/>
                  <a:pt x="0" y="4317"/>
                  <a:pt x="0" y="4317"/>
                </a:cubicBezTo>
                <a:lnTo>
                  <a:pt x="1064" y="12311"/>
                </a:lnTo>
                <a:cubicBezTo>
                  <a:pt x="2888" y="10669"/>
                  <a:pt x="5380" y="6505"/>
                  <a:pt x="7204" y="2067"/>
                </a:cubicBezTo>
                <a:cubicBezTo>
                  <a:pt x="7477" y="1368"/>
                  <a:pt x="7721" y="699"/>
                  <a:pt x="7964" y="0"/>
                </a:cubicBezTo>
                <a:close/>
              </a:path>
            </a:pathLst>
          </a:custGeom>
          <a:solidFill>
            <a:srgbClr val="ED99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40"/>
          <p:cNvSpPr/>
          <p:nvPr/>
        </p:nvSpPr>
        <p:spPr>
          <a:xfrm>
            <a:off x="7918450" y="3786505"/>
            <a:ext cx="781685" cy="535940"/>
          </a:xfrm>
          <a:custGeom>
            <a:avLst/>
            <a:gdLst/>
            <a:ahLst/>
            <a:cxnLst/>
            <a:rect l="l" t="t" r="r" b="b"/>
            <a:pathLst>
              <a:path w="28694" h="18233" extrusionOk="0">
                <a:moveTo>
                  <a:pt x="4985" y="1"/>
                </a:moveTo>
                <a:lnTo>
                  <a:pt x="5107" y="1004"/>
                </a:lnTo>
                <a:lnTo>
                  <a:pt x="5016" y="1004"/>
                </a:lnTo>
                <a:lnTo>
                  <a:pt x="1" y="15047"/>
                </a:lnTo>
                <a:cubicBezTo>
                  <a:pt x="1" y="15047"/>
                  <a:pt x="1733" y="17266"/>
                  <a:pt x="5502" y="17326"/>
                </a:cubicBezTo>
                <a:cubicBezTo>
                  <a:pt x="6088" y="17341"/>
                  <a:pt x="6631" y="17344"/>
                  <a:pt x="7143" y="17344"/>
                </a:cubicBezTo>
                <a:cubicBezTo>
                  <a:pt x="7766" y="17344"/>
                  <a:pt x="8344" y="17339"/>
                  <a:pt x="8901" y="17339"/>
                </a:cubicBezTo>
                <a:cubicBezTo>
                  <a:pt x="10831" y="17339"/>
                  <a:pt x="12503" y="17408"/>
                  <a:pt x="14894" y="18026"/>
                </a:cubicBezTo>
                <a:cubicBezTo>
                  <a:pt x="15464" y="18168"/>
                  <a:pt x="16107" y="18233"/>
                  <a:pt x="16793" y="18233"/>
                </a:cubicBezTo>
                <a:cubicBezTo>
                  <a:pt x="20497" y="18233"/>
                  <a:pt x="25463" y="16349"/>
                  <a:pt x="27053" y="14682"/>
                </a:cubicBezTo>
                <a:cubicBezTo>
                  <a:pt x="27691" y="14044"/>
                  <a:pt x="28238" y="13375"/>
                  <a:pt x="28694" y="12767"/>
                </a:cubicBezTo>
                <a:cubicBezTo>
                  <a:pt x="19758" y="11642"/>
                  <a:pt x="11338" y="6810"/>
                  <a:pt x="4985" y="1"/>
                </a:cubicBezTo>
                <a:close/>
              </a:path>
            </a:pathLst>
          </a:custGeom>
          <a:solidFill>
            <a:srgbClr val="1C1B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40"/>
          <p:cNvSpPr/>
          <p:nvPr/>
        </p:nvSpPr>
        <p:spPr>
          <a:xfrm>
            <a:off x="7977505" y="3179445"/>
            <a:ext cx="667385" cy="584200"/>
          </a:xfrm>
          <a:custGeom>
            <a:avLst/>
            <a:gdLst/>
            <a:ahLst/>
            <a:cxnLst/>
            <a:rect l="l" t="t" r="r" b="b"/>
            <a:pathLst>
              <a:path w="24500" h="19879" extrusionOk="0">
                <a:moveTo>
                  <a:pt x="20548" y="0"/>
                </a:moveTo>
                <a:cubicBezTo>
                  <a:pt x="20548" y="0"/>
                  <a:pt x="19454" y="1885"/>
                  <a:pt x="15806" y="3921"/>
                </a:cubicBezTo>
                <a:cubicBezTo>
                  <a:pt x="15778" y="3940"/>
                  <a:pt x="15747" y="3947"/>
                  <a:pt x="15715" y="3947"/>
                </a:cubicBezTo>
                <a:cubicBezTo>
                  <a:pt x="15643" y="3947"/>
                  <a:pt x="15565" y="3912"/>
                  <a:pt x="15502" y="3891"/>
                </a:cubicBezTo>
                <a:cubicBezTo>
                  <a:pt x="14092" y="3684"/>
                  <a:pt x="12856" y="3603"/>
                  <a:pt x="11784" y="3603"/>
                </a:cubicBezTo>
                <a:cubicBezTo>
                  <a:pt x="7983" y="3603"/>
                  <a:pt x="6262" y="4620"/>
                  <a:pt x="6262" y="4620"/>
                </a:cubicBezTo>
                <a:cubicBezTo>
                  <a:pt x="6262" y="4620"/>
                  <a:pt x="2128" y="5137"/>
                  <a:pt x="274" y="8177"/>
                </a:cubicBezTo>
                <a:cubicBezTo>
                  <a:pt x="153" y="8329"/>
                  <a:pt x="92" y="8511"/>
                  <a:pt x="1" y="8663"/>
                </a:cubicBezTo>
                <a:cubicBezTo>
                  <a:pt x="5502" y="14499"/>
                  <a:pt x="12980" y="17599"/>
                  <a:pt x="20579" y="19879"/>
                </a:cubicBezTo>
                <a:lnTo>
                  <a:pt x="20639" y="19879"/>
                </a:lnTo>
                <a:lnTo>
                  <a:pt x="20214" y="19210"/>
                </a:lnTo>
                <a:lnTo>
                  <a:pt x="20031" y="12007"/>
                </a:lnTo>
                <a:cubicBezTo>
                  <a:pt x="20031" y="12007"/>
                  <a:pt x="22919" y="10274"/>
                  <a:pt x="24013" y="7599"/>
                </a:cubicBezTo>
                <a:cubicBezTo>
                  <a:pt x="24500" y="6414"/>
                  <a:pt x="21186" y="517"/>
                  <a:pt x="2054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2" name="Google Shape;512;p40"/>
          <p:cNvSpPr/>
          <p:nvPr/>
        </p:nvSpPr>
        <p:spPr>
          <a:xfrm>
            <a:off x="7933690" y="3434080"/>
            <a:ext cx="604520" cy="386080"/>
          </a:xfrm>
          <a:custGeom>
            <a:avLst/>
            <a:gdLst/>
            <a:ahLst/>
            <a:cxnLst/>
            <a:rect l="l" t="t" r="r" b="b"/>
            <a:pathLst>
              <a:path w="22190" h="13129" extrusionOk="0">
                <a:moveTo>
                  <a:pt x="1612" y="0"/>
                </a:moveTo>
                <a:cubicBezTo>
                  <a:pt x="1" y="2827"/>
                  <a:pt x="61" y="5015"/>
                  <a:pt x="61" y="5015"/>
                </a:cubicBezTo>
                <a:cubicBezTo>
                  <a:pt x="61" y="5015"/>
                  <a:pt x="1247" y="5927"/>
                  <a:pt x="3679" y="6110"/>
                </a:cubicBezTo>
                <a:cubicBezTo>
                  <a:pt x="3770" y="6110"/>
                  <a:pt x="3861" y="6140"/>
                  <a:pt x="3983" y="6140"/>
                </a:cubicBezTo>
                <a:lnTo>
                  <a:pt x="3952" y="7751"/>
                </a:lnTo>
                <a:lnTo>
                  <a:pt x="4438" y="11976"/>
                </a:lnTo>
                <a:cubicBezTo>
                  <a:pt x="4803" y="12371"/>
                  <a:pt x="5168" y="12736"/>
                  <a:pt x="5533" y="13101"/>
                </a:cubicBezTo>
                <a:cubicBezTo>
                  <a:pt x="6339" y="13118"/>
                  <a:pt x="7152" y="13129"/>
                  <a:pt x="7968" y="13129"/>
                </a:cubicBezTo>
                <a:cubicBezTo>
                  <a:pt x="12840" y="13129"/>
                  <a:pt x="17816" y="12752"/>
                  <a:pt x="22190" y="11216"/>
                </a:cubicBezTo>
                <a:cubicBezTo>
                  <a:pt x="14591" y="8936"/>
                  <a:pt x="7113" y="5836"/>
                  <a:pt x="1612" y="0"/>
                </a:cubicBezTo>
                <a:close/>
              </a:path>
            </a:pathLst>
          </a:custGeom>
          <a:solidFill>
            <a:srgbClr val="E6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3" name="Google Shape;513;p40"/>
          <p:cNvSpPr/>
          <p:nvPr/>
        </p:nvSpPr>
        <p:spPr>
          <a:xfrm>
            <a:off x="8084185" y="3763010"/>
            <a:ext cx="656590" cy="398780"/>
          </a:xfrm>
          <a:custGeom>
            <a:avLst/>
            <a:gdLst/>
            <a:ahLst/>
            <a:cxnLst/>
            <a:rect l="l" t="t" r="r" b="b"/>
            <a:pathLst>
              <a:path w="24105" h="13558" extrusionOk="0">
                <a:moveTo>
                  <a:pt x="16718" y="1"/>
                </a:moveTo>
                <a:cubicBezTo>
                  <a:pt x="12315" y="1564"/>
                  <a:pt x="7332" y="1943"/>
                  <a:pt x="2437" y="1943"/>
                </a:cubicBezTo>
                <a:cubicBezTo>
                  <a:pt x="1622" y="1943"/>
                  <a:pt x="808" y="1933"/>
                  <a:pt x="1" y="1916"/>
                </a:cubicBezTo>
                <a:lnTo>
                  <a:pt x="1" y="1916"/>
                </a:lnTo>
                <a:cubicBezTo>
                  <a:pt x="6232" y="8116"/>
                  <a:pt x="14195" y="12493"/>
                  <a:pt x="22615" y="13557"/>
                </a:cubicBezTo>
                <a:cubicBezTo>
                  <a:pt x="23557" y="12372"/>
                  <a:pt x="24104" y="11460"/>
                  <a:pt x="24104" y="11460"/>
                </a:cubicBezTo>
                <a:lnTo>
                  <a:pt x="16718" y="1"/>
                </a:lnTo>
                <a:close/>
              </a:path>
            </a:pathLst>
          </a:custGeom>
          <a:solidFill>
            <a:srgbClr val="2B2B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4" name="Google Shape;514;p40"/>
          <p:cNvSpPr/>
          <p:nvPr/>
        </p:nvSpPr>
        <p:spPr>
          <a:xfrm>
            <a:off x="8379460" y="3234055"/>
            <a:ext cx="215900" cy="575310"/>
          </a:xfrm>
          <a:custGeom>
            <a:avLst/>
            <a:gdLst/>
            <a:ahLst/>
            <a:cxnLst/>
            <a:rect l="l" t="t" r="r" b="b"/>
            <a:pathLst>
              <a:path w="7934" h="19572" extrusionOk="0">
                <a:moveTo>
                  <a:pt x="2240" y="0"/>
                </a:moveTo>
                <a:cubicBezTo>
                  <a:pt x="1284" y="0"/>
                  <a:pt x="800" y="897"/>
                  <a:pt x="153" y="1121"/>
                </a:cubicBezTo>
                <a:cubicBezTo>
                  <a:pt x="61" y="2732"/>
                  <a:pt x="1" y="6349"/>
                  <a:pt x="730" y="9115"/>
                </a:cubicBezTo>
                <a:cubicBezTo>
                  <a:pt x="2280" y="14951"/>
                  <a:pt x="4651" y="16836"/>
                  <a:pt x="7934" y="19571"/>
                </a:cubicBezTo>
                <a:cubicBezTo>
                  <a:pt x="7812" y="17930"/>
                  <a:pt x="6840" y="14981"/>
                  <a:pt x="6840" y="14981"/>
                </a:cubicBezTo>
                <a:cubicBezTo>
                  <a:pt x="6840" y="14981"/>
                  <a:pt x="4742" y="9936"/>
                  <a:pt x="4134" y="7687"/>
                </a:cubicBezTo>
                <a:cubicBezTo>
                  <a:pt x="3526" y="5437"/>
                  <a:pt x="2949" y="148"/>
                  <a:pt x="2949" y="148"/>
                </a:cubicBezTo>
                <a:cubicBezTo>
                  <a:pt x="2685" y="44"/>
                  <a:pt x="2451" y="0"/>
                  <a:pt x="2240" y="0"/>
                </a:cubicBezTo>
                <a:close/>
              </a:path>
            </a:pathLst>
          </a:custGeom>
          <a:solidFill>
            <a:srgbClr val="F27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5" name="Google Shape;515;p40"/>
          <p:cNvSpPr/>
          <p:nvPr/>
        </p:nvSpPr>
        <p:spPr>
          <a:xfrm>
            <a:off x="8345805" y="3267075"/>
            <a:ext cx="250825" cy="569595"/>
          </a:xfrm>
          <a:custGeom>
            <a:avLst/>
            <a:gdLst/>
            <a:ahLst/>
            <a:cxnLst/>
            <a:rect l="l" t="t" r="r" b="b"/>
            <a:pathLst>
              <a:path w="9211" h="19363" extrusionOk="0">
                <a:moveTo>
                  <a:pt x="1369" y="0"/>
                </a:moveTo>
                <a:lnTo>
                  <a:pt x="1369" y="0"/>
                </a:lnTo>
                <a:cubicBezTo>
                  <a:pt x="913" y="152"/>
                  <a:pt x="639" y="395"/>
                  <a:pt x="609" y="760"/>
                </a:cubicBezTo>
                <a:cubicBezTo>
                  <a:pt x="457" y="1793"/>
                  <a:pt x="1" y="5958"/>
                  <a:pt x="2128" y="11246"/>
                </a:cubicBezTo>
                <a:cubicBezTo>
                  <a:pt x="4226" y="16535"/>
                  <a:pt x="9089" y="19362"/>
                  <a:pt x="9089" y="19362"/>
                </a:cubicBezTo>
                <a:cubicBezTo>
                  <a:pt x="9180" y="19180"/>
                  <a:pt x="9211" y="18845"/>
                  <a:pt x="9180" y="18450"/>
                </a:cubicBezTo>
                <a:cubicBezTo>
                  <a:pt x="5867" y="15715"/>
                  <a:pt x="3496" y="13800"/>
                  <a:pt x="1946" y="7994"/>
                </a:cubicBezTo>
                <a:cubicBezTo>
                  <a:pt x="1217" y="5228"/>
                  <a:pt x="1277" y="1611"/>
                  <a:pt x="1369" y="0"/>
                </a:cubicBezTo>
                <a:close/>
              </a:path>
            </a:pathLst>
          </a:custGeom>
          <a:solidFill>
            <a:srgbClr val="F167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6" name="Google Shape;516;p40"/>
          <p:cNvSpPr/>
          <p:nvPr/>
        </p:nvSpPr>
        <p:spPr>
          <a:xfrm>
            <a:off x="7794625" y="2970530"/>
            <a:ext cx="147955" cy="97790"/>
          </a:xfrm>
          <a:custGeom>
            <a:avLst/>
            <a:gdLst/>
            <a:ahLst/>
            <a:cxnLst/>
            <a:rect l="l" t="t" r="r" b="b"/>
            <a:pathLst>
              <a:path w="5441" h="3332" extrusionOk="0">
                <a:moveTo>
                  <a:pt x="3464" y="0"/>
                </a:moveTo>
                <a:cubicBezTo>
                  <a:pt x="2197" y="0"/>
                  <a:pt x="935" y="483"/>
                  <a:pt x="0" y="1397"/>
                </a:cubicBezTo>
                <a:cubicBezTo>
                  <a:pt x="343" y="2424"/>
                  <a:pt x="1299" y="3331"/>
                  <a:pt x="2780" y="3331"/>
                </a:cubicBezTo>
                <a:cubicBezTo>
                  <a:pt x="3535" y="3331"/>
                  <a:pt x="4426" y="3096"/>
                  <a:pt x="5441" y="2522"/>
                </a:cubicBezTo>
                <a:lnTo>
                  <a:pt x="5076" y="272"/>
                </a:lnTo>
                <a:cubicBezTo>
                  <a:pt x="4555" y="89"/>
                  <a:pt x="4009" y="0"/>
                  <a:pt x="3464" y="0"/>
                </a:cubicBezTo>
                <a:close/>
              </a:path>
            </a:pathLst>
          </a:custGeom>
          <a:solidFill>
            <a:srgbClr val="F9C1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40"/>
          <p:cNvSpPr/>
          <p:nvPr/>
        </p:nvSpPr>
        <p:spPr>
          <a:xfrm>
            <a:off x="7787005" y="2918460"/>
            <a:ext cx="146050" cy="93345"/>
          </a:xfrm>
          <a:custGeom>
            <a:avLst/>
            <a:gdLst/>
            <a:ahLst/>
            <a:cxnLst/>
            <a:rect l="l" t="t" r="r" b="b"/>
            <a:pathLst>
              <a:path w="5351" h="3170" extrusionOk="0">
                <a:moveTo>
                  <a:pt x="3042" y="1"/>
                </a:moveTo>
                <a:cubicBezTo>
                  <a:pt x="2345" y="1"/>
                  <a:pt x="1564" y="183"/>
                  <a:pt x="852" y="769"/>
                </a:cubicBezTo>
                <a:cubicBezTo>
                  <a:pt x="183" y="1316"/>
                  <a:pt x="1" y="2288"/>
                  <a:pt x="305" y="3170"/>
                </a:cubicBezTo>
                <a:cubicBezTo>
                  <a:pt x="1218" y="2256"/>
                  <a:pt x="2474" y="1773"/>
                  <a:pt x="3739" y="1773"/>
                </a:cubicBezTo>
                <a:cubicBezTo>
                  <a:pt x="4283" y="1773"/>
                  <a:pt x="4829" y="1862"/>
                  <a:pt x="5350" y="2045"/>
                </a:cubicBezTo>
                <a:lnTo>
                  <a:pt x="5107" y="495"/>
                </a:lnTo>
                <a:cubicBezTo>
                  <a:pt x="5107" y="495"/>
                  <a:pt x="4189" y="1"/>
                  <a:pt x="3042" y="1"/>
                </a:cubicBezTo>
                <a:close/>
              </a:path>
            </a:pathLst>
          </a:custGeom>
          <a:solidFill>
            <a:srgbClr val="ED99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40"/>
          <p:cNvSpPr/>
          <p:nvPr/>
        </p:nvSpPr>
        <p:spPr>
          <a:xfrm>
            <a:off x="7833360" y="2974975"/>
            <a:ext cx="97790" cy="72390"/>
          </a:xfrm>
          <a:custGeom>
            <a:avLst/>
            <a:gdLst/>
            <a:ahLst/>
            <a:cxnLst/>
            <a:rect l="l" t="t" r="r" b="b"/>
            <a:pathLst>
              <a:path w="3588" h="2467" extrusionOk="0">
                <a:moveTo>
                  <a:pt x="1759" y="1"/>
                </a:moveTo>
                <a:cubicBezTo>
                  <a:pt x="1173" y="1"/>
                  <a:pt x="549" y="240"/>
                  <a:pt x="62" y="455"/>
                </a:cubicBezTo>
                <a:cubicBezTo>
                  <a:pt x="1" y="485"/>
                  <a:pt x="31" y="515"/>
                  <a:pt x="62" y="515"/>
                </a:cubicBezTo>
                <a:cubicBezTo>
                  <a:pt x="615" y="423"/>
                  <a:pt x="1236" y="163"/>
                  <a:pt x="1801" y="163"/>
                </a:cubicBezTo>
                <a:cubicBezTo>
                  <a:pt x="2167" y="163"/>
                  <a:pt x="2510" y="272"/>
                  <a:pt x="2797" y="607"/>
                </a:cubicBezTo>
                <a:cubicBezTo>
                  <a:pt x="3192" y="1093"/>
                  <a:pt x="3284" y="1792"/>
                  <a:pt x="3405" y="2400"/>
                </a:cubicBezTo>
                <a:cubicBezTo>
                  <a:pt x="3405" y="2446"/>
                  <a:pt x="3432" y="2466"/>
                  <a:pt x="3465" y="2466"/>
                </a:cubicBezTo>
                <a:cubicBezTo>
                  <a:pt x="3518" y="2466"/>
                  <a:pt x="3587" y="2414"/>
                  <a:pt x="3587" y="2339"/>
                </a:cubicBezTo>
                <a:cubicBezTo>
                  <a:pt x="3466" y="1640"/>
                  <a:pt x="3314" y="728"/>
                  <a:pt x="2676" y="272"/>
                </a:cubicBezTo>
                <a:cubicBezTo>
                  <a:pt x="2403" y="76"/>
                  <a:pt x="2087" y="1"/>
                  <a:pt x="1759" y="1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40"/>
          <p:cNvSpPr/>
          <p:nvPr/>
        </p:nvSpPr>
        <p:spPr>
          <a:xfrm>
            <a:off x="7874635" y="2995295"/>
            <a:ext cx="53975" cy="27305"/>
          </a:xfrm>
          <a:custGeom>
            <a:avLst/>
            <a:gdLst/>
            <a:ahLst/>
            <a:cxnLst/>
            <a:rect l="l" t="t" r="r" b="b"/>
            <a:pathLst>
              <a:path w="1981" h="933" extrusionOk="0">
                <a:moveTo>
                  <a:pt x="739" y="1"/>
                </a:moveTo>
                <a:cubicBezTo>
                  <a:pt x="503" y="1"/>
                  <a:pt x="266" y="98"/>
                  <a:pt x="49" y="335"/>
                </a:cubicBezTo>
                <a:cubicBezTo>
                  <a:pt x="0" y="360"/>
                  <a:pt x="50" y="443"/>
                  <a:pt x="102" y="443"/>
                </a:cubicBezTo>
                <a:cubicBezTo>
                  <a:pt x="115" y="443"/>
                  <a:pt x="128" y="438"/>
                  <a:pt x="140" y="426"/>
                </a:cubicBezTo>
                <a:cubicBezTo>
                  <a:pt x="352" y="292"/>
                  <a:pt x="539" y="194"/>
                  <a:pt x="748" y="194"/>
                </a:cubicBezTo>
                <a:cubicBezTo>
                  <a:pt x="869" y="194"/>
                  <a:pt x="998" y="227"/>
                  <a:pt x="1143" y="305"/>
                </a:cubicBezTo>
                <a:cubicBezTo>
                  <a:pt x="1386" y="457"/>
                  <a:pt x="1569" y="700"/>
                  <a:pt x="1782" y="913"/>
                </a:cubicBezTo>
                <a:cubicBezTo>
                  <a:pt x="1795" y="926"/>
                  <a:pt x="1814" y="932"/>
                  <a:pt x="1833" y="932"/>
                </a:cubicBezTo>
                <a:cubicBezTo>
                  <a:pt x="1900" y="932"/>
                  <a:pt x="1981" y="862"/>
                  <a:pt x="1933" y="791"/>
                </a:cubicBezTo>
                <a:cubicBezTo>
                  <a:pt x="1652" y="369"/>
                  <a:pt x="1199" y="1"/>
                  <a:pt x="739" y="1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40"/>
          <p:cNvSpPr/>
          <p:nvPr/>
        </p:nvSpPr>
        <p:spPr>
          <a:xfrm>
            <a:off x="8564880" y="2836545"/>
            <a:ext cx="141605" cy="100330"/>
          </a:xfrm>
          <a:custGeom>
            <a:avLst/>
            <a:gdLst/>
            <a:ahLst/>
            <a:cxnLst/>
            <a:rect l="l" t="t" r="r" b="b"/>
            <a:pathLst>
              <a:path w="5194" h="3403" extrusionOk="0">
                <a:moveTo>
                  <a:pt x="3067" y="0"/>
                </a:moveTo>
                <a:cubicBezTo>
                  <a:pt x="1973" y="0"/>
                  <a:pt x="881" y="351"/>
                  <a:pt x="0" y="1011"/>
                </a:cubicBezTo>
                <a:lnTo>
                  <a:pt x="365" y="3261"/>
                </a:lnTo>
                <a:cubicBezTo>
                  <a:pt x="865" y="3358"/>
                  <a:pt x="1321" y="3403"/>
                  <a:pt x="1737" y="3403"/>
                </a:cubicBezTo>
                <a:cubicBezTo>
                  <a:pt x="4176" y="3403"/>
                  <a:pt x="5193" y="1867"/>
                  <a:pt x="5167" y="464"/>
                </a:cubicBezTo>
                <a:cubicBezTo>
                  <a:pt x="4505" y="151"/>
                  <a:pt x="3785" y="0"/>
                  <a:pt x="3067" y="0"/>
                </a:cubicBezTo>
                <a:close/>
              </a:path>
            </a:pathLst>
          </a:custGeom>
          <a:solidFill>
            <a:srgbClr val="F9C1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40"/>
          <p:cNvSpPr/>
          <p:nvPr/>
        </p:nvSpPr>
        <p:spPr>
          <a:xfrm>
            <a:off x="8557895" y="2794635"/>
            <a:ext cx="147320" cy="72390"/>
          </a:xfrm>
          <a:custGeom>
            <a:avLst/>
            <a:gdLst/>
            <a:ahLst/>
            <a:cxnLst/>
            <a:rect l="l" t="t" r="r" b="b"/>
            <a:pathLst>
              <a:path w="5411" h="2455" extrusionOk="0">
                <a:moveTo>
                  <a:pt x="2159" y="0"/>
                </a:moveTo>
                <a:cubicBezTo>
                  <a:pt x="748" y="0"/>
                  <a:pt x="0" y="881"/>
                  <a:pt x="0" y="905"/>
                </a:cubicBezTo>
                <a:lnTo>
                  <a:pt x="243" y="2455"/>
                </a:lnTo>
                <a:cubicBezTo>
                  <a:pt x="1128" y="1773"/>
                  <a:pt x="2224" y="1415"/>
                  <a:pt x="3324" y="1415"/>
                </a:cubicBezTo>
                <a:cubicBezTo>
                  <a:pt x="4037" y="1415"/>
                  <a:pt x="4752" y="1566"/>
                  <a:pt x="5410" y="1877"/>
                </a:cubicBezTo>
                <a:cubicBezTo>
                  <a:pt x="5410" y="965"/>
                  <a:pt x="4377" y="570"/>
                  <a:pt x="3556" y="266"/>
                </a:cubicBezTo>
                <a:cubicBezTo>
                  <a:pt x="3036" y="75"/>
                  <a:pt x="2569" y="0"/>
                  <a:pt x="2159" y="0"/>
                </a:cubicBezTo>
                <a:close/>
              </a:path>
            </a:pathLst>
          </a:custGeom>
          <a:solidFill>
            <a:srgbClr val="ED99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2" name="Google Shape;522;p40"/>
          <p:cNvSpPr/>
          <p:nvPr/>
        </p:nvSpPr>
        <p:spPr>
          <a:xfrm>
            <a:off x="8578850" y="2840990"/>
            <a:ext cx="83820" cy="89535"/>
          </a:xfrm>
          <a:custGeom>
            <a:avLst/>
            <a:gdLst/>
            <a:ahLst/>
            <a:cxnLst/>
            <a:rect l="l" t="t" r="r" b="b"/>
            <a:pathLst>
              <a:path w="3071" h="3035" extrusionOk="0">
                <a:moveTo>
                  <a:pt x="2360" y="4"/>
                </a:moveTo>
                <a:cubicBezTo>
                  <a:pt x="1632" y="4"/>
                  <a:pt x="844" y="135"/>
                  <a:pt x="426" y="760"/>
                </a:cubicBezTo>
                <a:cubicBezTo>
                  <a:pt x="1" y="1368"/>
                  <a:pt x="153" y="2280"/>
                  <a:pt x="274" y="2979"/>
                </a:cubicBezTo>
                <a:cubicBezTo>
                  <a:pt x="287" y="3017"/>
                  <a:pt x="327" y="3034"/>
                  <a:pt x="366" y="3034"/>
                </a:cubicBezTo>
                <a:cubicBezTo>
                  <a:pt x="420" y="3034"/>
                  <a:pt x="475" y="3002"/>
                  <a:pt x="457" y="2949"/>
                </a:cubicBezTo>
                <a:cubicBezTo>
                  <a:pt x="396" y="2310"/>
                  <a:pt x="183" y="1551"/>
                  <a:pt x="518" y="943"/>
                </a:cubicBezTo>
                <a:cubicBezTo>
                  <a:pt x="1004" y="0"/>
                  <a:pt x="2159" y="244"/>
                  <a:pt x="3010" y="92"/>
                </a:cubicBezTo>
                <a:cubicBezTo>
                  <a:pt x="3071" y="92"/>
                  <a:pt x="3040" y="31"/>
                  <a:pt x="3010" y="31"/>
                </a:cubicBezTo>
                <a:cubicBezTo>
                  <a:pt x="2808" y="16"/>
                  <a:pt x="2587" y="4"/>
                  <a:pt x="2360" y="4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3" name="Google Shape;523;p40"/>
          <p:cNvSpPr/>
          <p:nvPr/>
        </p:nvSpPr>
        <p:spPr>
          <a:xfrm>
            <a:off x="8582025" y="2868295"/>
            <a:ext cx="46990" cy="37465"/>
          </a:xfrm>
          <a:custGeom>
            <a:avLst/>
            <a:gdLst/>
            <a:ahLst/>
            <a:cxnLst/>
            <a:rect l="l" t="t" r="r" b="b"/>
            <a:pathLst>
              <a:path w="1723" h="1281" extrusionOk="0">
                <a:moveTo>
                  <a:pt x="1155" y="1"/>
                </a:moveTo>
                <a:cubicBezTo>
                  <a:pt x="596" y="1"/>
                  <a:pt x="167" y="573"/>
                  <a:pt x="0" y="1145"/>
                </a:cubicBezTo>
                <a:cubicBezTo>
                  <a:pt x="0" y="1226"/>
                  <a:pt x="68" y="1280"/>
                  <a:pt x="122" y="1280"/>
                </a:cubicBezTo>
                <a:cubicBezTo>
                  <a:pt x="149" y="1280"/>
                  <a:pt x="173" y="1267"/>
                  <a:pt x="183" y="1236"/>
                </a:cubicBezTo>
                <a:cubicBezTo>
                  <a:pt x="365" y="963"/>
                  <a:pt x="426" y="659"/>
                  <a:pt x="639" y="446"/>
                </a:cubicBezTo>
                <a:cubicBezTo>
                  <a:pt x="806" y="260"/>
                  <a:pt x="997" y="188"/>
                  <a:pt x="1196" y="188"/>
                </a:cubicBezTo>
                <a:cubicBezTo>
                  <a:pt x="1322" y="188"/>
                  <a:pt x="1452" y="217"/>
                  <a:pt x="1581" y="264"/>
                </a:cubicBezTo>
                <a:cubicBezTo>
                  <a:pt x="1591" y="267"/>
                  <a:pt x="1601" y="269"/>
                  <a:pt x="1610" y="269"/>
                </a:cubicBezTo>
                <a:cubicBezTo>
                  <a:pt x="1684" y="269"/>
                  <a:pt x="1723" y="169"/>
                  <a:pt x="1642" y="142"/>
                </a:cubicBezTo>
                <a:cubicBezTo>
                  <a:pt x="1472" y="44"/>
                  <a:pt x="1308" y="1"/>
                  <a:pt x="1155" y="1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4" name="Google Shape;524;p40"/>
          <p:cNvSpPr/>
          <p:nvPr/>
        </p:nvSpPr>
        <p:spPr>
          <a:xfrm>
            <a:off x="8199755" y="3239770"/>
            <a:ext cx="165100" cy="90805"/>
          </a:xfrm>
          <a:custGeom>
            <a:avLst/>
            <a:gdLst/>
            <a:ahLst/>
            <a:cxnLst/>
            <a:rect l="l" t="t" r="r" b="b"/>
            <a:pathLst>
              <a:path w="6050" h="3083" extrusionOk="0">
                <a:moveTo>
                  <a:pt x="6049" y="1"/>
                </a:moveTo>
                <a:lnTo>
                  <a:pt x="6049" y="1"/>
                </a:lnTo>
                <a:cubicBezTo>
                  <a:pt x="4074" y="122"/>
                  <a:pt x="2128" y="457"/>
                  <a:pt x="213" y="1095"/>
                </a:cubicBezTo>
                <a:cubicBezTo>
                  <a:pt x="153" y="1308"/>
                  <a:pt x="92" y="1521"/>
                  <a:pt x="1" y="1703"/>
                </a:cubicBezTo>
                <a:cubicBezTo>
                  <a:pt x="1" y="1703"/>
                  <a:pt x="1305" y="3082"/>
                  <a:pt x="3250" y="3082"/>
                </a:cubicBezTo>
                <a:cubicBezTo>
                  <a:pt x="4075" y="3082"/>
                  <a:pt x="5015" y="2834"/>
                  <a:pt x="6019" y="2129"/>
                </a:cubicBezTo>
                <a:cubicBezTo>
                  <a:pt x="6019" y="2129"/>
                  <a:pt x="5958" y="1156"/>
                  <a:pt x="6049" y="1"/>
                </a:cubicBezTo>
                <a:close/>
              </a:path>
            </a:pathLst>
          </a:custGeom>
          <a:solidFill>
            <a:srgbClr val="F9C1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5" name="Google Shape;525;p40"/>
          <p:cNvSpPr/>
          <p:nvPr/>
        </p:nvSpPr>
        <p:spPr>
          <a:xfrm>
            <a:off x="8199755" y="3172460"/>
            <a:ext cx="177165" cy="99060"/>
          </a:xfrm>
          <a:custGeom>
            <a:avLst/>
            <a:gdLst/>
            <a:ahLst/>
            <a:cxnLst/>
            <a:rect l="l" t="t" r="r" b="b"/>
            <a:pathLst>
              <a:path w="6506" h="3375" extrusionOk="0">
                <a:moveTo>
                  <a:pt x="6505" y="0"/>
                </a:moveTo>
                <a:lnTo>
                  <a:pt x="1" y="547"/>
                </a:lnTo>
                <a:cubicBezTo>
                  <a:pt x="1" y="547"/>
                  <a:pt x="517" y="2128"/>
                  <a:pt x="213" y="3374"/>
                </a:cubicBezTo>
                <a:cubicBezTo>
                  <a:pt x="2128" y="2736"/>
                  <a:pt x="4074" y="2401"/>
                  <a:pt x="6049" y="2280"/>
                </a:cubicBezTo>
                <a:cubicBezTo>
                  <a:pt x="6110" y="1520"/>
                  <a:pt x="6232" y="699"/>
                  <a:pt x="6505" y="0"/>
                </a:cubicBezTo>
                <a:close/>
              </a:path>
            </a:pathLst>
          </a:custGeom>
          <a:solidFill>
            <a:srgbClr val="ED99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6" name="Google Shape;526;p40"/>
          <p:cNvSpPr/>
          <p:nvPr/>
        </p:nvSpPr>
        <p:spPr>
          <a:xfrm>
            <a:off x="7856220" y="2515235"/>
            <a:ext cx="731520" cy="687070"/>
          </a:xfrm>
          <a:custGeom>
            <a:avLst/>
            <a:gdLst/>
            <a:ahLst/>
            <a:cxnLst/>
            <a:rect l="l" t="t" r="r" b="b"/>
            <a:pathLst>
              <a:path w="26853" h="23365" extrusionOk="0">
                <a:moveTo>
                  <a:pt x="12130" y="0"/>
                </a:moveTo>
                <a:cubicBezTo>
                  <a:pt x="6200" y="0"/>
                  <a:pt x="0" y="2436"/>
                  <a:pt x="2080" y="13446"/>
                </a:cubicBezTo>
                <a:cubicBezTo>
                  <a:pt x="2080" y="13446"/>
                  <a:pt x="2688" y="17854"/>
                  <a:pt x="4086" y="19829"/>
                </a:cubicBezTo>
                <a:cubicBezTo>
                  <a:pt x="5400" y="21674"/>
                  <a:pt x="8821" y="23365"/>
                  <a:pt x="13050" y="23365"/>
                </a:cubicBezTo>
                <a:cubicBezTo>
                  <a:pt x="13420" y="23365"/>
                  <a:pt x="13796" y="23352"/>
                  <a:pt x="14177" y="23325"/>
                </a:cubicBezTo>
                <a:cubicBezTo>
                  <a:pt x="18949" y="22990"/>
                  <a:pt x="24937" y="20407"/>
                  <a:pt x="25819" y="16790"/>
                </a:cubicBezTo>
                <a:cubicBezTo>
                  <a:pt x="26670" y="13142"/>
                  <a:pt x="26852" y="10711"/>
                  <a:pt x="25849" y="7306"/>
                </a:cubicBezTo>
                <a:cubicBezTo>
                  <a:pt x="24846" y="3932"/>
                  <a:pt x="24390" y="2413"/>
                  <a:pt x="20925" y="1379"/>
                </a:cubicBezTo>
                <a:cubicBezTo>
                  <a:pt x="19577" y="989"/>
                  <a:pt x="15908" y="0"/>
                  <a:pt x="12130" y="0"/>
                </a:cubicBezTo>
                <a:close/>
              </a:path>
            </a:pathLst>
          </a:custGeom>
          <a:solidFill>
            <a:srgbClr val="F9C1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7" name="Google Shape;527;p40"/>
          <p:cNvSpPr/>
          <p:nvPr/>
        </p:nvSpPr>
        <p:spPr>
          <a:xfrm>
            <a:off x="8067675" y="2903220"/>
            <a:ext cx="41275" cy="49530"/>
          </a:xfrm>
          <a:custGeom>
            <a:avLst/>
            <a:gdLst/>
            <a:ahLst/>
            <a:cxnLst/>
            <a:rect l="l" t="t" r="r" b="b"/>
            <a:pathLst>
              <a:path w="1521" h="1688" extrusionOk="0">
                <a:moveTo>
                  <a:pt x="702" y="1"/>
                </a:moveTo>
                <a:cubicBezTo>
                  <a:pt x="671" y="1"/>
                  <a:pt x="640" y="3"/>
                  <a:pt x="609" y="8"/>
                </a:cubicBezTo>
                <a:cubicBezTo>
                  <a:pt x="244" y="69"/>
                  <a:pt x="1" y="494"/>
                  <a:pt x="62" y="981"/>
                </a:cubicBezTo>
                <a:cubicBezTo>
                  <a:pt x="145" y="1398"/>
                  <a:pt x="457" y="1688"/>
                  <a:pt x="789" y="1688"/>
                </a:cubicBezTo>
                <a:cubicBezTo>
                  <a:pt x="820" y="1688"/>
                  <a:pt x="851" y="1685"/>
                  <a:pt x="882" y="1680"/>
                </a:cubicBezTo>
                <a:cubicBezTo>
                  <a:pt x="1277" y="1619"/>
                  <a:pt x="1521" y="1194"/>
                  <a:pt x="1460" y="738"/>
                </a:cubicBezTo>
                <a:cubicBezTo>
                  <a:pt x="1376" y="318"/>
                  <a:pt x="1060" y="1"/>
                  <a:pt x="702" y="1"/>
                </a:cubicBezTo>
                <a:close/>
              </a:path>
            </a:pathLst>
          </a:custGeom>
          <a:solidFill>
            <a:srgbClr val="1111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8" name="Google Shape;528;p40"/>
          <p:cNvSpPr/>
          <p:nvPr/>
        </p:nvSpPr>
        <p:spPr>
          <a:xfrm>
            <a:off x="8378190" y="2847975"/>
            <a:ext cx="41275" cy="49530"/>
          </a:xfrm>
          <a:custGeom>
            <a:avLst/>
            <a:gdLst/>
            <a:ahLst/>
            <a:cxnLst/>
            <a:rect l="l" t="t" r="r" b="b"/>
            <a:pathLst>
              <a:path w="1520" h="1690" extrusionOk="0">
                <a:moveTo>
                  <a:pt x="689" y="0"/>
                </a:moveTo>
                <a:cubicBezTo>
                  <a:pt x="672" y="0"/>
                  <a:pt x="655" y="1"/>
                  <a:pt x="638" y="3"/>
                </a:cubicBezTo>
                <a:cubicBezTo>
                  <a:pt x="243" y="94"/>
                  <a:pt x="0" y="519"/>
                  <a:pt x="61" y="975"/>
                </a:cubicBezTo>
                <a:cubicBezTo>
                  <a:pt x="142" y="1380"/>
                  <a:pt x="439" y="1689"/>
                  <a:pt x="781" y="1689"/>
                </a:cubicBezTo>
                <a:cubicBezTo>
                  <a:pt x="824" y="1689"/>
                  <a:pt x="868" y="1684"/>
                  <a:pt x="912" y="1674"/>
                </a:cubicBezTo>
                <a:cubicBezTo>
                  <a:pt x="1277" y="1614"/>
                  <a:pt x="1520" y="1218"/>
                  <a:pt x="1459" y="732"/>
                </a:cubicBezTo>
                <a:cubicBezTo>
                  <a:pt x="1401" y="297"/>
                  <a:pt x="1039" y="0"/>
                  <a:pt x="689" y="0"/>
                </a:cubicBezTo>
                <a:close/>
              </a:path>
            </a:pathLst>
          </a:custGeom>
          <a:solidFill>
            <a:srgbClr val="1111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9" name="Google Shape;529;p40"/>
          <p:cNvSpPr/>
          <p:nvPr/>
        </p:nvSpPr>
        <p:spPr>
          <a:xfrm>
            <a:off x="8223250" y="2854960"/>
            <a:ext cx="52070" cy="84455"/>
          </a:xfrm>
          <a:custGeom>
            <a:avLst/>
            <a:gdLst/>
            <a:ahLst/>
            <a:cxnLst/>
            <a:rect l="l" t="t" r="r" b="b"/>
            <a:pathLst>
              <a:path w="1915" h="2862" extrusionOk="0">
                <a:moveTo>
                  <a:pt x="125" y="0"/>
                </a:moveTo>
                <a:cubicBezTo>
                  <a:pt x="104" y="0"/>
                  <a:pt x="82" y="22"/>
                  <a:pt x="61" y="43"/>
                </a:cubicBezTo>
                <a:cubicBezTo>
                  <a:pt x="31" y="408"/>
                  <a:pt x="61" y="803"/>
                  <a:pt x="31" y="1198"/>
                </a:cubicBezTo>
                <a:cubicBezTo>
                  <a:pt x="31" y="1472"/>
                  <a:pt x="0" y="1836"/>
                  <a:pt x="183" y="2080"/>
                </a:cubicBezTo>
                <a:cubicBezTo>
                  <a:pt x="278" y="2199"/>
                  <a:pt x="430" y="2281"/>
                  <a:pt x="594" y="2281"/>
                </a:cubicBezTo>
                <a:cubicBezTo>
                  <a:pt x="639" y="2281"/>
                  <a:pt x="684" y="2275"/>
                  <a:pt x="730" y="2262"/>
                </a:cubicBezTo>
                <a:cubicBezTo>
                  <a:pt x="821" y="2232"/>
                  <a:pt x="912" y="2140"/>
                  <a:pt x="973" y="2080"/>
                </a:cubicBezTo>
                <a:cubicBezTo>
                  <a:pt x="1034" y="2019"/>
                  <a:pt x="1125" y="1897"/>
                  <a:pt x="1186" y="1897"/>
                </a:cubicBezTo>
                <a:cubicBezTo>
                  <a:pt x="1307" y="2019"/>
                  <a:pt x="1429" y="2171"/>
                  <a:pt x="1581" y="2323"/>
                </a:cubicBezTo>
                <a:cubicBezTo>
                  <a:pt x="1520" y="2475"/>
                  <a:pt x="1429" y="2596"/>
                  <a:pt x="1277" y="2657"/>
                </a:cubicBezTo>
                <a:cubicBezTo>
                  <a:pt x="1176" y="2707"/>
                  <a:pt x="1221" y="2862"/>
                  <a:pt x="1309" y="2862"/>
                </a:cubicBezTo>
                <a:cubicBezTo>
                  <a:pt x="1327" y="2862"/>
                  <a:pt x="1347" y="2855"/>
                  <a:pt x="1368" y="2840"/>
                </a:cubicBezTo>
                <a:cubicBezTo>
                  <a:pt x="1672" y="2688"/>
                  <a:pt x="1915" y="2323"/>
                  <a:pt x="1794" y="1988"/>
                </a:cubicBezTo>
                <a:cubicBezTo>
                  <a:pt x="1721" y="1794"/>
                  <a:pt x="1511" y="1658"/>
                  <a:pt x="1306" y="1658"/>
                </a:cubicBezTo>
                <a:cubicBezTo>
                  <a:pt x="1255" y="1658"/>
                  <a:pt x="1204" y="1666"/>
                  <a:pt x="1155" y="1684"/>
                </a:cubicBezTo>
                <a:cubicBezTo>
                  <a:pt x="1003" y="1745"/>
                  <a:pt x="942" y="1897"/>
                  <a:pt x="821" y="1958"/>
                </a:cubicBezTo>
                <a:cubicBezTo>
                  <a:pt x="714" y="2020"/>
                  <a:pt x="626" y="2046"/>
                  <a:pt x="553" y="2046"/>
                </a:cubicBezTo>
                <a:cubicBezTo>
                  <a:pt x="233" y="2046"/>
                  <a:pt x="213" y="1531"/>
                  <a:pt x="213" y="1259"/>
                </a:cubicBezTo>
                <a:cubicBezTo>
                  <a:pt x="243" y="894"/>
                  <a:pt x="395" y="317"/>
                  <a:pt x="152" y="13"/>
                </a:cubicBezTo>
                <a:cubicBezTo>
                  <a:pt x="143" y="4"/>
                  <a:pt x="134" y="0"/>
                  <a:pt x="125" y="0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0" name="Google Shape;530;p40"/>
          <p:cNvSpPr/>
          <p:nvPr/>
        </p:nvSpPr>
        <p:spPr>
          <a:xfrm>
            <a:off x="8234045" y="2985770"/>
            <a:ext cx="68580" cy="41910"/>
          </a:xfrm>
          <a:custGeom>
            <a:avLst/>
            <a:gdLst/>
            <a:ahLst/>
            <a:cxnLst/>
            <a:rect l="l" t="t" r="r" b="b"/>
            <a:pathLst>
              <a:path w="2512" h="1425" extrusionOk="0">
                <a:moveTo>
                  <a:pt x="2292" y="1"/>
                </a:moveTo>
                <a:cubicBezTo>
                  <a:pt x="2220" y="1"/>
                  <a:pt x="2147" y="48"/>
                  <a:pt x="2147" y="131"/>
                </a:cubicBezTo>
                <a:cubicBezTo>
                  <a:pt x="2177" y="709"/>
                  <a:pt x="1873" y="1104"/>
                  <a:pt x="1296" y="1195"/>
                </a:cubicBezTo>
                <a:cubicBezTo>
                  <a:pt x="1083" y="1195"/>
                  <a:pt x="840" y="1165"/>
                  <a:pt x="627" y="1043"/>
                </a:cubicBezTo>
                <a:cubicBezTo>
                  <a:pt x="414" y="921"/>
                  <a:pt x="323" y="709"/>
                  <a:pt x="171" y="557"/>
                </a:cubicBezTo>
                <a:cubicBezTo>
                  <a:pt x="141" y="557"/>
                  <a:pt x="110" y="557"/>
                  <a:pt x="80" y="587"/>
                </a:cubicBezTo>
                <a:cubicBezTo>
                  <a:pt x="0" y="1146"/>
                  <a:pt x="712" y="1425"/>
                  <a:pt x="1196" y="1425"/>
                </a:cubicBezTo>
                <a:cubicBezTo>
                  <a:pt x="1266" y="1425"/>
                  <a:pt x="1330" y="1419"/>
                  <a:pt x="1387" y="1408"/>
                </a:cubicBezTo>
                <a:cubicBezTo>
                  <a:pt x="2056" y="1316"/>
                  <a:pt x="2512" y="769"/>
                  <a:pt x="2421" y="101"/>
                </a:cubicBezTo>
                <a:cubicBezTo>
                  <a:pt x="2407" y="32"/>
                  <a:pt x="2350" y="1"/>
                  <a:pt x="2292" y="1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1" name="Google Shape;531;p40"/>
          <p:cNvSpPr/>
          <p:nvPr/>
        </p:nvSpPr>
        <p:spPr>
          <a:xfrm>
            <a:off x="7996555" y="2790190"/>
            <a:ext cx="56515" cy="58420"/>
          </a:xfrm>
          <a:custGeom>
            <a:avLst/>
            <a:gdLst/>
            <a:ahLst/>
            <a:cxnLst/>
            <a:rect l="l" t="t" r="r" b="b"/>
            <a:pathLst>
              <a:path w="2068" h="1982" extrusionOk="0">
                <a:moveTo>
                  <a:pt x="1946" y="1"/>
                </a:moveTo>
                <a:cubicBezTo>
                  <a:pt x="1095" y="62"/>
                  <a:pt x="31" y="1065"/>
                  <a:pt x="1" y="1946"/>
                </a:cubicBezTo>
                <a:cubicBezTo>
                  <a:pt x="1" y="1964"/>
                  <a:pt x="21" y="1981"/>
                  <a:pt x="44" y="1981"/>
                </a:cubicBezTo>
                <a:cubicBezTo>
                  <a:pt x="61" y="1981"/>
                  <a:pt x="79" y="1972"/>
                  <a:pt x="92" y="1946"/>
                </a:cubicBezTo>
                <a:cubicBezTo>
                  <a:pt x="517" y="1095"/>
                  <a:pt x="1065" y="548"/>
                  <a:pt x="1976" y="183"/>
                </a:cubicBezTo>
                <a:cubicBezTo>
                  <a:pt x="2068" y="153"/>
                  <a:pt x="2068" y="1"/>
                  <a:pt x="1946" y="1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2" name="Google Shape;532;p40"/>
          <p:cNvSpPr/>
          <p:nvPr/>
        </p:nvSpPr>
        <p:spPr>
          <a:xfrm>
            <a:off x="8364855" y="2722880"/>
            <a:ext cx="73025" cy="24765"/>
          </a:xfrm>
          <a:custGeom>
            <a:avLst/>
            <a:gdLst/>
            <a:ahLst/>
            <a:cxnLst/>
            <a:rect l="l" t="t" r="r" b="b"/>
            <a:pathLst>
              <a:path w="2686" h="850" extrusionOk="0">
                <a:moveTo>
                  <a:pt x="791" y="1"/>
                </a:moveTo>
                <a:cubicBezTo>
                  <a:pt x="530" y="1"/>
                  <a:pt x="280" y="41"/>
                  <a:pt x="62" y="128"/>
                </a:cubicBezTo>
                <a:cubicBezTo>
                  <a:pt x="1" y="158"/>
                  <a:pt x="1" y="249"/>
                  <a:pt x="62" y="249"/>
                </a:cubicBezTo>
                <a:cubicBezTo>
                  <a:pt x="913" y="310"/>
                  <a:pt x="1703" y="310"/>
                  <a:pt x="2402" y="827"/>
                </a:cubicBezTo>
                <a:cubicBezTo>
                  <a:pt x="2423" y="842"/>
                  <a:pt x="2445" y="849"/>
                  <a:pt x="2468" y="849"/>
                </a:cubicBezTo>
                <a:cubicBezTo>
                  <a:pt x="2577" y="849"/>
                  <a:pt x="2685" y="690"/>
                  <a:pt x="2584" y="614"/>
                </a:cubicBezTo>
                <a:cubicBezTo>
                  <a:pt x="2151" y="246"/>
                  <a:pt x="1439" y="1"/>
                  <a:pt x="791" y="1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3" name="Google Shape;533;p40"/>
          <p:cNvSpPr/>
          <p:nvPr/>
        </p:nvSpPr>
        <p:spPr>
          <a:xfrm>
            <a:off x="8025765" y="2990850"/>
            <a:ext cx="136525" cy="128905"/>
          </a:xfrm>
          <a:custGeom>
            <a:avLst/>
            <a:gdLst/>
            <a:ahLst/>
            <a:cxnLst/>
            <a:rect l="l" t="t" r="r" b="b"/>
            <a:pathLst>
              <a:path w="5016" h="4386" extrusionOk="0">
                <a:moveTo>
                  <a:pt x="2574" y="1"/>
                </a:moveTo>
                <a:cubicBezTo>
                  <a:pt x="2438" y="1"/>
                  <a:pt x="2299" y="12"/>
                  <a:pt x="2159" y="35"/>
                </a:cubicBezTo>
                <a:cubicBezTo>
                  <a:pt x="882" y="218"/>
                  <a:pt x="1" y="1373"/>
                  <a:pt x="213" y="2558"/>
                </a:cubicBezTo>
                <a:cubicBezTo>
                  <a:pt x="376" y="3641"/>
                  <a:pt x="1334" y="4386"/>
                  <a:pt x="2443" y="4386"/>
                </a:cubicBezTo>
                <a:cubicBezTo>
                  <a:pt x="2579" y="4386"/>
                  <a:pt x="2718" y="4375"/>
                  <a:pt x="2858" y="4351"/>
                </a:cubicBezTo>
                <a:cubicBezTo>
                  <a:pt x="4134" y="4139"/>
                  <a:pt x="5016" y="3014"/>
                  <a:pt x="4803" y="1798"/>
                </a:cubicBezTo>
                <a:cubicBezTo>
                  <a:pt x="4641" y="743"/>
                  <a:pt x="3683" y="1"/>
                  <a:pt x="2574" y="1"/>
                </a:cubicBezTo>
                <a:close/>
              </a:path>
            </a:pathLst>
          </a:custGeom>
          <a:solidFill>
            <a:srgbClr val="ED99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4" name="Google Shape;534;p40"/>
          <p:cNvSpPr/>
          <p:nvPr/>
        </p:nvSpPr>
        <p:spPr>
          <a:xfrm>
            <a:off x="8369300" y="2929255"/>
            <a:ext cx="135890" cy="129540"/>
          </a:xfrm>
          <a:custGeom>
            <a:avLst/>
            <a:gdLst/>
            <a:ahLst/>
            <a:cxnLst/>
            <a:rect l="l" t="t" r="r" b="b"/>
            <a:pathLst>
              <a:path w="4986" h="4408" extrusionOk="0">
                <a:moveTo>
                  <a:pt x="2495" y="1"/>
                </a:moveTo>
                <a:cubicBezTo>
                  <a:pt x="2374" y="1"/>
                  <a:pt x="2252" y="9"/>
                  <a:pt x="2129" y="27"/>
                </a:cubicBezTo>
                <a:cubicBezTo>
                  <a:pt x="852" y="240"/>
                  <a:pt x="1" y="1395"/>
                  <a:pt x="183" y="2580"/>
                </a:cubicBezTo>
                <a:cubicBezTo>
                  <a:pt x="373" y="3639"/>
                  <a:pt x="1340" y="4407"/>
                  <a:pt x="2454" y="4407"/>
                </a:cubicBezTo>
                <a:cubicBezTo>
                  <a:pt x="2587" y="4407"/>
                  <a:pt x="2722" y="4396"/>
                  <a:pt x="2858" y="4374"/>
                </a:cubicBezTo>
                <a:cubicBezTo>
                  <a:pt x="4104" y="4161"/>
                  <a:pt x="4986" y="3006"/>
                  <a:pt x="4803" y="1820"/>
                </a:cubicBezTo>
                <a:cubicBezTo>
                  <a:pt x="4611" y="749"/>
                  <a:pt x="3625" y="1"/>
                  <a:pt x="2495" y="1"/>
                </a:cubicBezTo>
                <a:close/>
              </a:path>
            </a:pathLst>
          </a:custGeom>
          <a:solidFill>
            <a:srgbClr val="ED99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40"/>
          <p:cNvSpPr/>
          <p:nvPr/>
        </p:nvSpPr>
        <p:spPr>
          <a:xfrm>
            <a:off x="8061960" y="3030220"/>
            <a:ext cx="13335" cy="14605"/>
          </a:xfrm>
          <a:custGeom>
            <a:avLst/>
            <a:gdLst/>
            <a:ahLst/>
            <a:cxnLst/>
            <a:rect l="l" t="t" r="r" b="b"/>
            <a:pathLst>
              <a:path w="488" h="493" extrusionOk="0">
                <a:moveTo>
                  <a:pt x="183" y="0"/>
                </a:moveTo>
                <a:cubicBezTo>
                  <a:pt x="92" y="31"/>
                  <a:pt x="1" y="152"/>
                  <a:pt x="31" y="274"/>
                </a:cubicBezTo>
                <a:cubicBezTo>
                  <a:pt x="31" y="406"/>
                  <a:pt x="124" y="492"/>
                  <a:pt x="228" y="492"/>
                </a:cubicBezTo>
                <a:cubicBezTo>
                  <a:pt x="243" y="492"/>
                  <a:pt x="259" y="491"/>
                  <a:pt x="275" y="487"/>
                </a:cubicBezTo>
                <a:cubicBezTo>
                  <a:pt x="396" y="487"/>
                  <a:pt x="487" y="335"/>
                  <a:pt x="457" y="213"/>
                </a:cubicBezTo>
                <a:cubicBezTo>
                  <a:pt x="427" y="91"/>
                  <a:pt x="305" y="0"/>
                  <a:pt x="183" y="0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40"/>
          <p:cNvSpPr/>
          <p:nvPr/>
        </p:nvSpPr>
        <p:spPr>
          <a:xfrm>
            <a:off x="8108315" y="3064510"/>
            <a:ext cx="13335" cy="14605"/>
          </a:xfrm>
          <a:custGeom>
            <a:avLst/>
            <a:gdLst/>
            <a:ahLst/>
            <a:cxnLst/>
            <a:rect l="l" t="t" r="r" b="b"/>
            <a:pathLst>
              <a:path w="487" h="493" extrusionOk="0">
                <a:moveTo>
                  <a:pt x="213" y="0"/>
                </a:moveTo>
                <a:cubicBezTo>
                  <a:pt x="91" y="31"/>
                  <a:pt x="0" y="152"/>
                  <a:pt x="31" y="274"/>
                </a:cubicBezTo>
                <a:cubicBezTo>
                  <a:pt x="57" y="406"/>
                  <a:pt x="130" y="492"/>
                  <a:pt x="228" y="492"/>
                </a:cubicBezTo>
                <a:cubicBezTo>
                  <a:pt x="243" y="492"/>
                  <a:pt x="258" y="491"/>
                  <a:pt x="274" y="487"/>
                </a:cubicBezTo>
                <a:cubicBezTo>
                  <a:pt x="395" y="487"/>
                  <a:pt x="486" y="335"/>
                  <a:pt x="456" y="213"/>
                </a:cubicBezTo>
                <a:cubicBezTo>
                  <a:pt x="426" y="91"/>
                  <a:pt x="335" y="0"/>
                  <a:pt x="213" y="0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40"/>
          <p:cNvSpPr/>
          <p:nvPr/>
        </p:nvSpPr>
        <p:spPr>
          <a:xfrm>
            <a:off x="8063865" y="3100705"/>
            <a:ext cx="13335" cy="14605"/>
          </a:xfrm>
          <a:custGeom>
            <a:avLst/>
            <a:gdLst/>
            <a:ahLst/>
            <a:cxnLst/>
            <a:rect l="l" t="t" r="r" b="b"/>
            <a:pathLst>
              <a:path w="487" h="499" extrusionOk="0">
                <a:moveTo>
                  <a:pt x="250" y="1"/>
                </a:moveTo>
                <a:cubicBezTo>
                  <a:pt x="238" y="1"/>
                  <a:pt x="225" y="3"/>
                  <a:pt x="214" y="7"/>
                </a:cubicBezTo>
                <a:cubicBezTo>
                  <a:pt x="92" y="37"/>
                  <a:pt x="1" y="158"/>
                  <a:pt x="31" y="280"/>
                </a:cubicBezTo>
                <a:cubicBezTo>
                  <a:pt x="31" y="412"/>
                  <a:pt x="123" y="499"/>
                  <a:pt x="227" y="499"/>
                </a:cubicBezTo>
                <a:cubicBezTo>
                  <a:pt x="243" y="499"/>
                  <a:pt x="259" y="497"/>
                  <a:pt x="274" y="493"/>
                </a:cubicBezTo>
                <a:cubicBezTo>
                  <a:pt x="396" y="462"/>
                  <a:pt x="487" y="341"/>
                  <a:pt x="457" y="219"/>
                </a:cubicBezTo>
                <a:cubicBezTo>
                  <a:pt x="430" y="87"/>
                  <a:pt x="335" y="1"/>
                  <a:pt x="250" y="1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40"/>
          <p:cNvSpPr/>
          <p:nvPr/>
        </p:nvSpPr>
        <p:spPr>
          <a:xfrm>
            <a:off x="8129270" y="3007995"/>
            <a:ext cx="13335" cy="14605"/>
          </a:xfrm>
          <a:custGeom>
            <a:avLst/>
            <a:gdLst/>
            <a:ahLst/>
            <a:cxnLst/>
            <a:rect l="l" t="t" r="r" b="b"/>
            <a:pathLst>
              <a:path w="487" h="499" extrusionOk="0">
                <a:moveTo>
                  <a:pt x="260" y="1"/>
                </a:moveTo>
                <a:cubicBezTo>
                  <a:pt x="244" y="1"/>
                  <a:pt x="229" y="2"/>
                  <a:pt x="213" y="6"/>
                </a:cubicBezTo>
                <a:cubicBezTo>
                  <a:pt x="91" y="37"/>
                  <a:pt x="0" y="158"/>
                  <a:pt x="30" y="280"/>
                </a:cubicBezTo>
                <a:cubicBezTo>
                  <a:pt x="57" y="412"/>
                  <a:pt x="153" y="499"/>
                  <a:pt x="257" y="499"/>
                </a:cubicBezTo>
                <a:cubicBezTo>
                  <a:pt x="273" y="499"/>
                  <a:pt x="288" y="497"/>
                  <a:pt x="304" y="493"/>
                </a:cubicBezTo>
                <a:cubicBezTo>
                  <a:pt x="395" y="462"/>
                  <a:pt x="486" y="341"/>
                  <a:pt x="456" y="219"/>
                </a:cubicBezTo>
                <a:cubicBezTo>
                  <a:pt x="456" y="87"/>
                  <a:pt x="364" y="1"/>
                  <a:pt x="260" y="1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40"/>
          <p:cNvSpPr/>
          <p:nvPr/>
        </p:nvSpPr>
        <p:spPr>
          <a:xfrm>
            <a:off x="8173720" y="3067685"/>
            <a:ext cx="13335" cy="13970"/>
          </a:xfrm>
          <a:custGeom>
            <a:avLst/>
            <a:gdLst/>
            <a:ahLst/>
            <a:cxnLst/>
            <a:rect l="l" t="t" r="r" b="b"/>
            <a:pathLst>
              <a:path w="487" h="469" extrusionOk="0">
                <a:moveTo>
                  <a:pt x="260" y="1"/>
                </a:moveTo>
                <a:cubicBezTo>
                  <a:pt x="245" y="1"/>
                  <a:pt x="229" y="3"/>
                  <a:pt x="213" y="7"/>
                </a:cubicBezTo>
                <a:cubicBezTo>
                  <a:pt x="92" y="7"/>
                  <a:pt x="0" y="128"/>
                  <a:pt x="31" y="280"/>
                </a:cubicBezTo>
                <a:cubicBezTo>
                  <a:pt x="57" y="386"/>
                  <a:pt x="129" y="469"/>
                  <a:pt x="228" y="469"/>
                </a:cubicBezTo>
                <a:cubicBezTo>
                  <a:pt x="243" y="469"/>
                  <a:pt x="258" y="467"/>
                  <a:pt x="274" y="463"/>
                </a:cubicBezTo>
                <a:cubicBezTo>
                  <a:pt x="396" y="463"/>
                  <a:pt x="487" y="341"/>
                  <a:pt x="456" y="189"/>
                </a:cubicBezTo>
                <a:cubicBezTo>
                  <a:pt x="430" y="84"/>
                  <a:pt x="358" y="1"/>
                  <a:pt x="260" y="1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0" name="Google Shape;540;p40"/>
          <p:cNvSpPr/>
          <p:nvPr/>
        </p:nvSpPr>
        <p:spPr>
          <a:xfrm>
            <a:off x="8361045" y="2977515"/>
            <a:ext cx="13335" cy="14605"/>
          </a:xfrm>
          <a:custGeom>
            <a:avLst/>
            <a:gdLst/>
            <a:ahLst/>
            <a:cxnLst/>
            <a:rect l="l" t="t" r="r" b="b"/>
            <a:pathLst>
              <a:path w="488" h="493" extrusionOk="0">
                <a:moveTo>
                  <a:pt x="259" y="0"/>
                </a:moveTo>
                <a:cubicBezTo>
                  <a:pt x="245" y="0"/>
                  <a:pt x="229" y="2"/>
                  <a:pt x="214" y="6"/>
                </a:cubicBezTo>
                <a:cubicBezTo>
                  <a:pt x="92" y="36"/>
                  <a:pt x="1" y="158"/>
                  <a:pt x="31" y="279"/>
                </a:cubicBezTo>
                <a:cubicBezTo>
                  <a:pt x="62" y="401"/>
                  <a:pt x="183" y="492"/>
                  <a:pt x="274" y="492"/>
                </a:cubicBezTo>
                <a:cubicBezTo>
                  <a:pt x="396" y="462"/>
                  <a:pt x="487" y="340"/>
                  <a:pt x="457" y="219"/>
                </a:cubicBezTo>
                <a:cubicBezTo>
                  <a:pt x="430" y="86"/>
                  <a:pt x="358" y="0"/>
                  <a:pt x="259" y="0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1" name="Google Shape;541;p40"/>
          <p:cNvSpPr/>
          <p:nvPr/>
        </p:nvSpPr>
        <p:spPr>
          <a:xfrm>
            <a:off x="8395970" y="3041650"/>
            <a:ext cx="12700" cy="14605"/>
          </a:xfrm>
          <a:custGeom>
            <a:avLst/>
            <a:gdLst/>
            <a:ahLst/>
            <a:cxnLst/>
            <a:rect l="l" t="t" r="r" b="b"/>
            <a:pathLst>
              <a:path w="457" h="498" extrusionOk="0">
                <a:moveTo>
                  <a:pt x="221" y="1"/>
                </a:moveTo>
                <a:cubicBezTo>
                  <a:pt x="209" y="1"/>
                  <a:pt x="196" y="2"/>
                  <a:pt x="183" y="5"/>
                </a:cubicBezTo>
                <a:cubicBezTo>
                  <a:pt x="61" y="36"/>
                  <a:pt x="0" y="157"/>
                  <a:pt x="0" y="279"/>
                </a:cubicBezTo>
                <a:cubicBezTo>
                  <a:pt x="27" y="411"/>
                  <a:pt x="123" y="498"/>
                  <a:pt x="227" y="498"/>
                </a:cubicBezTo>
                <a:cubicBezTo>
                  <a:pt x="243" y="498"/>
                  <a:pt x="258" y="496"/>
                  <a:pt x="274" y="492"/>
                </a:cubicBezTo>
                <a:cubicBezTo>
                  <a:pt x="365" y="461"/>
                  <a:pt x="456" y="340"/>
                  <a:pt x="426" y="218"/>
                </a:cubicBezTo>
                <a:cubicBezTo>
                  <a:pt x="426" y="109"/>
                  <a:pt x="329" y="1"/>
                  <a:pt x="221" y="1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2" name="Google Shape;542;p40"/>
          <p:cNvSpPr/>
          <p:nvPr/>
        </p:nvSpPr>
        <p:spPr>
          <a:xfrm>
            <a:off x="8434705" y="2968625"/>
            <a:ext cx="13335" cy="14605"/>
          </a:xfrm>
          <a:custGeom>
            <a:avLst/>
            <a:gdLst/>
            <a:ahLst/>
            <a:cxnLst/>
            <a:rect l="l" t="t" r="r" b="b"/>
            <a:pathLst>
              <a:path w="487" h="493" extrusionOk="0">
                <a:moveTo>
                  <a:pt x="249" y="0"/>
                </a:moveTo>
                <a:cubicBezTo>
                  <a:pt x="237" y="0"/>
                  <a:pt x="225" y="2"/>
                  <a:pt x="213" y="6"/>
                </a:cubicBezTo>
                <a:cubicBezTo>
                  <a:pt x="91" y="36"/>
                  <a:pt x="0" y="158"/>
                  <a:pt x="30" y="280"/>
                </a:cubicBezTo>
                <a:cubicBezTo>
                  <a:pt x="30" y="401"/>
                  <a:pt x="152" y="492"/>
                  <a:pt x="274" y="492"/>
                </a:cubicBezTo>
                <a:cubicBezTo>
                  <a:pt x="395" y="462"/>
                  <a:pt x="486" y="340"/>
                  <a:pt x="456" y="219"/>
                </a:cubicBezTo>
                <a:cubicBezTo>
                  <a:pt x="430" y="86"/>
                  <a:pt x="334" y="0"/>
                  <a:pt x="249" y="0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3" name="Google Shape;543;p40"/>
          <p:cNvSpPr/>
          <p:nvPr/>
        </p:nvSpPr>
        <p:spPr>
          <a:xfrm>
            <a:off x="8477885" y="3013710"/>
            <a:ext cx="13335" cy="14605"/>
          </a:xfrm>
          <a:custGeom>
            <a:avLst/>
            <a:gdLst/>
            <a:ahLst/>
            <a:cxnLst/>
            <a:rect l="l" t="t" r="r" b="b"/>
            <a:pathLst>
              <a:path w="487" h="493" extrusionOk="0">
                <a:moveTo>
                  <a:pt x="183" y="1"/>
                </a:moveTo>
                <a:cubicBezTo>
                  <a:pt x="92" y="31"/>
                  <a:pt x="1" y="153"/>
                  <a:pt x="31" y="274"/>
                </a:cubicBezTo>
                <a:cubicBezTo>
                  <a:pt x="31" y="407"/>
                  <a:pt x="123" y="493"/>
                  <a:pt x="227" y="493"/>
                </a:cubicBezTo>
                <a:cubicBezTo>
                  <a:pt x="243" y="493"/>
                  <a:pt x="258" y="491"/>
                  <a:pt x="274" y="487"/>
                </a:cubicBezTo>
                <a:cubicBezTo>
                  <a:pt x="396" y="487"/>
                  <a:pt x="487" y="335"/>
                  <a:pt x="457" y="214"/>
                </a:cubicBezTo>
                <a:cubicBezTo>
                  <a:pt x="426" y="92"/>
                  <a:pt x="305" y="1"/>
                  <a:pt x="183" y="1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4" name="Google Shape;544;p40"/>
          <p:cNvSpPr/>
          <p:nvPr/>
        </p:nvSpPr>
        <p:spPr>
          <a:xfrm>
            <a:off x="8428990" y="3014980"/>
            <a:ext cx="12700" cy="14605"/>
          </a:xfrm>
          <a:custGeom>
            <a:avLst/>
            <a:gdLst/>
            <a:ahLst/>
            <a:cxnLst/>
            <a:rect l="l" t="t" r="r" b="b"/>
            <a:pathLst>
              <a:path w="457" h="493" extrusionOk="0">
                <a:moveTo>
                  <a:pt x="230" y="1"/>
                </a:moveTo>
                <a:cubicBezTo>
                  <a:pt x="214" y="1"/>
                  <a:pt x="198" y="3"/>
                  <a:pt x="183" y="7"/>
                </a:cubicBezTo>
                <a:cubicBezTo>
                  <a:pt x="61" y="37"/>
                  <a:pt x="0" y="159"/>
                  <a:pt x="0" y="280"/>
                </a:cubicBezTo>
                <a:cubicBezTo>
                  <a:pt x="31" y="402"/>
                  <a:pt x="152" y="493"/>
                  <a:pt x="274" y="493"/>
                </a:cubicBezTo>
                <a:cubicBezTo>
                  <a:pt x="395" y="462"/>
                  <a:pt x="456" y="341"/>
                  <a:pt x="456" y="219"/>
                </a:cubicBezTo>
                <a:cubicBezTo>
                  <a:pt x="430" y="87"/>
                  <a:pt x="334" y="1"/>
                  <a:pt x="230" y="1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5" name="Google Shape;545;p40"/>
          <p:cNvSpPr/>
          <p:nvPr/>
        </p:nvSpPr>
        <p:spPr>
          <a:xfrm>
            <a:off x="7965440" y="2736850"/>
            <a:ext cx="567055" cy="307340"/>
          </a:xfrm>
          <a:custGeom>
            <a:avLst/>
            <a:gdLst/>
            <a:ahLst/>
            <a:cxnLst/>
            <a:rect l="l" t="t" r="r" b="b"/>
            <a:pathLst>
              <a:path w="20822" h="10448" extrusionOk="0">
                <a:moveTo>
                  <a:pt x="16204" y="430"/>
                </a:moveTo>
                <a:cubicBezTo>
                  <a:pt x="18062" y="430"/>
                  <a:pt x="19699" y="1778"/>
                  <a:pt x="20001" y="3670"/>
                </a:cubicBezTo>
                <a:cubicBezTo>
                  <a:pt x="20335" y="5737"/>
                  <a:pt x="18937" y="7713"/>
                  <a:pt x="16840" y="8077"/>
                </a:cubicBezTo>
                <a:cubicBezTo>
                  <a:pt x="16635" y="8110"/>
                  <a:pt x="16431" y="8126"/>
                  <a:pt x="16229" y="8126"/>
                </a:cubicBezTo>
                <a:cubicBezTo>
                  <a:pt x="14372" y="8126"/>
                  <a:pt x="12734" y="6781"/>
                  <a:pt x="12433" y="4916"/>
                </a:cubicBezTo>
                <a:cubicBezTo>
                  <a:pt x="12098" y="2819"/>
                  <a:pt x="13496" y="843"/>
                  <a:pt x="15594" y="478"/>
                </a:cubicBezTo>
                <a:cubicBezTo>
                  <a:pt x="15799" y="446"/>
                  <a:pt x="16003" y="430"/>
                  <a:pt x="16204" y="430"/>
                </a:cubicBezTo>
                <a:close/>
                <a:moveTo>
                  <a:pt x="4593" y="2345"/>
                </a:moveTo>
                <a:cubicBezTo>
                  <a:pt x="6451" y="2345"/>
                  <a:pt x="8088" y="3690"/>
                  <a:pt x="8390" y="5555"/>
                </a:cubicBezTo>
                <a:cubicBezTo>
                  <a:pt x="8724" y="7652"/>
                  <a:pt x="7326" y="9628"/>
                  <a:pt x="5229" y="9962"/>
                </a:cubicBezTo>
                <a:cubicBezTo>
                  <a:pt x="5008" y="10000"/>
                  <a:pt x="4789" y="10019"/>
                  <a:pt x="4573" y="10019"/>
                </a:cubicBezTo>
                <a:cubicBezTo>
                  <a:pt x="2734" y="10019"/>
                  <a:pt x="1121" y="8677"/>
                  <a:pt x="821" y="6801"/>
                </a:cubicBezTo>
                <a:cubicBezTo>
                  <a:pt x="457" y="4734"/>
                  <a:pt x="1885" y="2728"/>
                  <a:pt x="3983" y="2393"/>
                </a:cubicBezTo>
                <a:cubicBezTo>
                  <a:pt x="4188" y="2361"/>
                  <a:pt x="4392" y="2345"/>
                  <a:pt x="4593" y="2345"/>
                </a:cubicBezTo>
                <a:close/>
                <a:moveTo>
                  <a:pt x="16176" y="1"/>
                </a:moveTo>
                <a:cubicBezTo>
                  <a:pt x="15954" y="1"/>
                  <a:pt x="15729" y="18"/>
                  <a:pt x="15503" y="53"/>
                </a:cubicBezTo>
                <a:cubicBezTo>
                  <a:pt x="13192" y="448"/>
                  <a:pt x="11612" y="2637"/>
                  <a:pt x="12007" y="4977"/>
                </a:cubicBezTo>
                <a:cubicBezTo>
                  <a:pt x="12007" y="4977"/>
                  <a:pt x="11495" y="4919"/>
                  <a:pt x="10864" y="4919"/>
                </a:cubicBezTo>
                <a:cubicBezTo>
                  <a:pt x="10127" y="4919"/>
                  <a:pt x="9227" y="4998"/>
                  <a:pt x="8785" y="5342"/>
                </a:cubicBezTo>
                <a:cubicBezTo>
                  <a:pt x="8562" y="3645"/>
                  <a:pt x="6583" y="1922"/>
                  <a:pt x="4501" y="1922"/>
                </a:cubicBezTo>
                <a:cubicBezTo>
                  <a:pt x="4308" y="1922"/>
                  <a:pt x="4115" y="1937"/>
                  <a:pt x="3922" y="1968"/>
                </a:cubicBezTo>
                <a:cubicBezTo>
                  <a:pt x="1581" y="2363"/>
                  <a:pt x="1" y="4551"/>
                  <a:pt x="396" y="6892"/>
                </a:cubicBezTo>
                <a:cubicBezTo>
                  <a:pt x="723" y="8963"/>
                  <a:pt x="2541" y="10448"/>
                  <a:pt x="4578" y="10448"/>
                </a:cubicBezTo>
                <a:cubicBezTo>
                  <a:pt x="4813" y="10448"/>
                  <a:pt x="5051" y="10428"/>
                  <a:pt x="5290" y="10387"/>
                </a:cubicBezTo>
                <a:cubicBezTo>
                  <a:pt x="7478" y="10053"/>
                  <a:pt x="8998" y="8077"/>
                  <a:pt x="8876" y="5919"/>
                </a:cubicBezTo>
                <a:cubicBezTo>
                  <a:pt x="9007" y="5723"/>
                  <a:pt x="9480" y="5185"/>
                  <a:pt x="10553" y="5185"/>
                </a:cubicBezTo>
                <a:cubicBezTo>
                  <a:pt x="10979" y="5185"/>
                  <a:pt x="11499" y="5269"/>
                  <a:pt x="12129" y="5494"/>
                </a:cubicBezTo>
                <a:cubicBezTo>
                  <a:pt x="12673" y="7317"/>
                  <a:pt x="14361" y="8555"/>
                  <a:pt x="16236" y="8555"/>
                </a:cubicBezTo>
                <a:cubicBezTo>
                  <a:pt x="16455" y="8555"/>
                  <a:pt x="16677" y="8538"/>
                  <a:pt x="16901" y="8503"/>
                </a:cubicBezTo>
                <a:cubicBezTo>
                  <a:pt x="19241" y="8108"/>
                  <a:pt x="20822" y="5919"/>
                  <a:pt x="20427" y="3579"/>
                </a:cubicBezTo>
                <a:cubicBezTo>
                  <a:pt x="20070" y="1492"/>
                  <a:pt x="18249" y="1"/>
                  <a:pt x="16176" y="1"/>
                </a:cubicBezTo>
                <a:close/>
              </a:path>
            </a:pathLst>
          </a:custGeom>
          <a:solidFill>
            <a:srgbClr val="F167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6" name="Google Shape;546;p40"/>
          <p:cNvSpPr/>
          <p:nvPr/>
        </p:nvSpPr>
        <p:spPr>
          <a:xfrm>
            <a:off x="7760335" y="2630805"/>
            <a:ext cx="236855" cy="212090"/>
          </a:xfrm>
          <a:custGeom>
            <a:avLst/>
            <a:gdLst/>
            <a:ahLst/>
            <a:cxnLst/>
            <a:rect l="l" t="t" r="r" b="b"/>
            <a:pathLst>
              <a:path w="8695" h="7205" extrusionOk="0">
                <a:moveTo>
                  <a:pt x="1521" y="0"/>
                </a:moveTo>
                <a:cubicBezTo>
                  <a:pt x="639" y="1216"/>
                  <a:pt x="1" y="2827"/>
                  <a:pt x="214" y="4894"/>
                </a:cubicBezTo>
                <a:cubicBezTo>
                  <a:pt x="244" y="4985"/>
                  <a:pt x="244" y="5076"/>
                  <a:pt x="244" y="5168"/>
                </a:cubicBezTo>
                <a:cubicBezTo>
                  <a:pt x="2463" y="6505"/>
                  <a:pt x="5107" y="7174"/>
                  <a:pt x="7752" y="7204"/>
                </a:cubicBezTo>
                <a:cubicBezTo>
                  <a:pt x="8086" y="6657"/>
                  <a:pt x="8421" y="6080"/>
                  <a:pt x="8694" y="5472"/>
                </a:cubicBezTo>
                <a:cubicBezTo>
                  <a:pt x="6019" y="4134"/>
                  <a:pt x="3648" y="2219"/>
                  <a:pt x="1521" y="0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7" name="Google Shape;547;p40"/>
          <p:cNvSpPr/>
          <p:nvPr/>
        </p:nvSpPr>
        <p:spPr>
          <a:xfrm>
            <a:off x="7802245" y="2395855"/>
            <a:ext cx="574675" cy="396240"/>
          </a:xfrm>
          <a:custGeom>
            <a:avLst/>
            <a:gdLst/>
            <a:ahLst/>
            <a:cxnLst/>
            <a:rect l="l" t="t" r="r" b="b"/>
            <a:pathLst>
              <a:path w="21096" h="13476" extrusionOk="0">
                <a:moveTo>
                  <a:pt x="4874" y="0"/>
                </a:moveTo>
                <a:cubicBezTo>
                  <a:pt x="4815" y="0"/>
                  <a:pt x="4751" y="13"/>
                  <a:pt x="4682" y="41"/>
                </a:cubicBezTo>
                <a:cubicBezTo>
                  <a:pt x="3435" y="558"/>
                  <a:pt x="4439" y="4144"/>
                  <a:pt x="4439" y="4144"/>
                </a:cubicBezTo>
                <a:cubicBezTo>
                  <a:pt x="4439" y="4144"/>
                  <a:pt x="3256" y="1876"/>
                  <a:pt x="2611" y="1876"/>
                </a:cubicBezTo>
                <a:cubicBezTo>
                  <a:pt x="2532" y="1876"/>
                  <a:pt x="2462" y="1910"/>
                  <a:pt x="2402" y="1986"/>
                </a:cubicBezTo>
                <a:cubicBezTo>
                  <a:pt x="1824" y="2685"/>
                  <a:pt x="3648" y="5117"/>
                  <a:pt x="3648" y="5117"/>
                </a:cubicBezTo>
                <a:cubicBezTo>
                  <a:pt x="3648" y="5117"/>
                  <a:pt x="1490" y="5998"/>
                  <a:pt x="1" y="8004"/>
                </a:cubicBezTo>
                <a:cubicBezTo>
                  <a:pt x="2098" y="10223"/>
                  <a:pt x="4469" y="12138"/>
                  <a:pt x="7174" y="13476"/>
                </a:cubicBezTo>
                <a:cubicBezTo>
                  <a:pt x="7721" y="12351"/>
                  <a:pt x="8086" y="11196"/>
                  <a:pt x="8056" y="10223"/>
                </a:cubicBezTo>
                <a:lnTo>
                  <a:pt x="8056" y="10223"/>
                </a:lnTo>
                <a:cubicBezTo>
                  <a:pt x="8056" y="10224"/>
                  <a:pt x="10913" y="12290"/>
                  <a:pt x="13466" y="12959"/>
                </a:cubicBezTo>
                <a:cubicBezTo>
                  <a:pt x="13979" y="13077"/>
                  <a:pt x="14479" y="13157"/>
                  <a:pt x="14941" y="13157"/>
                </a:cubicBezTo>
                <a:cubicBezTo>
                  <a:pt x="15191" y="13157"/>
                  <a:pt x="15430" y="13134"/>
                  <a:pt x="15655" y="13080"/>
                </a:cubicBezTo>
                <a:cubicBezTo>
                  <a:pt x="18025" y="12503"/>
                  <a:pt x="16840" y="10254"/>
                  <a:pt x="16475" y="9646"/>
                </a:cubicBezTo>
                <a:lnTo>
                  <a:pt x="16475" y="9646"/>
                </a:lnTo>
                <a:cubicBezTo>
                  <a:pt x="16915" y="10320"/>
                  <a:pt x="18827" y="13061"/>
                  <a:pt x="20872" y="13061"/>
                </a:cubicBezTo>
                <a:cubicBezTo>
                  <a:pt x="20946" y="13061"/>
                  <a:pt x="21021" y="13058"/>
                  <a:pt x="21095" y="13050"/>
                </a:cubicBezTo>
                <a:cubicBezTo>
                  <a:pt x="19545" y="8156"/>
                  <a:pt x="16901" y="3658"/>
                  <a:pt x="12889" y="497"/>
                </a:cubicBezTo>
                <a:cubicBezTo>
                  <a:pt x="8603" y="1530"/>
                  <a:pt x="5563" y="3597"/>
                  <a:pt x="5563" y="3597"/>
                </a:cubicBezTo>
                <a:cubicBezTo>
                  <a:pt x="5563" y="3597"/>
                  <a:pt x="5861" y="0"/>
                  <a:pt x="4874" y="0"/>
                </a:cubicBezTo>
                <a:close/>
              </a:path>
            </a:pathLst>
          </a:custGeom>
          <a:solidFill>
            <a:srgbClr val="673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8" name="Google Shape;548;p40"/>
          <p:cNvSpPr/>
          <p:nvPr/>
        </p:nvSpPr>
        <p:spPr>
          <a:xfrm>
            <a:off x="8153400" y="2395220"/>
            <a:ext cx="272415" cy="384175"/>
          </a:xfrm>
          <a:custGeom>
            <a:avLst/>
            <a:gdLst/>
            <a:ahLst/>
            <a:cxnLst/>
            <a:rect l="l" t="t" r="r" b="b"/>
            <a:pathLst>
              <a:path w="10001" h="13065" extrusionOk="0">
                <a:moveTo>
                  <a:pt x="4036" y="0"/>
                </a:moveTo>
                <a:cubicBezTo>
                  <a:pt x="3672" y="0"/>
                  <a:pt x="3300" y="18"/>
                  <a:pt x="2919" y="55"/>
                </a:cubicBezTo>
                <a:cubicBezTo>
                  <a:pt x="1915" y="146"/>
                  <a:pt x="912" y="298"/>
                  <a:pt x="1" y="511"/>
                </a:cubicBezTo>
                <a:cubicBezTo>
                  <a:pt x="4013" y="3672"/>
                  <a:pt x="6657" y="8170"/>
                  <a:pt x="8207" y="13064"/>
                </a:cubicBezTo>
                <a:cubicBezTo>
                  <a:pt x="8329" y="13064"/>
                  <a:pt x="8420" y="13064"/>
                  <a:pt x="8511" y="13034"/>
                </a:cubicBezTo>
                <a:cubicBezTo>
                  <a:pt x="9302" y="12851"/>
                  <a:pt x="9758" y="12487"/>
                  <a:pt x="10001" y="12031"/>
                </a:cubicBezTo>
                <a:cubicBezTo>
                  <a:pt x="9727" y="7836"/>
                  <a:pt x="8603" y="3733"/>
                  <a:pt x="6384" y="237"/>
                </a:cubicBezTo>
                <a:cubicBezTo>
                  <a:pt x="5645" y="89"/>
                  <a:pt x="4863" y="0"/>
                  <a:pt x="4036" y="0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9" name="Google Shape;549;p40"/>
          <p:cNvSpPr/>
          <p:nvPr/>
        </p:nvSpPr>
        <p:spPr>
          <a:xfrm>
            <a:off x="8326755" y="2402205"/>
            <a:ext cx="329565" cy="405130"/>
          </a:xfrm>
          <a:custGeom>
            <a:avLst/>
            <a:gdLst/>
            <a:ahLst/>
            <a:cxnLst/>
            <a:rect l="l" t="t" r="r" b="b"/>
            <a:pathLst>
              <a:path w="12098" h="13779" extrusionOk="0">
                <a:moveTo>
                  <a:pt x="1" y="0"/>
                </a:moveTo>
                <a:cubicBezTo>
                  <a:pt x="2220" y="3496"/>
                  <a:pt x="3344" y="7599"/>
                  <a:pt x="3618" y="11794"/>
                </a:cubicBezTo>
                <a:cubicBezTo>
                  <a:pt x="4195" y="10821"/>
                  <a:pt x="3831" y="9606"/>
                  <a:pt x="3830" y="9605"/>
                </a:cubicBezTo>
                <a:lnTo>
                  <a:pt x="3830" y="9605"/>
                </a:lnTo>
                <a:cubicBezTo>
                  <a:pt x="3831" y="9607"/>
                  <a:pt x="5865" y="13778"/>
                  <a:pt x="8528" y="13778"/>
                </a:cubicBezTo>
                <a:cubicBezTo>
                  <a:pt x="8722" y="13778"/>
                  <a:pt x="8919" y="13756"/>
                  <a:pt x="9119" y="13709"/>
                </a:cubicBezTo>
                <a:cubicBezTo>
                  <a:pt x="12098" y="12979"/>
                  <a:pt x="8694" y="6626"/>
                  <a:pt x="7448" y="4742"/>
                </a:cubicBezTo>
                <a:cubicBezTo>
                  <a:pt x="6475" y="3283"/>
                  <a:pt x="3861" y="790"/>
                  <a:pt x="1" y="0"/>
                </a:cubicBezTo>
                <a:close/>
              </a:path>
            </a:pathLst>
          </a:custGeom>
          <a:solidFill>
            <a:srgbClr val="673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0" name="Google Shape;550;p40"/>
          <p:cNvSpPr/>
          <p:nvPr/>
        </p:nvSpPr>
        <p:spPr>
          <a:xfrm>
            <a:off x="7767320" y="2782570"/>
            <a:ext cx="204470" cy="171450"/>
          </a:xfrm>
          <a:custGeom>
            <a:avLst/>
            <a:gdLst/>
            <a:ahLst/>
            <a:cxnLst/>
            <a:rect l="l" t="t" r="r" b="b"/>
            <a:pathLst>
              <a:path w="7508" h="5837" extrusionOk="0">
                <a:moveTo>
                  <a:pt x="0" y="1"/>
                </a:moveTo>
                <a:lnTo>
                  <a:pt x="0" y="1"/>
                </a:lnTo>
                <a:cubicBezTo>
                  <a:pt x="547" y="5320"/>
                  <a:pt x="1186" y="5837"/>
                  <a:pt x="1186" y="5837"/>
                </a:cubicBezTo>
                <a:cubicBezTo>
                  <a:pt x="1186" y="5837"/>
                  <a:pt x="2242" y="4610"/>
                  <a:pt x="3939" y="4610"/>
                </a:cubicBezTo>
                <a:cubicBezTo>
                  <a:pt x="4396" y="4610"/>
                  <a:pt x="4899" y="4699"/>
                  <a:pt x="5441" y="4925"/>
                </a:cubicBezTo>
                <a:cubicBezTo>
                  <a:pt x="5441" y="4925"/>
                  <a:pt x="6505" y="3679"/>
                  <a:pt x="7508" y="2037"/>
                </a:cubicBezTo>
                <a:cubicBezTo>
                  <a:pt x="4863" y="2007"/>
                  <a:pt x="2189" y="1338"/>
                  <a:pt x="0" y="1"/>
                </a:cubicBezTo>
                <a:close/>
              </a:path>
            </a:pathLst>
          </a:custGeom>
          <a:solidFill>
            <a:srgbClr val="673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1" name="Google Shape;551;p40"/>
          <p:cNvSpPr/>
          <p:nvPr/>
        </p:nvSpPr>
        <p:spPr>
          <a:xfrm>
            <a:off x="8303260" y="2670175"/>
            <a:ext cx="1905" cy="4445"/>
          </a:xfrm>
          <a:custGeom>
            <a:avLst/>
            <a:gdLst/>
            <a:ahLst/>
            <a:cxnLst/>
            <a:rect l="l" t="t" r="r" b="b"/>
            <a:pathLst>
              <a:path w="61" h="153" extrusionOk="0">
                <a:moveTo>
                  <a:pt x="61" y="153"/>
                </a:moveTo>
                <a:cubicBezTo>
                  <a:pt x="31" y="62"/>
                  <a:pt x="0" y="1"/>
                  <a:pt x="0" y="1"/>
                </a:cubicBezTo>
                <a:cubicBezTo>
                  <a:pt x="0" y="1"/>
                  <a:pt x="31" y="62"/>
                  <a:pt x="61" y="153"/>
                </a:cubicBezTo>
                <a:close/>
              </a:path>
            </a:pathLst>
          </a:custGeom>
          <a:solidFill>
            <a:srgbClr val="F269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2" name="Google Shape;552;p40"/>
          <p:cNvSpPr/>
          <p:nvPr/>
        </p:nvSpPr>
        <p:spPr>
          <a:xfrm>
            <a:off x="8022590" y="3284855"/>
            <a:ext cx="147955" cy="576580"/>
          </a:xfrm>
          <a:custGeom>
            <a:avLst/>
            <a:gdLst/>
            <a:ahLst/>
            <a:cxnLst/>
            <a:rect l="l" t="t" r="r" b="b"/>
            <a:pathLst>
              <a:path w="5441" h="19620" extrusionOk="0">
                <a:moveTo>
                  <a:pt x="4019" y="0"/>
                </a:moveTo>
                <a:cubicBezTo>
                  <a:pt x="3180" y="0"/>
                  <a:pt x="2028" y="372"/>
                  <a:pt x="851" y="1139"/>
                </a:cubicBezTo>
                <a:cubicBezTo>
                  <a:pt x="851" y="1139"/>
                  <a:pt x="1793" y="4908"/>
                  <a:pt x="1611" y="7248"/>
                </a:cubicBezTo>
                <a:cubicBezTo>
                  <a:pt x="1459" y="9589"/>
                  <a:pt x="365" y="14908"/>
                  <a:pt x="365" y="14908"/>
                </a:cubicBezTo>
                <a:cubicBezTo>
                  <a:pt x="365" y="14908"/>
                  <a:pt x="0" y="18008"/>
                  <a:pt x="152" y="19619"/>
                </a:cubicBezTo>
                <a:cubicBezTo>
                  <a:pt x="2857" y="16336"/>
                  <a:pt x="4833" y="13996"/>
                  <a:pt x="5228" y="7978"/>
                </a:cubicBezTo>
                <a:cubicBezTo>
                  <a:pt x="5441" y="5120"/>
                  <a:pt x="4681" y="1595"/>
                  <a:pt x="4286" y="14"/>
                </a:cubicBezTo>
                <a:cubicBezTo>
                  <a:pt x="4201" y="5"/>
                  <a:pt x="4112" y="0"/>
                  <a:pt x="4019" y="0"/>
                </a:cubicBezTo>
                <a:close/>
              </a:path>
            </a:pathLst>
          </a:custGeom>
          <a:solidFill>
            <a:srgbClr val="F27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3" name="Google Shape;553;p40"/>
          <p:cNvSpPr/>
          <p:nvPr/>
        </p:nvSpPr>
        <p:spPr>
          <a:xfrm>
            <a:off x="8026400" y="3284855"/>
            <a:ext cx="179705" cy="602615"/>
          </a:xfrm>
          <a:custGeom>
            <a:avLst/>
            <a:gdLst/>
            <a:ahLst/>
            <a:cxnLst/>
            <a:rect l="l" t="t" r="r" b="b"/>
            <a:pathLst>
              <a:path w="6597" h="20487" extrusionOk="0">
                <a:moveTo>
                  <a:pt x="4135" y="0"/>
                </a:moveTo>
                <a:lnTo>
                  <a:pt x="4135" y="0"/>
                </a:lnTo>
                <a:cubicBezTo>
                  <a:pt x="4530" y="1581"/>
                  <a:pt x="5290" y="5106"/>
                  <a:pt x="5077" y="7964"/>
                </a:cubicBezTo>
                <a:cubicBezTo>
                  <a:pt x="4682" y="13982"/>
                  <a:pt x="2706" y="16322"/>
                  <a:pt x="1" y="19605"/>
                </a:cubicBezTo>
                <a:cubicBezTo>
                  <a:pt x="62" y="20031"/>
                  <a:pt x="123" y="20335"/>
                  <a:pt x="244" y="20487"/>
                </a:cubicBezTo>
                <a:cubicBezTo>
                  <a:pt x="244" y="20487"/>
                  <a:pt x="4469" y="16778"/>
                  <a:pt x="5533" y="11186"/>
                </a:cubicBezTo>
                <a:cubicBezTo>
                  <a:pt x="6597" y="5593"/>
                  <a:pt x="5381" y="1611"/>
                  <a:pt x="5047" y="608"/>
                </a:cubicBezTo>
                <a:cubicBezTo>
                  <a:pt x="4925" y="274"/>
                  <a:pt x="4591" y="61"/>
                  <a:pt x="4135" y="0"/>
                </a:cubicBezTo>
                <a:close/>
              </a:path>
            </a:pathLst>
          </a:custGeom>
          <a:solidFill>
            <a:srgbClr val="F167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4" name="Google Shape;554;p40"/>
          <p:cNvSpPr/>
          <p:nvPr/>
        </p:nvSpPr>
        <p:spPr>
          <a:xfrm>
            <a:off x="7901940" y="3580130"/>
            <a:ext cx="147320" cy="169545"/>
          </a:xfrm>
          <a:custGeom>
            <a:avLst/>
            <a:gdLst/>
            <a:ahLst/>
            <a:cxnLst/>
            <a:rect l="l" t="t" r="r" b="b"/>
            <a:pathLst>
              <a:path w="5411" h="5776" extrusionOk="0">
                <a:moveTo>
                  <a:pt x="1460" y="1"/>
                </a:moveTo>
                <a:cubicBezTo>
                  <a:pt x="1460" y="1"/>
                  <a:pt x="761" y="1855"/>
                  <a:pt x="1" y="4134"/>
                </a:cubicBezTo>
                <a:cubicBezTo>
                  <a:pt x="2226" y="5331"/>
                  <a:pt x="2304" y="5661"/>
                  <a:pt x="2236" y="5747"/>
                </a:cubicBezTo>
                <a:lnTo>
                  <a:pt x="2236" y="5747"/>
                </a:lnTo>
                <a:cubicBezTo>
                  <a:pt x="3599" y="4901"/>
                  <a:pt x="5411" y="2584"/>
                  <a:pt x="5411" y="2584"/>
                </a:cubicBezTo>
                <a:lnTo>
                  <a:pt x="5138" y="973"/>
                </a:lnTo>
                <a:cubicBezTo>
                  <a:pt x="5138" y="973"/>
                  <a:pt x="3131" y="730"/>
                  <a:pt x="1460" y="1"/>
                </a:cubicBezTo>
                <a:close/>
                <a:moveTo>
                  <a:pt x="2236" y="5747"/>
                </a:moveTo>
                <a:cubicBezTo>
                  <a:pt x="2220" y="5757"/>
                  <a:pt x="2205" y="5766"/>
                  <a:pt x="2189" y="5776"/>
                </a:cubicBezTo>
                <a:cubicBezTo>
                  <a:pt x="2189" y="5776"/>
                  <a:pt x="2218" y="5770"/>
                  <a:pt x="2236" y="5747"/>
                </a:cubicBezTo>
                <a:close/>
              </a:path>
            </a:pathLst>
          </a:custGeom>
          <a:solidFill>
            <a:srgbClr val="ED99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5" name="Google Shape;555;p40"/>
          <p:cNvSpPr/>
          <p:nvPr/>
        </p:nvSpPr>
        <p:spPr>
          <a:xfrm>
            <a:off x="7873365" y="3500755"/>
            <a:ext cx="380365" cy="423545"/>
          </a:xfrm>
          <a:custGeom>
            <a:avLst/>
            <a:gdLst/>
            <a:ahLst/>
            <a:cxnLst/>
            <a:rect l="l" t="t" r="r" b="b"/>
            <a:pathLst>
              <a:path w="13972" h="14406" extrusionOk="0">
                <a:moveTo>
                  <a:pt x="11334" y="0"/>
                </a:moveTo>
                <a:cubicBezTo>
                  <a:pt x="10733" y="0"/>
                  <a:pt x="9832" y="1103"/>
                  <a:pt x="9534" y="1482"/>
                </a:cubicBezTo>
                <a:cubicBezTo>
                  <a:pt x="9319" y="1306"/>
                  <a:pt x="9017" y="1005"/>
                  <a:pt x="8820" y="1005"/>
                </a:cubicBezTo>
                <a:cubicBezTo>
                  <a:pt x="8710" y="1005"/>
                  <a:pt x="8633" y="1099"/>
                  <a:pt x="8622" y="1360"/>
                </a:cubicBezTo>
                <a:cubicBezTo>
                  <a:pt x="8561" y="2120"/>
                  <a:pt x="8744" y="2546"/>
                  <a:pt x="8744" y="2546"/>
                </a:cubicBezTo>
                <a:cubicBezTo>
                  <a:pt x="8744" y="2546"/>
                  <a:pt x="4701" y="7530"/>
                  <a:pt x="3303" y="8442"/>
                </a:cubicBezTo>
                <a:cubicBezTo>
                  <a:pt x="3364" y="8351"/>
                  <a:pt x="3273" y="8017"/>
                  <a:pt x="1054" y="6831"/>
                </a:cubicBezTo>
                <a:cubicBezTo>
                  <a:pt x="567" y="8382"/>
                  <a:pt x="111" y="9962"/>
                  <a:pt x="81" y="10783"/>
                </a:cubicBezTo>
                <a:cubicBezTo>
                  <a:pt x="0" y="12559"/>
                  <a:pt x="1301" y="14406"/>
                  <a:pt x="2908" y="14406"/>
                </a:cubicBezTo>
                <a:cubicBezTo>
                  <a:pt x="3116" y="14406"/>
                  <a:pt x="3330" y="14375"/>
                  <a:pt x="3546" y="14309"/>
                </a:cubicBezTo>
                <a:cubicBezTo>
                  <a:pt x="5431" y="13701"/>
                  <a:pt x="8409" y="10935"/>
                  <a:pt x="11145" y="6619"/>
                </a:cubicBezTo>
                <a:cubicBezTo>
                  <a:pt x="11145" y="6619"/>
                  <a:pt x="11935" y="5676"/>
                  <a:pt x="12391" y="4612"/>
                </a:cubicBezTo>
                <a:cubicBezTo>
                  <a:pt x="12391" y="4612"/>
                  <a:pt x="13972" y="2029"/>
                  <a:pt x="13637" y="1421"/>
                </a:cubicBezTo>
                <a:cubicBezTo>
                  <a:pt x="13564" y="1293"/>
                  <a:pt x="13472" y="1242"/>
                  <a:pt x="13371" y="1242"/>
                </a:cubicBezTo>
                <a:cubicBezTo>
                  <a:pt x="12966" y="1242"/>
                  <a:pt x="12422" y="2059"/>
                  <a:pt x="12422" y="2059"/>
                </a:cubicBezTo>
                <a:cubicBezTo>
                  <a:pt x="12422" y="2059"/>
                  <a:pt x="12938" y="935"/>
                  <a:pt x="12574" y="661"/>
                </a:cubicBezTo>
                <a:cubicBezTo>
                  <a:pt x="12537" y="637"/>
                  <a:pt x="12496" y="626"/>
                  <a:pt x="12452" y="626"/>
                </a:cubicBezTo>
                <a:cubicBezTo>
                  <a:pt x="12053" y="626"/>
                  <a:pt x="11388" y="1512"/>
                  <a:pt x="11388" y="1512"/>
                </a:cubicBezTo>
                <a:cubicBezTo>
                  <a:pt x="11388" y="1512"/>
                  <a:pt x="12026" y="357"/>
                  <a:pt x="11540" y="53"/>
                </a:cubicBezTo>
                <a:cubicBezTo>
                  <a:pt x="11477" y="17"/>
                  <a:pt x="11408" y="0"/>
                  <a:pt x="11334" y="0"/>
                </a:cubicBezTo>
                <a:close/>
              </a:path>
            </a:pathLst>
          </a:custGeom>
          <a:solidFill>
            <a:srgbClr val="F9C1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56" name="Google Shape;556;p40"/>
          <p:cNvGrpSpPr/>
          <p:nvPr/>
        </p:nvGrpSpPr>
        <p:grpSpPr>
          <a:xfrm>
            <a:off x="567055" y="2395220"/>
            <a:ext cx="1304290" cy="2497455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41" name="Picture 140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1222" b="41630"/>
          <a:stretch>
            <a:fillRect/>
          </a:stretch>
        </p:blipFill>
        <p:spPr>
          <a:xfrm>
            <a:off x="0" y="-120015"/>
            <a:ext cx="6594475" cy="1396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1222" b="41630"/>
          <a:stretch>
            <a:fillRect/>
          </a:stretch>
        </p:blipFill>
        <p:spPr>
          <a:xfrm>
            <a:off x="2531745" y="-124460"/>
            <a:ext cx="6612890" cy="1396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1113156" y="849685"/>
            <a:ext cx="6829424" cy="93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 panose="020B0604020202020204"/>
              </a:rPr>
              <a:t>BẢNG THEO DÕI THỰC HIỆN CÔNG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 panose="020B0604020202020204"/>
              </a:rPr>
              <a:t>VIỆC NHÀ CỦA EM</a:t>
            </a:r>
          </a:p>
        </p:txBody>
      </p:sp>
      <p:pic>
        <p:nvPicPr>
          <p:cNvPr id="142" name="Picture 141"/>
          <p:cNvPicPr/>
          <p:nvPr/>
        </p:nvPicPr>
        <p:blipFill>
          <a:blip r:embed="rId4"/>
          <a:stretch>
            <a:fillRect/>
          </a:stretch>
        </p:blipFill>
        <p:spPr>
          <a:xfrm>
            <a:off x="2273935" y="1968500"/>
            <a:ext cx="4999355" cy="237109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D2237031-1720-4497-8C12-8B29B1D1B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579809"/>
              </p:ext>
            </p:extLst>
          </p:nvPr>
        </p:nvGraphicFramePr>
        <p:xfrm>
          <a:off x="2620327" y="2194140"/>
          <a:ext cx="4262091" cy="1978381"/>
        </p:xfrm>
        <a:graphic>
          <a:graphicData uri="http://schemas.openxmlformats.org/drawingml/2006/table">
            <a:tbl>
              <a:tblPr firstRow="1" firstCol="1" bandRow="1"/>
              <a:tblGrid>
                <a:gridCol w="558685">
                  <a:extLst>
                    <a:ext uri="{9D8B030D-6E8A-4147-A177-3AD203B41FA5}">
                      <a16:colId xmlns:a16="http://schemas.microsoft.com/office/drawing/2014/main" xmlns="" val="3322975234"/>
                    </a:ext>
                  </a:extLst>
                </a:gridCol>
                <a:gridCol w="533290">
                  <a:extLst>
                    <a:ext uri="{9D8B030D-6E8A-4147-A177-3AD203B41FA5}">
                      <a16:colId xmlns:a16="http://schemas.microsoft.com/office/drawing/2014/main" xmlns="" val="3955199741"/>
                    </a:ext>
                  </a:extLst>
                </a:gridCol>
                <a:gridCol w="533290">
                  <a:extLst>
                    <a:ext uri="{9D8B030D-6E8A-4147-A177-3AD203B41FA5}">
                      <a16:colId xmlns:a16="http://schemas.microsoft.com/office/drawing/2014/main" xmlns="" val="1038273841"/>
                    </a:ext>
                  </a:extLst>
                </a:gridCol>
                <a:gridCol w="533290">
                  <a:extLst>
                    <a:ext uri="{9D8B030D-6E8A-4147-A177-3AD203B41FA5}">
                      <a16:colId xmlns:a16="http://schemas.microsoft.com/office/drawing/2014/main" xmlns="" val="835342569"/>
                    </a:ext>
                  </a:extLst>
                </a:gridCol>
                <a:gridCol w="457107">
                  <a:extLst>
                    <a:ext uri="{9D8B030D-6E8A-4147-A177-3AD203B41FA5}">
                      <a16:colId xmlns:a16="http://schemas.microsoft.com/office/drawing/2014/main" xmlns="" val="2746451129"/>
                    </a:ext>
                  </a:extLst>
                </a:gridCol>
                <a:gridCol w="457107">
                  <a:extLst>
                    <a:ext uri="{9D8B030D-6E8A-4147-A177-3AD203B41FA5}">
                      <a16:colId xmlns:a16="http://schemas.microsoft.com/office/drawing/2014/main" xmlns="" val="994849465"/>
                    </a:ext>
                  </a:extLst>
                </a:gridCol>
                <a:gridCol w="457107">
                  <a:extLst>
                    <a:ext uri="{9D8B030D-6E8A-4147-A177-3AD203B41FA5}">
                      <a16:colId xmlns:a16="http://schemas.microsoft.com/office/drawing/2014/main" xmlns="" val="2849265921"/>
                    </a:ext>
                  </a:extLst>
                </a:gridCol>
                <a:gridCol w="732215">
                  <a:extLst>
                    <a:ext uri="{9D8B030D-6E8A-4147-A177-3AD203B41FA5}">
                      <a16:colId xmlns:a16="http://schemas.microsoft.com/office/drawing/2014/main" xmlns="" val="2097760769"/>
                    </a:ext>
                  </a:extLst>
                </a:gridCol>
              </a:tblGrid>
              <a:tr h="5763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 2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 3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 4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 5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 6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 7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nhật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9208960"/>
                  </a:ext>
                </a:extLst>
              </a:tr>
              <a:tr h="3869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681083"/>
                  </a:ext>
                </a:extLst>
              </a:tr>
              <a:tr h="433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55516922"/>
                  </a:ext>
                </a:extLst>
              </a:tr>
              <a:tr h="433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8829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9053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1615" y="177165"/>
            <a:ext cx="3447415" cy="628015"/>
            <a:chOff x="1117" y="466"/>
            <a:chExt cx="5429" cy="989"/>
          </a:xfrm>
        </p:grpSpPr>
        <p:graphicFrame>
          <p:nvGraphicFramePr>
            <p:cNvPr id="3" name="Object 2"/>
            <p:cNvGraphicFramePr/>
            <p:nvPr/>
          </p:nvGraphicFramePr>
          <p:xfrm>
            <a:off x="1117" y="466"/>
            <a:ext cx="1243" cy="9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9" r:id="rId4" imgW="1511300" imgH="1117600" progId="Paint.Picture">
                    <p:embed/>
                  </p:oleObj>
                </mc:Choice>
                <mc:Fallback>
                  <p:oleObj r:id="rId4" imgW="1511300" imgH="1117600" progId="Paint.Picture">
                    <p:embed/>
                    <p:pic>
                      <p:nvPicPr>
                        <p:cNvPr id="0" name="Picture 3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117" y="466"/>
                          <a:ext cx="1243" cy="98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 Box 9"/>
            <p:cNvSpPr txBox="1"/>
            <p:nvPr/>
          </p:nvSpPr>
          <p:spPr>
            <a:xfrm>
              <a:off x="2360" y="550"/>
              <a:ext cx="4186" cy="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 w="317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  <a:cs typeface="Calibri" panose="020F0502020204030204" pitchFamily="34" charset="0"/>
                </a:rPr>
                <a:t>HOẠT ĐỘNG 4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290195" y="925831"/>
            <a:ext cx="8563610" cy="9244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541" name="Google Shape;3541;p80"/>
          <p:cNvGrpSpPr/>
          <p:nvPr/>
        </p:nvGrpSpPr>
        <p:grpSpPr>
          <a:xfrm>
            <a:off x="6857365" y="117475"/>
            <a:ext cx="1910080" cy="634365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6" name="Picture 105"/>
          <p:cNvPicPr/>
          <p:nvPr/>
        </p:nvPicPr>
        <p:blipFill>
          <a:blip r:embed="rId6"/>
          <a:stretch>
            <a:fillRect/>
          </a:stretch>
        </p:blipFill>
        <p:spPr>
          <a:xfrm>
            <a:off x="-176530" y="3220720"/>
            <a:ext cx="1991360" cy="208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6"/>
          <a:stretch>
            <a:fillRect/>
          </a:stretch>
        </p:blipFill>
        <p:spPr>
          <a:xfrm flipH="1">
            <a:off x="7192010" y="3299460"/>
            <a:ext cx="2140585" cy="206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028B479-537A-4063-98F1-4825FBE94E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0681" y="2709090"/>
            <a:ext cx="4995349" cy="17155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575" y="-208915"/>
            <a:ext cx="9300210" cy="5353050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7617" y="3981129"/>
            <a:ext cx="10940504" cy="1428436"/>
          </a:xfrm>
          <a:prstGeom prst="rect">
            <a:avLst/>
          </a:prstGeom>
        </p:spPr>
      </p:pic>
      <p:sp>
        <p:nvSpPr>
          <p:cNvPr id="136" name="TextBox 135"/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9395" y="-23495"/>
            <a:ext cx="1708150" cy="4981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598410" y="-56515"/>
            <a:ext cx="1802765" cy="5256530"/>
          </a:xfrm>
          <a:prstGeom prst="rect">
            <a:avLst/>
          </a:prstGeom>
        </p:spPr>
      </p:pic>
      <p:pic>
        <p:nvPicPr>
          <p:cNvPr id="10" name="Graphic 4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116840" y="-60960"/>
            <a:ext cx="9240520" cy="732155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742" y="268523"/>
            <a:ext cx="7168515" cy="1428437"/>
          </a:xfrm>
          <a:prstGeom prst="rect">
            <a:avLst/>
          </a:prstGeom>
        </p:spPr>
      </p:pic>
      <p:sp>
        <p:nvSpPr>
          <p:cNvPr id="170" name="Text Box 169"/>
          <p:cNvSpPr txBox="1"/>
          <p:nvPr/>
        </p:nvSpPr>
        <p:spPr>
          <a:xfrm>
            <a:off x="1217610" y="394676"/>
            <a:ext cx="6631944" cy="1081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7B1B1E-2500-480A-8F51-A2AD5350D9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0796" y="1910182"/>
            <a:ext cx="4634503" cy="2842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xmlns="" id="{000AC41E-B180-4292-8FD2-8DDA3B68EA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1726966"/>
              </p:ext>
            </p:extLst>
          </p:nvPr>
        </p:nvGraphicFramePr>
        <p:xfrm>
          <a:off x="161202" y="688975"/>
          <a:ext cx="800735" cy="545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r:id="rId11" imgW="1358900" imgH="1098550" progId="Paint.Picture">
                  <p:embed/>
                </p:oleObj>
              </mc:Choice>
              <mc:Fallback>
                <p:oleObj r:id="rId11" imgW="1358900" imgH="1098550" progId="Paint.Picture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1202" y="688975"/>
                        <a:ext cx="800735" cy="545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1564" y="426027"/>
            <a:ext cx="9003665" cy="960178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ounded Rectangle 7"/>
          <p:cNvSpPr/>
          <p:nvPr/>
        </p:nvSpPr>
        <p:spPr>
          <a:xfrm>
            <a:off x="98771" y="347229"/>
            <a:ext cx="8480685" cy="111471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1.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Làm dụng cụ gấp quần áo theo các bước sau:</a:t>
            </a:r>
            <a:endParaRPr lang="en-US" sz="32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Round Diagonal Corner Rectangle 2"/>
          <p:cNvSpPr/>
          <p:nvPr/>
        </p:nvSpPr>
        <p:spPr>
          <a:xfrm>
            <a:off x="368974" y="3433127"/>
            <a:ext cx="3090322" cy="713105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Bước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1: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Sắp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xếp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6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bìa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như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hình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trên</a:t>
            </a:r>
            <a:endParaRPr lang="en-US" sz="2000" b="1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4D71426-DE41-48D5-80BE-B88C4C629F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340"/>
          <a:stretch/>
        </p:blipFill>
        <p:spPr>
          <a:xfrm>
            <a:off x="1178424" y="1589781"/>
            <a:ext cx="2280872" cy="1715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5964EDE-AAE4-456F-AA23-CBB136EDF0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30" t="1110" r="3810" b="-1110"/>
          <a:stretch/>
        </p:blipFill>
        <p:spPr>
          <a:xfrm>
            <a:off x="5344522" y="1589781"/>
            <a:ext cx="2280872" cy="1715508"/>
          </a:xfrm>
          <a:prstGeom prst="rect">
            <a:avLst/>
          </a:prstGeom>
        </p:spPr>
      </p:pic>
      <p:sp>
        <p:nvSpPr>
          <p:cNvPr id="13" name="Round Diagonal Corner Rectangle 2">
            <a:extLst>
              <a:ext uri="{FF2B5EF4-FFF2-40B4-BE49-F238E27FC236}">
                <a16:creationId xmlns:a16="http://schemas.microsoft.com/office/drawing/2014/main" xmlns="" id="{B414EF9E-DECA-4ECD-8333-D10EA4628B6B}"/>
              </a:ext>
            </a:extLst>
          </p:cNvPr>
          <p:cNvSpPr/>
          <p:nvPr/>
        </p:nvSpPr>
        <p:spPr>
          <a:xfrm>
            <a:off x="4535072" y="3433127"/>
            <a:ext cx="3427828" cy="713105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Bước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2: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Dùng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băng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dính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dán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bìa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nhau</a:t>
            </a:r>
            <a:endParaRPr lang="en-US" sz="2000" b="1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3" grpId="0" animBg="1"/>
      <p:bldP spid="3" grpId="1" animBg="1"/>
      <p:bldP spid="13" grpId="0" animBg="1"/>
      <p:bldP spid="1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93401" y="522644"/>
            <a:ext cx="9330802" cy="119443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FF00"/>
                </a:solidFill>
                <a:latin typeface="Calibri" panose="020F0502020204030204" charset="0"/>
                <a:cs typeface="Calibri" panose="020F0502020204030204" charset="0"/>
              </a:rPr>
              <a:t>2. Thực hành gấp quần áo với dụng cụ vừa làm được.</a:t>
            </a:r>
          </a:p>
          <a:p>
            <a:pPr algn="ctr">
              <a:lnSpc>
                <a:spcPct val="110000"/>
              </a:lnSpc>
            </a:pPr>
            <a:endParaRPr lang="en-US" sz="3200" b="1" dirty="0">
              <a:solidFill>
                <a:srgbClr val="FFFF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Rectangles 9"/>
          <p:cNvSpPr/>
          <p:nvPr/>
        </p:nvSpPr>
        <p:spPr>
          <a:xfrm>
            <a:off x="0" y="4361815"/>
            <a:ext cx="9144000" cy="7816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7CE78E7-7DB6-4309-9513-E01DBC83E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0" y="1487287"/>
            <a:ext cx="5631543" cy="21836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6541587-325E-4D43-B776-24E4E07690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45" t="46799" r="8569" b="5898"/>
          <a:stretch/>
        </p:blipFill>
        <p:spPr>
          <a:xfrm>
            <a:off x="4775200" y="3122123"/>
            <a:ext cx="4368800" cy="2021377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5" name="Google Shape;2425;p70"/>
          <p:cNvGrpSpPr/>
          <p:nvPr/>
        </p:nvGrpSpPr>
        <p:grpSpPr>
          <a:xfrm>
            <a:off x="-1200" y="4647276"/>
            <a:ext cx="9144287" cy="496238"/>
            <a:chOff x="6554556" y="4848176"/>
            <a:chExt cx="7127825" cy="496238"/>
          </a:xfrm>
        </p:grpSpPr>
        <p:sp>
          <p:nvSpPr>
            <p:cNvPr id="2426" name="Google Shape;2426;p70"/>
            <p:cNvSpPr/>
            <p:nvPr/>
          </p:nvSpPr>
          <p:spPr>
            <a:xfrm>
              <a:off x="6554556" y="4848176"/>
              <a:ext cx="7127825" cy="404993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70"/>
            <p:cNvSpPr/>
            <p:nvPr/>
          </p:nvSpPr>
          <p:spPr>
            <a:xfrm>
              <a:off x="6554556" y="4943339"/>
              <a:ext cx="7127825" cy="401075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19982" t="22065" r="42107" b="65291"/>
          <a:stretch>
            <a:fillRect/>
          </a:stretch>
        </p:blipFill>
        <p:spPr>
          <a:xfrm>
            <a:off x="563245" y="245947"/>
            <a:ext cx="639445" cy="461990"/>
          </a:xfrm>
          <a:prstGeom prst="round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7800" y="816017"/>
            <a:ext cx="8926286" cy="61879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Rèn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luyện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thói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quen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chăm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sóc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phục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vụ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bản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thân</a:t>
            </a:r>
            <a:endParaRPr lang="en-US" sz="32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513320" y="3222625"/>
            <a:ext cx="429260" cy="36385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421120" y="3160395"/>
            <a:ext cx="429260" cy="36385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64150" y="3054985"/>
            <a:ext cx="429260" cy="36385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204970" y="3222625"/>
            <a:ext cx="429260" cy="36385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18815" y="3054985"/>
            <a:ext cx="429260" cy="36385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159000" y="3160395"/>
            <a:ext cx="429260" cy="36385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92505" y="3106420"/>
            <a:ext cx="429260" cy="36385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0" name="Picture 109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97" t="9734" r="2306" b="21235"/>
          <a:stretch>
            <a:fillRect/>
          </a:stretch>
        </p:blipFill>
        <p:spPr>
          <a:xfrm>
            <a:off x="563245" y="1471295"/>
            <a:ext cx="8017510" cy="32708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77CEA0A-7C18-4CEB-A506-BDA8767E0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1531735"/>
            <a:ext cx="4865314" cy="2900564"/>
          </a:xfrm>
          <a:prstGeom prst="rect">
            <a:avLst/>
          </a:prstGeom>
        </p:spPr>
      </p:pic>
      <p:sp>
        <p:nvSpPr>
          <p:cNvPr id="25" name="Rounded Rectangle 7">
            <a:extLst>
              <a:ext uri="{FF2B5EF4-FFF2-40B4-BE49-F238E27FC236}">
                <a16:creationId xmlns:a16="http://schemas.microsoft.com/office/drawing/2014/main" xmlns="" id="{DD63DE48-84DC-4D34-9A4D-BA4463988F39}"/>
              </a:ext>
            </a:extLst>
          </p:cNvPr>
          <p:cNvSpPr/>
          <p:nvPr/>
        </p:nvSpPr>
        <p:spPr>
          <a:xfrm>
            <a:off x="400657" y="381380"/>
            <a:ext cx="8482086" cy="10331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Trao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đổi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việc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lập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thời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gian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biểu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rèn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luyện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thói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quen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chăm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sóc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phục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vụ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bản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thân</a:t>
            </a:r>
            <a:endParaRPr lang="en-US" sz="32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8031560" y="1005250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40"/>
          <p:cNvGrpSpPr/>
          <p:nvPr/>
        </p:nvGrpSpPr>
        <p:grpSpPr>
          <a:xfrm>
            <a:off x="101230" y="1402886"/>
            <a:ext cx="1941885" cy="2248761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7012098" y="1209071"/>
            <a:ext cx="2012471" cy="2391463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97795" y="485998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3532505" y="3208655"/>
            <a:ext cx="1999615" cy="1100455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6542212" y="3762350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40"/>
          <p:cNvSpPr/>
          <p:nvPr/>
        </p:nvSpPr>
        <p:spPr>
          <a:xfrm>
            <a:off x="-14225" y="376236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" name="Google Shape;492;p40"/>
          <p:cNvGrpSpPr/>
          <p:nvPr/>
        </p:nvGrpSpPr>
        <p:grpSpPr>
          <a:xfrm>
            <a:off x="7724248" y="2758285"/>
            <a:ext cx="1104150" cy="206535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567353" y="2666913"/>
            <a:ext cx="1114025" cy="2225925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43175" y="1350645"/>
            <a:ext cx="4122420" cy="1646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</a:t>
            </a:r>
          </a:p>
          <a:p>
            <a:pPr algn="ctr">
              <a:lnSpc>
                <a:spcPct val="120000"/>
              </a:lnSpc>
            </a:pPr>
            <a:r>
              <a:rPr lang="en-US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  <p:pic>
        <p:nvPicPr>
          <p:cNvPr id="3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8775" y="4488180"/>
            <a:ext cx="506095" cy="506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2" name="Google Shape;1512;p56"/>
          <p:cNvGrpSpPr/>
          <p:nvPr/>
        </p:nvGrpSpPr>
        <p:grpSpPr>
          <a:xfrm flipH="1">
            <a:off x="-7600" y="1606291"/>
            <a:ext cx="3444367" cy="5839675"/>
            <a:chOff x="1862899" y="1669750"/>
            <a:chExt cx="2709114" cy="4593106"/>
          </a:xfrm>
        </p:grpSpPr>
        <p:sp>
          <p:nvSpPr>
            <p:cNvPr id="1513" name="Google Shape;1513;p56"/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6"/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6"/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6"/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6"/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6"/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6"/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6"/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6"/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6"/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6"/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6"/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6"/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6"/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6"/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6"/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6"/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6"/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6"/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6"/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6"/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6"/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6"/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6"/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6"/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6"/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6"/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6"/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6"/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6"/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6"/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6"/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6"/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6"/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6"/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6"/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6"/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6"/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6"/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6"/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6"/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6"/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6"/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6"/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6"/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6"/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6"/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6"/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6"/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6"/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6"/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6"/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6"/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6"/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6"/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6"/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6"/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6"/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6"/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6"/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6"/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6"/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6"/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6"/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6"/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6"/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6"/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6"/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6"/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6"/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6"/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6"/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6"/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6"/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6"/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6"/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6"/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6"/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6"/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6"/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6"/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s 2"/>
          <p:cNvSpPr/>
          <p:nvPr/>
        </p:nvSpPr>
        <p:spPr>
          <a:xfrm>
            <a:off x="0" y="561975"/>
            <a:ext cx="9144635" cy="815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oogle Shape;3141;p76"/>
          <p:cNvGrpSpPr/>
          <p:nvPr/>
        </p:nvGrpSpPr>
        <p:grpSpPr>
          <a:xfrm>
            <a:off x="43309" y="1498234"/>
            <a:ext cx="863258" cy="726826"/>
            <a:chOff x="7639814" y="1464579"/>
            <a:chExt cx="863258" cy="726826"/>
          </a:xfrm>
        </p:grpSpPr>
        <p:grpSp>
          <p:nvGrpSpPr>
            <p:cNvPr id="13" name="Google Shape;3142;p76"/>
            <p:cNvGrpSpPr/>
            <p:nvPr/>
          </p:nvGrpSpPr>
          <p:grpSpPr>
            <a:xfrm rot="-842945">
              <a:off x="8112336" y="1790340"/>
              <a:ext cx="351858" cy="363795"/>
              <a:chOff x="3610557" y="2780704"/>
              <a:chExt cx="325017" cy="336052"/>
            </a:xfrm>
          </p:grpSpPr>
          <p:sp>
            <p:nvSpPr>
              <p:cNvPr id="14" name="Google Shape;3143;p76"/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44;p76"/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45;p76"/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" name="Google Shape;3146;p76"/>
            <p:cNvGrpSpPr/>
            <p:nvPr/>
          </p:nvGrpSpPr>
          <p:grpSpPr>
            <a:xfrm rot="1954993">
              <a:off x="7710083" y="1530690"/>
              <a:ext cx="351860" cy="363777"/>
              <a:chOff x="3610557" y="2780704"/>
              <a:chExt cx="325017" cy="336052"/>
            </a:xfrm>
          </p:grpSpPr>
          <p:sp>
            <p:nvSpPr>
              <p:cNvPr id="18" name="Google Shape;3147;p76"/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148;p76"/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149;p76"/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" name="Google Shape;3141;p76"/>
          <p:cNvGrpSpPr/>
          <p:nvPr/>
        </p:nvGrpSpPr>
        <p:grpSpPr>
          <a:xfrm flipH="1">
            <a:off x="10289" y="3339099"/>
            <a:ext cx="863258" cy="726826"/>
            <a:chOff x="7639814" y="1464579"/>
            <a:chExt cx="863258" cy="726826"/>
          </a:xfrm>
        </p:grpSpPr>
        <p:grpSp>
          <p:nvGrpSpPr>
            <p:cNvPr id="22" name="Google Shape;3142;p76"/>
            <p:cNvGrpSpPr/>
            <p:nvPr/>
          </p:nvGrpSpPr>
          <p:grpSpPr>
            <a:xfrm rot="-842945">
              <a:off x="8112336" y="1790340"/>
              <a:ext cx="351858" cy="363795"/>
              <a:chOff x="3610557" y="2780704"/>
              <a:chExt cx="325017" cy="336052"/>
            </a:xfrm>
          </p:grpSpPr>
          <p:sp>
            <p:nvSpPr>
              <p:cNvPr id="23" name="Google Shape;3143;p76"/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144;p76"/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145;p76"/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3146;p76"/>
            <p:cNvGrpSpPr/>
            <p:nvPr/>
          </p:nvGrpSpPr>
          <p:grpSpPr>
            <a:xfrm rot="1954993">
              <a:off x="7710083" y="1530690"/>
              <a:ext cx="351860" cy="363777"/>
              <a:chOff x="3610557" y="2780704"/>
              <a:chExt cx="325017" cy="336052"/>
            </a:xfrm>
          </p:grpSpPr>
          <p:sp>
            <p:nvSpPr>
              <p:cNvPr id="27" name="Google Shape;3147;p76"/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148;p76"/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149;p76"/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11" name="Google Shape;1511;p56"/>
          <p:cNvSpPr/>
          <p:nvPr/>
        </p:nvSpPr>
        <p:spPr>
          <a:xfrm>
            <a:off x="2075953" y="136548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Rounded Rectangle 29"/>
          <p:cNvSpPr/>
          <p:nvPr/>
        </p:nvSpPr>
        <p:spPr>
          <a:xfrm>
            <a:off x="3295015" y="215265"/>
            <a:ext cx="4344670" cy="680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pic>
        <p:nvPicPr>
          <p:cNvPr id="102" name="Picture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3688080" y="1248410"/>
            <a:ext cx="501650" cy="5448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" name="Text Box 30"/>
          <p:cNvSpPr txBox="1"/>
          <p:nvPr/>
        </p:nvSpPr>
        <p:spPr>
          <a:xfrm>
            <a:off x="4331335" y="1152525"/>
            <a:ext cx="468058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Nghiêm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túc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văn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minh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khi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tham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gia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4331335" y="2394585"/>
            <a:ext cx="4680585" cy="574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Lắng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nghe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trật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tự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4331335" y="3068320"/>
            <a:ext cx="468058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Động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viên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cổ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vũ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tiết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mục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bằng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cách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vỗ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tay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</a:p>
        </p:txBody>
      </p:sp>
      <p:pic>
        <p:nvPicPr>
          <p:cNvPr id="34" name="Picture 33"/>
          <p:cNvPicPr/>
          <p:nvPr/>
        </p:nvPicPr>
        <p:blipFill>
          <a:blip r:embed="rId4"/>
          <a:stretch>
            <a:fillRect/>
          </a:stretch>
        </p:blipFill>
        <p:spPr>
          <a:xfrm>
            <a:off x="3688080" y="2327910"/>
            <a:ext cx="501650" cy="544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Picture 34"/>
          <p:cNvPicPr/>
          <p:nvPr/>
        </p:nvPicPr>
        <p:blipFill>
          <a:blip r:embed="rId4"/>
          <a:stretch>
            <a:fillRect/>
          </a:stretch>
        </p:blipFill>
        <p:spPr>
          <a:xfrm>
            <a:off x="3688080" y="3379470"/>
            <a:ext cx="501650" cy="54483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15" name="Object 114">
            <a:extLst>
              <a:ext uri="{FF2B5EF4-FFF2-40B4-BE49-F238E27FC236}">
                <a16:creationId xmlns:a16="http://schemas.microsoft.com/office/drawing/2014/main" xmlns="" id="{45B07BB4-528B-4718-B497-C37C8A687D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385942"/>
              </p:ext>
            </p:extLst>
          </p:nvPr>
        </p:nvGraphicFramePr>
        <p:xfrm>
          <a:off x="323256" y="264330"/>
          <a:ext cx="1050925" cy="837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r:id="rId5" imgW="1358900" imgH="1098550" progId="Paint.Picture">
                  <p:embed/>
                </p:oleObj>
              </mc:Choice>
              <mc:Fallback>
                <p:oleObj r:id="rId5" imgW="1358900" imgH="1098550" progId="Paint.Picture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3256" y="264330"/>
                        <a:ext cx="1050925" cy="837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0" y="269240"/>
            <a:ext cx="9144635" cy="1671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764587" y="941646"/>
            <a:ext cx="5778087" cy="108087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hiểu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cách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một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công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việc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phù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hợp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lứa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tuổi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</a:p>
        </p:txBody>
      </p:sp>
      <p:graphicFrame>
        <p:nvGraphicFramePr>
          <p:cNvPr id="3" name="Object 2"/>
          <p:cNvGraphicFramePr/>
          <p:nvPr/>
        </p:nvGraphicFramePr>
        <p:xfrm>
          <a:off x="709295" y="295910"/>
          <a:ext cx="789305" cy="628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r:id="rId4" imgW="1511300" imgH="1117600" progId="Paint.Picture">
                  <p:embed/>
                </p:oleObj>
              </mc:Choice>
              <mc:Fallback>
                <p:oleObj r:id="rId4" imgW="1511300" imgH="1117600" progId="Paint.Picture">
                  <p:embed/>
                  <p:pic>
                    <p:nvPicPr>
                      <p:cNvPr id="0" name="Picture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9295" y="295910"/>
                        <a:ext cx="789305" cy="628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28A9E95-A6F6-4B58-BE2A-564A305406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3" y="2229593"/>
            <a:ext cx="2111434" cy="211143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D3A076C-6956-44C1-BCDA-476576124D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823" y="2229593"/>
            <a:ext cx="2111434" cy="21114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A600D17-5855-430B-8746-4BD0D738C4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988" y="2229593"/>
            <a:ext cx="2248562" cy="22485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21332" y="129368"/>
            <a:ext cx="3232298" cy="730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69532" y="443716"/>
            <a:ext cx="9003665" cy="856912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565" y="274955"/>
            <a:ext cx="8812240" cy="1194435"/>
          </a:xfrm>
          <a:prstGeom prst="round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8DAED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1. Sắp xếp tranh theo thứ tự các  bước thu dọn quần áo.</a:t>
            </a:r>
          </a:p>
        </p:txBody>
      </p:sp>
      <p:sp>
        <p:nvSpPr>
          <p:cNvPr id="2" name="Rectangles 1"/>
          <p:cNvSpPr/>
          <p:nvPr/>
        </p:nvSpPr>
        <p:spPr>
          <a:xfrm>
            <a:off x="-635" y="4206240"/>
            <a:ext cx="9144000" cy="95504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5984425-7CF4-4E7D-991B-FD2327A96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95" y="1634035"/>
            <a:ext cx="8563610" cy="3176149"/>
          </a:xfrm>
          <a:prstGeom prst="rect">
            <a:avLst/>
          </a:prstGeom>
        </p:spPr>
      </p:pic>
      <p:sp>
        <p:nvSpPr>
          <p:cNvPr id="24" name="Rounded Rectangle 19">
            <a:extLst>
              <a:ext uri="{FF2B5EF4-FFF2-40B4-BE49-F238E27FC236}">
                <a16:creationId xmlns:a16="http://schemas.microsoft.com/office/drawing/2014/main" xmlns="" id="{672AE7C4-BCBC-4841-81A9-46530B22C2C1}"/>
              </a:ext>
            </a:extLst>
          </p:cNvPr>
          <p:cNvSpPr/>
          <p:nvPr/>
        </p:nvSpPr>
        <p:spPr>
          <a:xfrm>
            <a:off x="290195" y="4201758"/>
            <a:ext cx="2588259" cy="80659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Gấp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quần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áo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5" name="Rounded Rectangle 19">
            <a:extLst>
              <a:ext uri="{FF2B5EF4-FFF2-40B4-BE49-F238E27FC236}">
                <a16:creationId xmlns:a16="http://schemas.microsoft.com/office/drawing/2014/main" xmlns="" id="{6278EFF5-3B57-4F05-9DF0-1C4AB04A3DC5}"/>
              </a:ext>
            </a:extLst>
          </p:cNvPr>
          <p:cNvSpPr/>
          <p:nvPr/>
        </p:nvSpPr>
        <p:spPr>
          <a:xfrm>
            <a:off x="3506153" y="4206240"/>
            <a:ext cx="2132966" cy="836855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Phân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loại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quần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áo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6" name="Rounded Rectangle 19">
            <a:extLst>
              <a:ext uri="{FF2B5EF4-FFF2-40B4-BE49-F238E27FC236}">
                <a16:creationId xmlns:a16="http://schemas.microsoft.com/office/drawing/2014/main" xmlns="" id="{09F65996-4F75-4598-BB92-5D38E61FB30F}"/>
              </a:ext>
            </a:extLst>
          </p:cNvPr>
          <p:cNvSpPr/>
          <p:nvPr/>
        </p:nvSpPr>
        <p:spPr>
          <a:xfrm>
            <a:off x="6180614" y="4206240"/>
            <a:ext cx="2526507" cy="836855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lang="en-US" sz="2400" dirty="0" err="1">
                <a:solidFill>
                  <a:srgbClr val="000000"/>
                </a:solidFill>
                <a:latin typeface="Arial"/>
              </a:rPr>
              <a:t>Xếp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quần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áo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n</a:t>
            </a:r>
            <a:r>
              <a:rPr lang="vi-VN" sz="2400" dirty="0">
                <a:solidFill>
                  <a:srgbClr val="000000"/>
                </a:solidFill>
                <a:latin typeface="Arial"/>
              </a:rPr>
              <a:t>ơ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quy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định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5A640B0-CA13-4ABD-B50D-78B5131EB20E}"/>
              </a:ext>
            </a:extLst>
          </p:cNvPr>
          <p:cNvGrpSpPr/>
          <p:nvPr/>
        </p:nvGrpSpPr>
        <p:grpSpPr>
          <a:xfrm>
            <a:off x="5863590" y="2704390"/>
            <a:ext cx="3280410" cy="1383665"/>
            <a:chOff x="9113" y="5719"/>
            <a:chExt cx="5166" cy="217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0BBF1447-DEF0-4478-B0B6-5F675D4F49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>
              <a:fillRect/>
            </a:stretch>
          </p:blipFill>
          <p:spPr>
            <a:xfrm>
              <a:off x="10494" y="5719"/>
              <a:ext cx="2675" cy="1621"/>
            </a:xfrm>
            <a:prstGeom prst="rect">
              <a:avLst/>
            </a:prstGeom>
          </p:spPr>
        </p:pic>
        <p:sp>
          <p:nvSpPr>
            <p:cNvPr id="29" name="Flowchart: Alternate Process 28">
              <a:extLst>
                <a:ext uri="{FF2B5EF4-FFF2-40B4-BE49-F238E27FC236}">
                  <a16:creationId xmlns:a16="http://schemas.microsoft.com/office/drawing/2014/main" xmlns="" id="{17C40672-AD78-4AEB-893C-BD4E2B54150F}"/>
                </a:ext>
              </a:extLst>
            </p:cNvPr>
            <p:cNvSpPr/>
            <p:nvPr/>
          </p:nvSpPr>
          <p:spPr>
            <a:xfrm>
              <a:off x="9113" y="7028"/>
              <a:ext cx="5166" cy="871"/>
            </a:xfrm>
            <a:prstGeom prst="flowChartAlternateProcess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Thảo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luận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nhóm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đôi</a:t>
              </a:r>
              <a:endParaRPr lang="en-US" sz="2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1919317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/>
      <p:bldP spid="1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547" t="11852" r="49800" b="18012"/>
          <a:stretch>
            <a:fillRect/>
          </a:stretch>
        </p:blipFill>
        <p:spPr>
          <a:xfrm>
            <a:off x="92710" y="1318260"/>
            <a:ext cx="1948180" cy="3502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A138042-E4C8-411A-A696-8350A8FAE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22580"/>
            <a:ext cx="7010400" cy="94370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2B2CC4D-A6D1-4CAE-BB3D-2A50C8CD898A}"/>
              </a:ext>
            </a:extLst>
          </p:cNvPr>
          <p:cNvGrpSpPr/>
          <p:nvPr/>
        </p:nvGrpSpPr>
        <p:grpSpPr>
          <a:xfrm>
            <a:off x="2174240" y="1574439"/>
            <a:ext cx="3012663" cy="2723601"/>
            <a:chOff x="2174240" y="1574439"/>
            <a:chExt cx="3012663" cy="272360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FE4FB4D-F775-40D9-9DB4-6776ED318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649" r="33094" b="16496"/>
            <a:stretch/>
          </p:blipFill>
          <p:spPr>
            <a:xfrm>
              <a:off x="2174240" y="1574439"/>
              <a:ext cx="3012663" cy="2723601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0E6AF411-E34F-4026-9DBD-AF1B974E7C36}"/>
                </a:ext>
              </a:extLst>
            </p:cNvPr>
            <p:cNvSpPr/>
            <p:nvPr/>
          </p:nvSpPr>
          <p:spPr>
            <a:xfrm>
              <a:off x="2609850" y="1657350"/>
              <a:ext cx="495300" cy="4762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3F90DC3-8353-41B8-8BB0-6F4BE683D0C9}"/>
              </a:ext>
            </a:extLst>
          </p:cNvPr>
          <p:cNvGrpSpPr/>
          <p:nvPr/>
        </p:nvGrpSpPr>
        <p:grpSpPr>
          <a:xfrm>
            <a:off x="5372755" y="1895475"/>
            <a:ext cx="2974743" cy="2119724"/>
            <a:chOff x="7171256" y="1606103"/>
            <a:chExt cx="6840943" cy="282629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BC1A4ED4-0EDA-457B-BCB8-66C8FDC70C59}"/>
                </a:ext>
              </a:extLst>
            </p:cNvPr>
            <p:cNvSpPr/>
            <p:nvPr/>
          </p:nvSpPr>
          <p:spPr>
            <a:xfrm>
              <a:off x="7969793" y="2144070"/>
              <a:ext cx="6042406" cy="2288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>
                <a:buClrTx/>
              </a:pPr>
              <a:endParaRPr lang="en-US" sz="3600" kern="1200" dirty="0">
                <a:solidFill>
                  <a:srgbClr val="C0504D">
                    <a:lumMod val="50000"/>
                  </a:srgbClr>
                </a:solidFill>
                <a:latin typeface="Calibri"/>
              </a:endParaRPr>
            </a:p>
            <a:p>
              <a:pPr defTabSz="685800">
                <a:buClrTx/>
              </a:pPr>
              <a:endParaRPr lang="en-US" sz="3600" kern="1200" dirty="0">
                <a:solidFill>
                  <a:srgbClr val="C0504D">
                    <a:lumMod val="50000"/>
                  </a:srgbClr>
                </a:solidFill>
                <a:latin typeface="Calibri"/>
              </a:endParaRPr>
            </a:p>
            <a:p>
              <a:pPr algn="ctr" defTabSz="685800">
                <a:buClrTx/>
              </a:pPr>
              <a:r>
                <a:rPr lang="en-US" sz="3600" b="1" u="sng" kern="12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3600" b="1" u="sng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1: </a:t>
              </a:r>
              <a:r>
                <a:rPr lang="en-US" sz="3600" kern="1200" dirty="0" err="1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3600" kern="1200" dirty="0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kern="1200" dirty="0" err="1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3600" kern="1200" dirty="0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kern="1200" dirty="0" err="1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quần</a:t>
              </a:r>
              <a:r>
                <a:rPr lang="en-US" sz="3600" kern="1200" dirty="0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kern="1200" dirty="0" err="1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áo</a:t>
              </a:r>
              <a:endParaRPr lang="zh-CN" altLang="en-US" sz="3600" kern="12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endParaRPr>
            </a:p>
            <a:p>
              <a:pPr algn="ctr" defTabSz="685800">
                <a:buClrTx/>
              </a:pPr>
              <a:endParaRPr lang="en-US" sz="3600" kern="1200" dirty="0">
                <a:solidFill>
                  <a:srgbClr val="C0504D">
                    <a:lumMod val="50000"/>
                  </a:srgbClr>
                </a:solidFill>
                <a:latin typeface="Calibri"/>
              </a:endParaRPr>
            </a:p>
            <a:p>
              <a:pPr defTabSz="685800">
                <a:buClrTx/>
              </a:pPr>
              <a:endParaRPr lang="en-US" sz="3600" kern="1200" dirty="0">
                <a:solidFill>
                  <a:srgbClr val="C0504D">
                    <a:lumMod val="50000"/>
                  </a:srgbClr>
                </a:solidFill>
                <a:latin typeface="Calibri"/>
              </a:endParaRPr>
            </a:p>
          </p:txBody>
        </p:sp>
        <p:pic>
          <p:nvPicPr>
            <p:cNvPr id="19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CF1FD4E4-155A-471F-AF28-5F93766688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1256" y="1606103"/>
              <a:ext cx="159707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3922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547" t="11852" r="49800" b="18012"/>
          <a:stretch>
            <a:fillRect/>
          </a:stretch>
        </p:blipFill>
        <p:spPr>
          <a:xfrm>
            <a:off x="92710" y="1318260"/>
            <a:ext cx="1948180" cy="3502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A138042-E4C8-411A-A696-8350A8FAE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22580"/>
            <a:ext cx="7010400" cy="94370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4D22258-8117-42AB-AC4A-356471273D6B}"/>
              </a:ext>
            </a:extLst>
          </p:cNvPr>
          <p:cNvGrpSpPr/>
          <p:nvPr/>
        </p:nvGrpSpPr>
        <p:grpSpPr>
          <a:xfrm>
            <a:off x="2232670" y="1657350"/>
            <a:ext cx="3140085" cy="2845024"/>
            <a:chOff x="2232670" y="1657350"/>
            <a:chExt cx="3140085" cy="284502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BC9AACC-F4BF-488D-9404-A22A4F223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5572" b="15896"/>
            <a:stretch/>
          </p:blipFill>
          <p:spPr>
            <a:xfrm>
              <a:off x="2232670" y="1657350"/>
              <a:ext cx="3140085" cy="2845024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0E6AF411-E34F-4026-9DBD-AF1B974E7C36}"/>
                </a:ext>
              </a:extLst>
            </p:cNvPr>
            <p:cNvSpPr/>
            <p:nvPr/>
          </p:nvSpPr>
          <p:spPr>
            <a:xfrm>
              <a:off x="2597191" y="1657350"/>
              <a:ext cx="495300" cy="4762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3F90DC3-8353-41B8-8BB0-6F4BE683D0C9}"/>
              </a:ext>
            </a:extLst>
          </p:cNvPr>
          <p:cNvGrpSpPr/>
          <p:nvPr/>
        </p:nvGrpSpPr>
        <p:grpSpPr>
          <a:xfrm>
            <a:off x="5372755" y="1895475"/>
            <a:ext cx="2974743" cy="2119724"/>
            <a:chOff x="7171256" y="1606103"/>
            <a:chExt cx="6840943" cy="282629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BC1A4ED4-0EDA-457B-BCB8-66C8FDC70C59}"/>
                </a:ext>
              </a:extLst>
            </p:cNvPr>
            <p:cNvSpPr/>
            <p:nvPr/>
          </p:nvSpPr>
          <p:spPr>
            <a:xfrm>
              <a:off x="7969793" y="2144070"/>
              <a:ext cx="6042406" cy="2288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 panose="020B0604020202020204"/>
                </a:rPr>
                <a:t>Bước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 panose="020B0604020202020204"/>
                </a:rPr>
                <a:t> 2: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 panose="020B0604020202020204"/>
                </a:rPr>
                <a:t>Gấp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 panose="020B0604020202020204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 panose="020B0604020202020204"/>
                </a:rPr>
                <a:t>quần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 panose="020B0604020202020204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 panose="020B0604020202020204"/>
                </a:rPr>
                <a:t>áo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  <a:sym typeface="Arial" panose="020B0604020202020204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9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CF1FD4E4-155A-471F-AF28-5F93766688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1256" y="1606103"/>
              <a:ext cx="159707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08599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547" t="11852" r="49800" b="18012"/>
          <a:stretch>
            <a:fillRect/>
          </a:stretch>
        </p:blipFill>
        <p:spPr>
          <a:xfrm>
            <a:off x="92710" y="1318260"/>
            <a:ext cx="1948180" cy="3502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A138042-E4C8-411A-A696-8350A8FAE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22580"/>
            <a:ext cx="7010400" cy="94370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3F90DC3-8353-41B8-8BB0-6F4BE683D0C9}"/>
              </a:ext>
            </a:extLst>
          </p:cNvPr>
          <p:cNvGrpSpPr/>
          <p:nvPr/>
        </p:nvGrpSpPr>
        <p:grpSpPr>
          <a:xfrm>
            <a:off x="5105481" y="1847850"/>
            <a:ext cx="3611697" cy="2140451"/>
            <a:chOff x="6967456" y="1431868"/>
            <a:chExt cx="8305731" cy="285393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BC1A4ED4-0EDA-457B-BCB8-66C8FDC70C59}"/>
                </a:ext>
              </a:extLst>
            </p:cNvPr>
            <p:cNvSpPr/>
            <p:nvPr/>
          </p:nvSpPr>
          <p:spPr>
            <a:xfrm>
              <a:off x="7612287" y="1837919"/>
              <a:ext cx="7660900" cy="244788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defTabSz="685800">
                <a:buClrTx/>
              </a:pPr>
              <a:endParaRPr lang="en-US" sz="3600" kern="1200" dirty="0">
                <a:solidFill>
                  <a:srgbClr val="C0504D">
                    <a:lumMod val="50000"/>
                  </a:srgbClr>
                </a:solidFill>
                <a:latin typeface="Calibri"/>
              </a:endParaRPr>
            </a:p>
            <a:p>
              <a:pPr lvl="0" algn="ctr" defTabSz="685800">
                <a:buClrTx/>
              </a:pP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 panose="020B0604020202020204"/>
                </a:rPr>
                <a:t>Bước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 panose="020B0604020202020204"/>
                </a:rPr>
                <a:t> 3: </a:t>
              </a:r>
            </a:p>
            <a:p>
              <a:pPr lvl="0" algn="ctr" defTabSz="685800">
                <a:buClrTx/>
              </a:pPr>
              <a:r>
                <a:rPr lang="vi-VN" sz="3600" kern="1200" dirty="0">
                  <a:solidFill>
                    <a:srgbClr val="C0504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Xếp quần áo vào nơi quy định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9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CF1FD4E4-155A-471F-AF28-5F93766688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7456" y="1431868"/>
              <a:ext cx="159707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E6E8A59-2BD7-4A7B-8E6F-3D9706AE722E}"/>
              </a:ext>
            </a:extLst>
          </p:cNvPr>
          <p:cNvGrpSpPr/>
          <p:nvPr/>
        </p:nvGrpSpPr>
        <p:grpSpPr>
          <a:xfrm>
            <a:off x="2232670" y="1504950"/>
            <a:ext cx="3140085" cy="2845024"/>
            <a:chOff x="2232670" y="1504950"/>
            <a:chExt cx="3140085" cy="284502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71A7B93-FB49-4E19-BB18-A4A1856DA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7476" r="-1904" b="15896"/>
            <a:stretch/>
          </p:blipFill>
          <p:spPr>
            <a:xfrm>
              <a:off x="2232670" y="1504950"/>
              <a:ext cx="3140085" cy="2845024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5ADC4466-DAD9-4742-B12E-92E4D028D445}"/>
                </a:ext>
              </a:extLst>
            </p:cNvPr>
            <p:cNvSpPr/>
            <p:nvPr/>
          </p:nvSpPr>
          <p:spPr>
            <a:xfrm>
              <a:off x="2539385" y="1609725"/>
              <a:ext cx="495300" cy="4762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44936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E47EC05-04FC-48F3-A749-560052F68E74}"/>
              </a:ext>
            </a:extLst>
          </p:cNvPr>
          <p:cNvGrpSpPr/>
          <p:nvPr/>
        </p:nvGrpSpPr>
        <p:grpSpPr>
          <a:xfrm>
            <a:off x="6003915" y="1526539"/>
            <a:ext cx="3140085" cy="2845024"/>
            <a:chOff x="2232670" y="1504950"/>
            <a:chExt cx="3140085" cy="284502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D99C1DFD-F556-40CB-9338-9A3A949E2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476" r="-1904" b="15896"/>
            <a:stretch/>
          </p:blipFill>
          <p:spPr>
            <a:xfrm>
              <a:off x="2232670" y="1504950"/>
              <a:ext cx="3140085" cy="2845024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C1D3A0C7-FAA0-4476-A1A4-1923DF35AC87}"/>
                </a:ext>
              </a:extLst>
            </p:cNvPr>
            <p:cNvSpPr/>
            <p:nvPr/>
          </p:nvSpPr>
          <p:spPr>
            <a:xfrm>
              <a:off x="2539385" y="1609725"/>
              <a:ext cx="495300" cy="4762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75C3A61-94D8-4899-8247-6ED76AD4AE9E}"/>
              </a:ext>
            </a:extLst>
          </p:cNvPr>
          <p:cNvGrpSpPr/>
          <p:nvPr/>
        </p:nvGrpSpPr>
        <p:grpSpPr>
          <a:xfrm>
            <a:off x="3040529" y="1638151"/>
            <a:ext cx="3051736" cy="2845024"/>
            <a:chOff x="2232670" y="1657350"/>
            <a:chExt cx="3140085" cy="284502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95B4070-767E-4B07-9733-1D9790249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5572" b="15896"/>
            <a:stretch/>
          </p:blipFill>
          <p:spPr>
            <a:xfrm>
              <a:off x="2232670" y="1657350"/>
              <a:ext cx="3140085" cy="2845024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2D2C91FA-3D06-4017-9C0C-62ABEBE39839}"/>
                </a:ext>
              </a:extLst>
            </p:cNvPr>
            <p:cNvSpPr/>
            <p:nvPr/>
          </p:nvSpPr>
          <p:spPr>
            <a:xfrm>
              <a:off x="2597191" y="1657350"/>
              <a:ext cx="495300" cy="4762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646E465-B84E-49AA-8D97-CA05D1A8A933}"/>
              </a:ext>
            </a:extLst>
          </p:cNvPr>
          <p:cNvGrpSpPr/>
          <p:nvPr/>
        </p:nvGrpSpPr>
        <p:grpSpPr>
          <a:xfrm>
            <a:off x="163766" y="1555913"/>
            <a:ext cx="3012663" cy="2723601"/>
            <a:chOff x="2174240" y="1574439"/>
            <a:chExt cx="3012663" cy="27236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2D6A8C4-7C21-447F-8FA5-DC455F942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649" r="33094" b="16496"/>
            <a:stretch/>
          </p:blipFill>
          <p:spPr>
            <a:xfrm>
              <a:off x="2174240" y="1574439"/>
              <a:ext cx="3012663" cy="2723601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1D5B5FCB-B2EE-4F96-A030-697BC60B14C9}"/>
                </a:ext>
              </a:extLst>
            </p:cNvPr>
            <p:cNvSpPr/>
            <p:nvPr/>
          </p:nvSpPr>
          <p:spPr>
            <a:xfrm>
              <a:off x="2609850" y="1657350"/>
              <a:ext cx="495300" cy="4762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69532" y="443716"/>
            <a:ext cx="9003665" cy="856912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565" y="274955"/>
            <a:ext cx="8812240" cy="1194435"/>
          </a:xfrm>
          <a:prstGeom prst="round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8DAED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  <a:sym typeface="Arial" panose="020B0604020202020204"/>
              </a:rPr>
              <a:t>Các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  <a:sym typeface="Arial" panose="020B0604020202020204"/>
              </a:rPr>
              <a:t>bước thu dọn quần áo.</a:t>
            </a:r>
          </a:p>
        </p:txBody>
      </p:sp>
      <p:sp>
        <p:nvSpPr>
          <p:cNvPr id="2" name="Rectangles 1"/>
          <p:cNvSpPr/>
          <p:nvPr/>
        </p:nvSpPr>
        <p:spPr>
          <a:xfrm>
            <a:off x="-635" y="4206240"/>
            <a:ext cx="9144000" cy="95504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4" name="Rounded Rectangle 19">
            <a:extLst>
              <a:ext uri="{FF2B5EF4-FFF2-40B4-BE49-F238E27FC236}">
                <a16:creationId xmlns:a16="http://schemas.microsoft.com/office/drawing/2014/main" xmlns="" id="{672AE7C4-BCBC-4841-81A9-46530B22C2C1}"/>
              </a:ext>
            </a:extLst>
          </p:cNvPr>
          <p:cNvSpPr/>
          <p:nvPr/>
        </p:nvSpPr>
        <p:spPr>
          <a:xfrm>
            <a:off x="3264778" y="4262421"/>
            <a:ext cx="2588259" cy="80659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Gấp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quần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áo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5" name="Rounded Rectangle 19">
            <a:extLst>
              <a:ext uri="{FF2B5EF4-FFF2-40B4-BE49-F238E27FC236}">
                <a16:creationId xmlns:a16="http://schemas.microsoft.com/office/drawing/2014/main" xmlns="" id="{6278EFF5-3B57-4F05-9DF0-1C4AB04A3DC5}"/>
              </a:ext>
            </a:extLst>
          </p:cNvPr>
          <p:cNvSpPr/>
          <p:nvPr/>
        </p:nvSpPr>
        <p:spPr>
          <a:xfrm>
            <a:off x="535665" y="4206239"/>
            <a:ext cx="2132966" cy="836855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Phân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loại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quần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áo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6" name="Rounded Rectangle 19">
            <a:extLst>
              <a:ext uri="{FF2B5EF4-FFF2-40B4-BE49-F238E27FC236}">
                <a16:creationId xmlns:a16="http://schemas.microsoft.com/office/drawing/2014/main" xmlns="" id="{09F65996-4F75-4598-BB92-5D38E61FB30F}"/>
              </a:ext>
            </a:extLst>
          </p:cNvPr>
          <p:cNvSpPr/>
          <p:nvPr/>
        </p:nvSpPr>
        <p:spPr>
          <a:xfrm>
            <a:off x="6180614" y="4206240"/>
            <a:ext cx="2526507" cy="836855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Xếp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quần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n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ơ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quy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định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87383702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/>
      <p:bldP spid="19" grpId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439</Words>
  <Application>Microsoft Office PowerPoint</Application>
  <PresentationFormat>On-screen Show (16:9)</PresentationFormat>
  <Paragraphs>118</Paragraphs>
  <Slides>24</Slides>
  <Notes>20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宋体</vt:lpstr>
      <vt:lpstr>Arial</vt:lpstr>
      <vt:lpstr>Calibri</vt:lpstr>
      <vt:lpstr>iCiel Cadena</vt:lpstr>
      <vt:lpstr>Lato</vt:lpstr>
      <vt:lpstr>Patrick Hand</vt:lpstr>
      <vt:lpstr>Roboto Condensed Light</vt:lpstr>
      <vt:lpstr>Times New Roman</vt:lpstr>
      <vt:lpstr>End of Course Jeopardy by Slidesgo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</cp:lastModifiedBy>
  <cp:revision>50</cp:revision>
  <dcterms:created xsi:type="dcterms:W3CDTF">2021-08-31T06:43:00Z</dcterms:created>
  <dcterms:modified xsi:type="dcterms:W3CDTF">2026-04-09T12:41:09Z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99EC77D26ED74803BB98D51B30987169</vt:lpwstr>
  </property>
  <property fmtid="{D5CDD505-2E9C-101B-9397-08002B2CF9AE}" pid="3" name="KSOProductBuildVer">
    <vt:lpwstr>1033-11.2.0.10258</vt:lpwstr>
  </property>
</Properties>
</file>