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943" r:id="rId2"/>
    <p:sldMasterId id="2147484033" r:id="rId3"/>
    <p:sldMasterId id="2147484051" r:id="rId4"/>
    <p:sldMasterId id="2147484084" r:id="rId5"/>
    <p:sldMasterId id="2147484127" r:id="rId6"/>
  </p:sldMasterIdLst>
  <p:notesMasterIdLst>
    <p:notesMasterId r:id="rId24"/>
  </p:notesMasterIdLst>
  <p:sldIdLst>
    <p:sldId id="2631" r:id="rId7"/>
    <p:sldId id="269" r:id="rId8"/>
    <p:sldId id="2633" r:id="rId9"/>
    <p:sldId id="2634" r:id="rId10"/>
    <p:sldId id="2635" r:id="rId11"/>
    <p:sldId id="2636" r:id="rId12"/>
    <p:sldId id="2637" r:id="rId13"/>
    <p:sldId id="2638" r:id="rId14"/>
    <p:sldId id="2639" r:id="rId15"/>
    <p:sldId id="2641" r:id="rId16"/>
    <p:sldId id="2642" r:id="rId17"/>
    <p:sldId id="2640" r:id="rId18"/>
    <p:sldId id="2643" r:id="rId19"/>
    <p:sldId id="361" r:id="rId20"/>
    <p:sldId id="2644" r:id="rId21"/>
    <p:sldId id="256" r:id="rId22"/>
    <p:sldId id="2645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4D249"/>
    <a:srgbClr val="34FC4C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130" autoAdjust="0"/>
  </p:normalViewPr>
  <p:slideViewPr>
    <p:cSldViewPr snapToGrid="0">
      <p:cViewPr varScale="1">
        <p:scale>
          <a:sx n="64" d="100"/>
          <a:sy n="64" d="100"/>
        </p:scale>
        <p:origin x="142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9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3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547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717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8052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8034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645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71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70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283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59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268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3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1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9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2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2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8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9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3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3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9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0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7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C542498-496B-428E-A82D-A894011F47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CDDB4-9568-4555-B7CE-3E9EEDBE18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64F06C-E838-4F51-8D35-81D5EC780D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ADAFE9-3DA7-4C72-B30B-45880AD10B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B659F-F977-4303-9E91-7C302C12B0D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48230-DAF3-4C4B-BA7B-427485C90C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CC89D4-B3BD-4CE6-A06C-A340C2D207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BF8C98-04C1-4FE9-BBBE-A8363BB9BD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2EEE9-64F2-4096-B1E8-5E632F3173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663608-7E33-40FD-8200-19BA062807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3BC72-93D3-4161-9E1A-109DCE4E41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247C3-7022-48A1-ABA5-DA14B8CE28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79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B0D801-3BB9-4866-9D1A-441400DD26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CEDC74-C640-4F0F-9D55-9734F084DF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6845C-AE28-4C04-B83D-D41ACEA546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C8B09-749E-43E4-8BB5-CA78C0FCEC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7C0A6-7C7E-4E8B-8783-83C73037427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19B35-6614-4780-97D5-A643462D00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8AA23-3E2B-49BE-964B-94E8067A3A7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E3F45-A29B-498E-AC4D-1779816C668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73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99FF-6B4E-4D57-B046-B2AA537DA2A3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474F4E-CC4F-4C3A-BA1C-BBEE979AD5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63894-AE56-4893-9DD0-6E4D402BBD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5816E-3C62-4207-B36B-62EC317BC6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2A9B41-47D6-4561-B2C9-6769976E84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19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695">
            <a:extLst>
              <a:ext uri="{FF2B5EF4-FFF2-40B4-BE49-F238E27FC236}">
                <a16:creationId xmlns:a16="http://schemas.microsoft.com/office/drawing/2014/main" id="{E9B76285-DE38-4EB9-9A98-949B4954F3F9}"/>
              </a:ext>
            </a:extLst>
          </p:cNvPr>
          <p:cNvSpPr/>
          <p:nvPr/>
        </p:nvSpPr>
        <p:spPr>
          <a:xfrm>
            <a:off x="2592071" y="1417618"/>
            <a:ext cx="7007857" cy="562630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Thứ</a:t>
            </a:r>
            <a:r>
              <a:rPr lang="zh-CN" altLang="en-US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…</a:t>
            </a:r>
            <a:r>
              <a:rPr lang="zh-CN" altLang="en-US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ngày</a:t>
            </a:r>
            <a:r>
              <a:rPr lang="zh-CN" altLang="en-US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…</a:t>
            </a:r>
            <a:r>
              <a:rPr lang="en-US" altLang="zh-CN" sz="3600" dirty="0" err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tháng</a:t>
            </a:r>
            <a:r>
              <a:rPr lang="zh-CN" altLang="en-US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…</a:t>
            </a:r>
            <a:r>
              <a:rPr lang="zh-CN" altLang="en-US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năm</a:t>
            </a:r>
            <a:r>
              <a:rPr lang="zh-CN" altLang="en-US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2026</a:t>
            </a:r>
            <a:endParaRPr lang="zh-CN" altLang="en-US" sz="36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Rounded Rectangle 695">
            <a:extLst>
              <a:ext uri="{FF2B5EF4-FFF2-40B4-BE49-F238E27FC236}">
                <a16:creationId xmlns:a16="http://schemas.microsoft.com/office/drawing/2014/main" id="{5C209DD2-1AC4-4171-A23B-19AE4CAAD549}"/>
              </a:ext>
            </a:extLst>
          </p:cNvPr>
          <p:cNvSpPr/>
          <p:nvPr/>
        </p:nvSpPr>
        <p:spPr>
          <a:xfrm>
            <a:off x="2419504" y="2322954"/>
            <a:ext cx="7007857" cy="3047629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36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99932783-C27E-40CF-8CF5-E1F4B92F1382}"/>
              </a:ext>
            </a:extLst>
          </p:cNvPr>
          <p:cNvSpPr txBox="1"/>
          <p:nvPr/>
        </p:nvSpPr>
        <p:spPr>
          <a:xfrm>
            <a:off x="5016992" y="4585264"/>
            <a:ext cx="1640314" cy="646986"/>
          </a:xfrm>
          <a:prstGeom prst="round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</a:rPr>
              <a:t>Tuần</a:t>
            </a:r>
            <a:r>
              <a:rPr lang="en-US" altLang="zh-CN" sz="3200" b="1" kern="0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</a:rPr>
              <a:t> 25</a:t>
            </a:r>
            <a:endParaRPr lang="zh-CN" altLang="en-US" sz="3200" b="1" kern="0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</a:endParaRP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16C5B70D-0A2C-4F28-B996-EE832FB7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5236" r="8338" b="21216"/>
          <a:stretch/>
        </p:blipFill>
        <p:spPr>
          <a:xfrm>
            <a:off x="3733389" y="2174316"/>
            <a:ext cx="4725222" cy="7269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5238FFB-8211-4244-9AC5-7F8D05750817}"/>
              </a:ext>
            </a:extLst>
          </p:cNvPr>
          <p:cNvSpPr/>
          <p:nvPr/>
        </p:nvSpPr>
        <p:spPr>
          <a:xfrm>
            <a:off x="3048000" y="304222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GIA ĐÌNH</a:t>
            </a:r>
          </a:p>
          <a:p>
            <a:pPr algn="ctr">
              <a:defRPr/>
            </a:pPr>
            <a:r>
              <a:rPr lang="en-US" sz="32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TRỌNG PHỤ NỮ</a:t>
            </a:r>
          </a:p>
        </p:txBody>
      </p:sp>
      <p:pic>
        <p:nvPicPr>
          <p:cNvPr id="26" name="图片 29">
            <a:extLst>
              <a:ext uri="{FF2B5EF4-FFF2-40B4-BE49-F238E27FC236}">
                <a16:creationId xmlns:a16="http://schemas.microsoft.com/office/drawing/2014/main" id="{EC6CFACC-D81A-4F42-AC74-67892820C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001" y="1980248"/>
            <a:ext cx="5259716" cy="53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lash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>
            <a:extLst>
              <a:ext uri="{FF2B5EF4-FFF2-40B4-BE49-F238E27FC236}">
                <a16:creationId xmlns:a16="http://schemas.microsoft.com/office/drawing/2014/main" id="{0E8612DA-ED4F-4DEA-80FE-4B1C4DDC81F6}"/>
              </a:ext>
            </a:extLst>
          </p:cNvPr>
          <p:cNvSpPr/>
          <p:nvPr/>
        </p:nvSpPr>
        <p:spPr bwMode="auto">
          <a:xfrm>
            <a:off x="2745422" y="398278"/>
            <a:ext cx="8980092" cy="4555162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1" descr="5947678d5d2f8">
            <a:extLst>
              <a:ext uri="{FF2B5EF4-FFF2-40B4-BE49-F238E27FC236}">
                <a16:creationId xmlns:a16="http://schemas.microsoft.com/office/drawing/2014/main" id="{88E269A8-FDF7-419B-9CAE-0EE6CC6C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6" name="文本框 18">
            <a:extLst>
              <a:ext uri="{FF2B5EF4-FFF2-40B4-BE49-F238E27FC236}">
                <a16:creationId xmlns:a16="http://schemas.microsoft.com/office/drawing/2014/main" id="{6E08178D-0BA4-4545-B493-8AE10D2FDFDB}"/>
              </a:ext>
            </a:extLst>
          </p:cNvPr>
          <p:cNvSpPr txBox="1"/>
          <p:nvPr/>
        </p:nvSpPr>
        <p:spPr>
          <a:xfrm>
            <a:off x="3470769" y="2517785"/>
            <a:ext cx="7127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2. Chia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sẻ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xúc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tham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gia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hoạt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động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chung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gia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đình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0">
            <a:extLst>
              <a:ext uri="{FF2B5EF4-FFF2-40B4-BE49-F238E27FC236}">
                <a16:creationId xmlns:a16="http://schemas.microsoft.com/office/drawing/2014/main" id="{83D5229D-03D3-42EA-8C19-B5BC04CA16CA}"/>
              </a:ext>
            </a:extLst>
          </p:cNvPr>
          <p:cNvSpPr/>
          <p:nvPr/>
        </p:nvSpPr>
        <p:spPr>
          <a:xfrm>
            <a:off x="1488910" y="549569"/>
            <a:ext cx="2687469" cy="1055791"/>
          </a:xfrm>
          <a:prstGeom prst="rect">
            <a:avLst/>
          </a:prstGeom>
          <a:solidFill>
            <a:srgbClr val="E5F3FE"/>
          </a:solidFill>
          <a:ln w="25400" cap="flat" cmpd="sng" algn="ctr">
            <a:solidFill>
              <a:srgbClr val="E5F3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43">
            <a:extLst>
              <a:ext uri="{FF2B5EF4-FFF2-40B4-BE49-F238E27FC236}">
                <a16:creationId xmlns:a16="http://schemas.microsoft.com/office/drawing/2014/main" id="{DF078B63-B899-4402-97D4-80571C342027}"/>
              </a:ext>
            </a:extLst>
          </p:cNvPr>
          <p:cNvSpPr/>
          <p:nvPr/>
        </p:nvSpPr>
        <p:spPr>
          <a:xfrm>
            <a:off x="913024" y="837512"/>
            <a:ext cx="2783450" cy="1439716"/>
          </a:xfrm>
          <a:prstGeom prst="rect">
            <a:avLst/>
          </a:prstGeom>
          <a:solidFill>
            <a:srgbClr val="E5F3FE"/>
          </a:solidFill>
          <a:ln w="25400" cap="flat" cmpd="sng" algn="ctr">
            <a:solidFill>
              <a:srgbClr val="E5F3F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2FFCB553-B5B3-4921-BB7A-D9EA98A9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1" y="-905655"/>
            <a:ext cx="9024049" cy="3966237"/>
          </a:xfrm>
          <a:prstGeom prst="rect">
            <a:avLst/>
          </a:prstGeom>
        </p:spPr>
      </p:pic>
      <p:pic>
        <p:nvPicPr>
          <p:cNvPr id="5" name="图片 39">
            <a:extLst>
              <a:ext uri="{FF2B5EF4-FFF2-40B4-BE49-F238E27FC236}">
                <a16:creationId xmlns:a16="http://schemas.microsoft.com/office/drawing/2014/main" id="{EB747E5C-0833-44C9-8CAA-CFD8541F9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57607"/>
            <a:ext cx="2042825" cy="1919621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ACE97E77-D5E0-48FE-B908-C450548EE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127" y="4457405"/>
            <a:ext cx="529133" cy="9019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3A644B-0087-4F43-AF90-59A9E1FBED35}"/>
              </a:ext>
            </a:extLst>
          </p:cNvPr>
          <p:cNvSpPr/>
          <p:nvPr/>
        </p:nvSpPr>
        <p:spPr>
          <a:xfrm>
            <a:off x="1981276" y="1636749"/>
            <a:ext cx="83966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B20E9C-A6EC-48B8-A281-1E573CEBA14D}"/>
              </a:ext>
            </a:extLst>
          </p:cNvPr>
          <p:cNvSpPr/>
          <p:nvPr/>
        </p:nvSpPr>
        <p:spPr>
          <a:xfrm>
            <a:off x="1197679" y="3178716"/>
            <a:ext cx="9842355" cy="1462448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vi-VN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 việc làm trên cho thấy các bạn nhỏ thể hiện tình cảm với người thân bằng cách nào? </a:t>
            </a:r>
            <a:endParaRPr lang="en-US" sz="3600" b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2009EC-352D-4815-BBBF-D1848E1C5A8C}"/>
              </a:ext>
            </a:extLst>
          </p:cNvPr>
          <p:cNvSpPr/>
          <p:nvPr/>
        </p:nvSpPr>
        <p:spPr>
          <a:xfrm>
            <a:off x="775429" y="4759298"/>
            <a:ext cx="10808306" cy="1780652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</a:t>
            </a:r>
            <a:r>
              <a:rPr lang="vi-VN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ể một số việc làm khác thể hiện sự quan tâm, chăm sóc và lòng biết ơn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với người thân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78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3">
            <a:extLst>
              <a:ext uri="{FF2B5EF4-FFF2-40B4-BE49-F238E27FC236}">
                <a16:creationId xmlns:a16="http://schemas.microsoft.com/office/drawing/2014/main" id="{63DEBEA2-A5C1-487C-803D-467D20F6448A}"/>
              </a:ext>
            </a:extLst>
          </p:cNvPr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9" name="任意多边形 1">
              <a:extLst>
                <a:ext uri="{FF2B5EF4-FFF2-40B4-BE49-F238E27FC236}">
                  <a16:creationId xmlns:a16="http://schemas.microsoft.com/office/drawing/2014/main" id="{3B77F473-2DE5-4D4E-8F82-B63AC86D51DE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任意多边形 2">
              <a:extLst>
                <a:ext uri="{FF2B5EF4-FFF2-40B4-BE49-F238E27FC236}">
                  <a16:creationId xmlns:a16="http://schemas.microsoft.com/office/drawing/2014/main" id="{2AD45634-9694-4A63-9550-29BCD741BECF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6">
            <a:extLst>
              <a:ext uri="{FF2B5EF4-FFF2-40B4-BE49-F238E27FC236}">
                <a16:creationId xmlns:a16="http://schemas.microsoft.com/office/drawing/2014/main" id="{2EEFDDED-D5FC-4C0A-A8C0-C190AAE3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D964BE62-A933-4317-AFC3-A639C7D06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01532BAA-8B3A-48B2-B9A9-F075E450A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538945-4018-4A25-8FBC-D47FEA940E99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376AAF-78A3-4C0E-805F-07B592EBCA5E}"/>
              </a:ext>
            </a:extLst>
          </p:cNvPr>
          <p:cNvSpPr/>
          <p:nvPr/>
        </p:nvSpPr>
        <p:spPr>
          <a:xfrm>
            <a:off x="1641659" y="2522472"/>
            <a:ext cx="67928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11">
              <a:defRPr/>
            </a:pP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4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8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6">
            <a:extLst>
              <a:ext uri="{FF2B5EF4-FFF2-40B4-BE49-F238E27FC236}">
                <a16:creationId xmlns:a16="http://schemas.microsoft.com/office/drawing/2014/main" id="{D8D37007-D74B-4E5D-8056-2D36F6037C1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文本框 18">
            <a:extLst>
              <a:ext uri="{FF2B5EF4-FFF2-40B4-BE49-F238E27FC236}">
                <a16:creationId xmlns:a16="http://schemas.microsoft.com/office/drawing/2014/main" id="{4956FC2C-D4E7-459D-8BB6-7D59347B246E}"/>
              </a:ext>
            </a:extLst>
          </p:cNvPr>
          <p:cNvSpPr txBox="1"/>
          <p:nvPr/>
        </p:nvSpPr>
        <p:spPr>
          <a:xfrm>
            <a:off x="1116943" y="696699"/>
            <a:ext cx="1134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vi-VN" altLang="zh-CN" sz="3200" dirty="0">
                <a:solidFill>
                  <a:prstClr val="black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1.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vi-VN" altLang="zh-CN" sz="3200" dirty="0">
                <a:solidFill>
                  <a:prstClr val="black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Lắng nghe hướng dẫn của thầy cô về cách lập thời gian biểu.</a:t>
            </a:r>
            <a:endParaRPr lang="en-US" altLang="zh-CN" sz="3200" dirty="0">
              <a:solidFill>
                <a:prstClr val="black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  <a:p>
            <a:pPr defTabSz="914126"/>
            <a:r>
              <a:rPr lang="vi-VN" altLang="zh-CN" sz="3200" dirty="0">
                <a:solidFill>
                  <a:prstClr val="black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2.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vi-VN" altLang="zh-CN" sz="3200" dirty="0">
                <a:solidFill>
                  <a:prstClr val="black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Lập thời gian biểu hoạt động chung của gia đình.</a:t>
            </a:r>
            <a:endParaRPr lang="zh-CN" altLang="en-US" sz="3200" dirty="0">
              <a:solidFill>
                <a:prstClr val="black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C33B1115-BB84-4A44-ACA1-5CB6ADEA912F}"/>
              </a:ext>
            </a:extLst>
          </p:cNvPr>
          <p:cNvSpPr txBox="1"/>
          <p:nvPr/>
        </p:nvSpPr>
        <p:spPr>
          <a:xfrm>
            <a:off x="979079" y="1917328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Gôïi</a:t>
            </a:r>
            <a:r>
              <a:rPr lang="en-US" altLang="zh-CN" sz="2799" b="1" dirty="0">
                <a:solidFill>
                  <a:prstClr val="black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2799" b="1" dirty="0" err="1">
                <a:solidFill>
                  <a:prstClr val="black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yù</a:t>
            </a:r>
            <a:endParaRPr lang="zh-CN" altLang="en-US" sz="2799" dirty="0">
              <a:solidFill>
                <a:prstClr val="black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892076-A4B8-4BEF-8A1F-BB3930E5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78" y="1786727"/>
            <a:ext cx="7227787" cy="48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0" y="209862"/>
            <a:ext cx="11662259" cy="6530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1018" y="981845"/>
            <a:ext cx="5789962" cy="516849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Theo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641938" y="334312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52430-828A-4E73-9755-64EFB89B9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0" y="595854"/>
            <a:ext cx="5340009" cy="38406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542CE5-F728-41F1-9A25-57987F9B6016}"/>
              </a:ext>
            </a:extLst>
          </p:cNvPr>
          <p:cNvGrpSpPr/>
          <p:nvPr/>
        </p:nvGrpSpPr>
        <p:grpSpPr>
          <a:xfrm>
            <a:off x="989565" y="4651256"/>
            <a:ext cx="3649484" cy="1874518"/>
            <a:chOff x="7704687" y="3372035"/>
            <a:chExt cx="4176464" cy="21451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B16142-B35D-4F20-9C7B-A5EDAAA7BAC4}"/>
                </a:ext>
              </a:extLst>
            </p:cNvPr>
            <p:cNvGrpSpPr/>
            <p:nvPr/>
          </p:nvGrpSpPr>
          <p:grpSpPr>
            <a:xfrm>
              <a:off x="7704687" y="3372035"/>
              <a:ext cx="4176464" cy="2145196"/>
              <a:chOff x="7704687" y="3372035"/>
              <a:chExt cx="4176464" cy="2145196"/>
            </a:xfrm>
          </p:grpSpPr>
          <p:pic>
            <p:nvPicPr>
              <p:cNvPr id="15" name="图片 40966" descr="1-39">
                <a:extLst>
                  <a:ext uri="{FF2B5EF4-FFF2-40B4-BE49-F238E27FC236}">
                    <a16:creationId xmlns:a16="http://schemas.microsoft.com/office/drawing/2014/main" id="{9829E814-571B-4ABB-9034-A650458927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799"/>
              <a:stretch/>
            </p:blipFill>
            <p:spPr>
              <a:xfrm>
                <a:off x="7704687" y="3372035"/>
                <a:ext cx="4176464" cy="21451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7" name="文本框 18">
                <a:extLst>
                  <a:ext uri="{FF2B5EF4-FFF2-40B4-BE49-F238E27FC236}">
                    <a16:creationId xmlns:a16="http://schemas.microsoft.com/office/drawing/2014/main" id="{828DC4D4-2A97-4CC3-839B-43618C758389}"/>
                  </a:ext>
                </a:extLst>
              </p:cNvPr>
              <p:cNvSpPr txBox="1"/>
              <p:nvPr/>
            </p:nvSpPr>
            <p:spPr>
              <a:xfrm>
                <a:off x="7704687" y="3867061"/>
                <a:ext cx="2763647" cy="528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Thảo</a:t>
                </a:r>
                <a:r>
                  <a:rPr lang="en-US" altLang="zh-CN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luận</a:t>
                </a:r>
                <a:r>
                  <a:rPr lang="en-US" altLang="zh-CN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nhóm</a:t>
                </a:r>
                <a:endParaRPr lang="zh-CN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5A815F4-0E9A-453F-A6E0-B2A73CFBB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362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85D5DCB-1B5B-45FD-A2D6-FFE8816D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8" y="231083"/>
            <a:ext cx="9157163" cy="6395834"/>
          </a:xfrm>
          <a:prstGeom prst="rect">
            <a:avLst/>
          </a:prstGeom>
        </p:spPr>
      </p:pic>
      <p:sp>
        <p:nvSpPr>
          <p:cNvPr id="3" name="文本框 18">
            <a:extLst>
              <a:ext uri="{FF2B5EF4-FFF2-40B4-BE49-F238E27FC236}">
                <a16:creationId xmlns:a16="http://schemas.microsoft.com/office/drawing/2014/main" id="{63937323-EA9B-4395-8013-BA3C536180DF}"/>
              </a:ext>
            </a:extLst>
          </p:cNvPr>
          <p:cNvSpPr txBox="1"/>
          <p:nvPr/>
        </p:nvSpPr>
        <p:spPr>
          <a:xfrm>
            <a:off x="3316448" y="3627822"/>
            <a:ext cx="6523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TRÌNH BÀY TRƯỚC LỚP</a:t>
            </a:r>
            <a:endParaRPr lang="zh-CN" altLang="en-US" sz="72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5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3" y="-1907"/>
            <a:ext cx="8546212" cy="6858001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C9B29A-D694-4524-9EE0-2F41BDA998D6}"/>
              </a:ext>
            </a:extLst>
          </p:cNvPr>
          <p:cNvSpPr/>
          <p:nvPr/>
        </p:nvSpPr>
        <p:spPr>
          <a:xfrm>
            <a:off x="2308485" y="1542268"/>
            <a:ext cx="6851008" cy="1929764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Về nhà trao đổi với người thân để hoàn thiện thời gian biểu hoạt động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:a16="http://schemas.microsoft.com/office/drawing/2014/main" id="{F286380C-4C71-4364-A818-64FD6C39CC46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86374-1F25-4B19-A9DA-4C5EF3874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9" y="788521"/>
            <a:ext cx="756744" cy="559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3E9EE3-EE5B-42D9-941F-1ABE13C5C07D}"/>
              </a:ext>
            </a:extLst>
          </p:cNvPr>
          <p:cNvGrpSpPr/>
          <p:nvPr/>
        </p:nvGrpSpPr>
        <p:grpSpPr>
          <a:xfrm>
            <a:off x="3673366" y="1513490"/>
            <a:ext cx="6121665" cy="4803060"/>
            <a:chOff x="3673366" y="1513490"/>
            <a:chExt cx="6121665" cy="48030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E1EADD-8E02-4E99-9531-B3D1156E6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397" y="1662298"/>
              <a:ext cx="5787634" cy="4654252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5F99747-EBFE-4E67-9E9D-74443B5876AC}"/>
                </a:ext>
              </a:extLst>
            </p:cNvPr>
            <p:cNvSpPr/>
            <p:nvPr/>
          </p:nvSpPr>
          <p:spPr>
            <a:xfrm>
              <a:off x="3673366" y="1513490"/>
              <a:ext cx="2538248" cy="87377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文本框 18">
            <a:extLst>
              <a:ext uri="{FF2B5EF4-FFF2-40B4-BE49-F238E27FC236}">
                <a16:creationId xmlns:a16="http://schemas.microsoft.com/office/drawing/2014/main" id="{78AE38E6-2BA3-422C-8DC8-A397252EE893}"/>
              </a:ext>
            </a:extLst>
          </p:cNvPr>
          <p:cNvSpPr txBox="1"/>
          <p:nvPr/>
        </p:nvSpPr>
        <p:spPr>
          <a:xfrm>
            <a:off x="1781503" y="806519"/>
            <a:ext cx="983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thiệp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hoặc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món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quà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tặng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phụ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nữ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em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yêu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quý</a:t>
            </a:r>
            <a:endParaRPr lang="zh-CN" altLang="en-US" sz="2800" dirty="0">
              <a:solidFill>
                <a:prstClr val="black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文本框 18">
            <a:extLst>
              <a:ext uri="{FF2B5EF4-FFF2-40B4-BE49-F238E27FC236}">
                <a16:creationId xmlns:a16="http://schemas.microsoft.com/office/drawing/2014/main" id="{62D297F3-D2EE-4A9B-87C0-F1D923B19446}"/>
              </a:ext>
            </a:extLst>
          </p:cNvPr>
          <p:cNvSpPr txBox="1"/>
          <p:nvPr/>
        </p:nvSpPr>
        <p:spPr>
          <a:xfrm>
            <a:off x="1177158" y="1418687"/>
            <a:ext cx="9837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126">
              <a:buAutoNum type="arabicPeriod"/>
            </a:pP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Chia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sẻ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sản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phẩm</a:t>
            </a:r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14350" indent="-514350" defTabSz="914126">
              <a:buAutoNum type="arabicPeriod"/>
            </a:pP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Thực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sản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phẩm</a:t>
            </a:r>
            <a:endParaRPr lang="zh-CN" altLang="en-US" sz="2800" dirty="0">
              <a:solidFill>
                <a:prstClr val="black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3">
            <a:extLst>
              <a:ext uri="{FF2B5EF4-FFF2-40B4-BE49-F238E27FC236}">
                <a16:creationId xmlns:a16="http://schemas.microsoft.com/office/drawing/2014/main" id="{63DEBEA2-A5C1-487C-803D-467D20F6448A}"/>
              </a:ext>
            </a:extLst>
          </p:cNvPr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9" name="任意多边形 1">
              <a:extLst>
                <a:ext uri="{FF2B5EF4-FFF2-40B4-BE49-F238E27FC236}">
                  <a16:creationId xmlns:a16="http://schemas.microsoft.com/office/drawing/2014/main" id="{3B77F473-2DE5-4D4E-8F82-B63AC86D51DE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任意多边形 2">
              <a:extLst>
                <a:ext uri="{FF2B5EF4-FFF2-40B4-BE49-F238E27FC236}">
                  <a16:creationId xmlns:a16="http://schemas.microsoft.com/office/drawing/2014/main" id="{2AD45634-9694-4A63-9550-29BCD741BECF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6">
            <a:extLst>
              <a:ext uri="{FF2B5EF4-FFF2-40B4-BE49-F238E27FC236}">
                <a16:creationId xmlns:a16="http://schemas.microsoft.com/office/drawing/2014/main" id="{2EEFDDED-D5FC-4C0A-A8C0-C190AAE3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D964BE62-A933-4317-AFC3-A639C7D06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01532BAA-8B3A-48B2-B9A9-F075E450A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538945-4018-4A25-8FBC-D47FEA940E99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376AAF-78A3-4C0E-805F-07B592EBCA5E}"/>
              </a:ext>
            </a:extLst>
          </p:cNvPr>
          <p:cNvSpPr/>
          <p:nvPr/>
        </p:nvSpPr>
        <p:spPr>
          <a:xfrm>
            <a:off x="1641658" y="2522472"/>
            <a:ext cx="77254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4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5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:a16="http://schemas.microsoft.com/office/drawing/2014/main" id="{FAD62F47-6644-488E-B110-CC6552283D00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36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268998-83C0-497A-B956-D00F3135F0FD}"/>
              </a:ext>
            </a:extLst>
          </p:cNvPr>
          <p:cNvSpPr/>
          <p:nvPr/>
        </p:nvSpPr>
        <p:spPr>
          <a:xfrm>
            <a:off x="970843" y="615620"/>
            <a:ext cx="10250311" cy="7164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Trao đổi về những hoạt động chung của gia đình em.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2F6E0-C0E3-4A1D-8256-BFAB417BD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63" y="1217659"/>
            <a:ext cx="4258682" cy="2537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44FD1-EFE8-4050-93E8-B3D3C9FA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19" y="1289201"/>
            <a:ext cx="4138610" cy="2465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69C83-A9CB-4E07-A5A0-56DF097E8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51" y="3755105"/>
            <a:ext cx="4643752" cy="271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910AE-D9AF-4703-B5D3-9301F792A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42" y="3858489"/>
            <a:ext cx="4289831" cy="25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48483-7A4A-46A8-8CAF-BFCC529C5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95902" y="598314"/>
            <a:ext cx="7493491" cy="566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C0B44C46-28ED-4938-8E75-39A00278A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3" name="图片 19">
            <a:extLst>
              <a:ext uri="{FF2B5EF4-FFF2-40B4-BE49-F238E27FC236}">
                <a16:creationId xmlns:a16="http://schemas.microsoft.com/office/drawing/2014/main" id="{8A646144-8F84-436B-9902-48D6542D6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F711387C-9F8B-49C9-BB9A-7DD76BFC5D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2955AD56-1DED-45FC-9A7D-E137DDEE6A1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DA47BCEC-38D5-4B9E-8604-536A50A96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08454B9-B614-40A2-8A68-611B3F40D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8" name="图片 11268" descr="24">
            <a:extLst>
              <a:ext uri="{FF2B5EF4-FFF2-40B4-BE49-F238E27FC236}">
                <a16:creationId xmlns:a16="http://schemas.microsoft.com/office/drawing/2014/main" id="{CDE4D46A-47FF-4E21-A76C-F6B097672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105" y="225467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E6C70F0E-9E88-4F9F-B54E-B7F82D7C775A}"/>
              </a:ext>
            </a:extLst>
          </p:cNvPr>
          <p:cNvSpPr txBox="1"/>
          <p:nvPr/>
        </p:nvSpPr>
        <p:spPr>
          <a:xfrm>
            <a:off x="3291838" y="2631238"/>
            <a:ext cx="4954837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altLang="zh-CN" sz="4399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TRÌNH BÀY TRƯỚC LỚP </a:t>
            </a:r>
            <a:endParaRPr lang="zh-CN" altLang="en-US" sz="4399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36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FA500-883D-4831-BC21-DA436D0A8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9" y="1812329"/>
            <a:ext cx="5884649" cy="35062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50056A-6CA2-48F5-ABCF-0C4C7439E1CE}"/>
              </a:ext>
            </a:extLst>
          </p:cNvPr>
          <p:cNvSpPr/>
          <p:nvPr/>
        </p:nvSpPr>
        <p:spPr>
          <a:xfrm>
            <a:off x="8297935" y="2914800"/>
            <a:ext cx="2903136" cy="124729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Cùng làm việc nhà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DDC3B-E8A5-4864-A20E-F11159B7A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6" y="1438066"/>
            <a:ext cx="6874779" cy="42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2C3C87-D50F-4AAF-84D6-199C4BC7A6B0}"/>
              </a:ext>
            </a:extLst>
          </p:cNvPr>
          <p:cNvSpPr/>
          <p:nvPr/>
        </p:nvSpPr>
        <p:spPr>
          <a:xfrm>
            <a:off x="7978902" y="2813363"/>
            <a:ext cx="3281179" cy="11373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vi-VN" sz="36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Mua sắm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70EA6-0748-49F3-B139-08CF0B02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70" y="1523946"/>
            <a:ext cx="7042700" cy="42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468F42-34E1-44D9-9FE4-DC3E61B4DF34}"/>
              </a:ext>
            </a:extLst>
          </p:cNvPr>
          <p:cNvSpPr/>
          <p:nvPr/>
        </p:nvSpPr>
        <p:spPr>
          <a:xfrm>
            <a:off x="7650945" y="2860302"/>
            <a:ext cx="3617626" cy="113739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Vui chơi giải trí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F1080-75D8-4F81-9D28-8ADEC63F0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7" y="1521459"/>
            <a:ext cx="7118160" cy="41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AA16E-9B0E-4270-A165-E79498ED5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1" y="1816798"/>
            <a:ext cx="7237319" cy="42282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7FE4B7-4545-4B31-99F5-C2286D5754BF}"/>
              </a:ext>
            </a:extLst>
          </p:cNvPr>
          <p:cNvSpPr/>
          <p:nvPr/>
        </p:nvSpPr>
        <p:spPr>
          <a:xfrm>
            <a:off x="7921819" y="3177565"/>
            <a:ext cx="3446071" cy="113739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kumimoji="0" lang="vi-VN" sz="36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ập thể dục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87969-5304-49E1-BBAC-270056744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27" y="1123384"/>
            <a:ext cx="5338466" cy="49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4244</TotalTime>
  <Words>285</Words>
  <Application>Microsoft Office PowerPoint</Application>
  <PresentationFormat>Widescreen</PresentationFormat>
  <Paragraphs>37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等线 Light</vt:lpstr>
      <vt:lpstr>Arial</vt:lpstr>
      <vt:lpstr>Averta Std CY Bold</vt:lpstr>
      <vt:lpstr>Calibri</vt:lpstr>
      <vt:lpstr>Calibri Light</vt:lpstr>
      <vt:lpstr>Quicksand Medium</vt:lpstr>
      <vt:lpstr>Times New Roman</vt:lpstr>
      <vt:lpstr>VNI-Avo</vt:lpstr>
      <vt:lpstr>www.33ppt.com</vt:lpstr>
      <vt:lpstr>3_Office 主题​​</vt:lpstr>
      <vt:lpstr>jeppt.com</vt:lpstr>
      <vt:lpstr>Hoạt động</vt:lpstr>
      <vt:lpstr>3_Office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Tiểu học Nam Thành</cp:lastModifiedBy>
  <cp:revision>374</cp:revision>
  <dcterms:created xsi:type="dcterms:W3CDTF">2020-10-03T06:01:09Z</dcterms:created>
  <dcterms:modified xsi:type="dcterms:W3CDTF">2026-04-11T09:49:33Z</dcterms:modified>
</cp:coreProperties>
</file>