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7" r:id="rId2"/>
    <p:sldId id="330" r:id="rId3"/>
    <p:sldId id="265" r:id="rId4"/>
    <p:sldId id="311" r:id="rId5"/>
    <p:sldId id="313" r:id="rId6"/>
    <p:sldId id="315" r:id="rId7"/>
    <p:sldId id="331" r:id="rId8"/>
    <p:sldId id="332" r:id="rId9"/>
    <p:sldId id="317" r:id="rId10"/>
    <p:sldId id="316" r:id="rId11"/>
    <p:sldId id="294" r:id="rId12"/>
    <p:sldId id="333" r:id="rId13"/>
    <p:sldId id="334" r:id="rId14"/>
    <p:sldId id="335" r:id="rId15"/>
    <p:sldId id="318" r:id="rId16"/>
    <p:sldId id="336" r:id="rId17"/>
    <p:sldId id="337" r:id="rId18"/>
    <p:sldId id="338" r:id="rId19"/>
    <p:sldId id="339" r:id="rId20"/>
    <p:sldId id="341" r:id="rId21"/>
    <p:sldId id="342" r:id="rId22"/>
    <p:sldId id="343" r:id="rId23"/>
    <p:sldId id="344" r:id="rId24"/>
    <p:sldId id="11534" r:id="rId25"/>
    <p:sldId id="11548" r:id="rId26"/>
    <p:sldId id="2007577343" r:id="rId27"/>
    <p:sldId id="2007577340" r:id="rId28"/>
    <p:sldId id="2007577344" r:id="rId29"/>
    <p:sldId id="2007577345" r:id="rId30"/>
    <p:sldId id="2007577347" r:id="rId31"/>
    <p:sldId id="2007577346" r:id="rId32"/>
    <p:sldId id="345" r:id="rId33"/>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1"/>
    <p:restoredTop sz="94698"/>
  </p:normalViewPr>
  <p:slideViewPr>
    <p:cSldViewPr snapToGrid="0">
      <p:cViewPr varScale="1">
        <p:scale>
          <a:sx n="69" d="100"/>
          <a:sy n="69" d="100"/>
        </p:scale>
        <p:origin x="69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0"/>
    </inkml:context>
    <inkml:brush xml:id="br0">
      <inkml:brushProperty name="width" value="0.05" units="cm"/>
      <inkml:brushProperty name="height" value="0.05" units="cm"/>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1"/>
    </inkml:context>
    <inkml:brush xml:id="br0">
      <inkml:brushProperty name="width" value="0.05" units="cm"/>
      <inkml:brushProperty name="height" value="0.05" units="cm"/>
      <inkml:brushProperty name="color" value="#AE198D"/>
      <inkml:brushProperty name="inkEffects" value="galaxy"/>
      <inkml:brushProperty name="anchorX" value="1313.31921"/>
      <inkml:brushProperty name="anchorY" value="-21348.47461"/>
      <inkml:brushProperty name="scaleFactor" value="0.5"/>
    </inkml:brush>
  </inkml:definitions>
  <inkml:trace contextRef="#ctx0" brushRef="#br0">240 0 24575,'0'0'0,"0"5"0,0 11 0,0 11 0,0 5 0,0 7 0,0 5 0,0 0 0,0 1 0,0-2 0,0 1 0,0 1 0,0-3 0,0 2 0,5-4 0,0-3 0,1-3 0,-2-4 0,5-1 0,-1-2 0,-2 4 0,-1 0 0,4 6 0,-2-1 0,0 4 0,-3-2 0,-1-2 0,-1-3 0,4-2 0,0-2 0,-1-2 0,-1 0 0,4-1 0,-1 5 0,0 6 0,-3-1 0,0 0 0,-2-1 0,-2-4 0,1-1 0,-1-2 0,-1-1 0,1-1 0,0 0 0,-1 0 0,1 0 0,0 1 0,-5-1 0,0 0 0,-1 0 0,2 1 0,-5-6 0,2 5 0,-5 1 0,2 0 0,1 1 0,-3-5 0,3 4 0,1 0 0,-3-5 0,2 1 0,-3-1 0,1 1 0,2 1 0,-2 1 0,2 0 0,-4 1 0,2 0 0,3 1 0,-4 0 0,-2 5 0,0 0 0,-2 0 0,3 4 0,-3-6 0,4-2 0,2-1 0,3-1 0,-2-6 0,2-1 0,1 2 0,-4-5 0,2 1 0,2 2 0,1 2 0,1 2 0,3 1 0,0-4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2"/>
    </inkml:context>
    <inkml:brush xml:id="br0">
      <inkml:brushProperty name="width" value="0.05" units="cm"/>
      <inkml:brushProperty name="height" value="0.05" units="cm"/>
      <inkml:brushProperty name="color" value="#AE198D"/>
      <inkml:brushProperty name="inkEffects" value="galaxy"/>
      <inkml:brushProperty name="anchorX" value="2568.29443"/>
      <inkml:brushProperty name="anchorY" value="-22867.24609"/>
      <inkml:brushProperty name="scaleFactor" value="0.5"/>
    </inkml:brush>
  </inkml:definitions>
  <inkml:trace contextRef="#ctx0" brushRef="#br0">1 1 24575,'0'0'0,"4"0"0,8 5 0,4 6 0,-1 5 0,-2 5 0,-4 3 0,-2 2 0,-4 0 0,4 2 0,-1-1 0,-1 1 0,-1-1 0,-1 0 0,3-6 0,1 0 0,-1 0 0,-2 2 0,-1 0 0,4 1 0,0 1 0,-2 1 0,0 1 0,-2-1 0,-1 1 0,-2 5 0,1 0 0,4 0 0,0-1 0,0-1 0,-1-1 0,-1-2 0,-1 0 0,-1-11 0,-6-11 0,-5-6 0,-7-14 0,2-1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3"/>
    </inkml:context>
    <inkml:brush xml:id="br0">
      <inkml:brushProperty name="width" value="0.05" units="cm"/>
      <inkml:brushProperty name="height" value="0.05" units="cm"/>
      <inkml:brushProperty name="color" value="#AE198D"/>
      <inkml:brushProperty name="inkEffects" value="galaxy"/>
      <inkml:brushProperty name="anchorX" value="1414.25037"/>
      <inkml:brushProperty name="anchorY" value="-24642.5332"/>
      <inkml:brushProperty name="scaleFactor" value="0.5"/>
    </inkml:brush>
  </inkml:definitions>
  <inkml:trace contextRef="#ctx0" brushRef="#br0">1 1 24575,'0'0'0,"4"4"0,2 8 0,0 4 0,-2 4 0,-1 9 0,-1 8 0,5 1 0,-1-1 0,0-1 0,-2-4 0,-1-1 0,-1-3 0,-1-1 0,5 0 0,-1-1 0,0 5 0,0 0 0,-2 1 0,-2-1 0,6-7 0,-2 4 0,1 0 0,3 5 0,0 0 0,-2 0 0,-2-1 0,4 3 0,4-1 0,4-6 0,-2-2 0,-1 3 0,-5 1 0,2-1 0,4 0 0,2 0 0,-2 4 0,-2 5 0,1-6 0,-3-1 0,-2-2 0,-4-2 0,4-6 0,-2-1 0,-1 1 0,-2 0 0,4 2 0,-1 1 0,0 1 0,2 1 0,0 0 0,3-4 0,-1-1 0,-2 0 0,-3 1 0,-2 2 0,-1 0 0,-2 2 0,4 0 0,0 0 0,0 1 0,-1-1 0,-1 6 0,-2 0 0,6 0 0,-2-1 0,1 4 0,-2-1 0,-1-1 0,-1-1 0,-1-3 0,-1 0 0,0-2 0,0 0 0,0-1 0,-1 0 0,1 0 0,0 1 0,0-1 0,5-5 0,1 0 0,-1 0 0,-1 1 0,5 6 0,-1 2 0,-1 1 0,3-1 0,-1 0 0,-2-1 0,-2-1 0,-1-1 0,-2 0 0,-1-1 0,4-5 0,0 0 0,0 0 0,-1-5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4"/>
    </inkml:context>
    <inkml:brush xml:id="br0">
      <inkml:brushProperty name="width" value="0.05" units="cm"/>
      <inkml:brushProperty name="height" value="0.05" units="cm"/>
      <inkml:brushProperty name="color" value="#AE198D"/>
      <inkml:brushProperty name="inkEffects" value="galaxy"/>
      <inkml:brushProperty name="anchorX" value="330.26459"/>
      <inkml:brushProperty name="anchorY" value="-28968.57617"/>
      <inkml:brushProperty name="scaleFactor" value="0.5"/>
    </inkml:brush>
  </inkml:definitions>
  <inkml:trace contextRef="#ctx0" brushRef="#br0">1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5"/>
    </inkml:context>
    <inkml:brush xml:id="br0">
      <inkml:brushProperty name="width" value="0.05" units="cm"/>
      <inkml:brushProperty name="height" value="0.05" units="cm"/>
      <inkml:brushProperty name="color" value="#AE198D"/>
      <inkml:brushProperty name="inkEffects" value="galaxy"/>
      <inkml:brushProperty name="anchorX" value="-685.73547"/>
      <inkml:brushProperty name="anchorY" value="-29984.57617"/>
      <inkml:brushProperty name="scaleFactor" value="0.5"/>
    </inkml:brush>
  </inkml:definitions>
  <inkml:trace contextRef="#ctx0" brushRef="#br0">0 348 24575,'0'0'0,"5"-4"0,1-7 0,-6-5 0,-1-10 0,-1-14 0,-1-2 0,1-6 0,6 3 0,6 3 0,0 5 0,0 15 0,-2 8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6"/>
    </inkml:context>
    <inkml:brush xml:id="br0">
      <inkml:brushProperty name="width" value="0.05" units="cm"/>
      <inkml:brushProperty name="height" value="0.05" units="cm"/>
      <inkml:brushProperty name="color" value="#AE198D"/>
      <inkml:brushProperty name="inkEffects" value="galaxy"/>
      <inkml:brushProperty name="anchorX" value="-1746.3219"/>
      <inkml:brushProperty name="anchorY" value="-30653.14453"/>
      <inkml:brushProperty name="scaleFactor" value="0.5"/>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C8BCC7-7454-7548-A920-EF2B49CBEAB1}" type="datetimeFigureOut">
              <a:rPr lang="en-VN" smtClean="0"/>
              <a:t>04/11/2026</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C2A5E1-35DF-BD4F-B4EB-2581D07ACDD5}" type="slidenum">
              <a:rPr lang="en-VN" smtClean="0"/>
              <a:t>‹#›</a:t>
            </a:fld>
            <a:endParaRPr lang="en-VN"/>
          </a:p>
        </p:txBody>
      </p:sp>
    </p:spTree>
    <p:extLst>
      <p:ext uri="{BB962C8B-B14F-4D97-AF65-F5344CB8AC3E}">
        <p14:creationId xmlns:p14="http://schemas.microsoft.com/office/powerpoint/2010/main" val="1546103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D34DF45F-6D7B-4409-9739-C45EA239625B}" type="slidenum">
              <a:rPr lang="en-US" smtClean="0"/>
              <a:t>7</a:t>
            </a:fld>
            <a:endParaRPr lang="en-US"/>
          </a:p>
        </p:txBody>
      </p:sp>
    </p:spTree>
    <p:extLst>
      <p:ext uri="{BB962C8B-B14F-4D97-AF65-F5344CB8AC3E}">
        <p14:creationId xmlns:p14="http://schemas.microsoft.com/office/powerpoint/2010/main" val="478230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212116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7CCC5-FD59-43DE-AA49-686BAD12A4C9}"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544612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4DF45F-6D7B-4409-9739-C45EA239625B}" type="slidenum">
              <a:rPr lang="en-US" smtClean="0"/>
              <a:t>32</a:t>
            </a:fld>
            <a:endParaRPr lang="en-US"/>
          </a:p>
        </p:txBody>
      </p:sp>
    </p:spTree>
    <p:extLst>
      <p:ext uri="{BB962C8B-B14F-4D97-AF65-F5344CB8AC3E}">
        <p14:creationId xmlns:p14="http://schemas.microsoft.com/office/powerpoint/2010/main" val="2684170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B0BC-721B-BD09-5781-90BD758338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1954D773-7AE0-FD92-18ED-5DCB6CF8F5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D454E1AF-134B-A8BE-4A89-1B8A1E0351A0}"/>
              </a:ext>
            </a:extLst>
          </p:cNvPr>
          <p:cNvSpPr>
            <a:spLocks noGrp="1"/>
          </p:cNvSpPr>
          <p:nvPr>
            <p:ph type="dt" sz="half" idx="10"/>
          </p:nvPr>
        </p:nvSpPr>
        <p:spPr/>
        <p:txBody>
          <a:bodyPr/>
          <a:lstStyle/>
          <a:p>
            <a:fld id="{7788ACB8-5254-B647-8ED3-0B477BECD6E6}" type="datetimeFigureOut">
              <a:rPr lang="en-VN" smtClean="0"/>
              <a:t>04/11/2026</a:t>
            </a:fld>
            <a:endParaRPr lang="en-VN"/>
          </a:p>
        </p:txBody>
      </p:sp>
      <p:sp>
        <p:nvSpPr>
          <p:cNvPr id="5" name="Footer Placeholder 4">
            <a:extLst>
              <a:ext uri="{FF2B5EF4-FFF2-40B4-BE49-F238E27FC236}">
                <a16:creationId xmlns:a16="http://schemas.microsoft.com/office/drawing/2014/main" id="{1FEB69B8-6483-B617-2EA2-6A25ABFD57D4}"/>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82223AB3-488A-B161-93BE-FBDB83D1F9DA}"/>
              </a:ext>
            </a:extLst>
          </p:cNvPr>
          <p:cNvSpPr>
            <a:spLocks noGrp="1"/>
          </p:cNvSpPr>
          <p:nvPr>
            <p:ph type="sldNum" sz="quarter" idx="12"/>
          </p:nvPr>
        </p:nvSpPr>
        <p:spPr/>
        <p:txBody>
          <a:bodyPr/>
          <a:lstStyle/>
          <a:p>
            <a:fld id="{FD7B5572-EEE0-C642-9446-9F3DCF8076D9}" type="slidenum">
              <a:rPr lang="en-VN" smtClean="0"/>
              <a:t>‹#›</a:t>
            </a:fld>
            <a:endParaRPr lang="en-VN"/>
          </a:p>
        </p:txBody>
      </p:sp>
    </p:spTree>
    <p:extLst>
      <p:ext uri="{BB962C8B-B14F-4D97-AF65-F5344CB8AC3E}">
        <p14:creationId xmlns:p14="http://schemas.microsoft.com/office/powerpoint/2010/main" val="3606459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EB62F-E1F9-CF9B-10C1-B237114CCF5E}"/>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75CAB3CD-E784-CC5F-FA63-53D99D1352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6F51A850-8820-289F-B826-F8E8F76AFA4F}"/>
              </a:ext>
            </a:extLst>
          </p:cNvPr>
          <p:cNvSpPr>
            <a:spLocks noGrp="1"/>
          </p:cNvSpPr>
          <p:nvPr>
            <p:ph type="dt" sz="half" idx="10"/>
          </p:nvPr>
        </p:nvSpPr>
        <p:spPr/>
        <p:txBody>
          <a:bodyPr/>
          <a:lstStyle/>
          <a:p>
            <a:fld id="{7788ACB8-5254-B647-8ED3-0B477BECD6E6}" type="datetimeFigureOut">
              <a:rPr lang="en-VN" smtClean="0"/>
              <a:t>04/11/2026</a:t>
            </a:fld>
            <a:endParaRPr lang="en-VN"/>
          </a:p>
        </p:txBody>
      </p:sp>
      <p:sp>
        <p:nvSpPr>
          <p:cNvPr id="5" name="Footer Placeholder 4">
            <a:extLst>
              <a:ext uri="{FF2B5EF4-FFF2-40B4-BE49-F238E27FC236}">
                <a16:creationId xmlns:a16="http://schemas.microsoft.com/office/drawing/2014/main" id="{CD040EC4-92E2-37A6-DC62-88365A4AD123}"/>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92CAF5D2-F8F8-B9B7-946F-403B20CA5EF6}"/>
              </a:ext>
            </a:extLst>
          </p:cNvPr>
          <p:cNvSpPr>
            <a:spLocks noGrp="1"/>
          </p:cNvSpPr>
          <p:nvPr>
            <p:ph type="sldNum" sz="quarter" idx="12"/>
          </p:nvPr>
        </p:nvSpPr>
        <p:spPr/>
        <p:txBody>
          <a:bodyPr/>
          <a:lstStyle/>
          <a:p>
            <a:fld id="{FD7B5572-EEE0-C642-9446-9F3DCF8076D9}" type="slidenum">
              <a:rPr lang="en-VN" smtClean="0"/>
              <a:t>‹#›</a:t>
            </a:fld>
            <a:endParaRPr lang="en-VN"/>
          </a:p>
        </p:txBody>
      </p:sp>
    </p:spTree>
    <p:extLst>
      <p:ext uri="{BB962C8B-B14F-4D97-AF65-F5344CB8AC3E}">
        <p14:creationId xmlns:p14="http://schemas.microsoft.com/office/powerpoint/2010/main" val="3015041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5615EA-924A-D00F-222E-1DF02B2CBED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490205A3-8595-C3F0-898A-526B09195E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0D9C2836-B877-3A66-80F8-D419A626FFF4}"/>
              </a:ext>
            </a:extLst>
          </p:cNvPr>
          <p:cNvSpPr>
            <a:spLocks noGrp="1"/>
          </p:cNvSpPr>
          <p:nvPr>
            <p:ph type="dt" sz="half" idx="10"/>
          </p:nvPr>
        </p:nvSpPr>
        <p:spPr/>
        <p:txBody>
          <a:bodyPr/>
          <a:lstStyle/>
          <a:p>
            <a:fld id="{7788ACB8-5254-B647-8ED3-0B477BECD6E6}" type="datetimeFigureOut">
              <a:rPr lang="en-VN" smtClean="0"/>
              <a:t>04/11/2026</a:t>
            </a:fld>
            <a:endParaRPr lang="en-VN"/>
          </a:p>
        </p:txBody>
      </p:sp>
      <p:sp>
        <p:nvSpPr>
          <p:cNvPr id="5" name="Footer Placeholder 4">
            <a:extLst>
              <a:ext uri="{FF2B5EF4-FFF2-40B4-BE49-F238E27FC236}">
                <a16:creationId xmlns:a16="http://schemas.microsoft.com/office/drawing/2014/main" id="{3A08538C-57C5-5555-B794-8123A5F9DFCB}"/>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58726E27-876C-8198-0160-C27BF876A9DF}"/>
              </a:ext>
            </a:extLst>
          </p:cNvPr>
          <p:cNvSpPr>
            <a:spLocks noGrp="1"/>
          </p:cNvSpPr>
          <p:nvPr>
            <p:ph type="sldNum" sz="quarter" idx="12"/>
          </p:nvPr>
        </p:nvSpPr>
        <p:spPr/>
        <p:txBody>
          <a:bodyPr/>
          <a:lstStyle/>
          <a:p>
            <a:fld id="{FD7B5572-EEE0-C642-9446-9F3DCF8076D9}" type="slidenum">
              <a:rPr lang="en-VN" smtClean="0"/>
              <a:t>‹#›</a:t>
            </a:fld>
            <a:endParaRPr lang="en-VN"/>
          </a:p>
        </p:txBody>
      </p:sp>
    </p:spTree>
    <p:extLst>
      <p:ext uri="{BB962C8B-B14F-4D97-AF65-F5344CB8AC3E}">
        <p14:creationId xmlns:p14="http://schemas.microsoft.com/office/powerpoint/2010/main" val="2048051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59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88365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AB75F-B228-8577-4E29-8C86C391A95B}"/>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064B5E7E-6C40-C501-89F1-05C75FAACE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A1C74890-1338-A13C-3BFC-B954270750BF}"/>
              </a:ext>
            </a:extLst>
          </p:cNvPr>
          <p:cNvSpPr>
            <a:spLocks noGrp="1"/>
          </p:cNvSpPr>
          <p:nvPr>
            <p:ph type="dt" sz="half" idx="10"/>
          </p:nvPr>
        </p:nvSpPr>
        <p:spPr/>
        <p:txBody>
          <a:bodyPr/>
          <a:lstStyle/>
          <a:p>
            <a:fld id="{7788ACB8-5254-B647-8ED3-0B477BECD6E6}" type="datetimeFigureOut">
              <a:rPr lang="en-VN" smtClean="0"/>
              <a:t>04/11/2026</a:t>
            </a:fld>
            <a:endParaRPr lang="en-VN"/>
          </a:p>
        </p:txBody>
      </p:sp>
      <p:sp>
        <p:nvSpPr>
          <p:cNvPr id="5" name="Footer Placeholder 4">
            <a:extLst>
              <a:ext uri="{FF2B5EF4-FFF2-40B4-BE49-F238E27FC236}">
                <a16:creationId xmlns:a16="http://schemas.microsoft.com/office/drawing/2014/main" id="{023320F4-8E96-7A98-1D0F-ED4951F49A34}"/>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3FF8FE94-4B05-5E5D-B186-C82DEAE6BEC0}"/>
              </a:ext>
            </a:extLst>
          </p:cNvPr>
          <p:cNvSpPr>
            <a:spLocks noGrp="1"/>
          </p:cNvSpPr>
          <p:nvPr>
            <p:ph type="sldNum" sz="quarter" idx="12"/>
          </p:nvPr>
        </p:nvSpPr>
        <p:spPr/>
        <p:txBody>
          <a:bodyPr/>
          <a:lstStyle/>
          <a:p>
            <a:fld id="{FD7B5572-EEE0-C642-9446-9F3DCF8076D9}" type="slidenum">
              <a:rPr lang="en-VN" smtClean="0"/>
              <a:t>‹#›</a:t>
            </a:fld>
            <a:endParaRPr lang="en-VN"/>
          </a:p>
        </p:txBody>
      </p:sp>
    </p:spTree>
    <p:extLst>
      <p:ext uri="{BB962C8B-B14F-4D97-AF65-F5344CB8AC3E}">
        <p14:creationId xmlns:p14="http://schemas.microsoft.com/office/powerpoint/2010/main" val="2370118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29DDC-C533-07F1-746D-9765551CF5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8E4662F5-2F11-CA20-DB46-C59AC1BE90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BD4D50-6CBD-3F84-FCDF-1356FCC3D4FD}"/>
              </a:ext>
            </a:extLst>
          </p:cNvPr>
          <p:cNvSpPr>
            <a:spLocks noGrp="1"/>
          </p:cNvSpPr>
          <p:nvPr>
            <p:ph type="dt" sz="half" idx="10"/>
          </p:nvPr>
        </p:nvSpPr>
        <p:spPr/>
        <p:txBody>
          <a:bodyPr/>
          <a:lstStyle/>
          <a:p>
            <a:fld id="{7788ACB8-5254-B647-8ED3-0B477BECD6E6}" type="datetimeFigureOut">
              <a:rPr lang="en-VN" smtClean="0"/>
              <a:t>04/11/2026</a:t>
            </a:fld>
            <a:endParaRPr lang="en-VN"/>
          </a:p>
        </p:txBody>
      </p:sp>
      <p:sp>
        <p:nvSpPr>
          <p:cNvPr id="5" name="Footer Placeholder 4">
            <a:extLst>
              <a:ext uri="{FF2B5EF4-FFF2-40B4-BE49-F238E27FC236}">
                <a16:creationId xmlns:a16="http://schemas.microsoft.com/office/drawing/2014/main" id="{EC152BA0-B145-7B50-048E-882EA5F3412D}"/>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18D2499-6722-90AA-2E91-621DD8F0DBBA}"/>
              </a:ext>
            </a:extLst>
          </p:cNvPr>
          <p:cNvSpPr>
            <a:spLocks noGrp="1"/>
          </p:cNvSpPr>
          <p:nvPr>
            <p:ph type="sldNum" sz="quarter" idx="12"/>
          </p:nvPr>
        </p:nvSpPr>
        <p:spPr/>
        <p:txBody>
          <a:bodyPr/>
          <a:lstStyle/>
          <a:p>
            <a:fld id="{FD7B5572-EEE0-C642-9446-9F3DCF8076D9}" type="slidenum">
              <a:rPr lang="en-VN" smtClean="0"/>
              <a:t>‹#›</a:t>
            </a:fld>
            <a:endParaRPr lang="en-VN"/>
          </a:p>
        </p:txBody>
      </p:sp>
    </p:spTree>
    <p:extLst>
      <p:ext uri="{BB962C8B-B14F-4D97-AF65-F5344CB8AC3E}">
        <p14:creationId xmlns:p14="http://schemas.microsoft.com/office/powerpoint/2010/main" val="2644011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4AFA3-5085-9F3A-DE00-851802100995}"/>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B162CE52-9256-1708-6F3B-603F06B63D6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1824B502-7E83-F3CB-A672-FBA52FAC04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265F109D-0DF5-1D28-A715-592917D11734}"/>
              </a:ext>
            </a:extLst>
          </p:cNvPr>
          <p:cNvSpPr>
            <a:spLocks noGrp="1"/>
          </p:cNvSpPr>
          <p:nvPr>
            <p:ph type="dt" sz="half" idx="10"/>
          </p:nvPr>
        </p:nvSpPr>
        <p:spPr/>
        <p:txBody>
          <a:bodyPr/>
          <a:lstStyle/>
          <a:p>
            <a:fld id="{7788ACB8-5254-B647-8ED3-0B477BECD6E6}" type="datetimeFigureOut">
              <a:rPr lang="en-VN" smtClean="0"/>
              <a:t>04/11/2026</a:t>
            </a:fld>
            <a:endParaRPr lang="en-VN"/>
          </a:p>
        </p:txBody>
      </p:sp>
      <p:sp>
        <p:nvSpPr>
          <p:cNvPr id="6" name="Footer Placeholder 5">
            <a:extLst>
              <a:ext uri="{FF2B5EF4-FFF2-40B4-BE49-F238E27FC236}">
                <a16:creationId xmlns:a16="http://schemas.microsoft.com/office/drawing/2014/main" id="{A6739B70-FA1B-73EA-6E31-DF8B57D8589F}"/>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D2F86651-3226-06E6-D500-5ECCC0382FB3}"/>
              </a:ext>
            </a:extLst>
          </p:cNvPr>
          <p:cNvSpPr>
            <a:spLocks noGrp="1"/>
          </p:cNvSpPr>
          <p:nvPr>
            <p:ph type="sldNum" sz="quarter" idx="12"/>
          </p:nvPr>
        </p:nvSpPr>
        <p:spPr/>
        <p:txBody>
          <a:bodyPr/>
          <a:lstStyle/>
          <a:p>
            <a:fld id="{FD7B5572-EEE0-C642-9446-9F3DCF8076D9}" type="slidenum">
              <a:rPr lang="en-VN" smtClean="0"/>
              <a:t>‹#›</a:t>
            </a:fld>
            <a:endParaRPr lang="en-VN"/>
          </a:p>
        </p:txBody>
      </p:sp>
    </p:spTree>
    <p:extLst>
      <p:ext uri="{BB962C8B-B14F-4D97-AF65-F5344CB8AC3E}">
        <p14:creationId xmlns:p14="http://schemas.microsoft.com/office/powerpoint/2010/main" val="2066411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F16D6-F31C-0040-5934-71301CE14922}"/>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E3D22E1D-42D1-2C79-E0D2-EBE7295138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0A1A03-A4DB-17AC-BD80-F476D6EBB9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1156E4E4-7C31-ECA3-0E8B-910065F182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CED26C-9F48-5895-A964-516EB65D36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F3D477B1-68AF-062B-186A-71F974BFCE41}"/>
              </a:ext>
            </a:extLst>
          </p:cNvPr>
          <p:cNvSpPr>
            <a:spLocks noGrp="1"/>
          </p:cNvSpPr>
          <p:nvPr>
            <p:ph type="dt" sz="half" idx="10"/>
          </p:nvPr>
        </p:nvSpPr>
        <p:spPr/>
        <p:txBody>
          <a:bodyPr/>
          <a:lstStyle/>
          <a:p>
            <a:fld id="{7788ACB8-5254-B647-8ED3-0B477BECD6E6}" type="datetimeFigureOut">
              <a:rPr lang="en-VN" smtClean="0"/>
              <a:t>04/11/2026</a:t>
            </a:fld>
            <a:endParaRPr lang="en-VN"/>
          </a:p>
        </p:txBody>
      </p:sp>
      <p:sp>
        <p:nvSpPr>
          <p:cNvPr id="8" name="Footer Placeholder 7">
            <a:extLst>
              <a:ext uri="{FF2B5EF4-FFF2-40B4-BE49-F238E27FC236}">
                <a16:creationId xmlns:a16="http://schemas.microsoft.com/office/drawing/2014/main" id="{4C67507B-17DC-E091-BE1D-E235E8018C6F}"/>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4CD27A71-F5E3-DC79-B42B-EBE8B296B3E3}"/>
              </a:ext>
            </a:extLst>
          </p:cNvPr>
          <p:cNvSpPr>
            <a:spLocks noGrp="1"/>
          </p:cNvSpPr>
          <p:nvPr>
            <p:ph type="sldNum" sz="quarter" idx="12"/>
          </p:nvPr>
        </p:nvSpPr>
        <p:spPr/>
        <p:txBody>
          <a:bodyPr/>
          <a:lstStyle/>
          <a:p>
            <a:fld id="{FD7B5572-EEE0-C642-9446-9F3DCF8076D9}" type="slidenum">
              <a:rPr lang="en-VN" smtClean="0"/>
              <a:t>‹#›</a:t>
            </a:fld>
            <a:endParaRPr lang="en-VN"/>
          </a:p>
        </p:txBody>
      </p:sp>
    </p:spTree>
    <p:extLst>
      <p:ext uri="{BB962C8B-B14F-4D97-AF65-F5344CB8AC3E}">
        <p14:creationId xmlns:p14="http://schemas.microsoft.com/office/powerpoint/2010/main" val="1367848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01A54-26A2-FBD6-24A4-D3FC81E1B0E1}"/>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5C28B480-3207-A674-B875-8766E8E756AF}"/>
              </a:ext>
            </a:extLst>
          </p:cNvPr>
          <p:cNvSpPr>
            <a:spLocks noGrp="1"/>
          </p:cNvSpPr>
          <p:nvPr>
            <p:ph type="dt" sz="half" idx="10"/>
          </p:nvPr>
        </p:nvSpPr>
        <p:spPr/>
        <p:txBody>
          <a:bodyPr/>
          <a:lstStyle/>
          <a:p>
            <a:fld id="{7788ACB8-5254-B647-8ED3-0B477BECD6E6}" type="datetimeFigureOut">
              <a:rPr lang="en-VN" smtClean="0"/>
              <a:t>04/11/2026</a:t>
            </a:fld>
            <a:endParaRPr lang="en-VN"/>
          </a:p>
        </p:txBody>
      </p:sp>
      <p:sp>
        <p:nvSpPr>
          <p:cNvPr id="4" name="Footer Placeholder 3">
            <a:extLst>
              <a:ext uri="{FF2B5EF4-FFF2-40B4-BE49-F238E27FC236}">
                <a16:creationId xmlns:a16="http://schemas.microsoft.com/office/drawing/2014/main" id="{A0D72B4C-B2F6-5431-07B5-001285EF7815}"/>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2AD1BB1B-7F04-5439-4830-EA082112DD4B}"/>
              </a:ext>
            </a:extLst>
          </p:cNvPr>
          <p:cNvSpPr>
            <a:spLocks noGrp="1"/>
          </p:cNvSpPr>
          <p:nvPr>
            <p:ph type="sldNum" sz="quarter" idx="12"/>
          </p:nvPr>
        </p:nvSpPr>
        <p:spPr/>
        <p:txBody>
          <a:bodyPr/>
          <a:lstStyle/>
          <a:p>
            <a:fld id="{FD7B5572-EEE0-C642-9446-9F3DCF8076D9}" type="slidenum">
              <a:rPr lang="en-VN" smtClean="0"/>
              <a:t>‹#›</a:t>
            </a:fld>
            <a:endParaRPr lang="en-VN"/>
          </a:p>
        </p:txBody>
      </p:sp>
    </p:spTree>
    <p:extLst>
      <p:ext uri="{BB962C8B-B14F-4D97-AF65-F5344CB8AC3E}">
        <p14:creationId xmlns:p14="http://schemas.microsoft.com/office/powerpoint/2010/main" val="1010002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087A95-A260-FC44-7958-4FCB8E876610}"/>
              </a:ext>
            </a:extLst>
          </p:cNvPr>
          <p:cNvSpPr>
            <a:spLocks noGrp="1"/>
          </p:cNvSpPr>
          <p:nvPr>
            <p:ph type="dt" sz="half" idx="10"/>
          </p:nvPr>
        </p:nvSpPr>
        <p:spPr/>
        <p:txBody>
          <a:bodyPr/>
          <a:lstStyle/>
          <a:p>
            <a:fld id="{7788ACB8-5254-B647-8ED3-0B477BECD6E6}" type="datetimeFigureOut">
              <a:rPr lang="en-VN" smtClean="0"/>
              <a:t>04/11/2026</a:t>
            </a:fld>
            <a:endParaRPr lang="en-VN"/>
          </a:p>
        </p:txBody>
      </p:sp>
      <p:sp>
        <p:nvSpPr>
          <p:cNvPr id="3" name="Footer Placeholder 2">
            <a:extLst>
              <a:ext uri="{FF2B5EF4-FFF2-40B4-BE49-F238E27FC236}">
                <a16:creationId xmlns:a16="http://schemas.microsoft.com/office/drawing/2014/main" id="{7DA655AE-A66A-4412-87F3-3E4951B1F4AB}"/>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9559AE84-0F06-31D7-B55F-3A64364F460D}"/>
              </a:ext>
            </a:extLst>
          </p:cNvPr>
          <p:cNvSpPr>
            <a:spLocks noGrp="1"/>
          </p:cNvSpPr>
          <p:nvPr>
            <p:ph type="sldNum" sz="quarter" idx="12"/>
          </p:nvPr>
        </p:nvSpPr>
        <p:spPr/>
        <p:txBody>
          <a:bodyPr/>
          <a:lstStyle/>
          <a:p>
            <a:fld id="{FD7B5572-EEE0-C642-9446-9F3DCF8076D9}" type="slidenum">
              <a:rPr lang="en-VN" smtClean="0"/>
              <a:t>‹#›</a:t>
            </a:fld>
            <a:endParaRPr lang="en-VN"/>
          </a:p>
        </p:txBody>
      </p:sp>
    </p:spTree>
    <p:extLst>
      <p:ext uri="{BB962C8B-B14F-4D97-AF65-F5344CB8AC3E}">
        <p14:creationId xmlns:p14="http://schemas.microsoft.com/office/powerpoint/2010/main" val="1783062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28947-14D7-C42C-A59B-51DB1EE199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0948B112-D0DF-5DC7-905C-C2F70EB914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BA8442F5-E080-787D-5D62-1955CA0189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52C885-E5B1-80B1-8063-A09511D4710C}"/>
              </a:ext>
            </a:extLst>
          </p:cNvPr>
          <p:cNvSpPr>
            <a:spLocks noGrp="1"/>
          </p:cNvSpPr>
          <p:nvPr>
            <p:ph type="dt" sz="half" idx="10"/>
          </p:nvPr>
        </p:nvSpPr>
        <p:spPr/>
        <p:txBody>
          <a:bodyPr/>
          <a:lstStyle/>
          <a:p>
            <a:fld id="{7788ACB8-5254-B647-8ED3-0B477BECD6E6}" type="datetimeFigureOut">
              <a:rPr lang="en-VN" smtClean="0"/>
              <a:t>04/11/2026</a:t>
            </a:fld>
            <a:endParaRPr lang="en-VN"/>
          </a:p>
        </p:txBody>
      </p:sp>
      <p:sp>
        <p:nvSpPr>
          <p:cNvPr id="6" name="Footer Placeholder 5">
            <a:extLst>
              <a:ext uri="{FF2B5EF4-FFF2-40B4-BE49-F238E27FC236}">
                <a16:creationId xmlns:a16="http://schemas.microsoft.com/office/drawing/2014/main" id="{AB4F78B5-C62D-77A8-8C55-38F10E843F0E}"/>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4C912A40-DED3-00E9-AEC3-E30BC99BDBF2}"/>
              </a:ext>
            </a:extLst>
          </p:cNvPr>
          <p:cNvSpPr>
            <a:spLocks noGrp="1"/>
          </p:cNvSpPr>
          <p:nvPr>
            <p:ph type="sldNum" sz="quarter" idx="12"/>
          </p:nvPr>
        </p:nvSpPr>
        <p:spPr/>
        <p:txBody>
          <a:bodyPr/>
          <a:lstStyle/>
          <a:p>
            <a:fld id="{FD7B5572-EEE0-C642-9446-9F3DCF8076D9}" type="slidenum">
              <a:rPr lang="en-VN" smtClean="0"/>
              <a:t>‹#›</a:t>
            </a:fld>
            <a:endParaRPr lang="en-VN"/>
          </a:p>
        </p:txBody>
      </p:sp>
    </p:spTree>
    <p:extLst>
      <p:ext uri="{BB962C8B-B14F-4D97-AF65-F5344CB8AC3E}">
        <p14:creationId xmlns:p14="http://schemas.microsoft.com/office/powerpoint/2010/main" val="46740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33E12-F8B0-19B2-B8A5-DFA4FCA595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B6A38423-C6AD-43D1-DD55-067976A715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38EB8D36-91C1-9851-B601-98D71D3BCF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D8D769-B073-D389-90EE-A3ECDE7AC2FF}"/>
              </a:ext>
            </a:extLst>
          </p:cNvPr>
          <p:cNvSpPr>
            <a:spLocks noGrp="1"/>
          </p:cNvSpPr>
          <p:nvPr>
            <p:ph type="dt" sz="half" idx="10"/>
          </p:nvPr>
        </p:nvSpPr>
        <p:spPr/>
        <p:txBody>
          <a:bodyPr/>
          <a:lstStyle/>
          <a:p>
            <a:fld id="{7788ACB8-5254-B647-8ED3-0B477BECD6E6}" type="datetimeFigureOut">
              <a:rPr lang="en-VN" smtClean="0"/>
              <a:t>04/11/2026</a:t>
            </a:fld>
            <a:endParaRPr lang="en-VN"/>
          </a:p>
        </p:txBody>
      </p:sp>
      <p:sp>
        <p:nvSpPr>
          <p:cNvPr id="6" name="Footer Placeholder 5">
            <a:extLst>
              <a:ext uri="{FF2B5EF4-FFF2-40B4-BE49-F238E27FC236}">
                <a16:creationId xmlns:a16="http://schemas.microsoft.com/office/drawing/2014/main" id="{05235E5E-A809-5B2C-D59C-56C8F70DD61E}"/>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FCA2ACAF-0FD1-0848-6A1D-FE76489C08C7}"/>
              </a:ext>
            </a:extLst>
          </p:cNvPr>
          <p:cNvSpPr>
            <a:spLocks noGrp="1"/>
          </p:cNvSpPr>
          <p:nvPr>
            <p:ph type="sldNum" sz="quarter" idx="12"/>
          </p:nvPr>
        </p:nvSpPr>
        <p:spPr/>
        <p:txBody>
          <a:bodyPr/>
          <a:lstStyle/>
          <a:p>
            <a:fld id="{FD7B5572-EEE0-C642-9446-9F3DCF8076D9}" type="slidenum">
              <a:rPr lang="en-VN" smtClean="0"/>
              <a:t>‹#›</a:t>
            </a:fld>
            <a:endParaRPr lang="en-VN"/>
          </a:p>
        </p:txBody>
      </p:sp>
    </p:spTree>
    <p:extLst>
      <p:ext uri="{BB962C8B-B14F-4D97-AF65-F5344CB8AC3E}">
        <p14:creationId xmlns:p14="http://schemas.microsoft.com/office/powerpoint/2010/main" val="548876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17D14C-2DEA-D744-4ECF-9132F487F6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ED976FF0-23EE-85E6-A071-EB0FD4C48E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5D4B31D4-9752-E604-54EE-62D0B39B9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88ACB8-5254-B647-8ED3-0B477BECD6E6}" type="datetimeFigureOut">
              <a:rPr lang="en-VN" smtClean="0"/>
              <a:t>04/11/2026</a:t>
            </a:fld>
            <a:endParaRPr lang="en-VN"/>
          </a:p>
        </p:txBody>
      </p:sp>
      <p:sp>
        <p:nvSpPr>
          <p:cNvPr id="5" name="Footer Placeholder 4">
            <a:extLst>
              <a:ext uri="{FF2B5EF4-FFF2-40B4-BE49-F238E27FC236}">
                <a16:creationId xmlns:a16="http://schemas.microsoft.com/office/drawing/2014/main" id="{644AFBC7-73C4-0C83-6EEC-07758BE1EA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16F38E5C-E496-20E6-D029-473710F437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7B5572-EEE0-C642-9446-9F3DCF8076D9}" type="slidenum">
              <a:rPr lang="en-VN" smtClean="0"/>
              <a:t>‹#›</a:t>
            </a:fld>
            <a:endParaRPr lang="en-VN"/>
          </a:p>
        </p:txBody>
      </p:sp>
    </p:spTree>
    <p:extLst>
      <p:ext uri="{BB962C8B-B14F-4D97-AF65-F5344CB8AC3E}">
        <p14:creationId xmlns:p14="http://schemas.microsoft.com/office/powerpoint/2010/main" val="15486747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6.png"/><Relationship Id="rId7" Type="http://schemas.openxmlformats.org/officeDocument/2006/relationships/image" Target="../media/image27.pn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em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g"/><Relationship Id="rId14" Type="http://schemas.microsoft.com/office/2007/relationships/hdphoto" Target="../media/hdphoto8.wdp"/></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0.pn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0.pn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2.xml"/><Relationship Id="rId4" Type="http://schemas.microsoft.com/office/2007/relationships/hdphoto" Target="../media/hdphoto9.wdp"/></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5.pn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6.png"/><Relationship Id="rId7" Type="http://schemas.openxmlformats.org/officeDocument/2006/relationships/image" Target="../media/image44.pn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6.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8.png"/><Relationship Id="rId10" Type="http://schemas.openxmlformats.org/officeDocument/2006/relationships/image" Target="../media/image50.png"/><Relationship Id="rId4" Type="http://schemas.openxmlformats.org/officeDocument/2006/relationships/image" Target="../media/image7.png"/><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6.png"/><Relationship Id="rId7" Type="http://schemas.openxmlformats.org/officeDocument/2006/relationships/image" Target="../media/image27.pn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8.wdp"/><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2.xml"/><Relationship Id="rId4" Type="http://schemas.microsoft.com/office/2007/relationships/hdphoto" Target="../media/hdphoto9.wdp"/></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microsoft.com/office/2007/relationships/hdphoto" Target="../media/hdphoto10.wdp"/><Relationship Id="rId18" Type="http://schemas.openxmlformats.org/officeDocument/2006/relationships/customXml" Target="../ink/ink5.xml"/><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customXml" Target="../ink/ink2.xml"/><Relationship Id="rId25" Type="http://schemas.openxmlformats.org/officeDocument/2006/relationships/image" Target="../media/image62.png"/><Relationship Id="rId2" Type="http://schemas.openxmlformats.org/officeDocument/2006/relationships/notesSlide" Target="../notesSlides/notesSlide4.xml"/><Relationship Id="rId16" Type="http://schemas.openxmlformats.org/officeDocument/2006/relationships/customXml" Target="../ink/ink4.xml"/><Relationship Id="rId20" Type="http://schemas.openxmlformats.org/officeDocument/2006/relationships/customXml" Target="../ink/ink6.xml"/><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0.png"/><Relationship Id="rId24" Type="http://schemas.microsoft.com/office/2007/relationships/hdphoto" Target="../media/hdphoto11.wdp"/><Relationship Id="rId5" Type="http://schemas.openxmlformats.org/officeDocument/2006/relationships/image" Target="../media/image57.png"/><Relationship Id="rId23" Type="http://schemas.openxmlformats.org/officeDocument/2006/relationships/image" Target="../media/image61.png"/><Relationship Id="rId10" Type="http://schemas.openxmlformats.org/officeDocument/2006/relationships/image" Target="NULL"/><Relationship Id="rId4" Type="http://schemas.openxmlformats.org/officeDocument/2006/relationships/image" Target="../media/image56.png"/><Relationship Id="rId9" Type="http://schemas.openxmlformats.org/officeDocument/2006/relationships/customXml" Target="../ink/ink1.xml"/><Relationship Id="rId14" Type="http://schemas.openxmlformats.org/officeDocument/2006/relationships/customXml" Target="../ink/ink3.xml"/><Relationship Id="rId22" Type="http://schemas.openxmlformats.org/officeDocument/2006/relationships/customXml" Target="../ink/ink7.xml"/></Relationships>
</file>

<file path=ppt/slides/_rels/slide25.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56.png"/><Relationship Id="rId11" Type="http://schemas.microsoft.com/office/2007/relationships/hdphoto" Target="../media/hdphoto12.wdp"/><Relationship Id="rId5" Type="http://schemas.openxmlformats.org/officeDocument/2006/relationships/image" Target="../media/image66.png"/><Relationship Id="rId10" Type="http://schemas.openxmlformats.org/officeDocument/2006/relationships/image" Target="../media/image69.png"/><Relationship Id="rId4" Type="http://schemas.openxmlformats.org/officeDocument/2006/relationships/image" Target="../media/image65.png"/><Relationship Id="rId9" Type="http://schemas.openxmlformats.org/officeDocument/2006/relationships/image" Target="../media/image68.png"/></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slide" Target="slide26.xml"/><Relationship Id="rId5" Type="http://schemas.openxmlformats.org/officeDocument/2006/relationships/image" Target="../media/image67.png"/><Relationship Id="rId4" Type="http://schemas.openxmlformats.org/officeDocument/2006/relationships/image" Target="../media/image56.png"/><Relationship Id="rId9" Type="http://schemas.microsoft.com/office/2007/relationships/hdphoto" Target="../media/hdphoto8.wdp"/></Relationships>
</file>

<file path=ppt/slides/_rels/slide28.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2.xml"/><Relationship Id="rId5" Type="http://schemas.openxmlformats.org/officeDocument/2006/relationships/image" Target="../media/image15.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0.pn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8.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slide" Target="slide26.xml"/><Relationship Id="rId5" Type="http://schemas.openxmlformats.org/officeDocument/2006/relationships/image" Target="../media/image67.png"/><Relationship Id="rId4" Type="http://schemas.openxmlformats.org/officeDocument/2006/relationships/image" Target="../media/image56.png"/><Relationship Id="rId9" Type="http://schemas.microsoft.com/office/2007/relationships/hdphoto" Target="../media/hdphoto8.wdp"/></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3.png"/><Relationship Id="rId5" Type="http://schemas.microsoft.com/office/2007/relationships/hdphoto" Target="../media/hdphoto1.wdp"/><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jpeg"/><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18.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Layout" Target="../slideLayouts/slideLayout12.xml"/><Relationship Id="rId5" Type="http://schemas.openxmlformats.org/officeDocument/2006/relationships/image" Target="../media/image21.png"/><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jpeg"/><Relationship Id="rId1" Type="http://schemas.openxmlformats.org/officeDocument/2006/relationships/slideLayout" Target="../slideLayouts/slideLayout12.xml"/><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2.xml"/><Relationship Id="rId5" Type="http://schemas.openxmlformats.org/officeDocument/2006/relationships/image" Target="../media/image23.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5.png"/><Relationship Id="rId2" Type="http://schemas.openxmlformats.org/officeDocument/2006/relationships/image" Target="../media/image5.jpe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CE518-BA91-A384-B66D-227D3568DE70}"/>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85EBA3F0-4549-B55A-59D4-81EA9C4553A5}"/>
              </a:ext>
            </a:extLst>
          </p:cNvPr>
          <p:cNvSpPr>
            <a:spLocks noGrp="1"/>
          </p:cNvSpPr>
          <p:nvPr>
            <p:ph type="subTitle" idx="1"/>
          </p:nvPr>
        </p:nvSpPr>
        <p:spPr/>
        <p:txBody>
          <a:bodyPr/>
          <a:lstStyle/>
          <a:p>
            <a:endParaRPr lang="en-US"/>
          </a:p>
        </p:txBody>
      </p:sp>
      <p:pic>
        <p:nvPicPr>
          <p:cNvPr id="5" name="Picture 4" descr="A picture containing text&#10;&#10;Description automatically generated">
            <a:extLst>
              <a:ext uri="{FF2B5EF4-FFF2-40B4-BE49-F238E27FC236}">
                <a16:creationId xmlns:a16="http://schemas.microsoft.com/office/drawing/2014/main" id="{36C6C1FA-42E8-13DD-34B7-A916C765D8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1EE66C15-207E-6AB8-E692-C71A5451B43E}"/>
              </a:ext>
            </a:extLst>
          </p:cNvPr>
          <p:cNvPicPr>
            <a:picLocks noChangeAspect="1"/>
          </p:cNvPicPr>
          <p:nvPr/>
        </p:nvPicPr>
        <p:blipFill>
          <a:blip r:embed="rId3"/>
          <a:stretch>
            <a:fillRect/>
          </a:stretch>
        </p:blipFill>
        <p:spPr>
          <a:xfrm rot="20522941">
            <a:off x="-520300" y="381245"/>
            <a:ext cx="5637488" cy="2437909"/>
          </a:xfrm>
          <a:prstGeom prst="rect">
            <a:avLst/>
          </a:prstGeom>
        </p:spPr>
      </p:pic>
      <p:pic>
        <p:nvPicPr>
          <p:cNvPr id="12" name="Picture 11" descr="A group of kids&#10;&#10;Description automatically generated with low confidence">
            <a:extLst>
              <a:ext uri="{FF2B5EF4-FFF2-40B4-BE49-F238E27FC236}">
                <a16:creationId xmlns:a16="http://schemas.microsoft.com/office/drawing/2014/main" id="{0B81B9B9-F40A-E1FD-EA4E-346452458F9E}"/>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216" b="90430" l="4276" r="94337">
                        <a14:foregroundMark x1="4321" y1="30040" x2="6345" y2="35401"/>
                        <a14:foregroundMark x1="16307" y1="9260" x2="16307" y2="9260"/>
                        <a14:foregroundMark x1="49625" y1="89898" x2="49625" y2="89898"/>
                        <a14:foregroundMark x1="31726" y1="89322" x2="31726" y2="89322"/>
                        <a14:foregroundMark x1="13123" y1="90474" x2="13123" y2="90474"/>
                        <a14:foregroundMark x1="52354" y1="50022" x2="52786" y2="70226"/>
                        <a14:foregroundMark x1="68933" y1="51130" x2="69229" y2="75587"/>
                        <a14:foregroundMark x1="83511" y1="49712" x2="85672" y2="70492"/>
                        <a14:foregroundMark x1="91290" y1="80904" x2="92882" y2="80062"/>
                        <a14:foregroundMark x1="93609" y1="76961" x2="94337" y2="79796"/>
                        <a14:foregroundMark x1="83511" y1="89898" x2="84376" y2="89898"/>
                        <a14:foregroundMark x1="57403" y1="85689" x2="57835" y2="88790"/>
                        <a14:foregroundMark x1="71549" y1="87373" x2="70525" y2="89322"/>
                        <a14:foregroundMark x1="92586" y1="77802" x2="93473" y2="77537"/>
                        <a14:foregroundMark x1="84512" y1="85689" x2="85103" y2="88790"/>
                      </a14:backgroundRemoval>
                    </a14:imgEffect>
                  </a14:imgLayer>
                </a14:imgProps>
              </a:ext>
              <a:ext uri="{28A0092B-C50C-407E-A947-70E740481C1C}">
                <a14:useLocalDpi xmlns:a14="http://schemas.microsoft.com/office/drawing/2010/main" val="0"/>
              </a:ext>
            </a:extLst>
          </a:blip>
          <a:stretch>
            <a:fillRect/>
          </a:stretch>
        </p:blipFill>
        <p:spPr>
          <a:xfrm>
            <a:off x="685800" y="1964869"/>
            <a:ext cx="10392508" cy="5334913"/>
          </a:xfrm>
          <a:prstGeom prst="rect">
            <a:avLst/>
          </a:prstGeom>
        </p:spPr>
      </p:pic>
      <p:pic>
        <p:nvPicPr>
          <p:cNvPr id="9" name="Picture 8">
            <a:extLst>
              <a:ext uri="{FF2B5EF4-FFF2-40B4-BE49-F238E27FC236}">
                <a16:creationId xmlns:a16="http://schemas.microsoft.com/office/drawing/2014/main" id="{507E3443-8DDE-6D92-8EFB-A3FD882AE48C}"/>
              </a:ext>
            </a:extLst>
          </p:cNvPr>
          <p:cNvPicPr>
            <a:picLocks noChangeAspect="1"/>
          </p:cNvPicPr>
          <p:nvPr/>
        </p:nvPicPr>
        <p:blipFill>
          <a:blip r:embed="rId6"/>
          <a:stretch>
            <a:fillRect/>
          </a:stretch>
        </p:blipFill>
        <p:spPr>
          <a:xfrm>
            <a:off x="4575098" y="937169"/>
            <a:ext cx="6761050" cy="2517866"/>
          </a:xfrm>
          <a:prstGeom prst="rect">
            <a:avLst/>
          </a:prstGeom>
        </p:spPr>
      </p:pic>
    </p:spTree>
    <p:extLst>
      <p:ext uri="{BB962C8B-B14F-4D97-AF65-F5344CB8AC3E}">
        <p14:creationId xmlns:p14="http://schemas.microsoft.com/office/powerpoint/2010/main" val="126865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形状&#10;&#10;低可信度描述已自动生成">
            <a:extLst>
              <a:ext uri="{FF2B5EF4-FFF2-40B4-BE49-F238E27FC236}">
                <a16:creationId xmlns:a16="http://schemas.microsoft.com/office/drawing/2014/main" id="{3934347C-0DB5-6242-5A71-30849306E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8" descr="卡通人物&#10;&#10;中度可信度描述已自动生成">
            <a:extLst>
              <a:ext uri="{FF2B5EF4-FFF2-40B4-BE49-F238E27FC236}">
                <a16:creationId xmlns:a16="http://schemas.microsoft.com/office/drawing/2014/main" id="{A7D97FF5-89B3-A5D2-C5D4-80A595E42D83}"/>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8" name="图片 17" descr="卡通人物&#10;&#10;中度可信度描述已自动生成">
            <a:extLst>
              <a:ext uri="{FF2B5EF4-FFF2-40B4-BE49-F238E27FC236}">
                <a16:creationId xmlns:a16="http://schemas.microsoft.com/office/drawing/2014/main" id="{BE58BABF-A82D-CDA8-67E5-ED3C81576489}"/>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9" name="图片 30" descr="卡通人物&#10;&#10;中度可信度描述已自动生成">
            <a:extLst>
              <a:ext uri="{FF2B5EF4-FFF2-40B4-BE49-F238E27FC236}">
                <a16:creationId xmlns:a16="http://schemas.microsoft.com/office/drawing/2014/main" id="{3E19226D-9A24-4FD3-42BF-F8D7EB8B62DC}"/>
              </a:ext>
            </a:extLst>
          </p:cNvPr>
          <p:cNvPicPr>
            <a:picLocks noChangeAspect="1"/>
          </p:cNvPicPr>
          <p:nvPr/>
        </p:nvPicPr>
        <p:blipFill rotWithShape="1">
          <a:blip r:embed="rId3">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10" name="图片 32" descr="卡通人物&#10;&#10;中度可信度描述已自动生成">
            <a:extLst>
              <a:ext uri="{FF2B5EF4-FFF2-40B4-BE49-F238E27FC236}">
                <a16:creationId xmlns:a16="http://schemas.microsoft.com/office/drawing/2014/main" id="{4364EFE1-41E6-571E-25CC-1958E5D486AE}"/>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11" name="图片 18" descr="卡通人物&#10;&#10;中度可信度描述已自动生成">
            <a:extLst>
              <a:ext uri="{FF2B5EF4-FFF2-40B4-BE49-F238E27FC236}">
                <a16:creationId xmlns:a16="http://schemas.microsoft.com/office/drawing/2014/main" id="{B989E9FB-BAD0-8D61-1AA2-751CC54747C7}"/>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53356" y="4998336"/>
            <a:ext cx="2971448" cy="1880315"/>
          </a:xfrm>
          <a:prstGeom prst="rect">
            <a:avLst/>
          </a:prstGeom>
        </p:spPr>
      </p:pic>
      <p:pic>
        <p:nvPicPr>
          <p:cNvPr id="12" name="图片 9" descr="图片包含 游戏机, 花, 桌子, 体育&#10;&#10;描述已自动生成">
            <a:extLst>
              <a:ext uri="{FF2B5EF4-FFF2-40B4-BE49-F238E27FC236}">
                <a16:creationId xmlns:a16="http://schemas.microsoft.com/office/drawing/2014/main" id="{1216D288-4B54-8870-A613-8B6B0EDD8B02}"/>
              </a:ext>
            </a:extLst>
          </p:cNvPr>
          <p:cNvPicPr>
            <a:picLocks noChangeAspect="1"/>
          </p:cNvPicPr>
          <p:nvPr/>
        </p:nvPicPr>
        <p:blipFill rotWithShape="1">
          <a:blip r:embed="rId5">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sp>
        <p:nvSpPr>
          <p:cNvPr id="4" name="Rectangle: Rounded Corners 3">
            <a:extLst>
              <a:ext uri="{FF2B5EF4-FFF2-40B4-BE49-F238E27FC236}">
                <a16:creationId xmlns:a16="http://schemas.microsoft.com/office/drawing/2014/main" id="{217B560F-5FAD-5F5C-DA7D-BAF6572C6B31}"/>
              </a:ext>
            </a:extLst>
          </p:cNvPr>
          <p:cNvSpPr/>
          <p:nvPr/>
        </p:nvSpPr>
        <p:spPr>
          <a:xfrm>
            <a:off x="291034" y="339047"/>
            <a:ext cx="11616371" cy="6242055"/>
          </a:xfrm>
          <a:custGeom>
            <a:avLst/>
            <a:gdLst>
              <a:gd name="connsiteX0" fmla="*/ 0 w 11616371"/>
              <a:gd name="connsiteY0" fmla="*/ 1040363 h 6242055"/>
              <a:gd name="connsiteX1" fmla="*/ 1040363 w 11616371"/>
              <a:gd name="connsiteY1" fmla="*/ 0 h 6242055"/>
              <a:gd name="connsiteX2" fmla="*/ 1350271 w 11616371"/>
              <a:gd name="connsiteY2" fmla="*/ 0 h 6242055"/>
              <a:gd name="connsiteX3" fmla="*/ 1946249 w 11616371"/>
              <a:gd name="connsiteY3" fmla="*/ 0 h 6242055"/>
              <a:gd name="connsiteX4" fmla="*/ 2351514 w 11616371"/>
              <a:gd name="connsiteY4" fmla="*/ 0 h 6242055"/>
              <a:gd name="connsiteX5" fmla="*/ 3042848 w 11616371"/>
              <a:gd name="connsiteY5" fmla="*/ 0 h 6242055"/>
              <a:gd name="connsiteX6" fmla="*/ 3829539 w 11616371"/>
              <a:gd name="connsiteY6" fmla="*/ 0 h 6242055"/>
              <a:gd name="connsiteX7" fmla="*/ 4616230 w 11616371"/>
              <a:gd name="connsiteY7" fmla="*/ 0 h 6242055"/>
              <a:gd name="connsiteX8" fmla="*/ 5116851 w 11616371"/>
              <a:gd name="connsiteY8" fmla="*/ 0 h 6242055"/>
              <a:gd name="connsiteX9" fmla="*/ 5808186 w 11616371"/>
              <a:gd name="connsiteY9" fmla="*/ 0 h 6242055"/>
              <a:gd name="connsiteX10" fmla="*/ 6499520 w 11616371"/>
              <a:gd name="connsiteY10" fmla="*/ 0 h 6242055"/>
              <a:gd name="connsiteX11" fmla="*/ 7000141 w 11616371"/>
              <a:gd name="connsiteY11" fmla="*/ 0 h 6242055"/>
              <a:gd name="connsiteX12" fmla="*/ 7500762 w 11616371"/>
              <a:gd name="connsiteY12" fmla="*/ 0 h 6242055"/>
              <a:gd name="connsiteX13" fmla="*/ 8001384 w 11616371"/>
              <a:gd name="connsiteY13" fmla="*/ 0 h 6242055"/>
              <a:gd name="connsiteX14" fmla="*/ 8692718 w 11616371"/>
              <a:gd name="connsiteY14" fmla="*/ 0 h 6242055"/>
              <a:gd name="connsiteX15" fmla="*/ 9193339 w 11616371"/>
              <a:gd name="connsiteY15" fmla="*/ 0 h 6242055"/>
              <a:gd name="connsiteX16" fmla="*/ 9693961 w 11616371"/>
              <a:gd name="connsiteY16" fmla="*/ 0 h 6242055"/>
              <a:gd name="connsiteX17" fmla="*/ 10576008 w 11616371"/>
              <a:gd name="connsiteY17" fmla="*/ 0 h 6242055"/>
              <a:gd name="connsiteX18" fmla="*/ 11616371 w 11616371"/>
              <a:gd name="connsiteY18" fmla="*/ 1040363 h 6242055"/>
              <a:gd name="connsiteX19" fmla="*/ 11616371 w 11616371"/>
              <a:gd name="connsiteY19" fmla="*/ 1676452 h 6242055"/>
              <a:gd name="connsiteX20" fmla="*/ 11616371 w 11616371"/>
              <a:gd name="connsiteY20" fmla="*/ 2270927 h 6242055"/>
              <a:gd name="connsiteX21" fmla="*/ 11616371 w 11616371"/>
              <a:gd name="connsiteY21" fmla="*/ 2782176 h 6242055"/>
              <a:gd name="connsiteX22" fmla="*/ 11616371 w 11616371"/>
              <a:gd name="connsiteY22" fmla="*/ 3459879 h 6242055"/>
              <a:gd name="connsiteX23" fmla="*/ 11616371 w 11616371"/>
              <a:gd name="connsiteY23" fmla="*/ 4012741 h 6242055"/>
              <a:gd name="connsiteX24" fmla="*/ 11616371 w 11616371"/>
              <a:gd name="connsiteY24" fmla="*/ 4690443 h 6242055"/>
              <a:gd name="connsiteX25" fmla="*/ 11616371 w 11616371"/>
              <a:gd name="connsiteY25" fmla="*/ 5201692 h 6242055"/>
              <a:gd name="connsiteX26" fmla="*/ 10576008 w 11616371"/>
              <a:gd name="connsiteY26" fmla="*/ 6242055 h 6242055"/>
              <a:gd name="connsiteX27" fmla="*/ 10075387 w 11616371"/>
              <a:gd name="connsiteY27" fmla="*/ 6242055 h 6242055"/>
              <a:gd name="connsiteX28" fmla="*/ 9765478 w 11616371"/>
              <a:gd name="connsiteY28" fmla="*/ 6242055 h 6242055"/>
              <a:gd name="connsiteX29" fmla="*/ 9360213 w 11616371"/>
              <a:gd name="connsiteY29" fmla="*/ 6242055 h 6242055"/>
              <a:gd name="connsiteX30" fmla="*/ 8764235 w 11616371"/>
              <a:gd name="connsiteY30" fmla="*/ 6242055 h 6242055"/>
              <a:gd name="connsiteX31" fmla="*/ 8358971 w 11616371"/>
              <a:gd name="connsiteY31" fmla="*/ 6242055 h 6242055"/>
              <a:gd name="connsiteX32" fmla="*/ 8049062 w 11616371"/>
              <a:gd name="connsiteY32" fmla="*/ 6242055 h 6242055"/>
              <a:gd name="connsiteX33" fmla="*/ 7548441 w 11616371"/>
              <a:gd name="connsiteY33" fmla="*/ 6242055 h 6242055"/>
              <a:gd name="connsiteX34" fmla="*/ 7143176 w 11616371"/>
              <a:gd name="connsiteY34" fmla="*/ 6242055 h 6242055"/>
              <a:gd name="connsiteX35" fmla="*/ 6833267 w 11616371"/>
              <a:gd name="connsiteY35" fmla="*/ 6242055 h 6242055"/>
              <a:gd name="connsiteX36" fmla="*/ 6141933 w 11616371"/>
              <a:gd name="connsiteY36" fmla="*/ 6242055 h 6242055"/>
              <a:gd name="connsiteX37" fmla="*/ 5545955 w 11616371"/>
              <a:gd name="connsiteY37" fmla="*/ 6242055 h 6242055"/>
              <a:gd name="connsiteX38" fmla="*/ 4949977 w 11616371"/>
              <a:gd name="connsiteY38" fmla="*/ 6242055 h 6242055"/>
              <a:gd name="connsiteX39" fmla="*/ 4449356 w 11616371"/>
              <a:gd name="connsiteY39" fmla="*/ 6242055 h 6242055"/>
              <a:gd name="connsiteX40" fmla="*/ 3948735 w 11616371"/>
              <a:gd name="connsiteY40" fmla="*/ 6242055 h 6242055"/>
              <a:gd name="connsiteX41" fmla="*/ 3257400 w 11616371"/>
              <a:gd name="connsiteY41" fmla="*/ 6242055 h 6242055"/>
              <a:gd name="connsiteX42" fmla="*/ 2756779 w 11616371"/>
              <a:gd name="connsiteY42" fmla="*/ 6242055 h 6242055"/>
              <a:gd name="connsiteX43" fmla="*/ 2446871 w 11616371"/>
              <a:gd name="connsiteY43" fmla="*/ 6242055 h 6242055"/>
              <a:gd name="connsiteX44" fmla="*/ 1850893 w 11616371"/>
              <a:gd name="connsiteY44" fmla="*/ 6242055 h 6242055"/>
              <a:gd name="connsiteX45" fmla="*/ 1040363 w 11616371"/>
              <a:gd name="connsiteY45" fmla="*/ 6242055 h 6242055"/>
              <a:gd name="connsiteX46" fmla="*/ 0 w 11616371"/>
              <a:gd name="connsiteY46" fmla="*/ 5201692 h 6242055"/>
              <a:gd name="connsiteX47" fmla="*/ 0 w 11616371"/>
              <a:gd name="connsiteY47" fmla="*/ 4732056 h 6242055"/>
              <a:gd name="connsiteX48" fmla="*/ 0 w 11616371"/>
              <a:gd name="connsiteY48" fmla="*/ 4262421 h 6242055"/>
              <a:gd name="connsiteX49" fmla="*/ 0 w 11616371"/>
              <a:gd name="connsiteY49" fmla="*/ 3792785 h 6242055"/>
              <a:gd name="connsiteX50" fmla="*/ 0 w 11616371"/>
              <a:gd name="connsiteY50" fmla="*/ 3281536 h 6242055"/>
              <a:gd name="connsiteX51" fmla="*/ 0 w 11616371"/>
              <a:gd name="connsiteY51" fmla="*/ 2603834 h 6242055"/>
              <a:gd name="connsiteX52" fmla="*/ 0 w 11616371"/>
              <a:gd name="connsiteY52" fmla="*/ 1926132 h 6242055"/>
              <a:gd name="connsiteX53" fmla="*/ 0 w 11616371"/>
              <a:gd name="connsiteY53" fmla="*/ 1040363 h 624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16371" h="6242055" fill="none" extrusionOk="0">
                <a:moveTo>
                  <a:pt x="0" y="1040363"/>
                </a:moveTo>
                <a:cubicBezTo>
                  <a:pt x="-81466" y="448494"/>
                  <a:pt x="589638" y="-30210"/>
                  <a:pt x="1040363" y="0"/>
                </a:cubicBezTo>
                <a:cubicBezTo>
                  <a:pt x="1195201" y="-22559"/>
                  <a:pt x="1236894" y="25163"/>
                  <a:pt x="1350271" y="0"/>
                </a:cubicBezTo>
                <a:cubicBezTo>
                  <a:pt x="1463648" y="-25163"/>
                  <a:pt x="1733997" y="28056"/>
                  <a:pt x="1946249" y="0"/>
                </a:cubicBezTo>
                <a:cubicBezTo>
                  <a:pt x="2158501" y="-28056"/>
                  <a:pt x="2152765" y="48451"/>
                  <a:pt x="2351514" y="0"/>
                </a:cubicBezTo>
                <a:cubicBezTo>
                  <a:pt x="2550263" y="-48451"/>
                  <a:pt x="2746516" y="9543"/>
                  <a:pt x="3042848" y="0"/>
                </a:cubicBezTo>
                <a:cubicBezTo>
                  <a:pt x="3339180" y="-9543"/>
                  <a:pt x="3495595" y="79471"/>
                  <a:pt x="3829539" y="0"/>
                </a:cubicBezTo>
                <a:cubicBezTo>
                  <a:pt x="4163483" y="-79471"/>
                  <a:pt x="4431701" y="79228"/>
                  <a:pt x="4616230" y="0"/>
                </a:cubicBezTo>
                <a:cubicBezTo>
                  <a:pt x="4800759" y="-79228"/>
                  <a:pt x="4908736" y="57501"/>
                  <a:pt x="5116851" y="0"/>
                </a:cubicBezTo>
                <a:cubicBezTo>
                  <a:pt x="5324966" y="-57501"/>
                  <a:pt x="5551871" y="61823"/>
                  <a:pt x="5808186" y="0"/>
                </a:cubicBezTo>
                <a:cubicBezTo>
                  <a:pt x="6064502" y="-61823"/>
                  <a:pt x="6163391" y="7789"/>
                  <a:pt x="6499520" y="0"/>
                </a:cubicBezTo>
                <a:cubicBezTo>
                  <a:pt x="6835649" y="-7789"/>
                  <a:pt x="6887780" y="47717"/>
                  <a:pt x="7000141" y="0"/>
                </a:cubicBezTo>
                <a:cubicBezTo>
                  <a:pt x="7112502" y="-47717"/>
                  <a:pt x="7394178" y="6448"/>
                  <a:pt x="7500762" y="0"/>
                </a:cubicBezTo>
                <a:cubicBezTo>
                  <a:pt x="7607346" y="-6448"/>
                  <a:pt x="7833815" y="44953"/>
                  <a:pt x="8001384" y="0"/>
                </a:cubicBezTo>
                <a:cubicBezTo>
                  <a:pt x="8168953" y="-44953"/>
                  <a:pt x="8553663" y="24347"/>
                  <a:pt x="8692718" y="0"/>
                </a:cubicBezTo>
                <a:cubicBezTo>
                  <a:pt x="8831773" y="-24347"/>
                  <a:pt x="9047632" y="33901"/>
                  <a:pt x="9193339" y="0"/>
                </a:cubicBezTo>
                <a:cubicBezTo>
                  <a:pt x="9339046" y="-33901"/>
                  <a:pt x="9535448" y="5820"/>
                  <a:pt x="9693961" y="0"/>
                </a:cubicBezTo>
                <a:cubicBezTo>
                  <a:pt x="9852474" y="-5820"/>
                  <a:pt x="10297512" y="40689"/>
                  <a:pt x="10576008" y="0"/>
                </a:cubicBezTo>
                <a:cubicBezTo>
                  <a:pt x="11095891" y="122946"/>
                  <a:pt x="11625131" y="443478"/>
                  <a:pt x="11616371" y="1040363"/>
                </a:cubicBezTo>
                <a:cubicBezTo>
                  <a:pt x="11668886" y="1321934"/>
                  <a:pt x="11560930" y="1423614"/>
                  <a:pt x="11616371" y="1676452"/>
                </a:cubicBezTo>
                <a:cubicBezTo>
                  <a:pt x="11671812" y="1929290"/>
                  <a:pt x="11589738" y="2065344"/>
                  <a:pt x="11616371" y="2270927"/>
                </a:cubicBezTo>
                <a:cubicBezTo>
                  <a:pt x="11643004" y="2476511"/>
                  <a:pt x="11556133" y="2657449"/>
                  <a:pt x="11616371" y="2782176"/>
                </a:cubicBezTo>
                <a:cubicBezTo>
                  <a:pt x="11676609" y="2906903"/>
                  <a:pt x="11562170" y="3129518"/>
                  <a:pt x="11616371" y="3459879"/>
                </a:cubicBezTo>
                <a:cubicBezTo>
                  <a:pt x="11670572" y="3790240"/>
                  <a:pt x="11603450" y="3901240"/>
                  <a:pt x="11616371" y="4012741"/>
                </a:cubicBezTo>
                <a:cubicBezTo>
                  <a:pt x="11629292" y="4124242"/>
                  <a:pt x="11602400" y="4465525"/>
                  <a:pt x="11616371" y="4690443"/>
                </a:cubicBezTo>
                <a:cubicBezTo>
                  <a:pt x="11630342" y="4915361"/>
                  <a:pt x="11604380" y="5006031"/>
                  <a:pt x="11616371" y="5201692"/>
                </a:cubicBezTo>
                <a:cubicBezTo>
                  <a:pt x="11488326" y="5676687"/>
                  <a:pt x="11216424" y="6293176"/>
                  <a:pt x="10576008" y="6242055"/>
                </a:cubicBezTo>
                <a:cubicBezTo>
                  <a:pt x="10433044" y="6285139"/>
                  <a:pt x="10259884" y="6220140"/>
                  <a:pt x="10075387" y="6242055"/>
                </a:cubicBezTo>
                <a:cubicBezTo>
                  <a:pt x="9890890" y="6263970"/>
                  <a:pt x="9888274" y="6222377"/>
                  <a:pt x="9765478" y="6242055"/>
                </a:cubicBezTo>
                <a:cubicBezTo>
                  <a:pt x="9642682" y="6261733"/>
                  <a:pt x="9519378" y="6232539"/>
                  <a:pt x="9360213" y="6242055"/>
                </a:cubicBezTo>
                <a:cubicBezTo>
                  <a:pt x="9201049" y="6251571"/>
                  <a:pt x="9013268" y="6196199"/>
                  <a:pt x="8764235" y="6242055"/>
                </a:cubicBezTo>
                <a:cubicBezTo>
                  <a:pt x="8515202" y="6287911"/>
                  <a:pt x="8511077" y="6216173"/>
                  <a:pt x="8358971" y="6242055"/>
                </a:cubicBezTo>
                <a:cubicBezTo>
                  <a:pt x="8206865" y="6267937"/>
                  <a:pt x="8128035" y="6208806"/>
                  <a:pt x="8049062" y="6242055"/>
                </a:cubicBezTo>
                <a:cubicBezTo>
                  <a:pt x="7970089" y="6275304"/>
                  <a:pt x="7785099" y="6222518"/>
                  <a:pt x="7548441" y="6242055"/>
                </a:cubicBezTo>
                <a:cubicBezTo>
                  <a:pt x="7311783" y="6261592"/>
                  <a:pt x="7319392" y="6239253"/>
                  <a:pt x="7143176" y="6242055"/>
                </a:cubicBezTo>
                <a:cubicBezTo>
                  <a:pt x="6966960" y="6244857"/>
                  <a:pt x="6896411" y="6238765"/>
                  <a:pt x="6833267" y="6242055"/>
                </a:cubicBezTo>
                <a:cubicBezTo>
                  <a:pt x="6770123" y="6245345"/>
                  <a:pt x="6317436" y="6240804"/>
                  <a:pt x="6141933" y="6242055"/>
                </a:cubicBezTo>
                <a:cubicBezTo>
                  <a:pt x="5966430" y="6243306"/>
                  <a:pt x="5840536" y="6211997"/>
                  <a:pt x="5545955" y="6242055"/>
                </a:cubicBezTo>
                <a:cubicBezTo>
                  <a:pt x="5251374" y="6272113"/>
                  <a:pt x="5167328" y="6178010"/>
                  <a:pt x="4949977" y="6242055"/>
                </a:cubicBezTo>
                <a:cubicBezTo>
                  <a:pt x="4732626" y="6306100"/>
                  <a:pt x="4620343" y="6195443"/>
                  <a:pt x="4449356" y="6242055"/>
                </a:cubicBezTo>
                <a:cubicBezTo>
                  <a:pt x="4278369" y="6288667"/>
                  <a:pt x="4082820" y="6211654"/>
                  <a:pt x="3948735" y="6242055"/>
                </a:cubicBezTo>
                <a:cubicBezTo>
                  <a:pt x="3814650" y="6272456"/>
                  <a:pt x="3532090" y="6212817"/>
                  <a:pt x="3257400" y="6242055"/>
                </a:cubicBezTo>
                <a:cubicBezTo>
                  <a:pt x="2982710" y="6271293"/>
                  <a:pt x="2969104" y="6209201"/>
                  <a:pt x="2756779" y="6242055"/>
                </a:cubicBezTo>
                <a:cubicBezTo>
                  <a:pt x="2544454" y="6274909"/>
                  <a:pt x="2583832" y="6205588"/>
                  <a:pt x="2446871" y="6242055"/>
                </a:cubicBezTo>
                <a:cubicBezTo>
                  <a:pt x="2309910" y="6278522"/>
                  <a:pt x="2091692" y="6185348"/>
                  <a:pt x="1850893" y="6242055"/>
                </a:cubicBezTo>
                <a:cubicBezTo>
                  <a:pt x="1610094" y="6298762"/>
                  <a:pt x="1335602" y="6208307"/>
                  <a:pt x="1040363" y="6242055"/>
                </a:cubicBezTo>
                <a:cubicBezTo>
                  <a:pt x="540582" y="6270337"/>
                  <a:pt x="-60785" y="5871347"/>
                  <a:pt x="0" y="5201692"/>
                </a:cubicBezTo>
                <a:cubicBezTo>
                  <a:pt x="-21523" y="4986549"/>
                  <a:pt x="10504" y="4947386"/>
                  <a:pt x="0" y="4732056"/>
                </a:cubicBezTo>
                <a:cubicBezTo>
                  <a:pt x="-10504" y="4516726"/>
                  <a:pt x="22828" y="4464750"/>
                  <a:pt x="0" y="4262421"/>
                </a:cubicBezTo>
                <a:cubicBezTo>
                  <a:pt x="-22828" y="4060092"/>
                  <a:pt x="17247" y="3915701"/>
                  <a:pt x="0" y="3792785"/>
                </a:cubicBezTo>
                <a:cubicBezTo>
                  <a:pt x="-17247" y="3669869"/>
                  <a:pt x="16654" y="3467800"/>
                  <a:pt x="0" y="3281536"/>
                </a:cubicBezTo>
                <a:cubicBezTo>
                  <a:pt x="-16654" y="3095272"/>
                  <a:pt x="3738" y="2814052"/>
                  <a:pt x="0" y="2603834"/>
                </a:cubicBezTo>
                <a:cubicBezTo>
                  <a:pt x="-3738" y="2393616"/>
                  <a:pt x="2386" y="2206917"/>
                  <a:pt x="0" y="1926132"/>
                </a:cubicBezTo>
                <a:cubicBezTo>
                  <a:pt x="-2386" y="1645347"/>
                  <a:pt x="44546" y="1412730"/>
                  <a:pt x="0" y="1040363"/>
                </a:cubicBezTo>
                <a:close/>
              </a:path>
              <a:path w="11616371" h="6242055" stroke="0" extrusionOk="0">
                <a:moveTo>
                  <a:pt x="0" y="1040363"/>
                </a:moveTo>
                <a:cubicBezTo>
                  <a:pt x="110414" y="495883"/>
                  <a:pt x="517567" y="107884"/>
                  <a:pt x="1040363" y="0"/>
                </a:cubicBezTo>
                <a:cubicBezTo>
                  <a:pt x="1386840" y="-90784"/>
                  <a:pt x="1482514" y="66147"/>
                  <a:pt x="1827054" y="0"/>
                </a:cubicBezTo>
                <a:cubicBezTo>
                  <a:pt x="2171594" y="-66147"/>
                  <a:pt x="2068930" y="9320"/>
                  <a:pt x="2136962" y="0"/>
                </a:cubicBezTo>
                <a:cubicBezTo>
                  <a:pt x="2204994" y="-9320"/>
                  <a:pt x="2593456" y="20352"/>
                  <a:pt x="2828296" y="0"/>
                </a:cubicBezTo>
                <a:cubicBezTo>
                  <a:pt x="3063136" y="-20352"/>
                  <a:pt x="3110804" y="8994"/>
                  <a:pt x="3233561" y="0"/>
                </a:cubicBezTo>
                <a:cubicBezTo>
                  <a:pt x="3356318" y="-8994"/>
                  <a:pt x="3827339" y="33990"/>
                  <a:pt x="4020252" y="0"/>
                </a:cubicBezTo>
                <a:cubicBezTo>
                  <a:pt x="4213165" y="-33990"/>
                  <a:pt x="4579685" y="84911"/>
                  <a:pt x="4806943" y="0"/>
                </a:cubicBezTo>
                <a:cubicBezTo>
                  <a:pt x="5034201" y="-84911"/>
                  <a:pt x="5065509" y="42154"/>
                  <a:pt x="5212208" y="0"/>
                </a:cubicBezTo>
                <a:cubicBezTo>
                  <a:pt x="5358908" y="-42154"/>
                  <a:pt x="5599393" y="10037"/>
                  <a:pt x="5808186" y="0"/>
                </a:cubicBezTo>
                <a:cubicBezTo>
                  <a:pt x="6016979" y="-10037"/>
                  <a:pt x="6352153" y="5181"/>
                  <a:pt x="6594876" y="0"/>
                </a:cubicBezTo>
                <a:cubicBezTo>
                  <a:pt x="6837599" y="-5181"/>
                  <a:pt x="6872689" y="47898"/>
                  <a:pt x="7000141" y="0"/>
                </a:cubicBezTo>
                <a:cubicBezTo>
                  <a:pt x="7127594" y="-47898"/>
                  <a:pt x="7320454" y="22381"/>
                  <a:pt x="7500762" y="0"/>
                </a:cubicBezTo>
                <a:cubicBezTo>
                  <a:pt x="7681070" y="-22381"/>
                  <a:pt x="8068904" y="43632"/>
                  <a:pt x="8287453" y="0"/>
                </a:cubicBezTo>
                <a:cubicBezTo>
                  <a:pt x="8506002" y="-43632"/>
                  <a:pt x="8665319" y="29831"/>
                  <a:pt x="8788075" y="0"/>
                </a:cubicBezTo>
                <a:cubicBezTo>
                  <a:pt x="8910831" y="-29831"/>
                  <a:pt x="9184395" y="76371"/>
                  <a:pt x="9479409" y="0"/>
                </a:cubicBezTo>
                <a:cubicBezTo>
                  <a:pt x="9774423" y="-76371"/>
                  <a:pt x="10218286" y="51394"/>
                  <a:pt x="10576008" y="0"/>
                </a:cubicBezTo>
                <a:cubicBezTo>
                  <a:pt x="11109099" y="-68158"/>
                  <a:pt x="11615765" y="404465"/>
                  <a:pt x="11616371" y="1040363"/>
                </a:cubicBezTo>
                <a:cubicBezTo>
                  <a:pt x="11628814" y="1274456"/>
                  <a:pt x="11578625" y="1405051"/>
                  <a:pt x="11616371" y="1593225"/>
                </a:cubicBezTo>
                <a:cubicBezTo>
                  <a:pt x="11654117" y="1781399"/>
                  <a:pt x="11577231" y="2023543"/>
                  <a:pt x="11616371" y="2146088"/>
                </a:cubicBezTo>
                <a:cubicBezTo>
                  <a:pt x="11655511" y="2268633"/>
                  <a:pt x="11581649" y="2385226"/>
                  <a:pt x="11616371" y="2615723"/>
                </a:cubicBezTo>
                <a:cubicBezTo>
                  <a:pt x="11651093" y="2846220"/>
                  <a:pt x="11558742" y="2941975"/>
                  <a:pt x="11616371" y="3168586"/>
                </a:cubicBezTo>
                <a:cubicBezTo>
                  <a:pt x="11674000" y="3395197"/>
                  <a:pt x="11591038" y="3525812"/>
                  <a:pt x="11616371" y="3763061"/>
                </a:cubicBezTo>
                <a:cubicBezTo>
                  <a:pt x="11641704" y="4000310"/>
                  <a:pt x="11607691" y="4032837"/>
                  <a:pt x="11616371" y="4232697"/>
                </a:cubicBezTo>
                <a:cubicBezTo>
                  <a:pt x="11625051" y="4432557"/>
                  <a:pt x="11537409" y="4944872"/>
                  <a:pt x="11616371" y="5201692"/>
                </a:cubicBezTo>
                <a:cubicBezTo>
                  <a:pt x="11669568" y="5787540"/>
                  <a:pt x="11181436" y="6132558"/>
                  <a:pt x="10576008" y="6242055"/>
                </a:cubicBezTo>
                <a:cubicBezTo>
                  <a:pt x="10374431" y="6287557"/>
                  <a:pt x="10257675" y="6195180"/>
                  <a:pt x="10170743" y="6242055"/>
                </a:cubicBezTo>
                <a:cubicBezTo>
                  <a:pt x="10083812" y="6288930"/>
                  <a:pt x="9816414" y="6209796"/>
                  <a:pt x="9479409" y="6242055"/>
                </a:cubicBezTo>
                <a:cubicBezTo>
                  <a:pt x="9142404" y="6274314"/>
                  <a:pt x="8859988" y="6205678"/>
                  <a:pt x="8692718" y="6242055"/>
                </a:cubicBezTo>
                <a:cubicBezTo>
                  <a:pt x="8525448" y="6278432"/>
                  <a:pt x="8290000" y="6235023"/>
                  <a:pt x="8096740" y="6242055"/>
                </a:cubicBezTo>
                <a:cubicBezTo>
                  <a:pt x="7903480" y="6249087"/>
                  <a:pt x="7936586" y="6225049"/>
                  <a:pt x="7786832" y="6242055"/>
                </a:cubicBezTo>
                <a:cubicBezTo>
                  <a:pt x="7637078" y="6259061"/>
                  <a:pt x="7482648" y="6216186"/>
                  <a:pt x="7190854" y="6242055"/>
                </a:cubicBezTo>
                <a:cubicBezTo>
                  <a:pt x="6899060" y="6267924"/>
                  <a:pt x="6613198" y="6234561"/>
                  <a:pt x="6404163" y="6242055"/>
                </a:cubicBezTo>
                <a:cubicBezTo>
                  <a:pt x="6195128" y="6249549"/>
                  <a:pt x="6020413" y="6174932"/>
                  <a:pt x="5808186" y="6242055"/>
                </a:cubicBezTo>
                <a:cubicBezTo>
                  <a:pt x="5595959" y="6309178"/>
                  <a:pt x="5577477" y="6209313"/>
                  <a:pt x="5498277" y="6242055"/>
                </a:cubicBezTo>
                <a:cubicBezTo>
                  <a:pt x="5419077" y="6274797"/>
                  <a:pt x="5260443" y="6206871"/>
                  <a:pt x="5188369" y="6242055"/>
                </a:cubicBezTo>
                <a:cubicBezTo>
                  <a:pt x="5116295" y="6277239"/>
                  <a:pt x="4813559" y="6186008"/>
                  <a:pt x="4592391" y="6242055"/>
                </a:cubicBezTo>
                <a:cubicBezTo>
                  <a:pt x="4371223" y="6298102"/>
                  <a:pt x="4172062" y="6201825"/>
                  <a:pt x="3996413" y="6242055"/>
                </a:cubicBezTo>
                <a:cubicBezTo>
                  <a:pt x="3820764" y="6282285"/>
                  <a:pt x="3798264" y="6211515"/>
                  <a:pt x="3686504" y="6242055"/>
                </a:cubicBezTo>
                <a:cubicBezTo>
                  <a:pt x="3574744" y="6272595"/>
                  <a:pt x="3387094" y="6207015"/>
                  <a:pt x="3185883" y="6242055"/>
                </a:cubicBezTo>
                <a:cubicBezTo>
                  <a:pt x="2984672" y="6277095"/>
                  <a:pt x="2752827" y="6208343"/>
                  <a:pt x="2589905" y="6242055"/>
                </a:cubicBezTo>
                <a:cubicBezTo>
                  <a:pt x="2426983" y="6275767"/>
                  <a:pt x="2397489" y="6220183"/>
                  <a:pt x="2279997" y="6242055"/>
                </a:cubicBezTo>
                <a:cubicBezTo>
                  <a:pt x="2162505" y="6263927"/>
                  <a:pt x="1427606" y="6094497"/>
                  <a:pt x="1040363" y="6242055"/>
                </a:cubicBezTo>
                <a:cubicBezTo>
                  <a:pt x="469614" y="6283152"/>
                  <a:pt x="16530" y="5625656"/>
                  <a:pt x="0" y="5201692"/>
                </a:cubicBezTo>
                <a:cubicBezTo>
                  <a:pt x="-63817" y="4929041"/>
                  <a:pt x="53229" y="4766408"/>
                  <a:pt x="0" y="4607216"/>
                </a:cubicBezTo>
                <a:cubicBezTo>
                  <a:pt x="-53229" y="4448024"/>
                  <a:pt x="10641" y="4249681"/>
                  <a:pt x="0" y="3929514"/>
                </a:cubicBezTo>
                <a:cubicBezTo>
                  <a:pt x="-10641" y="3609347"/>
                  <a:pt x="50339" y="3608079"/>
                  <a:pt x="0" y="3459879"/>
                </a:cubicBezTo>
                <a:cubicBezTo>
                  <a:pt x="-50339" y="3311679"/>
                  <a:pt x="38131" y="3083384"/>
                  <a:pt x="0" y="2948630"/>
                </a:cubicBezTo>
                <a:cubicBezTo>
                  <a:pt x="-38131" y="2813876"/>
                  <a:pt x="24155" y="2537962"/>
                  <a:pt x="0" y="2395767"/>
                </a:cubicBezTo>
                <a:cubicBezTo>
                  <a:pt x="-24155" y="2253572"/>
                  <a:pt x="71058" y="2055959"/>
                  <a:pt x="0" y="1801292"/>
                </a:cubicBezTo>
                <a:cubicBezTo>
                  <a:pt x="-71058" y="1546625"/>
                  <a:pt x="75197" y="1371835"/>
                  <a:pt x="0" y="1040363"/>
                </a:cubicBezTo>
                <a:close/>
              </a:path>
            </a:pathLst>
          </a:custGeom>
          <a:solidFill>
            <a:schemeClr val="bg1"/>
          </a:solidFill>
          <a:ln>
            <a:extLst>
              <a:ext uri="{C807C97D-BFC1-408E-A445-0C87EB9F89A2}">
                <ask:lineSketchStyleProps xmlns:ask="http://schemas.microsoft.com/office/drawing/2018/sketchyshapes" xmln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979E42C3-6731-81E4-7A2F-617C62A74DB0}"/>
              </a:ext>
            </a:extLst>
          </p:cNvPr>
          <p:cNvGrpSpPr/>
          <p:nvPr/>
        </p:nvGrpSpPr>
        <p:grpSpPr>
          <a:xfrm>
            <a:off x="571822" y="3452996"/>
            <a:ext cx="4278451" cy="2175001"/>
            <a:chOff x="892354" y="3758439"/>
            <a:chExt cx="4278451" cy="2175001"/>
          </a:xfrm>
        </p:grpSpPr>
        <p:pic>
          <p:nvPicPr>
            <p:cNvPr id="14" name="Picture 9">
              <a:extLst>
                <a:ext uri="{FF2B5EF4-FFF2-40B4-BE49-F238E27FC236}">
                  <a16:creationId xmlns:a16="http://schemas.microsoft.com/office/drawing/2014/main" id="{951306FF-1CC6-947F-BFD9-B1320D3241D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AA96457E-9466-F011-CAF7-75C1AC3C7A67}"/>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6</a:t>
              </a:r>
            </a:p>
          </p:txBody>
        </p:sp>
      </p:grpSp>
      <p:grpSp>
        <p:nvGrpSpPr>
          <p:cNvPr id="16" name="组合 25">
            <a:extLst>
              <a:ext uri="{FF2B5EF4-FFF2-40B4-BE49-F238E27FC236}">
                <a16:creationId xmlns:a16="http://schemas.microsoft.com/office/drawing/2014/main" id="{187F6033-0CC4-19B4-59BC-ECC55730FFF1}"/>
              </a:ext>
            </a:extLst>
          </p:cNvPr>
          <p:cNvGrpSpPr/>
          <p:nvPr/>
        </p:nvGrpSpPr>
        <p:grpSpPr>
          <a:xfrm>
            <a:off x="431423" y="490825"/>
            <a:ext cx="10222878" cy="2118949"/>
            <a:chOff x="6244928" y="3346515"/>
            <a:chExt cx="5869296" cy="2118949"/>
          </a:xfrm>
        </p:grpSpPr>
        <p:pic>
          <p:nvPicPr>
            <p:cNvPr id="17" name="图片 16">
              <a:extLst>
                <a:ext uri="{FF2B5EF4-FFF2-40B4-BE49-F238E27FC236}">
                  <a16:creationId xmlns:a16="http://schemas.microsoft.com/office/drawing/2014/main" id="{F04E643B-496F-ED63-EB7F-04FAF225FD30}"/>
                </a:ext>
              </a:extLst>
            </p:cNvPr>
            <p:cNvPicPr>
              <a:picLocks noChangeAspect="1"/>
            </p:cNvPicPr>
            <p:nvPr/>
          </p:nvPicPr>
          <p:blipFill rotWithShape="1">
            <a:blip r:embed="rId7" cstate="print">
              <a:duotone>
                <a:schemeClr val="accent4">
                  <a:shade val="45000"/>
                  <a:satMod val="135000"/>
                </a:schemeClr>
                <a:prstClr val="white"/>
              </a:duotone>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t="80759" b="3321"/>
            <a:stretch/>
          </p:blipFill>
          <p:spPr>
            <a:xfrm>
              <a:off x="6244928" y="3346515"/>
              <a:ext cx="5869296" cy="2118949"/>
            </a:xfrm>
            <a:prstGeom prst="rect">
              <a:avLst/>
            </a:prstGeom>
          </p:spPr>
        </p:pic>
        <p:sp>
          <p:nvSpPr>
            <p:cNvPr id="18" name="文本框 21">
              <a:extLst>
                <a:ext uri="{FF2B5EF4-FFF2-40B4-BE49-F238E27FC236}">
                  <a16:creationId xmlns:a16="http://schemas.microsoft.com/office/drawing/2014/main" id="{7AA10EEA-4191-6D3E-5612-1C44944E9607}"/>
                </a:ext>
              </a:extLst>
            </p:cNvPr>
            <p:cNvSpPr txBox="1"/>
            <p:nvPr/>
          </p:nvSpPr>
          <p:spPr>
            <a:xfrm>
              <a:off x="7092065" y="3522812"/>
              <a:ext cx="4052251" cy="1200329"/>
            </a:xfrm>
            <a:prstGeom prst="rect">
              <a:avLst/>
            </a:prstGeom>
            <a:noFill/>
          </p:spPr>
          <p:txBody>
            <a:bodyPr wrap="square" rtlCol="0">
              <a:spAutoFit/>
            </a:bodyPr>
            <a:lstStyle/>
            <a:p>
              <a:pPr marL="0" marR="0" algn="ctr">
                <a:spcBef>
                  <a:spcPts val="0"/>
                </a:spcBef>
                <a:spcAft>
                  <a:spcPts val="0"/>
                </a:spcAft>
              </a:pPr>
              <a:r>
                <a:rPr lang="nl-NL" sz="3600" b="1" dirty="0">
                  <a:effectLst/>
                  <a:latin typeface="Cambria" panose="02040503050406030204" pitchFamily="18" charset="0"/>
                  <a:ea typeface="Cambria" panose="02040503050406030204" pitchFamily="18" charset="0"/>
                </a:rPr>
                <a:t>Gia đình em có những nguồn thu nhập nào?</a:t>
              </a:r>
              <a:endParaRPr lang="en-US" sz="3600" b="1" dirty="0">
                <a:effectLst/>
                <a:latin typeface="Cambria" panose="02040503050406030204" pitchFamily="18" charset="0"/>
                <a:ea typeface="Cambria" panose="02040503050406030204" pitchFamily="18" charset="0"/>
              </a:endParaRPr>
            </a:p>
          </p:txBody>
        </p:sp>
      </p:grpSp>
      <p:grpSp>
        <p:nvGrpSpPr>
          <p:cNvPr id="19" name="组合 25">
            <a:extLst>
              <a:ext uri="{FF2B5EF4-FFF2-40B4-BE49-F238E27FC236}">
                <a16:creationId xmlns:a16="http://schemas.microsoft.com/office/drawing/2014/main" id="{B5678E74-195B-FEFB-2DD2-8A1BA2EFD050}"/>
              </a:ext>
            </a:extLst>
          </p:cNvPr>
          <p:cNvGrpSpPr/>
          <p:nvPr/>
        </p:nvGrpSpPr>
        <p:grpSpPr>
          <a:xfrm>
            <a:off x="3493122" y="2013735"/>
            <a:ext cx="9380397" cy="2609775"/>
            <a:chOff x="6244928" y="3346515"/>
            <a:chExt cx="5869296" cy="2118949"/>
          </a:xfrm>
        </p:grpSpPr>
        <p:pic>
          <p:nvPicPr>
            <p:cNvPr id="20" name="图片 16">
              <a:extLst>
                <a:ext uri="{FF2B5EF4-FFF2-40B4-BE49-F238E27FC236}">
                  <a16:creationId xmlns:a16="http://schemas.microsoft.com/office/drawing/2014/main" id="{E806421B-8A96-FD60-93C8-A6FFABF1D19E}"/>
                </a:ext>
              </a:extLst>
            </p:cNvPr>
            <p:cNvPicPr>
              <a:picLocks noChangeAspect="1"/>
            </p:cNvPicPr>
            <p:nvPr/>
          </p:nvPicPr>
          <p:blipFill rotWithShape="1">
            <a:blip r:embed="rId7" cstate="print">
              <a:duotone>
                <a:schemeClr val="accent4">
                  <a:shade val="45000"/>
                  <a:satMod val="135000"/>
                </a:schemeClr>
                <a:prstClr val="white"/>
              </a:duotone>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t="80759" b="3321"/>
            <a:stretch/>
          </p:blipFill>
          <p:spPr>
            <a:xfrm>
              <a:off x="6244928" y="3346515"/>
              <a:ext cx="5869296" cy="2118949"/>
            </a:xfrm>
            <a:prstGeom prst="rect">
              <a:avLst/>
            </a:prstGeom>
          </p:spPr>
        </p:pic>
        <p:sp>
          <p:nvSpPr>
            <p:cNvPr id="21" name="文本框 21">
              <a:extLst>
                <a:ext uri="{FF2B5EF4-FFF2-40B4-BE49-F238E27FC236}">
                  <a16:creationId xmlns:a16="http://schemas.microsoft.com/office/drawing/2014/main" id="{19ABC499-C7E9-1C26-1BDA-1DF29C0D587C}"/>
                </a:ext>
              </a:extLst>
            </p:cNvPr>
            <p:cNvSpPr txBox="1"/>
            <p:nvPr/>
          </p:nvSpPr>
          <p:spPr>
            <a:xfrm>
              <a:off x="7092065" y="3522812"/>
              <a:ext cx="4052251" cy="1569660"/>
            </a:xfrm>
            <a:prstGeom prst="rect">
              <a:avLst/>
            </a:prstGeom>
            <a:noFill/>
          </p:spPr>
          <p:txBody>
            <a:bodyPr wrap="square" rtlCol="0">
              <a:spAutoFit/>
            </a:bodyPr>
            <a:lstStyle/>
            <a:p>
              <a:pPr marL="0" marR="0" algn="ctr">
                <a:spcBef>
                  <a:spcPts val="0"/>
                </a:spcBef>
                <a:spcAft>
                  <a:spcPts val="0"/>
                </a:spcAft>
              </a:pPr>
              <a:r>
                <a:rPr lang="nl-NL" sz="3200" b="1" dirty="0">
                  <a:effectLst/>
                  <a:latin typeface="Cambria" panose="02040503050406030204" pitchFamily="18" charset="0"/>
                  <a:ea typeface="Cambria" panose="02040503050406030204" pitchFamily="18" charset="0"/>
                </a:rPr>
                <a:t>Trong những nguồn thu ấy, nguồn thu nào là cố định hằng tháng, nguồn thu nào là đột xuất?</a:t>
              </a:r>
              <a:endParaRPr lang="en-US" sz="3200" b="1" dirty="0">
                <a:effectLst/>
                <a:latin typeface="Cambria" panose="02040503050406030204" pitchFamily="18" charset="0"/>
                <a:ea typeface="Cambria" panose="02040503050406030204" pitchFamily="18" charset="0"/>
              </a:endParaRPr>
            </a:p>
          </p:txBody>
        </p:sp>
      </p:grpSp>
      <p:grpSp>
        <p:nvGrpSpPr>
          <p:cNvPr id="22" name="组合 25">
            <a:extLst>
              <a:ext uri="{FF2B5EF4-FFF2-40B4-BE49-F238E27FC236}">
                <a16:creationId xmlns:a16="http://schemas.microsoft.com/office/drawing/2014/main" id="{6AA800D2-8770-613F-6B4C-0BA0F9F756A8}"/>
              </a:ext>
            </a:extLst>
          </p:cNvPr>
          <p:cNvGrpSpPr/>
          <p:nvPr/>
        </p:nvGrpSpPr>
        <p:grpSpPr>
          <a:xfrm>
            <a:off x="4027378" y="4161034"/>
            <a:ext cx="9380397" cy="2609775"/>
            <a:chOff x="6244928" y="3346515"/>
            <a:chExt cx="5869296" cy="2118949"/>
          </a:xfrm>
        </p:grpSpPr>
        <p:pic>
          <p:nvPicPr>
            <p:cNvPr id="23" name="图片 16">
              <a:extLst>
                <a:ext uri="{FF2B5EF4-FFF2-40B4-BE49-F238E27FC236}">
                  <a16:creationId xmlns:a16="http://schemas.microsoft.com/office/drawing/2014/main" id="{384115B5-9000-2524-CD21-22532E4E4897}"/>
                </a:ext>
              </a:extLst>
            </p:cNvPr>
            <p:cNvPicPr>
              <a:picLocks noChangeAspect="1"/>
            </p:cNvPicPr>
            <p:nvPr/>
          </p:nvPicPr>
          <p:blipFill rotWithShape="1">
            <a:blip r:embed="rId7" cstate="print">
              <a:duotone>
                <a:schemeClr val="accent4">
                  <a:shade val="45000"/>
                  <a:satMod val="135000"/>
                </a:schemeClr>
                <a:prstClr val="white"/>
              </a:duotone>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t="80759" b="3321"/>
            <a:stretch/>
          </p:blipFill>
          <p:spPr>
            <a:xfrm>
              <a:off x="6244928" y="3346515"/>
              <a:ext cx="5869296" cy="2118949"/>
            </a:xfrm>
            <a:prstGeom prst="rect">
              <a:avLst/>
            </a:prstGeom>
          </p:spPr>
        </p:pic>
        <p:sp>
          <p:nvSpPr>
            <p:cNvPr id="24" name="文本框 21">
              <a:extLst>
                <a:ext uri="{FF2B5EF4-FFF2-40B4-BE49-F238E27FC236}">
                  <a16:creationId xmlns:a16="http://schemas.microsoft.com/office/drawing/2014/main" id="{76F96A86-3042-E5F7-3B93-499C2AAA134C}"/>
                </a:ext>
              </a:extLst>
            </p:cNvPr>
            <p:cNvSpPr txBox="1"/>
            <p:nvPr/>
          </p:nvSpPr>
          <p:spPr>
            <a:xfrm>
              <a:off x="7092065" y="3522812"/>
              <a:ext cx="4052251" cy="1274451"/>
            </a:xfrm>
            <a:prstGeom prst="rect">
              <a:avLst/>
            </a:prstGeom>
            <a:noFill/>
          </p:spPr>
          <p:txBody>
            <a:bodyPr wrap="square" rtlCol="0">
              <a:spAutoFit/>
            </a:bodyPr>
            <a:lstStyle/>
            <a:p>
              <a:pPr marL="0" marR="0" algn="ctr">
                <a:spcBef>
                  <a:spcPts val="0"/>
                </a:spcBef>
                <a:spcAft>
                  <a:spcPts val="0"/>
                </a:spcAft>
              </a:pPr>
              <a:r>
                <a:rPr lang="nl-NL" sz="3200" b="1" dirty="0">
                  <a:effectLst/>
                  <a:latin typeface="Cambria" panose="02040503050406030204" pitchFamily="18" charset="0"/>
                  <a:ea typeface="Cambria" panose="02040503050406030204" pitchFamily="18" charset="0"/>
                </a:rPr>
                <a:t>Những khoản chi cố định hàng tháng của gia đình em là gì? Có khoản chi nào phát sinh không?</a:t>
              </a:r>
            </a:p>
          </p:txBody>
        </p:sp>
      </p:grpSp>
    </p:spTree>
    <p:extLst>
      <p:ext uri="{BB962C8B-B14F-4D97-AF65-F5344CB8AC3E}">
        <p14:creationId xmlns:p14="http://schemas.microsoft.com/office/powerpoint/2010/main" val="1437533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589283" y="2346466"/>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形状&#10;&#10;低可信度描述已自动生成">
            <a:extLst>
              <a:ext uri="{FF2B5EF4-FFF2-40B4-BE49-F238E27FC236}">
                <a16:creationId xmlns:a16="http://schemas.microsoft.com/office/drawing/2014/main" id="{3934347C-0DB5-6242-5A71-30849306E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8" descr="卡通人物&#10;&#10;中度可信度描述已自动生成">
            <a:extLst>
              <a:ext uri="{FF2B5EF4-FFF2-40B4-BE49-F238E27FC236}">
                <a16:creationId xmlns:a16="http://schemas.microsoft.com/office/drawing/2014/main" id="{A7D97FF5-89B3-A5D2-C5D4-80A595E42D83}"/>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8" name="图片 17" descr="卡通人物&#10;&#10;中度可信度描述已自动生成">
            <a:extLst>
              <a:ext uri="{FF2B5EF4-FFF2-40B4-BE49-F238E27FC236}">
                <a16:creationId xmlns:a16="http://schemas.microsoft.com/office/drawing/2014/main" id="{BE58BABF-A82D-CDA8-67E5-ED3C81576489}"/>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9" name="图片 30" descr="卡通人物&#10;&#10;中度可信度描述已自动生成">
            <a:extLst>
              <a:ext uri="{FF2B5EF4-FFF2-40B4-BE49-F238E27FC236}">
                <a16:creationId xmlns:a16="http://schemas.microsoft.com/office/drawing/2014/main" id="{3E19226D-9A24-4FD3-42BF-F8D7EB8B62DC}"/>
              </a:ext>
            </a:extLst>
          </p:cNvPr>
          <p:cNvPicPr>
            <a:picLocks noChangeAspect="1"/>
          </p:cNvPicPr>
          <p:nvPr/>
        </p:nvPicPr>
        <p:blipFill rotWithShape="1">
          <a:blip r:embed="rId3">
            <a:extLst>
              <a:ext uri="{28A0092B-C50C-407E-A947-70E740481C1C}">
                <a14:useLocalDpi xmlns:a14="http://schemas.microsoft.com/office/drawing/2010/main" val="0"/>
              </a:ext>
            </a:extLst>
          </a:blip>
          <a:srcRect t="64645" r="76416" b="17883"/>
          <a:stretch/>
        </p:blipFill>
        <p:spPr>
          <a:xfrm>
            <a:off x="0" y="2466800"/>
            <a:ext cx="1228602" cy="1364642"/>
          </a:xfrm>
          <a:prstGeom prst="rect">
            <a:avLst/>
          </a:prstGeom>
        </p:spPr>
      </p:pic>
      <p:pic>
        <p:nvPicPr>
          <p:cNvPr id="10" name="图片 32" descr="卡通人物&#10;&#10;中度可信度描述已自动生成">
            <a:extLst>
              <a:ext uri="{FF2B5EF4-FFF2-40B4-BE49-F238E27FC236}">
                <a16:creationId xmlns:a16="http://schemas.microsoft.com/office/drawing/2014/main" id="{4364EFE1-41E6-571E-25CC-1958E5D486AE}"/>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39769" y="4066984"/>
            <a:ext cx="1260876" cy="1107882"/>
          </a:xfrm>
          <a:prstGeom prst="rect">
            <a:avLst/>
          </a:prstGeom>
        </p:spPr>
      </p:pic>
      <p:pic>
        <p:nvPicPr>
          <p:cNvPr id="11" name="图片 18" descr="卡通人物&#10;&#10;中度可信度描述已自动生成">
            <a:extLst>
              <a:ext uri="{FF2B5EF4-FFF2-40B4-BE49-F238E27FC236}">
                <a16:creationId xmlns:a16="http://schemas.microsoft.com/office/drawing/2014/main" id="{B989E9FB-BAD0-8D61-1AA2-751CC54747C7}"/>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53356" y="4998336"/>
            <a:ext cx="2971448" cy="1880315"/>
          </a:xfrm>
          <a:prstGeom prst="rect">
            <a:avLst/>
          </a:prstGeom>
        </p:spPr>
      </p:pic>
      <p:pic>
        <p:nvPicPr>
          <p:cNvPr id="12" name="图片 9" descr="图片包含 游戏机, 花, 桌子, 体育&#10;&#10;描述已自动生成">
            <a:extLst>
              <a:ext uri="{FF2B5EF4-FFF2-40B4-BE49-F238E27FC236}">
                <a16:creationId xmlns:a16="http://schemas.microsoft.com/office/drawing/2014/main" id="{1216D288-4B54-8870-A613-8B6B0EDD8B02}"/>
              </a:ext>
            </a:extLst>
          </p:cNvPr>
          <p:cNvPicPr>
            <a:picLocks noChangeAspect="1"/>
          </p:cNvPicPr>
          <p:nvPr/>
        </p:nvPicPr>
        <p:blipFill rotWithShape="1">
          <a:blip r:embed="rId5">
            <a:extLst>
              <a:ext uri="{28A0092B-C50C-407E-A947-70E740481C1C}">
                <a14:useLocalDpi xmlns:a14="http://schemas.microsoft.com/office/drawing/2010/main" val="0"/>
              </a:ext>
            </a:extLst>
          </a:blip>
          <a:srcRect l="40799" t="83845" r="25657"/>
          <a:stretch/>
        </p:blipFill>
        <p:spPr>
          <a:xfrm flipH="1">
            <a:off x="1883688" y="3864650"/>
            <a:ext cx="3320408" cy="2397552"/>
          </a:xfrm>
          <a:prstGeom prst="rect">
            <a:avLst/>
          </a:prstGeom>
        </p:spPr>
      </p:pic>
      <p:sp>
        <p:nvSpPr>
          <p:cNvPr id="4" name="Rectangle: Rounded Corners 3">
            <a:extLst>
              <a:ext uri="{FF2B5EF4-FFF2-40B4-BE49-F238E27FC236}">
                <a16:creationId xmlns:a16="http://schemas.microsoft.com/office/drawing/2014/main" id="{217B560F-5FAD-5F5C-DA7D-BAF6572C6B31}"/>
              </a:ext>
            </a:extLst>
          </p:cNvPr>
          <p:cNvSpPr/>
          <p:nvPr/>
        </p:nvSpPr>
        <p:spPr>
          <a:xfrm>
            <a:off x="291034" y="339047"/>
            <a:ext cx="11616371" cy="6242055"/>
          </a:xfrm>
          <a:custGeom>
            <a:avLst/>
            <a:gdLst>
              <a:gd name="connsiteX0" fmla="*/ 0 w 11616371"/>
              <a:gd name="connsiteY0" fmla="*/ 1040363 h 6242055"/>
              <a:gd name="connsiteX1" fmla="*/ 1040363 w 11616371"/>
              <a:gd name="connsiteY1" fmla="*/ 0 h 6242055"/>
              <a:gd name="connsiteX2" fmla="*/ 1350271 w 11616371"/>
              <a:gd name="connsiteY2" fmla="*/ 0 h 6242055"/>
              <a:gd name="connsiteX3" fmla="*/ 1946249 w 11616371"/>
              <a:gd name="connsiteY3" fmla="*/ 0 h 6242055"/>
              <a:gd name="connsiteX4" fmla="*/ 2351514 w 11616371"/>
              <a:gd name="connsiteY4" fmla="*/ 0 h 6242055"/>
              <a:gd name="connsiteX5" fmla="*/ 3042848 w 11616371"/>
              <a:gd name="connsiteY5" fmla="*/ 0 h 6242055"/>
              <a:gd name="connsiteX6" fmla="*/ 3829539 w 11616371"/>
              <a:gd name="connsiteY6" fmla="*/ 0 h 6242055"/>
              <a:gd name="connsiteX7" fmla="*/ 4616230 w 11616371"/>
              <a:gd name="connsiteY7" fmla="*/ 0 h 6242055"/>
              <a:gd name="connsiteX8" fmla="*/ 5116851 w 11616371"/>
              <a:gd name="connsiteY8" fmla="*/ 0 h 6242055"/>
              <a:gd name="connsiteX9" fmla="*/ 5808186 w 11616371"/>
              <a:gd name="connsiteY9" fmla="*/ 0 h 6242055"/>
              <a:gd name="connsiteX10" fmla="*/ 6499520 w 11616371"/>
              <a:gd name="connsiteY10" fmla="*/ 0 h 6242055"/>
              <a:gd name="connsiteX11" fmla="*/ 7000141 w 11616371"/>
              <a:gd name="connsiteY11" fmla="*/ 0 h 6242055"/>
              <a:gd name="connsiteX12" fmla="*/ 7500762 w 11616371"/>
              <a:gd name="connsiteY12" fmla="*/ 0 h 6242055"/>
              <a:gd name="connsiteX13" fmla="*/ 8001384 w 11616371"/>
              <a:gd name="connsiteY13" fmla="*/ 0 h 6242055"/>
              <a:gd name="connsiteX14" fmla="*/ 8692718 w 11616371"/>
              <a:gd name="connsiteY14" fmla="*/ 0 h 6242055"/>
              <a:gd name="connsiteX15" fmla="*/ 9193339 w 11616371"/>
              <a:gd name="connsiteY15" fmla="*/ 0 h 6242055"/>
              <a:gd name="connsiteX16" fmla="*/ 9693961 w 11616371"/>
              <a:gd name="connsiteY16" fmla="*/ 0 h 6242055"/>
              <a:gd name="connsiteX17" fmla="*/ 10576008 w 11616371"/>
              <a:gd name="connsiteY17" fmla="*/ 0 h 6242055"/>
              <a:gd name="connsiteX18" fmla="*/ 11616371 w 11616371"/>
              <a:gd name="connsiteY18" fmla="*/ 1040363 h 6242055"/>
              <a:gd name="connsiteX19" fmla="*/ 11616371 w 11616371"/>
              <a:gd name="connsiteY19" fmla="*/ 1676452 h 6242055"/>
              <a:gd name="connsiteX20" fmla="*/ 11616371 w 11616371"/>
              <a:gd name="connsiteY20" fmla="*/ 2270927 h 6242055"/>
              <a:gd name="connsiteX21" fmla="*/ 11616371 w 11616371"/>
              <a:gd name="connsiteY21" fmla="*/ 2782176 h 6242055"/>
              <a:gd name="connsiteX22" fmla="*/ 11616371 w 11616371"/>
              <a:gd name="connsiteY22" fmla="*/ 3459879 h 6242055"/>
              <a:gd name="connsiteX23" fmla="*/ 11616371 w 11616371"/>
              <a:gd name="connsiteY23" fmla="*/ 4012741 h 6242055"/>
              <a:gd name="connsiteX24" fmla="*/ 11616371 w 11616371"/>
              <a:gd name="connsiteY24" fmla="*/ 4690443 h 6242055"/>
              <a:gd name="connsiteX25" fmla="*/ 11616371 w 11616371"/>
              <a:gd name="connsiteY25" fmla="*/ 5201692 h 6242055"/>
              <a:gd name="connsiteX26" fmla="*/ 10576008 w 11616371"/>
              <a:gd name="connsiteY26" fmla="*/ 6242055 h 6242055"/>
              <a:gd name="connsiteX27" fmla="*/ 10075387 w 11616371"/>
              <a:gd name="connsiteY27" fmla="*/ 6242055 h 6242055"/>
              <a:gd name="connsiteX28" fmla="*/ 9765478 w 11616371"/>
              <a:gd name="connsiteY28" fmla="*/ 6242055 h 6242055"/>
              <a:gd name="connsiteX29" fmla="*/ 9360213 w 11616371"/>
              <a:gd name="connsiteY29" fmla="*/ 6242055 h 6242055"/>
              <a:gd name="connsiteX30" fmla="*/ 8764235 w 11616371"/>
              <a:gd name="connsiteY30" fmla="*/ 6242055 h 6242055"/>
              <a:gd name="connsiteX31" fmla="*/ 8358971 w 11616371"/>
              <a:gd name="connsiteY31" fmla="*/ 6242055 h 6242055"/>
              <a:gd name="connsiteX32" fmla="*/ 8049062 w 11616371"/>
              <a:gd name="connsiteY32" fmla="*/ 6242055 h 6242055"/>
              <a:gd name="connsiteX33" fmla="*/ 7548441 w 11616371"/>
              <a:gd name="connsiteY33" fmla="*/ 6242055 h 6242055"/>
              <a:gd name="connsiteX34" fmla="*/ 7143176 w 11616371"/>
              <a:gd name="connsiteY34" fmla="*/ 6242055 h 6242055"/>
              <a:gd name="connsiteX35" fmla="*/ 6833267 w 11616371"/>
              <a:gd name="connsiteY35" fmla="*/ 6242055 h 6242055"/>
              <a:gd name="connsiteX36" fmla="*/ 6141933 w 11616371"/>
              <a:gd name="connsiteY36" fmla="*/ 6242055 h 6242055"/>
              <a:gd name="connsiteX37" fmla="*/ 5545955 w 11616371"/>
              <a:gd name="connsiteY37" fmla="*/ 6242055 h 6242055"/>
              <a:gd name="connsiteX38" fmla="*/ 4949977 w 11616371"/>
              <a:gd name="connsiteY38" fmla="*/ 6242055 h 6242055"/>
              <a:gd name="connsiteX39" fmla="*/ 4449356 w 11616371"/>
              <a:gd name="connsiteY39" fmla="*/ 6242055 h 6242055"/>
              <a:gd name="connsiteX40" fmla="*/ 3948735 w 11616371"/>
              <a:gd name="connsiteY40" fmla="*/ 6242055 h 6242055"/>
              <a:gd name="connsiteX41" fmla="*/ 3257400 w 11616371"/>
              <a:gd name="connsiteY41" fmla="*/ 6242055 h 6242055"/>
              <a:gd name="connsiteX42" fmla="*/ 2756779 w 11616371"/>
              <a:gd name="connsiteY42" fmla="*/ 6242055 h 6242055"/>
              <a:gd name="connsiteX43" fmla="*/ 2446871 w 11616371"/>
              <a:gd name="connsiteY43" fmla="*/ 6242055 h 6242055"/>
              <a:gd name="connsiteX44" fmla="*/ 1850893 w 11616371"/>
              <a:gd name="connsiteY44" fmla="*/ 6242055 h 6242055"/>
              <a:gd name="connsiteX45" fmla="*/ 1040363 w 11616371"/>
              <a:gd name="connsiteY45" fmla="*/ 6242055 h 6242055"/>
              <a:gd name="connsiteX46" fmla="*/ 0 w 11616371"/>
              <a:gd name="connsiteY46" fmla="*/ 5201692 h 6242055"/>
              <a:gd name="connsiteX47" fmla="*/ 0 w 11616371"/>
              <a:gd name="connsiteY47" fmla="*/ 4732056 h 6242055"/>
              <a:gd name="connsiteX48" fmla="*/ 0 w 11616371"/>
              <a:gd name="connsiteY48" fmla="*/ 4262421 h 6242055"/>
              <a:gd name="connsiteX49" fmla="*/ 0 w 11616371"/>
              <a:gd name="connsiteY49" fmla="*/ 3792785 h 6242055"/>
              <a:gd name="connsiteX50" fmla="*/ 0 w 11616371"/>
              <a:gd name="connsiteY50" fmla="*/ 3281536 h 6242055"/>
              <a:gd name="connsiteX51" fmla="*/ 0 w 11616371"/>
              <a:gd name="connsiteY51" fmla="*/ 2603834 h 6242055"/>
              <a:gd name="connsiteX52" fmla="*/ 0 w 11616371"/>
              <a:gd name="connsiteY52" fmla="*/ 1926132 h 6242055"/>
              <a:gd name="connsiteX53" fmla="*/ 0 w 11616371"/>
              <a:gd name="connsiteY53" fmla="*/ 1040363 h 624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16371" h="6242055" fill="none" extrusionOk="0">
                <a:moveTo>
                  <a:pt x="0" y="1040363"/>
                </a:moveTo>
                <a:cubicBezTo>
                  <a:pt x="-81466" y="448494"/>
                  <a:pt x="589638" y="-30210"/>
                  <a:pt x="1040363" y="0"/>
                </a:cubicBezTo>
                <a:cubicBezTo>
                  <a:pt x="1195201" y="-22559"/>
                  <a:pt x="1236894" y="25163"/>
                  <a:pt x="1350271" y="0"/>
                </a:cubicBezTo>
                <a:cubicBezTo>
                  <a:pt x="1463648" y="-25163"/>
                  <a:pt x="1733997" y="28056"/>
                  <a:pt x="1946249" y="0"/>
                </a:cubicBezTo>
                <a:cubicBezTo>
                  <a:pt x="2158501" y="-28056"/>
                  <a:pt x="2152765" y="48451"/>
                  <a:pt x="2351514" y="0"/>
                </a:cubicBezTo>
                <a:cubicBezTo>
                  <a:pt x="2550263" y="-48451"/>
                  <a:pt x="2746516" y="9543"/>
                  <a:pt x="3042848" y="0"/>
                </a:cubicBezTo>
                <a:cubicBezTo>
                  <a:pt x="3339180" y="-9543"/>
                  <a:pt x="3495595" y="79471"/>
                  <a:pt x="3829539" y="0"/>
                </a:cubicBezTo>
                <a:cubicBezTo>
                  <a:pt x="4163483" y="-79471"/>
                  <a:pt x="4431701" y="79228"/>
                  <a:pt x="4616230" y="0"/>
                </a:cubicBezTo>
                <a:cubicBezTo>
                  <a:pt x="4800759" y="-79228"/>
                  <a:pt x="4908736" y="57501"/>
                  <a:pt x="5116851" y="0"/>
                </a:cubicBezTo>
                <a:cubicBezTo>
                  <a:pt x="5324966" y="-57501"/>
                  <a:pt x="5551871" y="61823"/>
                  <a:pt x="5808186" y="0"/>
                </a:cubicBezTo>
                <a:cubicBezTo>
                  <a:pt x="6064502" y="-61823"/>
                  <a:pt x="6163391" y="7789"/>
                  <a:pt x="6499520" y="0"/>
                </a:cubicBezTo>
                <a:cubicBezTo>
                  <a:pt x="6835649" y="-7789"/>
                  <a:pt x="6887780" y="47717"/>
                  <a:pt x="7000141" y="0"/>
                </a:cubicBezTo>
                <a:cubicBezTo>
                  <a:pt x="7112502" y="-47717"/>
                  <a:pt x="7394178" y="6448"/>
                  <a:pt x="7500762" y="0"/>
                </a:cubicBezTo>
                <a:cubicBezTo>
                  <a:pt x="7607346" y="-6448"/>
                  <a:pt x="7833815" y="44953"/>
                  <a:pt x="8001384" y="0"/>
                </a:cubicBezTo>
                <a:cubicBezTo>
                  <a:pt x="8168953" y="-44953"/>
                  <a:pt x="8553663" y="24347"/>
                  <a:pt x="8692718" y="0"/>
                </a:cubicBezTo>
                <a:cubicBezTo>
                  <a:pt x="8831773" y="-24347"/>
                  <a:pt x="9047632" y="33901"/>
                  <a:pt x="9193339" y="0"/>
                </a:cubicBezTo>
                <a:cubicBezTo>
                  <a:pt x="9339046" y="-33901"/>
                  <a:pt x="9535448" y="5820"/>
                  <a:pt x="9693961" y="0"/>
                </a:cubicBezTo>
                <a:cubicBezTo>
                  <a:pt x="9852474" y="-5820"/>
                  <a:pt x="10297512" y="40689"/>
                  <a:pt x="10576008" y="0"/>
                </a:cubicBezTo>
                <a:cubicBezTo>
                  <a:pt x="11095891" y="122946"/>
                  <a:pt x="11625131" y="443478"/>
                  <a:pt x="11616371" y="1040363"/>
                </a:cubicBezTo>
                <a:cubicBezTo>
                  <a:pt x="11668886" y="1321934"/>
                  <a:pt x="11560930" y="1423614"/>
                  <a:pt x="11616371" y="1676452"/>
                </a:cubicBezTo>
                <a:cubicBezTo>
                  <a:pt x="11671812" y="1929290"/>
                  <a:pt x="11589738" y="2065344"/>
                  <a:pt x="11616371" y="2270927"/>
                </a:cubicBezTo>
                <a:cubicBezTo>
                  <a:pt x="11643004" y="2476511"/>
                  <a:pt x="11556133" y="2657449"/>
                  <a:pt x="11616371" y="2782176"/>
                </a:cubicBezTo>
                <a:cubicBezTo>
                  <a:pt x="11676609" y="2906903"/>
                  <a:pt x="11562170" y="3129518"/>
                  <a:pt x="11616371" y="3459879"/>
                </a:cubicBezTo>
                <a:cubicBezTo>
                  <a:pt x="11670572" y="3790240"/>
                  <a:pt x="11603450" y="3901240"/>
                  <a:pt x="11616371" y="4012741"/>
                </a:cubicBezTo>
                <a:cubicBezTo>
                  <a:pt x="11629292" y="4124242"/>
                  <a:pt x="11602400" y="4465525"/>
                  <a:pt x="11616371" y="4690443"/>
                </a:cubicBezTo>
                <a:cubicBezTo>
                  <a:pt x="11630342" y="4915361"/>
                  <a:pt x="11604380" y="5006031"/>
                  <a:pt x="11616371" y="5201692"/>
                </a:cubicBezTo>
                <a:cubicBezTo>
                  <a:pt x="11488326" y="5676687"/>
                  <a:pt x="11216424" y="6293176"/>
                  <a:pt x="10576008" y="6242055"/>
                </a:cubicBezTo>
                <a:cubicBezTo>
                  <a:pt x="10433044" y="6285139"/>
                  <a:pt x="10259884" y="6220140"/>
                  <a:pt x="10075387" y="6242055"/>
                </a:cubicBezTo>
                <a:cubicBezTo>
                  <a:pt x="9890890" y="6263970"/>
                  <a:pt x="9888274" y="6222377"/>
                  <a:pt x="9765478" y="6242055"/>
                </a:cubicBezTo>
                <a:cubicBezTo>
                  <a:pt x="9642682" y="6261733"/>
                  <a:pt x="9519378" y="6232539"/>
                  <a:pt x="9360213" y="6242055"/>
                </a:cubicBezTo>
                <a:cubicBezTo>
                  <a:pt x="9201049" y="6251571"/>
                  <a:pt x="9013268" y="6196199"/>
                  <a:pt x="8764235" y="6242055"/>
                </a:cubicBezTo>
                <a:cubicBezTo>
                  <a:pt x="8515202" y="6287911"/>
                  <a:pt x="8511077" y="6216173"/>
                  <a:pt x="8358971" y="6242055"/>
                </a:cubicBezTo>
                <a:cubicBezTo>
                  <a:pt x="8206865" y="6267937"/>
                  <a:pt x="8128035" y="6208806"/>
                  <a:pt x="8049062" y="6242055"/>
                </a:cubicBezTo>
                <a:cubicBezTo>
                  <a:pt x="7970089" y="6275304"/>
                  <a:pt x="7785099" y="6222518"/>
                  <a:pt x="7548441" y="6242055"/>
                </a:cubicBezTo>
                <a:cubicBezTo>
                  <a:pt x="7311783" y="6261592"/>
                  <a:pt x="7319392" y="6239253"/>
                  <a:pt x="7143176" y="6242055"/>
                </a:cubicBezTo>
                <a:cubicBezTo>
                  <a:pt x="6966960" y="6244857"/>
                  <a:pt x="6896411" y="6238765"/>
                  <a:pt x="6833267" y="6242055"/>
                </a:cubicBezTo>
                <a:cubicBezTo>
                  <a:pt x="6770123" y="6245345"/>
                  <a:pt x="6317436" y="6240804"/>
                  <a:pt x="6141933" y="6242055"/>
                </a:cubicBezTo>
                <a:cubicBezTo>
                  <a:pt x="5966430" y="6243306"/>
                  <a:pt x="5840536" y="6211997"/>
                  <a:pt x="5545955" y="6242055"/>
                </a:cubicBezTo>
                <a:cubicBezTo>
                  <a:pt x="5251374" y="6272113"/>
                  <a:pt x="5167328" y="6178010"/>
                  <a:pt x="4949977" y="6242055"/>
                </a:cubicBezTo>
                <a:cubicBezTo>
                  <a:pt x="4732626" y="6306100"/>
                  <a:pt x="4620343" y="6195443"/>
                  <a:pt x="4449356" y="6242055"/>
                </a:cubicBezTo>
                <a:cubicBezTo>
                  <a:pt x="4278369" y="6288667"/>
                  <a:pt x="4082820" y="6211654"/>
                  <a:pt x="3948735" y="6242055"/>
                </a:cubicBezTo>
                <a:cubicBezTo>
                  <a:pt x="3814650" y="6272456"/>
                  <a:pt x="3532090" y="6212817"/>
                  <a:pt x="3257400" y="6242055"/>
                </a:cubicBezTo>
                <a:cubicBezTo>
                  <a:pt x="2982710" y="6271293"/>
                  <a:pt x="2969104" y="6209201"/>
                  <a:pt x="2756779" y="6242055"/>
                </a:cubicBezTo>
                <a:cubicBezTo>
                  <a:pt x="2544454" y="6274909"/>
                  <a:pt x="2583832" y="6205588"/>
                  <a:pt x="2446871" y="6242055"/>
                </a:cubicBezTo>
                <a:cubicBezTo>
                  <a:pt x="2309910" y="6278522"/>
                  <a:pt x="2091692" y="6185348"/>
                  <a:pt x="1850893" y="6242055"/>
                </a:cubicBezTo>
                <a:cubicBezTo>
                  <a:pt x="1610094" y="6298762"/>
                  <a:pt x="1335602" y="6208307"/>
                  <a:pt x="1040363" y="6242055"/>
                </a:cubicBezTo>
                <a:cubicBezTo>
                  <a:pt x="540582" y="6270337"/>
                  <a:pt x="-60785" y="5871347"/>
                  <a:pt x="0" y="5201692"/>
                </a:cubicBezTo>
                <a:cubicBezTo>
                  <a:pt x="-21523" y="4986549"/>
                  <a:pt x="10504" y="4947386"/>
                  <a:pt x="0" y="4732056"/>
                </a:cubicBezTo>
                <a:cubicBezTo>
                  <a:pt x="-10504" y="4516726"/>
                  <a:pt x="22828" y="4464750"/>
                  <a:pt x="0" y="4262421"/>
                </a:cubicBezTo>
                <a:cubicBezTo>
                  <a:pt x="-22828" y="4060092"/>
                  <a:pt x="17247" y="3915701"/>
                  <a:pt x="0" y="3792785"/>
                </a:cubicBezTo>
                <a:cubicBezTo>
                  <a:pt x="-17247" y="3669869"/>
                  <a:pt x="16654" y="3467800"/>
                  <a:pt x="0" y="3281536"/>
                </a:cubicBezTo>
                <a:cubicBezTo>
                  <a:pt x="-16654" y="3095272"/>
                  <a:pt x="3738" y="2814052"/>
                  <a:pt x="0" y="2603834"/>
                </a:cubicBezTo>
                <a:cubicBezTo>
                  <a:pt x="-3738" y="2393616"/>
                  <a:pt x="2386" y="2206917"/>
                  <a:pt x="0" y="1926132"/>
                </a:cubicBezTo>
                <a:cubicBezTo>
                  <a:pt x="-2386" y="1645347"/>
                  <a:pt x="44546" y="1412730"/>
                  <a:pt x="0" y="1040363"/>
                </a:cubicBezTo>
                <a:close/>
              </a:path>
              <a:path w="11616371" h="6242055" stroke="0" extrusionOk="0">
                <a:moveTo>
                  <a:pt x="0" y="1040363"/>
                </a:moveTo>
                <a:cubicBezTo>
                  <a:pt x="110414" y="495883"/>
                  <a:pt x="517567" y="107884"/>
                  <a:pt x="1040363" y="0"/>
                </a:cubicBezTo>
                <a:cubicBezTo>
                  <a:pt x="1386840" y="-90784"/>
                  <a:pt x="1482514" y="66147"/>
                  <a:pt x="1827054" y="0"/>
                </a:cubicBezTo>
                <a:cubicBezTo>
                  <a:pt x="2171594" y="-66147"/>
                  <a:pt x="2068930" y="9320"/>
                  <a:pt x="2136962" y="0"/>
                </a:cubicBezTo>
                <a:cubicBezTo>
                  <a:pt x="2204994" y="-9320"/>
                  <a:pt x="2593456" y="20352"/>
                  <a:pt x="2828296" y="0"/>
                </a:cubicBezTo>
                <a:cubicBezTo>
                  <a:pt x="3063136" y="-20352"/>
                  <a:pt x="3110804" y="8994"/>
                  <a:pt x="3233561" y="0"/>
                </a:cubicBezTo>
                <a:cubicBezTo>
                  <a:pt x="3356318" y="-8994"/>
                  <a:pt x="3827339" y="33990"/>
                  <a:pt x="4020252" y="0"/>
                </a:cubicBezTo>
                <a:cubicBezTo>
                  <a:pt x="4213165" y="-33990"/>
                  <a:pt x="4579685" y="84911"/>
                  <a:pt x="4806943" y="0"/>
                </a:cubicBezTo>
                <a:cubicBezTo>
                  <a:pt x="5034201" y="-84911"/>
                  <a:pt x="5065509" y="42154"/>
                  <a:pt x="5212208" y="0"/>
                </a:cubicBezTo>
                <a:cubicBezTo>
                  <a:pt x="5358908" y="-42154"/>
                  <a:pt x="5599393" y="10037"/>
                  <a:pt x="5808186" y="0"/>
                </a:cubicBezTo>
                <a:cubicBezTo>
                  <a:pt x="6016979" y="-10037"/>
                  <a:pt x="6352153" y="5181"/>
                  <a:pt x="6594876" y="0"/>
                </a:cubicBezTo>
                <a:cubicBezTo>
                  <a:pt x="6837599" y="-5181"/>
                  <a:pt x="6872689" y="47898"/>
                  <a:pt x="7000141" y="0"/>
                </a:cubicBezTo>
                <a:cubicBezTo>
                  <a:pt x="7127594" y="-47898"/>
                  <a:pt x="7320454" y="22381"/>
                  <a:pt x="7500762" y="0"/>
                </a:cubicBezTo>
                <a:cubicBezTo>
                  <a:pt x="7681070" y="-22381"/>
                  <a:pt x="8068904" y="43632"/>
                  <a:pt x="8287453" y="0"/>
                </a:cubicBezTo>
                <a:cubicBezTo>
                  <a:pt x="8506002" y="-43632"/>
                  <a:pt x="8665319" y="29831"/>
                  <a:pt x="8788075" y="0"/>
                </a:cubicBezTo>
                <a:cubicBezTo>
                  <a:pt x="8910831" y="-29831"/>
                  <a:pt x="9184395" y="76371"/>
                  <a:pt x="9479409" y="0"/>
                </a:cubicBezTo>
                <a:cubicBezTo>
                  <a:pt x="9774423" y="-76371"/>
                  <a:pt x="10218286" y="51394"/>
                  <a:pt x="10576008" y="0"/>
                </a:cubicBezTo>
                <a:cubicBezTo>
                  <a:pt x="11109099" y="-68158"/>
                  <a:pt x="11615765" y="404465"/>
                  <a:pt x="11616371" y="1040363"/>
                </a:cubicBezTo>
                <a:cubicBezTo>
                  <a:pt x="11628814" y="1274456"/>
                  <a:pt x="11578625" y="1405051"/>
                  <a:pt x="11616371" y="1593225"/>
                </a:cubicBezTo>
                <a:cubicBezTo>
                  <a:pt x="11654117" y="1781399"/>
                  <a:pt x="11577231" y="2023543"/>
                  <a:pt x="11616371" y="2146088"/>
                </a:cubicBezTo>
                <a:cubicBezTo>
                  <a:pt x="11655511" y="2268633"/>
                  <a:pt x="11581649" y="2385226"/>
                  <a:pt x="11616371" y="2615723"/>
                </a:cubicBezTo>
                <a:cubicBezTo>
                  <a:pt x="11651093" y="2846220"/>
                  <a:pt x="11558742" y="2941975"/>
                  <a:pt x="11616371" y="3168586"/>
                </a:cubicBezTo>
                <a:cubicBezTo>
                  <a:pt x="11674000" y="3395197"/>
                  <a:pt x="11591038" y="3525812"/>
                  <a:pt x="11616371" y="3763061"/>
                </a:cubicBezTo>
                <a:cubicBezTo>
                  <a:pt x="11641704" y="4000310"/>
                  <a:pt x="11607691" y="4032837"/>
                  <a:pt x="11616371" y="4232697"/>
                </a:cubicBezTo>
                <a:cubicBezTo>
                  <a:pt x="11625051" y="4432557"/>
                  <a:pt x="11537409" y="4944872"/>
                  <a:pt x="11616371" y="5201692"/>
                </a:cubicBezTo>
                <a:cubicBezTo>
                  <a:pt x="11669568" y="5787540"/>
                  <a:pt x="11181436" y="6132558"/>
                  <a:pt x="10576008" y="6242055"/>
                </a:cubicBezTo>
                <a:cubicBezTo>
                  <a:pt x="10374431" y="6287557"/>
                  <a:pt x="10257675" y="6195180"/>
                  <a:pt x="10170743" y="6242055"/>
                </a:cubicBezTo>
                <a:cubicBezTo>
                  <a:pt x="10083812" y="6288930"/>
                  <a:pt x="9816414" y="6209796"/>
                  <a:pt x="9479409" y="6242055"/>
                </a:cubicBezTo>
                <a:cubicBezTo>
                  <a:pt x="9142404" y="6274314"/>
                  <a:pt x="8859988" y="6205678"/>
                  <a:pt x="8692718" y="6242055"/>
                </a:cubicBezTo>
                <a:cubicBezTo>
                  <a:pt x="8525448" y="6278432"/>
                  <a:pt x="8290000" y="6235023"/>
                  <a:pt x="8096740" y="6242055"/>
                </a:cubicBezTo>
                <a:cubicBezTo>
                  <a:pt x="7903480" y="6249087"/>
                  <a:pt x="7936586" y="6225049"/>
                  <a:pt x="7786832" y="6242055"/>
                </a:cubicBezTo>
                <a:cubicBezTo>
                  <a:pt x="7637078" y="6259061"/>
                  <a:pt x="7482648" y="6216186"/>
                  <a:pt x="7190854" y="6242055"/>
                </a:cubicBezTo>
                <a:cubicBezTo>
                  <a:pt x="6899060" y="6267924"/>
                  <a:pt x="6613198" y="6234561"/>
                  <a:pt x="6404163" y="6242055"/>
                </a:cubicBezTo>
                <a:cubicBezTo>
                  <a:pt x="6195128" y="6249549"/>
                  <a:pt x="6020413" y="6174932"/>
                  <a:pt x="5808186" y="6242055"/>
                </a:cubicBezTo>
                <a:cubicBezTo>
                  <a:pt x="5595959" y="6309178"/>
                  <a:pt x="5577477" y="6209313"/>
                  <a:pt x="5498277" y="6242055"/>
                </a:cubicBezTo>
                <a:cubicBezTo>
                  <a:pt x="5419077" y="6274797"/>
                  <a:pt x="5260443" y="6206871"/>
                  <a:pt x="5188369" y="6242055"/>
                </a:cubicBezTo>
                <a:cubicBezTo>
                  <a:pt x="5116295" y="6277239"/>
                  <a:pt x="4813559" y="6186008"/>
                  <a:pt x="4592391" y="6242055"/>
                </a:cubicBezTo>
                <a:cubicBezTo>
                  <a:pt x="4371223" y="6298102"/>
                  <a:pt x="4172062" y="6201825"/>
                  <a:pt x="3996413" y="6242055"/>
                </a:cubicBezTo>
                <a:cubicBezTo>
                  <a:pt x="3820764" y="6282285"/>
                  <a:pt x="3798264" y="6211515"/>
                  <a:pt x="3686504" y="6242055"/>
                </a:cubicBezTo>
                <a:cubicBezTo>
                  <a:pt x="3574744" y="6272595"/>
                  <a:pt x="3387094" y="6207015"/>
                  <a:pt x="3185883" y="6242055"/>
                </a:cubicBezTo>
                <a:cubicBezTo>
                  <a:pt x="2984672" y="6277095"/>
                  <a:pt x="2752827" y="6208343"/>
                  <a:pt x="2589905" y="6242055"/>
                </a:cubicBezTo>
                <a:cubicBezTo>
                  <a:pt x="2426983" y="6275767"/>
                  <a:pt x="2397489" y="6220183"/>
                  <a:pt x="2279997" y="6242055"/>
                </a:cubicBezTo>
                <a:cubicBezTo>
                  <a:pt x="2162505" y="6263927"/>
                  <a:pt x="1427606" y="6094497"/>
                  <a:pt x="1040363" y="6242055"/>
                </a:cubicBezTo>
                <a:cubicBezTo>
                  <a:pt x="469614" y="6283152"/>
                  <a:pt x="16530" y="5625656"/>
                  <a:pt x="0" y="5201692"/>
                </a:cubicBezTo>
                <a:cubicBezTo>
                  <a:pt x="-63817" y="4929041"/>
                  <a:pt x="53229" y="4766408"/>
                  <a:pt x="0" y="4607216"/>
                </a:cubicBezTo>
                <a:cubicBezTo>
                  <a:pt x="-53229" y="4448024"/>
                  <a:pt x="10641" y="4249681"/>
                  <a:pt x="0" y="3929514"/>
                </a:cubicBezTo>
                <a:cubicBezTo>
                  <a:pt x="-10641" y="3609347"/>
                  <a:pt x="50339" y="3608079"/>
                  <a:pt x="0" y="3459879"/>
                </a:cubicBezTo>
                <a:cubicBezTo>
                  <a:pt x="-50339" y="3311679"/>
                  <a:pt x="38131" y="3083384"/>
                  <a:pt x="0" y="2948630"/>
                </a:cubicBezTo>
                <a:cubicBezTo>
                  <a:pt x="-38131" y="2813876"/>
                  <a:pt x="24155" y="2537962"/>
                  <a:pt x="0" y="2395767"/>
                </a:cubicBezTo>
                <a:cubicBezTo>
                  <a:pt x="-24155" y="2253572"/>
                  <a:pt x="71058" y="2055959"/>
                  <a:pt x="0" y="1801292"/>
                </a:cubicBezTo>
                <a:cubicBezTo>
                  <a:pt x="-71058" y="1546625"/>
                  <a:pt x="75197" y="1371835"/>
                  <a:pt x="0" y="1040363"/>
                </a:cubicBezTo>
                <a:close/>
              </a:path>
            </a:pathLst>
          </a:custGeom>
          <a:solidFill>
            <a:schemeClr val="bg1"/>
          </a:solidFill>
          <a:ln>
            <a:extLst>
              <a:ext uri="{C807C97D-BFC1-408E-A445-0C87EB9F89A2}">
                <ask:lineSketchStyleProps xmlns:ask="http://schemas.microsoft.com/office/drawing/2018/sketchyshapes" xmln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grpSp>
        <p:nvGrpSpPr>
          <p:cNvPr id="2" name="组合 34">
            <a:extLst>
              <a:ext uri="{FF2B5EF4-FFF2-40B4-BE49-F238E27FC236}">
                <a16:creationId xmlns:a16="http://schemas.microsoft.com/office/drawing/2014/main" id="{4A31B7F4-39E5-BB1E-38BB-5D4E6E4EEB5C}"/>
              </a:ext>
            </a:extLst>
          </p:cNvPr>
          <p:cNvGrpSpPr/>
          <p:nvPr/>
        </p:nvGrpSpPr>
        <p:grpSpPr>
          <a:xfrm>
            <a:off x="7004990" y="2001538"/>
            <a:ext cx="2445249" cy="3163650"/>
            <a:chOff x="6575164" y="2607715"/>
            <a:chExt cx="1104351" cy="3163650"/>
          </a:xfrm>
        </p:grpSpPr>
        <p:sp>
          <p:nvSpPr>
            <p:cNvPr id="3" name="圆角矩形 54">
              <a:extLst>
                <a:ext uri="{FF2B5EF4-FFF2-40B4-BE49-F238E27FC236}">
                  <a16:creationId xmlns:a16="http://schemas.microsoft.com/office/drawing/2014/main" id="{E1160B65-2673-A401-D391-D304F8FEFEA0}"/>
                </a:ext>
              </a:extLst>
            </p:cNvPr>
            <p:cNvSpPr/>
            <p:nvPr/>
          </p:nvSpPr>
          <p:spPr>
            <a:xfrm rot="21444755">
              <a:off x="6575164" y="2607715"/>
              <a:ext cx="1104351" cy="3163650"/>
            </a:xfrm>
            <a:prstGeom prst="roundRect">
              <a:avLst/>
            </a:prstGeom>
            <a:solidFill>
              <a:schemeClr val="accent6">
                <a:lumMod val="60000"/>
                <a:lumOff val="40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5" name="圆角矩形 55">
              <a:extLst>
                <a:ext uri="{FF2B5EF4-FFF2-40B4-BE49-F238E27FC236}">
                  <a16:creationId xmlns:a16="http://schemas.microsoft.com/office/drawing/2014/main" id="{1E80F722-9C42-5E31-876A-56C81CD4DCB9}"/>
                </a:ext>
              </a:extLst>
            </p:cNvPr>
            <p:cNvSpPr/>
            <p:nvPr/>
          </p:nvSpPr>
          <p:spPr>
            <a:xfrm rot="21436152">
              <a:off x="6642767" y="2673939"/>
              <a:ext cx="966308" cy="3022903"/>
            </a:xfrm>
            <a:prstGeom prst="roundRect">
              <a:avLst/>
            </a:prstGeom>
            <a:noFill/>
            <a:ln w="25400" cap="flat" cmpd="sng" algn="ctr">
              <a:solidFill>
                <a:schemeClr val="bg1"/>
              </a:solidFill>
              <a:prstDash val="sysDot"/>
            </a:ln>
            <a:effectLst>
              <a:outerShdw dist="12700" algn="l" rotWithShape="0">
                <a:srgbClr val="F5EDE8"/>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25" name="椭圆 9">
              <a:extLst>
                <a:ext uri="{FF2B5EF4-FFF2-40B4-BE49-F238E27FC236}">
                  <a16:creationId xmlns:a16="http://schemas.microsoft.com/office/drawing/2014/main" id="{E71BF3D4-17B7-C8AF-7F42-C01AE6898B44}"/>
                </a:ext>
              </a:extLst>
            </p:cNvPr>
            <p:cNvSpPr/>
            <p:nvPr/>
          </p:nvSpPr>
          <p:spPr>
            <a:xfrm>
              <a:off x="6912292" y="2644500"/>
              <a:ext cx="216000" cy="216000"/>
            </a:xfrm>
            <a:prstGeom prst="ellipse">
              <a:avLst/>
            </a:prstGeom>
            <a:solidFill>
              <a:srgbClr val="F0E6DE"/>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27" name="文本框 11">
              <a:extLst>
                <a:ext uri="{FF2B5EF4-FFF2-40B4-BE49-F238E27FC236}">
                  <a16:creationId xmlns:a16="http://schemas.microsoft.com/office/drawing/2014/main" id="{04CC8EA8-BEA7-2CBC-94CF-80F39459B4BB}"/>
                </a:ext>
              </a:extLst>
            </p:cNvPr>
            <p:cNvSpPr txBox="1"/>
            <p:nvPr/>
          </p:nvSpPr>
          <p:spPr>
            <a:xfrm rot="21420000">
              <a:off x="6662323" y="3006594"/>
              <a:ext cx="966856" cy="2246769"/>
            </a:xfrm>
            <a:prstGeom prst="rect">
              <a:avLst/>
            </a:prstGeom>
            <a:noFill/>
          </p:spPr>
          <p:txBody>
            <a:bodyPr wrap="square" rtlCol="0">
              <a:spAutoFit/>
            </a:bodyPr>
            <a:lstStyle/>
            <a:p>
              <a:pPr marL="0" marR="0" algn="just">
                <a:spcBef>
                  <a:spcPts val="0"/>
                </a:spcBef>
                <a:spcAft>
                  <a:spcPts val="0"/>
                </a:spcAft>
              </a:pPr>
              <a:r>
                <a:rPr lang="nl-NL" sz="2800" b="1" dirty="0">
                  <a:effectLst/>
                  <a:latin typeface="Cambria" panose="02040503050406030204" pitchFamily="18" charset="0"/>
                  <a:ea typeface="Cambria" panose="02040503050406030204" pitchFamily="18" charset="0"/>
                </a:rPr>
                <a:t>Khoản chi cố định: Tiền ăn, tiền điện, nước, tiền học,....</a:t>
              </a:r>
              <a:endParaRPr lang="en-US" sz="2800" b="1" dirty="0">
                <a:effectLst/>
                <a:latin typeface="Cambria" panose="02040503050406030204" pitchFamily="18" charset="0"/>
                <a:ea typeface="Cambria" panose="02040503050406030204" pitchFamily="18" charset="0"/>
              </a:endParaRPr>
            </a:p>
          </p:txBody>
        </p:sp>
      </p:grpSp>
      <p:grpSp>
        <p:nvGrpSpPr>
          <p:cNvPr id="28" name="组合 32">
            <a:extLst>
              <a:ext uri="{FF2B5EF4-FFF2-40B4-BE49-F238E27FC236}">
                <a16:creationId xmlns:a16="http://schemas.microsoft.com/office/drawing/2014/main" id="{3BBD5C0A-1465-AE50-5510-F87FE8407749}"/>
              </a:ext>
            </a:extLst>
          </p:cNvPr>
          <p:cNvGrpSpPr/>
          <p:nvPr/>
        </p:nvGrpSpPr>
        <p:grpSpPr>
          <a:xfrm>
            <a:off x="563095" y="2041734"/>
            <a:ext cx="2455522" cy="3163650"/>
            <a:chOff x="1933968" y="2627361"/>
            <a:chExt cx="1119668" cy="3163650"/>
          </a:xfrm>
        </p:grpSpPr>
        <p:sp>
          <p:nvSpPr>
            <p:cNvPr id="29" name="圆角矩形 40">
              <a:extLst>
                <a:ext uri="{FF2B5EF4-FFF2-40B4-BE49-F238E27FC236}">
                  <a16:creationId xmlns:a16="http://schemas.microsoft.com/office/drawing/2014/main" id="{77EE75A7-5530-5368-BF8F-BA1662CEEF92}"/>
                </a:ext>
              </a:extLst>
            </p:cNvPr>
            <p:cNvSpPr/>
            <p:nvPr/>
          </p:nvSpPr>
          <p:spPr>
            <a:xfrm rot="21420000">
              <a:off x="1973636" y="2652529"/>
              <a:ext cx="1080000" cy="3119868"/>
            </a:xfrm>
            <a:prstGeom prst="roundRect">
              <a:avLst/>
            </a:prstGeom>
            <a:solidFill>
              <a:srgbClr val="982B1C"/>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30" name="圆角矩形 42">
              <a:extLst>
                <a:ext uri="{FF2B5EF4-FFF2-40B4-BE49-F238E27FC236}">
                  <a16:creationId xmlns:a16="http://schemas.microsoft.com/office/drawing/2014/main" id="{B4B8C3AA-893F-043B-1222-D18114789337}"/>
                </a:ext>
              </a:extLst>
            </p:cNvPr>
            <p:cNvSpPr/>
            <p:nvPr/>
          </p:nvSpPr>
          <p:spPr>
            <a:xfrm rot="21444755">
              <a:off x="1933968" y="2627361"/>
              <a:ext cx="1104351" cy="3163650"/>
            </a:xfrm>
            <a:prstGeom prst="roundRect">
              <a:avLst/>
            </a:prstGeom>
            <a:solidFill>
              <a:schemeClr val="accent5">
                <a:lumMod val="40000"/>
                <a:lumOff val="60000"/>
              </a:schemeClr>
            </a:solidFill>
            <a:ln w="381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31" name="圆角矩形 43">
              <a:extLst>
                <a:ext uri="{FF2B5EF4-FFF2-40B4-BE49-F238E27FC236}">
                  <a16:creationId xmlns:a16="http://schemas.microsoft.com/office/drawing/2014/main" id="{C27D1FE5-CDE9-B9BA-628F-477E5C1DE6A3}"/>
                </a:ext>
              </a:extLst>
            </p:cNvPr>
            <p:cNvSpPr/>
            <p:nvPr/>
          </p:nvSpPr>
          <p:spPr>
            <a:xfrm rot="21436152">
              <a:off x="2001571" y="2693585"/>
              <a:ext cx="966308" cy="3022903"/>
            </a:xfrm>
            <a:prstGeom prst="roundRect">
              <a:avLst/>
            </a:prstGeom>
            <a:noFill/>
            <a:ln w="25400" cap="flat" cmpd="sng" algn="ctr">
              <a:solidFill>
                <a:schemeClr val="bg1"/>
              </a:solidFill>
              <a:prstDash val="sysDot"/>
            </a:ln>
            <a:effectLst>
              <a:outerShdw dist="12700" algn="l" rotWithShape="0">
                <a:srgbClr val="F5EDE8"/>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32" name="椭圆 22">
              <a:extLst>
                <a:ext uri="{FF2B5EF4-FFF2-40B4-BE49-F238E27FC236}">
                  <a16:creationId xmlns:a16="http://schemas.microsoft.com/office/drawing/2014/main" id="{033E44B3-6211-1527-C5FF-58986089DD70}"/>
                </a:ext>
              </a:extLst>
            </p:cNvPr>
            <p:cNvSpPr/>
            <p:nvPr/>
          </p:nvSpPr>
          <p:spPr>
            <a:xfrm>
              <a:off x="2271097" y="2664146"/>
              <a:ext cx="216000" cy="216000"/>
            </a:xfrm>
            <a:prstGeom prst="ellipse">
              <a:avLst/>
            </a:prstGeom>
            <a:solidFill>
              <a:srgbClr val="F5EDE8"/>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34" name="文本框 24">
              <a:extLst>
                <a:ext uri="{FF2B5EF4-FFF2-40B4-BE49-F238E27FC236}">
                  <a16:creationId xmlns:a16="http://schemas.microsoft.com/office/drawing/2014/main" id="{79572EB0-6907-DD4A-1CD5-CFFEFBDBC23C}"/>
                </a:ext>
              </a:extLst>
            </p:cNvPr>
            <p:cNvSpPr txBox="1"/>
            <p:nvPr/>
          </p:nvSpPr>
          <p:spPr>
            <a:xfrm rot="21420000">
              <a:off x="1979689" y="3258599"/>
              <a:ext cx="976991" cy="1815882"/>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lang="nl-NL" sz="2800" b="1" dirty="0">
                  <a:solidFill>
                    <a:srgbClr val="002060"/>
                  </a:solidFill>
                  <a:effectLst/>
                  <a:latin typeface="Cambria" panose="02040503050406030204" pitchFamily="18" charset="0"/>
                  <a:ea typeface="Cambria" panose="02040503050406030204" pitchFamily="18" charset="0"/>
                </a:rPr>
                <a:t>Các nguồn thu nhập: Tiền lương của bố, mẹ</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字魂107号-萌趣欢乐体" panose="00000500000000000000" pitchFamily="2" charset="-122"/>
                <a:sym typeface="字魂36号-正文宋楷" panose="02000000000000000000" pitchFamily="2" charset="-122"/>
              </a:endParaRPr>
            </a:p>
          </p:txBody>
        </p:sp>
      </p:grpSp>
      <p:grpSp>
        <p:nvGrpSpPr>
          <p:cNvPr id="35" name="组合 33">
            <a:extLst>
              <a:ext uri="{FF2B5EF4-FFF2-40B4-BE49-F238E27FC236}">
                <a16:creationId xmlns:a16="http://schemas.microsoft.com/office/drawing/2014/main" id="{EC533CE8-DA05-7A84-FFAA-CF820601A4B9}"/>
              </a:ext>
            </a:extLst>
          </p:cNvPr>
          <p:cNvGrpSpPr/>
          <p:nvPr/>
        </p:nvGrpSpPr>
        <p:grpSpPr>
          <a:xfrm>
            <a:off x="3429584" y="1475716"/>
            <a:ext cx="3298003" cy="4031232"/>
            <a:chOff x="4253197" y="2057054"/>
            <a:chExt cx="1122406" cy="3163650"/>
          </a:xfrm>
        </p:grpSpPr>
        <p:grpSp>
          <p:nvGrpSpPr>
            <p:cNvPr id="36" name="组合 12">
              <a:extLst>
                <a:ext uri="{FF2B5EF4-FFF2-40B4-BE49-F238E27FC236}">
                  <a16:creationId xmlns:a16="http://schemas.microsoft.com/office/drawing/2014/main" id="{6C9FBD64-8599-2063-52E4-D08E72FC4D3F}"/>
                </a:ext>
              </a:extLst>
            </p:cNvPr>
            <p:cNvGrpSpPr/>
            <p:nvPr/>
          </p:nvGrpSpPr>
          <p:grpSpPr>
            <a:xfrm>
              <a:off x="4253197" y="2057054"/>
              <a:ext cx="1122406" cy="3163650"/>
              <a:chOff x="4681669" y="2166879"/>
              <a:chExt cx="1122406" cy="3163650"/>
            </a:xfrm>
            <a:solidFill>
              <a:srgbClr val="FDD74D"/>
            </a:solidFill>
          </p:grpSpPr>
          <p:sp>
            <p:nvSpPr>
              <p:cNvPr id="38" name="圆角矩形 46">
                <a:extLst>
                  <a:ext uri="{FF2B5EF4-FFF2-40B4-BE49-F238E27FC236}">
                    <a16:creationId xmlns:a16="http://schemas.microsoft.com/office/drawing/2014/main" id="{2DC32203-2899-C0F3-7555-3A32342F05AA}"/>
                  </a:ext>
                </a:extLst>
              </p:cNvPr>
              <p:cNvSpPr/>
              <p:nvPr/>
            </p:nvSpPr>
            <p:spPr>
              <a:xfrm>
                <a:off x="4796075" y="2178483"/>
                <a:ext cx="1008000" cy="3132000"/>
              </a:xfrm>
              <a:prstGeom prst="roundRect">
                <a:avLst/>
              </a:pr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39" name="圆角矩形 48">
                <a:extLst>
                  <a:ext uri="{FF2B5EF4-FFF2-40B4-BE49-F238E27FC236}">
                    <a16:creationId xmlns:a16="http://schemas.microsoft.com/office/drawing/2014/main" id="{FB2A8FDB-2A41-5878-AA35-96B1166B63C8}"/>
                  </a:ext>
                </a:extLst>
              </p:cNvPr>
              <p:cNvSpPr/>
              <p:nvPr/>
            </p:nvSpPr>
            <p:spPr>
              <a:xfrm rot="29136">
                <a:off x="4681669" y="2166879"/>
                <a:ext cx="1104351" cy="3163650"/>
              </a:xfrm>
              <a:prstGeom prst="roundRect">
                <a:avLst/>
              </a:prstGeom>
              <a:grp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40" name="圆角矩形 49">
                <a:extLst>
                  <a:ext uri="{FF2B5EF4-FFF2-40B4-BE49-F238E27FC236}">
                    <a16:creationId xmlns:a16="http://schemas.microsoft.com/office/drawing/2014/main" id="{3D2E6F7D-32C2-70EE-0E8C-AD031FF37150}"/>
                  </a:ext>
                </a:extLst>
              </p:cNvPr>
              <p:cNvSpPr/>
              <p:nvPr/>
            </p:nvSpPr>
            <p:spPr>
              <a:xfrm rot="20533">
                <a:off x="4749536" y="2233044"/>
                <a:ext cx="966308" cy="3022903"/>
              </a:xfrm>
              <a:prstGeom prst="roundRect">
                <a:avLst/>
              </a:prstGeom>
              <a:grpFill/>
              <a:ln w="25400" cap="flat" cmpd="sng" algn="ctr">
                <a:solidFill>
                  <a:schemeClr val="bg1"/>
                </a:solidFill>
                <a:prstDash val="sysDot"/>
              </a:ln>
              <a:effectLst>
                <a:outerShdw dist="12700" algn="l" rotWithShape="0">
                  <a:srgbClr val="F5EDE8"/>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41" name="椭圆 16">
                <a:extLst>
                  <a:ext uri="{FF2B5EF4-FFF2-40B4-BE49-F238E27FC236}">
                    <a16:creationId xmlns:a16="http://schemas.microsoft.com/office/drawing/2014/main" id="{466CA203-C865-A599-9BCF-E3C112370BA2}"/>
                  </a:ext>
                </a:extLst>
              </p:cNvPr>
              <p:cNvSpPr/>
              <p:nvPr/>
            </p:nvSpPr>
            <p:spPr>
              <a:xfrm rot="184381">
                <a:off x="5138374" y="2200809"/>
                <a:ext cx="216000" cy="216000"/>
              </a:xfrm>
              <a:prstGeom prst="ellipse">
                <a:avLst/>
              </a:pr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43" name="文本框 18">
                <a:extLst>
                  <a:ext uri="{FF2B5EF4-FFF2-40B4-BE49-F238E27FC236}">
                    <a16:creationId xmlns:a16="http://schemas.microsoft.com/office/drawing/2014/main" id="{9364240E-DF21-DD11-6C69-198BA33C4BB0}"/>
                  </a:ext>
                </a:extLst>
              </p:cNvPr>
              <p:cNvSpPr txBox="1"/>
              <p:nvPr/>
            </p:nvSpPr>
            <p:spPr>
              <a:xfrm>
                <a:off x="4741266" y="2548302"/>
                <a:ext cx="982387" cy="2391230"/>
              </a:xfrm>
              <a:prstGeom prst="rect">
                <a:avLst/>
              </a:prstGeom>
              <a:noFill/>
            </p:spPr>
            <p:txBody>
              <a:bodyPr wrap="square" rtlCol="0">
                <a:spAutoFit/>
              </a:bodyPr>
              <a:lstStyle/>
              <a:p>
                <a:pPr marL="342900" marR="0" indent="-342900" algn="just">
                  <a:spcBef>
                    <a:spcPts val="0"/>
                  </a:spcBef>
                  <a:spcAft>
                    <a:spcPts val="0"/>
                  </a:spcAft>
                  <a:buFont typeface="Arial" panose="020B0604020202020204" pitchFamily="34" charset="0"/>
                  <a:buChar char="•"/>
                </a:pPr>
                <a:r>
                  <a:rPr lang="nl-NL" sz="2400" b="1" dirty="0">
                    <a:effectLst/>
                    <a:latin typeface="Cambria" panose="02040503050406030204" pitchFamily="18" charset="0"/>
                    <a:ea typeface="Cambria" panose="02040503050406030204" pitchFamily="18" charset="0"/>
                  </a:rPr>
                  <a:t>Nguồn thu cố định hàng tháng là tiền lương của bố mẹ</a:t>
                </a:r>
              </a:p>
              <a:p>
                <a:pPr marL="342900" marR="0" indent="-342900" algn="just">
                  <a:spcBef>
                    <a:spcPts val="0"/>
                  </a:spcBef>
                  <a:spcAft>
                    <a:spcPts val="0"/>
                  </a:spcAft>
                  <a:buFont typeface="Arial" panose="020B0604020202020204" pitchFamily="34" charset="0"/>
                  <a:buChar char="•"/>
                </a:pPr>
                <a:r>
                  <a:rPr lang="nl-NL" sz="2400" b="1" dirty="0">
                    <a:latin typeface="Cambria" panose="02040503050406030204" pitchFamily="18" charset="0"/>
                    <a:ea typeface="Cambria" panose="02040503050406030204" pitchFamily="18" charset="0"/>
                  </a:rPr>
                  <a:t>N</a:t>
                </a:r>
                <a:r>
                  <a:rPr lang="nl-NL" sz="2400" b="1" dirty="0">
                    <a:effectLst/>
                    <a:latin typeface="Cambria" panose="02040503050406030204" pitchFamily="18" charset="0"/>
                    <a:ea typeface="Cambria" panose="02040503050406030204" pitchFamily="18" charset="0"/>
                  </a:rPr>
                  <a:t>guồn thu đột xuất là được ông bà cho, bố mẹ được thưởng,...</a:t>
                </a:r>
                <a:endParaRPr lang="en-US" sz="2400" b="1" dirty="0">
                  <a:effectLst/>
                  <a:latin typeface="Cambria" panose="02040503050406030204" pitchFamily="18" charset="0"/>
                  <a:ea typeface="Cambria" panose="02040503050406030204" pitchFamily="18" charset="0"/>
                </a:endParaRPr>
              </a:p>
            </p:txBody>
          </p:sp>
        </p:grpSp>
        <p:sp>
          <p:nvSpPr>
            <p:cNvPr id="37" name="椭圆 26">
              <a:extLst>
                <a:ext uri="{FF2B5EF4-FFF2-40B4-BE49-F238E27FC236}">
                  <a16:creationId xmlns:a16="http://schemas.microsoft.com/office/drawing/2014/main" id="{3FDE000C-0830-60EA-2ACC-4091C732092C}"/>
                </a:ext>
              </a:extLst>
            </p:cNvPr>
            <p:cNvSpPr/>
            <p:nvPr/>
          </p:nvSpPr>
          <p:spPr>
            <a:xfrm>
              <a:off x="4713681" y="2111745"/>
              <a:ext cx="216000" cy="216000"/>
            </a:xfrm>
            <a:prstGeom prst="ellipse">
              <a:avLst/>
            </a:prstGeom>
            <a:solidFill>
              <a:srgbClr val="F0E6DE"/>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grpSp>
      <p:sp>
        <p:nvSpPr>
          <p:cNvPr id="44" name="任意多边形 66">
            <a:extLst>
              <a:ext uri="{FF2B5EF4-FFF2-40B4-BE49-F238E27FC236}">
                <a16:creationId xmlns:a16="http://schemas.microsoft.com/office/drawing/2014/main" id="{53C0CDDF-7A75-E485-4DE1-9784F6E57456}"/>
              </a:ext>
            </a:extLst>
          </p:cNvPr>
          <p:cNvSpPr/>
          <p:nvPr/>
        </p:nvSpPr>
        <p:spPr>
          <a:xfrm>
            <a:off x="7342084" y="1263722"/>
            <a:ext cx="2241719" cy="1021518"/>
          </a:xfrm>
          <a:custGeom>
            <a:avLst/>
            <a:gdLst>
              <a:gd name="connsiteX0" fmla="*/ 0 w 1633987"/>
              <a:gd name="connsiteY0" fmla="*/ 1012754 h 1012754"/>
              <a:gd name="connsiteX1" fmla="*/ 1289154 w 1633987"/>
              <a:gd name="connsiteY1" fmla="*/ 8413 h 1012754"/>
              <a:gd name="connsiteX2" fmla="*/ 1633928 w 1633987"/>
              <a:gd name="connsiteY2" fmla="*/ 518078 h 1012754"/>
              <a:gd name="connsiteX0" fmla="*/ 0 w 1414888"/>
              <a:gd name="connsiteY0" fmla="*/ 1022874 h 1862323"/>
              <a:gd name="connsiteX1" fmla="*/ 1289154 w 1414888"/>
              <a:gd name="connsiteY1" fmla="*/ 18533 h 1862323"/>
              <a:gd name="connsiteX2" fmla="*/ 1364105 w 1414888"/>
              <a:gd name="connsiteY2" fmla="*/ 1862323 h 1862323"/>
              <a:gd name="connsiteX0" fmla="*/ 0 w 1364148"/>
              <a:gd name="connsiteY0" fmla="*/ 279647 h 1119096"/>
              <a:gd name="connsiteX1" fmla="*/ 1034321 w 1364148"/>
              <a:gd name="connsiteY1" fmla="*/ 174716 h 1119096"/>
              <a:gd name="connsiteX2" fmla="*/ 1364105 w 1364148"/>
              <a:gd name="connsiteY2" fmla="*/ 1119096 h 1119096"/>
              <a:gd name="connsiteX0" fmla="*/ 0 w 1364123"/>
              <a:gd name="connsiteY0" fmla="*/ 289987 h 1129436"/>
              <a:gd name="connsiteX1" fmla="*/ 1034321 w 1364123"/>
              <a:gd name="connsiteY1" fmla="*/ 185056 h 1129436"/>
              <a:gd name="connsiteX2" fmla="*/ 1364105 w 1364123"/>
              <a:gd name="connsiteY2" fmla="*/ 1129436 h 1129436"/>
              <a:gd name="connsiteX0" fmla="*/ 0 w 1723880"/>
              <a:gd name="connsiteY0" fmla="*/ 513114 h 513114"/>
              <a:gd name="connsiteX1" fmla="*/ 1034321 w 1723880"/>
              <a:gd name="connsiteY1" fmla="*/ 408183 h 513114"/>
              <a:gd name="connsiteX2" fmla="*/ 1723869 w 1723880"/>
              <a:gd name="connsiteY2" fmla="*/ 3448 h 513114"/>
              <a:gd name="connsiteX0" fmla="*/ 0 w 1723877"/>
              <a:gd name="connsiteY0" fmla="*/ 511809 h 654152"/>
              <a:gd name="connsiteX1" fmla="*/ 884419 w 1723877"/>
              <a:gd name="connsiteY1" fmla="*/ 646721 h 654152"/>
              <a:gd name="connsiteX2" fmla="*/ 1723869 w 1723877"/>
              <a:gd name="connsiteY2" fmla="*/ 2143 h 654152"/>
            </a:gdLst>
            <a:ahLst/>
            <a:cxnLst>
              <a:cxn ang="0">
                <a:pos x="connsiteX0" y="connsiteY0"/>
              </a:cxn>
              <a:cxn ang="0">
                <a:pos x="connsiteX1" y="connsiteY1"/>
              </a:cxn>
              <a:cxn ang="0">
                <a:pos x="connsiteX2" y="connsiteY2"/>
              </a:cxn>
            </a:cxnLst>
            <a:rect l="l" t="t" r="r" b="b"/>
            <a:pathLst>
              <a:path w="1723877" h="654152">
                <a:moveTo>
                  <a:pt x="0" y="511809"/>
                </a:moveTo>
                <a:cubicBezTo>
                  <a:pt x="508416" y="50861"/>
                  <a:pt x="597108" y="731665"/>
                  <a:pt x="884419" y="646721"/>
                </a:cubicBezTo>
                <a:cubicBezTo>
                  <a:pt x="1171730" y="561777"/>
                  <a:pt x="1726367" y="-40329"/>
                  <a:pt x="1723869" y="2143"/>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45" name="任意多边形 65">
            <a:extLst>
              <a:ext uri="{FF2B5EF4-FFF2-40B4-BE49-F238E27FC236}">
                <a16:creationId xmlns:a16="http://schemas.microsoft.com/office/drawing/2014/main" id="{EEE3ADC8-1E0F-9FD0-C71A-D87A34C26D0A}"/>
              </a:ext>
            </a:extLst>
          </p:cNvPr>
          <p:cNvSpPr/>
          <p:nvPr/>
        </p:nvSpPr>
        <p:spPr>
          <a:xfrm>
            <a:off x="4765225" y="1362952"/>
            <a:ext cx="2589086" cy="732976"/>
          </a:xfrm>
          <a:custGeom>
            <a:avLst/>
            <a:gdLst>
              <a:gd name="connsiteX0" fmla="*/ 0 w 1633987"/>
              <a:gd name="connsiteY0" fmla="*/ 1012754 h 1012754"/>
              <a:gd name="connsiteX1" fmla="*/ 1289154 w 1633987"/>
              <a:gd name="connsiteY1" fmla="*/ 8413 h 1012754"/>
              <a:gd name="connsiteX2" fmla="*/ 1633928 w 1633987"/>
              <a:gd name="connsiteY2" fmla="*/ 518078 h 1012754"/>
              <a:gd name="connsiteX0" fmla="*/ 0 w 1414888"/>
              <a:gd name="connsiteY0" fmla="*/ 1022874 h 1862323"/>
              <a:gd name="connsiteX1" fmla="*/ 1289154 w 1414888"/>
              <a:gd name="connsiteY1" fmla="*/ 18533 h 1862323"/>
              <a:gd name="connsiteX2" fmla="*/ 1364105 w 1414888"/>
              <a:gd name="connsiteY2" fmla="*/ 1862323 h 1862323"/>
              <a:gd name="connsiteX0" fmla="*/ 0 w 1364148"/>
              <a:gd name="connsiteY0" fmla="*/ 279647 h 1119096"/>
              <a:gd name="connsiteX1" fmla="*/ 1034321 w 1364148"/>
              <a:gd name="connsiteY1" fmla="*/ 174716 h 1119096"/>
              <a:gd name="connsiteX2" fmla="*/ 1364105 w 1364148"/>
              <a:gd name="connsiteY2" fmla="*/ 1119096 h 1119096"/>
              <a:gd name="connsiteX0" fmla="*/ 0 w 1364123"/>
              <a:gd name="connsiteY0" fmla="*/ 289987 h 1129436"/>
              <a:gd name="connsiteX1" fmla="*/ 1034321 w 1364123"/>
              <a:gd name="connsiteY1" fmla="*/ 185056 h 1129436"/>
              <a:gd name="connsiteX2" fmla="*/ 1364105 w 1364123"/>
              <a:gd name="connsiteY2" fmla="*/ 1129436 h 1129436"/>
            </a:gdLst>
            <a:ahLst/>
            <a:cxnLst>
              <a:cxn ang="0">
                <a:pos x="connsiteX0" y="connsiteY0"/>
              </a:cxn>
              <a:cxn ang="0">
                <a:pos x="connsiteX1" y="connsiteY1"/>
              </a:cxn>
              <a:cxn ang="0">
                <a:pos x="connsiteX2" y="connsiteY2"/>
              </a:cxn>
            </a:cxnLst>
            <a:rect l="l" t="t" r="r" b="b"/>
            <a:pathLst>
              <a:path w="1364123" h="1129436">
                <a:moveTo>
                  <a:pt x="0" y="289987"/>
                </a:moveTo>
                <a:cubicBezTo>
                  <a:pt x="508416" y="-170961"/>
                  <a:pt x="956872" y="15168"/>
                  <a:pt x="1034321" y="185056"/>
                </a:cubicBezTo>
                <a:cubicBezTo>
                  <a:pt x="1111770" y="354944"/>
                  <a:pt x="1366603" y="1086964"/>
                  <a:pt x="1364105" y="1129436"/>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46" name="任意多边形 64">
            <a:extLst>
              <a:ext uri="{FF2B5EF4-FFF2-40B4-BE49-F238E27FC236}">
                <a16:creationId xmlns:a16="http://schemas.microsoft.com/office/drawing/2014/main" id="{08F05312-29C2-139F-FF3E-58E52EC8480F}"/>
              </a:ext>
            </a:extLst>
          </p:cNvPr>
          <p:cNvSpPr/>
          <p:nvPr/>
        </p:nvSpPr>
        <p:spPr>
          <a:xfrm>
            <a:off x="1878836" y="1280320"/>
            <a:ext cx="2954229" cy="928218"/>
          </a:xfrm>
          <a:custGeom>
            <a:avLst/>
            <a:gdLst>
              <a:gd name="connsiteX0" fmla="*/ 0 w 1633987"/>
              <a:gd name="connsiteY0" fmla="*/ 1012754 h 1012754"/>
              <a:gd name="connsiteX1" fmla="*/ 1289154 w 1633987"/>
              <a:gd name="connsiteY1" fmla="*/ 8413 h 1012754"/>
              <a:gd name="connsiteX2" fmla="*/ 1633928 w 1633987"/>
              <a:gd name="connsiteY2" fmla="*/ 518078 h 1012754"/>
              <a:gd name="connsiteX0" fmla="*/ 0 w 1708912"/>
              <a:gd name="connsiteY0" fmla="*/ 1013432 h 1013432"/>
              <a:gd name="connsiteX1" fmla="*/ 1289154 w 1708912"/>
              <a:gd name="connsiteY1" fmla="*/ 9091 h 1013432"/>
              <a:gd name="connsiteX2" fmla="*/ 1708879 w 1708912"/>
              <a:gd name="connsiteY2" fmla="*/ 503766 h 1013432"/>
            </a:gdLst>
            <a:ahLst/>
            <a:cxnLst>
              <a:cxn ang="0">
                <a:pos x="connsiteX0" y="connsiteY0"/>
              </a:cxn>
              <a:cxn ang="0">
                <a:pos x="connsiteX1" y="connsiteY1"/>
              </a:cxn>
              <a:cxn ang="0">
                <a:pos x="connsiteX2" y="connsiteY2"/>
              </a:cxn>
            </a:cxnLst>
            <a:rect l="l" t="t" r="r" b="b"/>
            <a:pathLst>
              <a:path w="1708912" h="1013432">
                <a:moveTo>
                  <a:pt x="0" y="1013432"/>
                </a:moveTo>
                <a:cubicBezTo>
                  <a:pt x="508416" y="552484"/>
                  <a:pt x="1004341" y="94035"/>
                  <a:pt x="1289154" y="9091"/>
                </a:cubicBezTo>
                <a:cubicBezTo>
                  <a:pt x="1573967" y="-75853"/>
                  <a:pt x="1711377" y="461294"/>
                  <a:pt x="1708879" y="503766"/>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47" name="任意多边形 63">
            <a:extLst>
              <a:ext uri="{FF2B5EF4-FFF2-40B4-BE49-F238E27FC236}">
                <a16:creationId xmlns:a16="http://schemas.microsoft.com/office/drawing/2014/main" id="{27622580-23D9-85F4-84F3-E48C9E5E1050}"/>
              </a:ext>
            </a:extLst>
          </p:cNvPr>
          <p:cNvSpPr/>
          <p:nvPr/>
        </p:nvSpPr>
        <p:spPr>
          <a:xfrm>
            <a:off x="421584" y="1773777"/>
            <a:ext cx="1457252" cy="460532"/>
          </a:xfrm>
          <a:custGeom>
            <a:avLst/>
            <a:gdLst>
              <a:gd name="connsiteX0" fmla="*/ 0 w 1993691"/>
              <a:gd name="connsiteY0" fmla="*/ 0 h 974361"/>
              <a:gd name="connsiteX1" fmla="*/ 1993691 w 1993691"/>
              <a:gd name="connsiteY1" fmla="*/ 974361 h 974361"/>
              <a:gd name="connsiteX0" fmla="*/ 0 w 1993691"/>
              <a:gd name="connsiteY0" fmla="*/ 0 h 974361"/>
              <a:gd name="connsiteX1" fmla="*/ 1993691 w 1993691"/>
              <a:gd name="connsiteY1" fmla="*/ 974361 h 974361"/>
              <a:gd name="connsiteX0" fmla="*/ 0 w 1993691"/>
              <a:gd name="connsiteY0" fmla="*/ 0 h 1100308"/>
              <a:gd name="connsiteX1" fmla="*/ 1993691 w 1993691"/>
              <a:gd name="connsiteY1" fmla="*/ 974361 h 1100308"/>
              <a:gd name="connsiteX0" fmla="*/ 0 w 2413100"/>
              <a:gd name="connsiteY0" fmla="*/ 0 h 1100308"/>
              <a:gd name="connsiteX1" fmla="*/ 2413100 w 2413100"/>
              <a:gd name="connsiteY1" fmla="*/ 974361 h 1100308"/>
            </a:gdLst>
            <a:ahLst/>
            <a:cxnLst>
              <a:cxn ang="0">
                <a:pos x="connsiteX0" y="connsiteY0"/>
              </a:cxn>
              <a:cxn ang="0">
                <a:pos x="connsiteX1" y="connsiteY1"/>
              </a:cxn>
            </a:cxnLst>
            <a:rect l="l" t="t" r="r" b="b"/>
            <a:pathLst>
              <a:path w="2413100" h="1100308">
                <a:moveTo>
                  <a:pt x="0" y="0"/>
                </a:moveTo>
                <a:cubicBezTo>
                  <a:pt x="1079291" y="1833796"/>
                  <a:pt x="869114" y="774493"/>
                  <a:pt x="2413100" y="974361"/>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grpSp>
        <p:nvGrpSpPr>
          <p:cNvPr id="58" name="组合 34">
            <a:extLst>
              <a:ext uri="{FF2B5EF4-FFF2-40B4-BE49-F238E27FC236}">
                <a16:creationId xmlns:a16="http://schemas.microsoft.com/office/drawing/2014/main" id="{7296E90C-788B-78A8-3430-592DFFE4EC5E}"/>
              </a:ext>
            </a:extLst>
          </p:cNvPr>
          <p:cNvGrpSpPr/>
          <p:nvPr/>
        </p:nvGrpSpPr>
        <p:grpSpPr>
          <a:xfrm>
            <a:off x="9686545" y="1521150"/>
            <a:ext cx="2445249" cy="3460373"/>
            <a:chOff x="6575164" y="2607715"/>
            <a:chExt cx="1104351" cy="3209965"/>
          </a:xfrm>
          <a:solidFill>
            <a:schemeClr val="accent2">
              <a:lumMod val="60000"/>
              <a:lumOff val="40000"/>
            </a:schemeClr>
          </a:solidFill>
        </p:grpSpPr>
        <p:sp>
          <p:nvSpPr>
            <p:cNvPr id="59" name="圆角矩形 54">
              <a:extLst>
                <a:ext uri="{FF2B5EF4-FFF2-40B4-BE49-F238E27FC236}">
                  <a16:creationId xmlns:a16="http://schemas.microsoft.com/office/drawing/2014/main" id="{468DA3B8-0112-2CBF-2C5D-31F261FBEABE}"/>
                </a:ext>
              </a:extLst>
            </p:cNvPr>
            <p:cNvSpPr/>
            <p:nvPr/>
          </p:nvSpPr>
          <p:spPr>
            <a:xfrm rot="21444755">
              <a:off x="6575164" y="2607715"/>
              <a:ext cx="1104351" cy="3163650"/>
            </a:xfrm>
            <a:prstGeom prst="roundRect">
              <a:avLst/>
            </a:prstGeom>
            <a:grp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60" name="圆角矩形 55">
              <a:extLst>
                <a:ext uri="{FF2B5EF4-FFF2-40B4-BE49-F238E27FC236}">
                  <a16:creationId xmlns:a16="http://schemas.microsoft.com/office/drawing/2014/main" id="{C4F6083D-1E23-CAE6-B7BB-BD5C682C2895}"/>
                </a:ext>
              </a:extLst>
            </p:cNvPr>
            <p:cNvSpPr/>
            <p:nvPr/>
          </p:nvSpPr>
          <p:spPr>
            <a:xfrm rot="21436152">
              <a:off x="6642767" y="2673939"/>
              <a:ext cx="966308" cy="3022903"/>
            </a:xfrm>
            <a:prstGeom prst="roundRect">
              <a:avLst/>
            </a:prstGeom>
            <a:grpFill/>
            <a:ln w="25400" cap="flat" cmpd="sng" algn="ctr">
              <a:solidFill>
                <a:schemeClr val="bg1"/>
              </a:solidFill>
              <a:prstDash val="sysDot"/>
            </a:ln>
            <a:effectLst>
              <a:outerShdw dist="12700" algn="l" rotWithShape="0">
                <a:srgbClr val="F5EDE8"/>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61" name="椭圆 9">
              <a:extLst>
                <a:ext uri="{FF2B5EF4-FFF2-40B4-BE49-F238E27FC236}">
                  <a16:creationId xmlns:a16="http://schemas.microsoft.com/office/drawing/2014/main" id="{8901CD4D-EC0F-878D-2589-AD4E54A3DDD7}"/>
                </a:ext>
              </a:extLst>
            </p:cNvPr>
            <p:cNvSpPr/>
            <p:nvPr/>
          </p:nvSpPr>
          <p:spPr>
            <a:xfrm>
              <a:off x="6912292" y="2644500"/>
              <a:ext cx="216000" cy="216000"/>
            </a:xfrm>
            <a:prstGeom prst="ellipse">
              <a:avLst/>
            </a:pr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62" name="文本框 11">
              <a:extLst>
                <a:ext uri="{FF2B5EF4-FFF2-40B4-BE49-F238E27FC236}">
                  <a16:creationId xmlns:a16="http://schemas.microsoft.com/office/drawing/2014/main" id="{9FB6EB20-8E25-2CCC-62C0-2F096FC51828}"/>
                </a:ext>
              </a:extLst>
            </p:cNvPr>
            <p:cNvSpPr txBox="1"/>
            <p:nvPr/>
          </p:nvSpPr>
          <p:spPr>
            <a:xfrm rot="21420000">
              <a:off x="6685523" y="2709137"/>
              <a:ext cx="966856" cy="3108543"/>
            </a:xfrm>
            <a:prstGeom prst="rect">
              <a:avLst/>
            </a:prstGeom>
            <a:noFill/>
          </p:spPr>
          <p:txBody>
            <a:bodyPr wrap="square" rtlCol="0">
              <a:spAutoFit/>
            </a:bodyPr>
            <a:lstStyle/>
            <a:p>
              <a:pPr marL="0" marR="0" algn="just">
                <a:spcBef>
                  <a:spcPts val="0"/>
                </a:spcBef>
                <a:spcAft>
                  <a:spcPts val="0"/>
                </a:spcAft>
              </a:pPr>
              <a:r>
                <a:rPr lang="nl-NL" sz="2800" b="1" dirty="0">
                  <a:effectLst/>
                  <a:latin typeface="Cambria" panose="02040503050406030204" pitchFamily="18" charset="0"/>
                  <a:ea typeface="Cambria" panose="02040503050406030204" pitchFamily="18" charset="0"/>
                </a:rPr>
                <a:t>Khoản chi phát sinh: </a:t>
              </a:r>
              <a:r>
                <a:rPr lang="vi-VN" sz="2800" b="1" dirty="0">
                  <a:effectLst/>
                  <a:latin typeface="Cambria" panose="02040503050406030204" pitchFamily="18" charset="0"/>
                  <a:ea typeface="Cambria" panose="02040503050406030204" pitchFamily="18" charset="0"/>
                </a:rPr>
                <a:t>Sinh nhật bạn bè, sinh nhật người thân, đám cưới, ....</a:t>
              </a:r>
              <a:endParaRPr lang="en-US" sz="2800" b="1" dirty="0">
                <a:effectLst/>
                <a:latin typeface="Cambria" panose="02040503050406030204" pitchFamily="18" charset="0"/>
                <a:ea typeface="Cambria" panose="02040503050406030204" pitchFamily="18" charset="0"/>
              </a:endParaRPr>
            </a:p>
          </p:txBody>
        </p:sp>
      </p:grpSp>
      <p:sp>
        <p:nvSpPr>
          <p:cNvPr id="63" name="任意多边形 65">
            <a:extLst>
              <a:ext uri="{FF2B5EF4-FFF2-40B4-BE49-F238E27FC236}">
                <a16:creationId xmlns:a16="http://schemas.microsoft.com/office/drawing/2014/main" id="{2822E804-9511-7796-8B39-0C92F96E6D66}"/>
              </a:ext>
            </a:extLst>
          </p:cNvPr>
          <p:cNvSpPr/>
          <p:nvPr/>
        </p:nvSpPr>
        <p:spPr>
          <a:xfrm>
            <a:off x="9446816" y="1301308"/>
            <a:ext cx="1421257" cy="486395"/>
          </a:xfrm>
          <a:custGeom>
            <a:avLst/>
            <a:gdLst>
              <a:gd name="connsiteX0" fmla="*/ 0 w 1633987"/>
              <a:gd name="connsiteY0" fmla="*/ 1012754 h 1012754"/>
              <a:gd name="connsiteX1" fmla="*/ 1289154 w 1633987"/>
              <a:gd name="connsiteY1" fmla="*/ 8413 h 1012754"/>
              <a:gd name="connsiteX2" fmla="*/ 1633928 w 1633987"/>
              <a:gd name="connsiteY2" fmla="*/ 518078 h 1012754"/>
              <a:gd name="connsiteX0" fmla="*/ 0 w 1414888"/>
              <a:gd name="connsiteY0" fmla="*/ 1022874 h 1862323"/>
              <a:gd name="connsiteX1" fmla="*/ 1289154 w 1414888"/>
              <a:gd name="connsiteY1" fmla="*/ 18533 h 1862323"/>
              <a:gd name="connsiteX2" fmla="*/ 1364105 w 1414888"/>
              <a:gd name="connsiteY2" fmla="*/ 1862323 h 1862323"/>
              <a:gd name="connsiteX0" fmla="*/ 0 w 1364148"/>
              <a:gd name="connsiteY0" fmla="*/ 279647 h 1119096"/>
              <a:gd name="connsiteX1" fmla="*/ 1034321 w 1364148"/>
              <a:gd name="connsiteY1" fmla="*/ 174716 h 1119096"/>
              <a:gd name="connsiteX2" fmla="*/ 1364105 w 1364148"/>
              <a:gd name="connsiteY2" fmla="*/ 1119096 h 1119096"/>
              <a:gd name="connsiteX0" fmla="*/ 0 w 1364123"/>
              <a:gd name="connsiteY0" fmla="*/ 289987 h 1129436"/>
              <a:gd name="connsiteX1" fmla="*/ 1034321 w 1364123"/>
              <a:gd name="connsiteY1" fmla="*/ 185056 h 1129436"/>
              <a:gd name="connsiteX2" fmla="*/ 1364105 w 1364123"/>
              <a:gd name="connsiteY2" fmla="*/ 1129436 h 1129436"/>
            </a:gdLst>
            <a:ahLst/>
            <a:cxnLst>
              <a:cxn ang="0">
                <a:pos x="connsiteX0" y="connsiteY0"/>
              </a:cxn>
              <a:cxn ang="0">
                <a:pos x="connsiteX1" y="connsiteY1"/>
              </a:cxn>
              <a:cxn ang="0">
                <a:pos x="connsiteX2" y="connsiteY2"/>
              </a:cxn>
            </a:cxnLst>
            <a:rect l="l" t="t" r="r" b="b"/>
            <a:pathLst>
              <a:path w="1364123" h="1129436">
                <a:moveTo>
                  <a:pt x="0" y="289987"/>
                </a:moveTo>
                <a:cubicBezTo>
                  <a:pt x="508416" y="-170961"/>
                  <a:pt x="956872" y="15168"/>
                  <a:pt x="1034321" y="185056"/>
                </a:cubicBezTo>
                <a:cubicBezTo>
                  <a:pt x="1111770" y="354944"/>
                  <a:pt x="1366603" y="1086964"/>
                  <a:pt x="1364105" y="1129436"/>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Tree>
    <p:extLst>
      <p:ext uri="{BB962C8B-B14F-4D97-AF65-F5344CB8AC3E}">
        <p14:creationId xmlns:p14="http://schemas.microsoft.com/office/powerpoint/2010/main" val="4155199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wipe(left)">
                                      <p:cBhvr>
                                        <p:cTn id="16" dur="500"/>
                                        <p:tgtEl>
                                          <p:spTgt spid="46"/>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left)">
                                      <p:cBhvr>
                                        <p:cTn id="20" dur="500"/>
                                        <p:tgtEl>
                                          <p:spTgt spid="3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left)">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wipe(left)">
                                      <p:cBhvr>
                                        <p:cTn id="29" dur="500"/>
                                        <p:tgtEl>
                                          <p:spTgt spid="44"/>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left)">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wipe(left)">
                                      <p:cBhvr>
                                        <p:cTn id="38" dur="500"/>
                                        <p:tgtEl>
                                          <p:spTgt spid="63"/>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58"/>
                                        </p:tgtEl>
                                        <p:attrNameLst>
                                          <p:attrName>style.visibility</p:attrName>
                                        </p:attrNameLst>
                                      </p:cBhvr>
                                      <p:to>
                                        <p:strVal val="visible"/>
                                      </p:to>
                                    </p:set>
                                    <p:animEffect transition="in" filter="wipe(left)">
                                      <p:cBhvr>
                                        <p:cTn id="4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P spid="6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形状&#10;&#10;低可信度描述已自动生成">
            <a:extLst>
              <a:ext uri="{FF2B5EF4-FFF2-40B4-BE49-F238E27FC236}">
                <a16:creationId xmlns:a16="http://schemas.microsoft.com/office/drawing/2014/main" id="{3934347C-0DB5-6242-5A71-30849306E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8" descr="卡通人物&#10;&#10;中度可信度描述已自动生成">
            <a:extLst>
              <a:ext uri="{FF2B5EF4-FFF2-40B4-BE49-F238E27FC236}">
                <a16:creationId xmlns:a16="http://schemas.microsoft.com/office/drawing/2014/main" id="{A7D97FF5-89B3-A5D2-C5D4-80A595E42D83}"/>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8" name="图片 17" descr="卡通人物&#10;&#10;中度可信度描述已自动生成">
            <a:extLst>
              <a:ext uri="{FF2B5EF4-FFF2-40B4-BE49-F238E27FC236}">
                <a16:creationId xmlns:a16="http://schemas.microsoft.com/office/drawing/2014/main" id="{BE58BABF-A82D-CDA8-67E5-ED3C81576489}"/>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9" name="图片 30" descr="卡通人物&#10;&#10;中度可信度描述已自动生成">
            <a:extLst>
              <a:ext uri="{FF2B5EF4-FFF2-40B4-BE49-F238E27FC236}">
                <a16:creationId xmlns:a16="http://schemas.microsoft.com/office/drawing/2014/main" id="{3E19226D-9A24-4FD3-42BF-F8D7EB8B62DC}"/>
              </a:ext>
            </a:extLst>
          </p:cNvPr>
          <p:cNvPicPr>
            <a:picLocks noChangeAspect="1"/>
          </p:cNvPicPr>
          <p:nvPr/>
        </p:nvPicPr>
        <p:blipFill rotWithShape="1">
          <a:blip r:embed="rId3">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10" name="图片 32" descr="卡通人物&#10;&#10;中度可信度描述已自动生成">
            <a:extLst>
              <a:ext uri="{FF2B5EF4-FFF2-40B4-BE49-F238E27FC236}">
                <a16:creationId xmlns:a16="http://schemas.microsoft.com/office/drawing/2014/main" id="{4364EFE1-41E6-571E-25CC-1958E5D486AE}"/>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11" name="图片 18" descr="卡通人物&#10;&#10;中度可信度描述已自动生成">
            <a:extLst>
              <a:ext uri="{FF2B5EF4-FFF2-40B4-BE49-F238E27FC236}">
                <a16:creationId xmlns:a16="http://schemas.microsoft.com/office/drawing/2014/main" id="{B989E9FB-BAD0-8D61-1AA2-751CC54747C7}"/>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53356" y="4998336"/>
            <a:ext cx="2971448" cy="1880315"/>
          </a:xfrm>
          <a:prstGeom prst="rect">
            <a:avLst/>
          </a:prstGeom>
        </p:spPr>
      </p:pic>
      <p:pic>
        <p:nvPicPr>
          <p:cNvPr id="12" name="图片 9" descr="图片包含 游戏机, 花, 桌子, 体育&#10;&#10;描述已自动生成">
            <a:extLst>
              <a:ext uri="{FF2B5EF4-FFF2-40B4-BE49-F238E27FC236}">
                <a16:creationId xmlns:a16="http://schemas.microsoft.com/office/drawing/2014/main" id="{1216D288-4B54-8870-A613-8B6B0EDD8B02}"/>
              </a:ext>
            </a:extLst>
          </p:cNvPr>
          <p:cNvPicPr>
            <a:picLocks noChangeAspect="1"/>
          </p:cNvPicPr>
          <p:nvPr/>
        </p:nvPicPr>
        <p:blipFill rotWithShape="1">
          <a:blip r:embed="rId5">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sp>
        <p:nvSpPr>
          <p:cNvPr id="4" name="Rectangle: Rounded Corners 3">
            <a:extLst>
              <a:ext uri="{FF2B5EF4-FFF2-40B4-BE49-F238E27FC236}">
                <a16:creationId xmlns:a16="http://schemas.microsoft.com/office/drawing/2014/main" id="{217B560F-5FAD-5F5C-DA7D-BAF6572C6B31}"/>
              </a:ext>
            </a:extLst>
          </p:cNvPr>
          <p:cNvSpPr/>
          <p:nvPr/>
        </p:nvSpPr>
        <p:spPr>
          <a:xfrm>
            <a:off x="291034" y="339047"/>
            <a:ext cx="11616371" cy="6242055"/>
          </a:xfrm>
          <a:custGeom>
            <a:avLst/>
            <a:gdLst>
              <a:gd name="connsiteX0" fmla="*/ 0 w 11616371"/>
              <a:gd name="connsiteY0" fmla="*/ 1040363 h 6242055"/>
              <a:gd name="connsiteX1" fmla="*/ 1040363 w 11616371"/>
              <a:gd name="connsiteY1" fmla="*/ 0 h 6242055"/>
              <a:gd name="connsiteX2" fmla="*/ 1350271 w 11616371"/>
              <a:gd name="connsiteY2" fmla="*/ 0 h 6242055"/>
              <a:gd name="connsiteX3" fmla="*/ 1946249 w 11616371"/>
              <a:gd name="connsiteY3" fmla="*/ 0 h 6242055"/>
              <a:gd name="connsiteX4" fmla="*/ 2351514 w 11616371"/>
              <a:gd name="connsiteY4" fmla="*/ 0 h 6242055"/>
              <a:gd name="connsiteX5" fmla="*/ 3042848 w 11616371"/>
              <a:gd name="connsiteY5" fmla="*/ 0 h 6242055"/>
              <a:gd name="connsiteX6" fmla="*/ 3829539 w 11616371"/>
              <a:gd name="connsiteY6" fmla="*/ 0 h 6242055"/>
              <a:gd name="connsiteX7" fmla="*/ 4616230 w 11616371"/>
              <a:gd name="connsiteY7" fmla="*/ 0 h 6242055"/>
              <a:gd name="connsiteX8" fmla="*/ 5116851 w 11616371"/>
              <a:gd name="connsiteY8" fmla="*/ 0 h 6242055"/>
              <a:gd name="connsiteX9" fmla="*/ 5808186 w 11616371"/>
              <a:gd name="connsiteY9" fmla="*/ 0 h 6242055"/>
              <a:gd name="connsiteX10" fmla="*/ 6499520 w 11616371"/>
              <a:gd name="connsiteY10" fmla="*/ 0 h 6242055"/>
              <a:gd name="connsiteX11" fmla="*/ 7000141 w 11616371"/>
              <a:gd name="connsiteY11" fmla="*/ 0 h 6242055"/>
              <a:gd name="connsiteX12" fmla="*/ 7500762 w 11616371"/>
              <a:gd name="connsiteY12" fmla="*/ 0 h 6242055"/>
              <a:gd name="connsiteX13" fmla="*/ 8001384 w 11616371"/>
              <a:gd name="connsiteY13" fmla="*/ 0 h 6242055"/>
              <a:gd name="connsiteX14" fmla="*/ 8692718 w 11616371"/>
              <a:gd name="connsiteY14" fmla="*/ 0 h 6242055"/>
              <a:gd name="connsiteX15" fmla="*/ 9193339 w 11616371"/>
              <a:gd name="connsiteY15" fmla="*/ 0 h 6242055"/>
              <a:gd name="connsiteX16" fmla="*/ 9693961 w 11616371"/>
              <a:gd name="connsiteY16" fmla="*/ 0 h 6242055"/>
              <a:gd name="connsiteX17" fmla="*/ 10576008 w 11616371"/>
              <a:gd name="connsiteY17" fmla="*/ 0 h 6242055"/>
              <a:gd name="connsiteX18" fmla="*/ 11616371 w 11616371"/>
              <a:gd name="connsiteY18" fmla="*/ 1040363 h 6242055"/>
              <a:gd name="connsiteX19" fmla="*/ 11616371 w 11616371"/>
              <a:gd name="connsiteY19" fmla="*/ 1676452 h 6242055"/>
              <a:gd name="connsiteX20" fmla="*/ 11616371 w 11616371"/>
              <a:gd name="connsiteY20" fmla="*/ 2270927 h 6242055"/>
              <a:gd name="connsiteX21" fmla="*/ 11616371 w 11616371"/>
              <a:gd name="connsiteY21" fmla="*/ 2782176 h 6242055"/>
              <a:gd name="connsiteX22" fmla="*/ 11616371 w 11616371"/>
              <a:gd name="connsiteY22" fmla="*/ 3459879 h 6242055"/>
              <a:gd name="connsiteX23" fmla="*/ 11616371 w 11616371"/>
              <a:gd name="connsiteY23" fmla="*/ 4012741 h 6242055"/>
              <a:gd name="connsiteX24" fmla="*/ 11616371 w 11616371"/>
              <a:gd name="connsiteY24" fmla="*/ 4690443 h 6242055"/>
              <a:gd name="connsiteX25" fmla="*/ 11616371 w 11616371"/>
              <a:gd name="connsiteY25" fmla="*/ 5201692 h 6242055"/>
              <a:gd name="connsiteX26" fmla="*/ 10576008 w 11616371"/>
              <a:gd name="connsiteY26" fmla="*/ 6242055 h 6242055"/>
              <a:gd name="connsiteX27" fmla="*/ 10075387 w 11616371"/>
              <a:gd name="connsiteY27" fmla="*/ 6242055 h 6242055"/>
              <a:gd name="connsiteX28" fmla="*/ 9765478 w 11616371"/>
              <a:gd name="connsiteY28" fmla="*/ 6242055 h 6242055"/>
              <a:gd name="connsiteX29" fmla="*/ 9360213 w 11616371"/>
              <a:gd name="connsiteY29" fmla="*/ 6242055 h 6242055"/>
              <a:gd name="connsiteX30" fmla="*/ 8764235 w 11616371"/>
              <a:gd name="connsiteY30" fmla="*/ 6242055 h 6242055"/>
              <a:gd name="connsiteX31" fmla="*/ 8358971 w 11616371"/>
              <a:gd name="connsiteY31" fmla="*/ 6242055 h 6242055"/>
              <a:gd name="connsiteX32" fmla="*/ 8049062 w 11616371"/>
              <a:gd name="connsiteY32" fmla="*/ 6242055 h 6242055"/>
              <a:gd name="connsiteX33" fmla="*/ 7548441 w 11616371"/>
              <a:gd name="connsiteY33" fmla="*/ 6242055 h 6242055"/>
              <a:gd name="connsiteX34" fmla="*/ 7143176 w 11616371"/>
              <a:gd name="connsiteY34" fmla="*/ 6242055 h 6242055"/>
              <a:gd name="connsiteX35" fmla="*/ 6833267 w 11616371"/>
              <a:gd name="connsiteY35" fmla="*/ 6242055 h 6242055"/>
              <a:gd name="connsiteX36" fmla="*/ 6141933 w 11616371"/>
              <a:gd name="connsiteY36" fmla="*/ 6242055 h 6242055"/>
              <a:gd name="connsiteX37" fmla="*/ 5545955 w 11616371"/>
              <a:gd name="connsiteY37" fmla="*/ 6242055 h 6242055"/>
              <a:gd name="connsiteX38" fmla="*/ 4949977 w 11616371"/>
              <a:gd name="connsiteY38" fmla="*/ 6242055 h 6242055"/>
              <a:gd name="connsiteX39" fmla="*/ 4449356 w 11616371"/>
              <a:gd name="connsiteY39" fmla="*/ 6242055 h 6242055"/>
              <a:gd name="connsiteX40" fmla="*/ 3948735 w 11616371"/>
              <a:gd name="connsiteY40" fmla="*/ 6242055 h 6242055"/>
              <a:gd name="connsiteX41" fmla="*/ 3257400 w 11616371"/>
              <a:gd name="connsiteY41" fmla="*/ 6242055 h 6242055"/>
              <a:gd name="connsiteX42" fmla="*/ 2756779 w 11616371"/>
              <a:gd name="connsiteY42" fmla="*/ 6242055 h 6242055"/>
              <a:gd name="connsiteX43" fmla="*/ 2446871 w 11616371"/>
              <a:gd name="connsiteY43" fmla="*/ 6242055 h 6242055"/>
              <a:gd name="connsiteX44" fmla="*/ 1850893 w 11616371"/>
              <a:gd name="connsiteY44" fmla="*/ 6242055 h 6242055"/>
              <a:gd name="connsiteX45" fmla="*/ 1040363 w 11616371"/>
              <a:gd name="connsiteY45" fmla="*/ 6242055 h 6242055"/>
              <a:gd name="connsiteX46" fmla="*/ 0 w 11616371"/>
              <a:gd name="connsiteY46" fmla="*/ 5201692 h 6242055"/>
              <a:gd name="connsiteX47" fmla="*/ 0 w 11616371"/>
              <a:gd name="connsiteY47" fmla="*/ 4732056 h 6242055"/>
              <a:gd name="connsiteX48" fmla="*/ 0 w 11616371"/>
              <a:gd name="connsiteY48" fmla="*/ 4262421 h 6242055"/>
              <a:gd name="connsiteX49" fmla="*/ 0 w 11616371"/>
              <a:gd name="connsiteY49" fmla="*/ 3792785 h 6242055"/>
              <a:gd name="connsiteX50" fmla="*/ 0 w 11616371"/>
              <a:gd name="connsiteY50" fmla="*/ 3281536 h 6242055"/>
              <a:gd name="connsiteX51" fmla="*/ 0 w 11616371"/>
              <a:gd name="connsiteY51" fmla="*/ 2603834 h 6242055"/>
              <a:gd name="connsiteX52" fmla="*/ 0 w 11616371"/>
              <a:gd name="connsiteY52" fmla="*/ 1926132 h 6242055"/>
              <a:gd name="connsiteX53" fmla="*/ 0 w 11616371"/>
              <a:gd name="connsiteY53" fmla="*/ 1040363 h 624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16371" h="6242055" fill="none" extrusionOk="0">
                <a:moveTo>
                  <a:pt x="0" y="1040363"/>
                </a:moveTo>
                <a:cubicBezTo>
                  <a:pt x="-81466" y="448494"/>
                  <a:pt x="589638" y="-30210"/>
                  <a:pt x="1040363" y="0"/>
                </a:cubicBezTo>
                <a:cubicBezTo>
                  <a:pt x="1195201" y="-22559"/>
                  <a:pt x="1236894" y="25163"/>
                  <a:pt x="1350271" y="0"/>
                </a:cubicBezTo>
                <a:cubicBezTo>
                  <a:pt x="1463648" y="-25163"/>
                  <a:pt x="1733997" y="28056"/>
                  <a:pt x="1946249" y="0"/>
                </a:cubicBezTo>
                <a:cubicBezTo>
                  <a:pt x="2158501" y="-28056"/>
                  <a:pt x="2152765" y="48451"/>
                  <a:pt x="2351514" y="0"/>
                </a:cubicBezTo>
                <a:cubicBezTo>
                  <a:pt x="2550263" y="-48451"/>
                  <a:pt x="2746516" y="9543"/>
                  <a:pt x="3042848" y="0"/>
                </a:cubicBezTo>
                <a:cubicBezTo>
                  <a:pt x="3339180" y="-9543"/>
                  <a:pt x="3495595" y="79471"/>
                  <a:pt x="3829539" y="0"/>
                </a:cubicBezTo>
                <a:cubicBezTo>
                  <a:pt x="4163483" y="-79471"/>
                  <a:pt x="4431701" y="79228"/>
                  <a:pt x="4616230" y="0"/>
                </a:cubicBezTo>
                <a:cubicBezTo>
                  <a:pt x="4800759" y="-79228"/>
                  <a:pt x="4908736" y="57501"/>
                  <a:pt x="5116851" y="0"/>
                </a:cubicBezTo>
                <a:cubicBezTo>
                  <a:pt x="5324966" y="-57501"/>
                  <a:pt x="5551871" y="61823"/>
                  <a:pt x="5808186" y="0"/>
                </a:cubicBezTo>
                <a:cubicBezTo>
                  <a:pt x="6064502" y="-61823"/>
                  <a:pt x="6163391" y="7789"/>
                  <a:pt x="6499520" y="0"/>
                </a:cubicBezTo>
                <a:cubicBezTo>
                  <a:pt x="6835649" y="-7789"/>
                  <a:pt x="6887780" y="47717"/>
                  <a:pt x="7000141" y="0"/>
                </a:cubicBezTo>
                <a:cubicBezTo>
                  <a:pt x="7112502" y="-47717"/>
                  <a:pt x="7394178" y="6448"/>
                  <a:pt x="7500762" y="0"/>
                </a:cubicBezTo>
                <a:cubicBezTo>
                  <a:pt x="7607346" y="-6448"/>
                  <a:pt x="7833815" y="44953"/>
                  <a:pt x="8001384" y="0"/>
                </a:cubicBezTo>
                <a:cubicBezTo>
                  <a:pt x="8168953" y="-44953"/>
                  <a:pt x="8553663" y="24347"/>
                  <a:pt x="8692718" y="0"/>
                </a:cubicBezTo>
                <a:cubicBezTo>
                  <a:pt x="8831773" y="-24347"/>
                  <a:pt x="9047632" y="33901"/>
                  <a:pt x="9193339" y="0"/>
                </a:cubicBezTo>
                <a:cubicBezTo>
                  <a:pt x="9339046" y="-33901"/>
                  <a:pt x="9535448" y="5820"/>
                  <a:pt x="9693961" y="0"/>
                </a:cubicBezTo>
                <a:cubicBezTo>
                  <a:pt x="9852474" y="-5820"/>
                  <a:pt x="10297512" y="40689"/>
                  <a:pt x="10576008" y="0"/>
                </a:cubicBezTo>
                <a:cubicBezTo>
                  <a:pt x="11095891" y="122946"/>
                  <a:pt x="11625131" y="443478"/>
                  <a:pt x="11616371" y="1040363"/>
                </a:cubicBezTo>
                <a:cubicBezTo>
                  <a:pt x="11668886" y="1321934"/>
                  <a:pt x="11560930" y="1423614"/>
                  <a:pt x="11616371" y="1676452"/>
                </a:cubicBezTo>
                <a:cubicBezTo>
                  <a:pt x="11671812" y="1929290"/>
                  <a:pt x="11589738" y="2065344"/>
                  <a:pt x="11616371" y="2270927"/>
                </a:cubicBezTo>
                <a:cubicBezTo>
                  <a:pt x="11643004" y="2476511"/>
                  <a:pt x="11556133" y="2657449"/>
                  <a:pt x="11616371" y="2782176"/>
                </a:cubicBezTo>
                <a:cubicBezTo>
                  <a:pt x="11676609" y="2906903"/>
                  <a:pt x="11562170" y="3129518"/>
                  <a:pt x="11616371" y="3459879"/>
                </a:cubicBezTo>
                <a:cubicBezTo>
                  <a:pt x="11670572" y="3790240"/>
                  <a:pt x="11603450" y="3901240"/>
                  <a:pt x="11616371" y="4012741"/>
                </a:cubicBezTo>
                <a:cubicBezTo>
                  <a:pt x="11629292" y="4124242"/>
                  <a:pt x="11602400" y="4465525"/>
                  <a:pt x="11616371" y="4690443"/>
                </a:cubicBezTo>
                <a:cubicBezTo>
                  <a:pt x="11630342" y="4915361"/>
                  <a:pt x="11604380" y="5006031"/>
                  <a:pt x="11616371" y="5201692"/>
                </a:cubicBezTo>
                <a:cubicBezTo>
                  <a:pt x="11488326" y="5676687"/>
                  <a:pt x="11216424" y="6293176"/>
                  <a:pt x="10576008" y="6242055"/>
                </a:cubicBezTo>
                <a:cubicBezTo>
                  <a:pt x="10433044" y="6285139"/>
                  <a:pt x="10259884" y="6220140"/>
                  <a:pt x="10075387" y="6242055"/>
                </a:cubicBezTo>
                <a:cubicBezTo>
                  <a:pt x="9890890" y="6263970"/>
                  <a:pt x="9888274" y="6222377"/>
                  <a:pt x="9765478" y="6242055"/>
                </a:cubicBezTo>
                <a:cubicBezTo>
                  <a:pt x="9642682" y="6261733"/>
                  <a:pt x="9519378" y="6232539"/>
                  <a:pt x="9360213" y="6242055"/>
                </a:cubicBezTo>
                <a:cubicBezTo>
                  <a:pt x="9201049" y="6251571"/>
                  <a:pt x="9013268" y="6196199"/>
                  <a:pt x="8764235" y="6242055"/>
                </a:cubicBezTo>
                <a:cubicBezTo>
                  <a:pt x="8515202" y="6287911"/>
                  <a:pt x="8511077" y="6216173"/>
                  <a:pt x="8358971" y="6242055"/>
                </a:cubicBezTo>
                <a:cubicBezTo>
                  <a:pt x="8206865" y="6267937"/>
                  <a:pt x="8128035" y="6208806"/>
                  <a:pt x="8049062" y="6242055"/>
                </a:cubicBezTo>
                <a:cubicBezTo>
                  <a:pt x="7970089" y="6275304"/>
                  <a:pt x="7785099" y="6222518"/>
                  <a:pt x="7548441" y="6242055"/>
                </a:cubicBezTo>
                <a:cubicBezTo>
                  <a:pt x="7311783" y="6261592"/>
                  <a:pt x="7319392" y="6239253"/>
                  <a:pt x="7143176" y="6242055"/>
                </a:cubicBezTo>
                <a:cubicBezTo>
                  <a:pt x="6966960" y="6244857"/>
                  <a:pt x="6896411" y="6238765"/>
                  <a:pt x="6833267" y="6242055"/>
                </a:cubicBezTo>
                <a:cubicBezTo>
                  <a:pt x="6770123" y="6245345"/>
                  <a:pt x="6317436" y="6240804"/>
                  <a:pt x="6141933" y="6242055"/>
                </a:cubicBezTo>
                <a:cubicBezTo>
                  <a:pt x="5966430" y="6243306"/>
                  <a:pt x="5840536" y="6211997"/>
                  <a:pt x="5545955" y="6242055"/>
                </a:cubicBezTo>
                <a:cubicBezTo>
                  <a:pt x="5251374" y="6272113"/>
                  <a:pt x="5167328" y="6178010"/>
                  <a:pt x="4949977" y="6242055"/>
                </a:cubicBezTo>
                <a:cubicBezTo>
                  <a:pt x="4732626" y="6306100"/>
                  <a:pt x="4620343" y="6195443"/>
                  <a:pt x="4449356" y="6242055"/>
                </a:cubicBezTo>
                <a:cubicBezTo>
                  <a:pt x="4278369" y="6288667"/>
                  <a:pt x="4082820" y="6211654"/>
                  <a:pt x="3948735" y="6242055"/>
                </a:cubicBezTo>
                <a:cubicBezTo>
                  <a:pt x="3814650" y="6272456"/>
                  <a:pt x="3532090" y="6212817"/>
                  <a:pt x="3257400" y="6242055"/>
                </a:cubicBezTo>
                <a:cubicBezTo>
                  <a:pt x="2982710" y="6271293"/>
                  <a:pt x="2969104" y="6209201"/>
                  <a:pt x="2756779" y="6242055"/>
                </a:cubicBezTo>
                <a:cubicBezTo>
                  <a:pt x="2544454" y="6274909"/>
                  <a:pt x="2583832" y="6205588"/>
                  <a:pt x="2446871" y="6242055"/>
                </a:cubicBezTo>
                <a:cubicBezTo>
                  <a:pt x="2309910" y="6278522"/>
                  <a:pt x="2091692" y="6185348"/>
                  <a:pt x="1850893" y="6242055"/>
                </a:cubicBezTo>
                <a:cubicBezTo>
                  <a:pt x="1610094" y="6298762"/>
                  <a:pt x="1335602" y="6208307"/>
                  <a:pt x="1040363" y="6242055"/>
                </a:cubicBezTo>
                <a:cubicBezTo>
                  <a:pt x="540582" y="6270337"/>
                  <a:pt x="-60785" y="5871347"/>
                  <a:pt x="0" y="5201692"/>
                </a:cubicBezTo>
                <a:cubicBezTo>
                  <a:pt x="-21523" y="4986549"/>
                  <a:pt x="10504" y="4947386"/>
                  <a:pt x="0" y="4732056"/>
                </a:cubicBezTo>
                <a:cubicBezTo>
                  <a:pt x="-10504" y="4516726"/>
                  <a:pt x="22828" y="4464750"/>
                  <a:pt x="0" y="4262421"/>
                </a:cubicBezTo>
                <a:cubicBezTo>
                  <a:pt x="-22828" y="4060092"/>
                  <a:pt x="17247" y="3915701"/>
                  <a:pt x="0" y="3792785"/>
                </a:cubicBezTo>
                <a:cubicBezTo>
                  <a:pt x="-17247" y="3669869"/>
                  <a:pt x="16654" y="3467800"/>
                  <a:pt x="0" y="3281536"/>
                </a:cubicBezTo>
                <a:cubicBezTo>
                  <a:pt x="-16654" y="3095272"/>
                  <a:pt x="3738" y="2814052"/>
                  <a:pt x="0" y="2603834"/>
                </a:cubicBezTo>
                <a:cubicBezTo>
                  <a:pt x="-3738" y="2393616"/>
                  <a:pt x="2386" y="2206917"/>
                  <a:pt x="0" y="1926132"/>
                </a:cubicBezTo>
                <a:cubicBezTo>
                  <a:pt x="-2386" y="1645347"/>
                  <a:pt x="44546" y="1412730"/>
                  <a:pt x="0" y="1040363"/>
                </a:cubicBezTo>
                <a:close/>
              </a:path>
              <a:path w="11616371" h="6242055" stroke="0" extrusionOk="0">
                <a:moveTo>
                  <a:pt x="0" y="1040363"/>
                </a:moveTo>
                <a:cubicBezTo>
                  <a:pt x="110414" y="495883"/>
                  <a:pt x="517567" y="107884"/>
                  <a:pt x="1040363" y="0"/>
                </a:cubicBezTo>
                <a:cubicBezTo>
                  <a:pt x="1386840" y="-90784"/>
                  <a:pt x="1482514" y="66147"/>
                  <a:pt x="1827054" y="0"/>
                </a:cubicBezTo>
                <a:cubicBezTo>
                  <a:pt x="2171594" y="-66147"/>
                  <a:pt x="2068930" y="9320"/>
                  <a:pt x="2136962" y="0"/>
                </a:cubicBezTo>
                <a:cubicBezTo>
                  <a:pt x="2204994" y="-9320"/>
                  <a:pt x="2593456" y="20352"/>
                  <a:pt x="2828296" y="0"/>
                </a:cubicBezTo>
                <a:cubicBezTo>
                  <a:pt x="3063136" y="-20352"/>
                  <a:pt x="3110804" y="8994"/>
                  <a:pt x="3233561" y="0"/>
                </a:cubicBezTo>
                <a:cubicBezTo>
                  <a:pt x="3356318" y="-8994"/>
                  <a:pt x="3827339" y="33990"/>
                  <a:pt x="4020252" y="0"/>
                </a:cubicBezTo>
                <a:cubicBezTo>
                  <a:pt x="4213165" y="-33990"/>
                  <a:pt x="4579685" y="84911"/>
                  <a:pt x="4806943" y="0"/>
                </a:cubicBezTo>
                <a:cubicBezTo>
                  <a:pt x="5034201" y="-84911"/>
                  <a:pt x="5065509" y="42154"/>
                  <a:pt x="5212208" y="0"/>
                </a:cubicBezTo>
                <a:cubicBezTo>
                  <a:pt x="5358908" y="-42154"/>
                  <a:pt x="5599393" y="10037"/>
                  <a:pt x="5808186" y="0"/>
                </a:cubicBezTo>
                <a:cubicBezTo>
                  <a:pt x="6016979" y="-10037"/>
                  <a:pt x="6352153" y="5181"/>
                  <a:pt x="6594876" y="0"/>
                </a:cubicBezTo>
                <a:cubicBezTo>
                  <a:pt x="6837599" y="-5181"/>
                  <a:pt x="6872689" y="47898"/>
                  <a:pt x="7000141" y="0"/>
                </a:cubicBezTo>
                <a:cubicBezTo>
                  <a:pt x="7127594" y="-47898"/>
                  <a:pt x="7320454" y="22381"/>
                  <a:pt x="7500762" y="0"/>
                </a:cubicBezTo>
                <a:cubicBezTo>
                  <a:pt x="7681070" y="-22381"/>
                  <a:pt x="8068904" y="43632"/>
                  <a:pt x="8287453" y="0"/>
                </a:cubicBezTo>
                <a:cubicBezTo>
                  <a:pt x="8506002" y="-43632"/>
                  <a:pt x="8665319" y="29831"/>
                  <a:pt x="8788075" y="0"/>
                </a:cubicBezTo>
                <a:cubicBezTo>
                  <a:pt x="8910831" y="-29831"/>
                  <a:pt x="9184395" y="76371"/>
                  <a:pt x="9479409" y="0"/>
                </a:cubicBezTo>
                <a:cubicBezTo>
                  <a:pt x="9774423" y="-76371"/>
                  <a:pt x="10218286" y="51394"/>
                  <a:pt x="10576008" y="0"/>
                </a:cubicBezTo>
                <a:cubicBezTo>
                  <a:pt x="11109099" y="-68158"/>
                  <a:pt x="11615765" y="404465"/>
                  <a:pt x="11616371" y="1040363"/>
                </a:cubicBezTo>
                <a:cubicBezTo>
                  <a:pt x="11628814" y="1274456"/>
                  <a:pt x="11578625" y="1405051"/>
                  <a:pt x="11616371" y="1593225"/>
                </a:cubicBezTo>
                <a:cubicBezTo>
                  <a:pt x="11654117" y="1781399"/>
                  <a:pt x="11577231" y="2023543"/>
                  <a:pt x="11616371" y="2146088"/>
                </a:cubicBezTo>
                <a:cubicBezTo>
                  <a:pt x="11655511" y="2268633"/>
                  <a:pt x="11581649" y="2385226"/>
                  <a:pt x="11616371" y="2615723"/>
                </a:cubicBezTo>
                <a:cubicBezTo>
                  <a:pt x="11651093" y="2846220"/>
                  <a:pt x="11558742" y="2941975"/>
                  <a:pt x="11616371" y="3168586"/>
                </a:cubicBezTo>
                <a:cubicBezTo>
                  <a:pt x="11674000" y="3395197"/>
                  <a:pt x="11591038" y="3525812"/>
                  <a:pt x="11616371" y="3763061"/>
                </a:cubicBezTo>
                <a:cubicBezTo>
                  <a:pt x="11641704" y="4000310"/>
                  <a:pt x="11607691" y="4032837"/>
                  <a:pt x="11616371" y="4232697"/>
                </a:cubicBezTo>
                <a:cubicBezTo>
                  <a:pt x="11625051" y="4432557"/>
                  <a:pt x="11537409" y="4944872"/>
                  <a:pt x="11616371" y="5201692"/>
                </a:cubicBezTo>
                <a:cubicBezTo>
                  <a:pt x="11669568" y="5787540"/>
                  <a:pt x="11181436" y="6132558"/>
                  <a:pt x="10576008" y="6242055"/>
                </a:cubicBezTo>
                <a:cubicBezTo>
                  <a:pt x="10374431" y="6287557"/>
                  <a:pt x="10257675" y="6195180"/>
                  <a:pt x="10170743" y="6242055"/>
                </a:cubicBezTo>
                <a:cubicBezTo>
                  <a:pt x="10083812" y="6288930"/>
                  <a:pt x="9816414" y="6209796"/>
                  <a:pt x="9479409" y="6242055"/>
                </a:cubicBezTo>
                <a:cubicBezTo>
                  <a:pt x="9142404" y="6274314"/>
                  <a:pt x="8859988" y="6205678"/>
                  <a:pt x="8692718" y="6242055"/>
                </a:cubicBezTo>
                <a:cubicBezTo>
                  <a:pt x="8525448" y="6278432"/>
                  <a:pt x="8290000" y="6235023"/>
                  <a:pt x="8096740" y="6242055"/>
                </a:cubicBezTo>
                <a:cubicBezTo>
                  <a:pt x="7903480" y="6249087"/>
                  <a:pt x="7936586" y="6225049"/>
                  <a:pt x="7786832" y="6242055"/>
                </a:cubicBezTo>
                <a:cubicBezTo>
                  <a:pt x="7637078" y="6259061"/>
                  <a:pt x="7482648" y="6216186"/>
                  <a:pt x="7190854" y="6242055"/>
                </a:cubicBezTo>
                <a:cubicBezTo>
                  <a:pt x="6899060" y="6267924"/>
                  <a:pt x="6613198" y="6234561"/>
                  <a:pt x="6404163" y="6242055"/>
                </a:cubicBezTo>
                <a:cubicBezTo>
                  <a:pt x="6195128" y="6249549"/>
                  <a:pt x="6020413" y="6174932"/>
                  <a:pt x="5808186" y="6242055"/>
                </a:cubicBezTo>
                <a:cubicBezTo>
                  <a:pt x="5595959" y="6309178"/>
                  <a:pt x="5577477" y="6209313"/>
                  <a:pt x="5498277" y="6242055"/>
                </a:cubicBezTo>
                <a:cubicBezTo>
                  <a:pt x="5419077" y="6274797"/>
                  <a:pt x="5260443" y="6206871"/>
                  <a:pt x="5188369" y="6242055"/>
                </a:cubicBezTo>
                <a:cubicBezTo>
                  <a:pt x="5116295" y="6277239"/>
                  <a:pt x="4813559" y="6186008"/>
                  <a:pt x="4592391" y="6242055"/>
                </a:cubicBezTo>
                <a:cubicBezTo>
                  <a:pt x="4371223" y="6298102"/>
                  <a:pt x="4172062" y="6201825"/>
                  <a:pt x="3996413" y="6242055"/>
                </a:cubicBezTo>
                <a:cubicBezTo>
                  <a:pt x="3820764" y="6282285"/>
                  <a:pt x="3798264" y="6211515"/>
                  <a:pt x="3686504" y="6242055"/>
                </a:cubicBezTo>
                <a:cubicBezTo>
                  <a:pt x="3574744" y="6272595"/>
                  <a:pt x="3387094" y="6207015"/>
                  <a:pt x="3185883" y="6242055"/>
                </a:cubicBezTo>
                <a:cubicBezTo>
                  <a:pt x="2984672" y="6277095"/>
                  <a:pt x="2752827" y="6208343"/>
                  <a:pt x="2589905" y="6242055"/>
                </a:cubicBezTo>
                <a:cubicBezTo>
                  <a:pt x="2426983" y="6275767"/>
                  <a:pt x="2397489" y="6220183"/>
                  <a:pt x="2279997" y="6242055"/>
                </a:cubicBezTo>
                <a:cubicBezTo>
                  <a:pt x="2162505" y="6263927"/>
                  <a:pt x="1427606" y="6094497"/>
                  <a:pt x="1040363" y="6242055"/>
                </a:cubicBezTo>
                <a:cubicBezTo>
                  <a:pt x="469614" y="6283152"/>
                  <a:pt x="16530" y="5625656"/>
                  <a:pt x="0" y="5201692"/>
                </a:cubicBezTo>
                <a:cubicBezTo>
                  <a:pt x="-63817" y="4929041"/>
                  <a:pt x="53229" y="4766408"/>
                  <a:pt x="0" y="4607216"/>
                </a:cubicBezTo>
                <a:cubicBezTo>
                  <a:pt x="-53229" y="4448024"/>
                  <a:pt x="10641" y="4249681"/>
                  <a:pt x="0" y="3929514"/>
                </a:cubicBezTo>
                <a:cubicBezTo>
                  <a:pt x="-10641" y="3609347"/>
                  <a:pt x="50339" y="3608079"/>
                  <a:pt x="0" y="3459879"/>
                </a:cubicBezTo>
                <a:cubicBezTo>
                  <a:pt x="-50339" y="3311679"/>
                  <a:pt x="38131" y="3083384"/>
                  <a:pt x="0" y="2948630"/>
                </a:cubicBezTo>
                <a:cubicBezTo>
                  <a:pt x="-38131" y="2813876"/>
                  <a:pt x="24155" y="2537962"/>
                  <a:pt x="0" y="2395767"/>
                </a:cubicBezTo>
                <a:cubicBezTo>
                  <a:pt x="-24155" y="2253572"/>
                  <a:pt x="71058" y="2055959"/>
                  <a:pt x="0" y="1801292"/>
                </a:cubicBezTo>
                <a:cubicBezTo>
                  <a:pt x="-71058" y="1546625"/>
                  <a:pt x="75197" y="1371835"/>
                  <a:pt x="0" y="1040363"/>
                </a:cubicBezTo>
                <a:close/>
              </a:path>
            </a:pathLst>
          </a:custGeom>
          <a:solidFill>
            <a:schemeClr val="bg1"/>
          </a:solidFill>
          <a:ln>
            <a:extLst>
              <a:ext uri="{C807C97D-BFC1-408E-A445-0C87EB9F89A2}">
                <ask:lineSketchStyleProps xmlns:ask="http://schemas.microsoft.com/office/drawing/2018/sketchyshapes" xmln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pic>
        <p:nvPicPr>
          <p:cNvPr id="2" name="图片 16">
            <a:extLst>
              <a:ext uri="{FF2B5EF4-FFF2-40B4-BE49-F238E27FC236}">
                <a16:creationId xmlns:a16="http://schemas.microsoft.com/office/drawing/2014/main" id="{0A0E0D16-A419-D266-DEF3-3A46B93FA9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059" y="3125566"/>
            <a:ext cx="3126259" cy="3126259"/>
          </a:xfrm>
          <a:prstGeom prst="rect">
            <a:avLst/>
          </a:prstGeom>
        </p:spPr>
      </p:pic>
      <p:grpSp>
        <p:nvGrpSpPr>
          <p:cNvPr id="3" name="组合 26">
            <a:extLst>
              <a:ext uri="{FF2B5EF4-FFF2-40B4-BE49-F238E27FC236}">
                <a16:creationId xmlns:a16="http://schemas.microsoft.com/office/drawing/2014/main" id="{9DBDA382-8CAC-6060-25D3-B96633C66B0F}"/>
              </a:ext>
            </a:extLst>
          </p:cNvPr>
          <p:cNvGrpSpPr/>
          <p:nvPr/>
        </p:nvGrpSpPr>
        <p:grpSpPr>
          <a:xfrm>
            <a:off x="1335296" y="1306515"/>
            <a:ext cx="9479966" cy="1535188"/>
            <a:chOff x="613391" y="3437823"/>
            <a:chExt cx="5869296" cy="1902470"/>
          </a:xfrm>
        </p:grpSpPr>
        <p:pic>
          <p:nvPicPr>
            <p:cNvPr id="5" name="图片 11">
              <a:extLst>
                <a:ext uri="{FF2B5EF4-FFF2-40B4-BE49-F238E27FC236}">
                  <a16:creationId xmlns:a16="http://schemas.microsoft.com/office/drawing/2014/main" id="{33263356-A6EC-9376-E60A-FA147D354BF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3428" b="60652"/>
            <a:stretch/>
          </p:blipFill>
          <p:spPr>
            <a:xfrm>
              <a:off x="613391" y="3437823"/>
              <a:ext cx="5869296" cy="1902470"/>
            </a:xfrm>
            <a:prstGeom prst="rect">
              <a:avLst/>
            </a:prstGeom>
          </p:spPr>
        </p:pic>
        <p:sp>
          <p:nvSpPr>
            <p:cNvPr id="25" name="文本框 13">
              <a:extLst>
                <a:ext uri="{FF2B5EF4-FFF2-40B4-BE49-F238E27FC236}">
                  <a16:creationId xmlns:a16="http://schemas.microsoft.com/office/drawing/2014/main" id="{D8B76087-75DD-4E01-260B-2677EB105FEA}"/>
                </a:ext>
              </a:extLst>
            </p:cNvPr>
            <p:cNvSpPr txBox="1"/>
            <p:nvPr/>
          </p:nvSpPr>
          <p:spPr>
            <a:xfrm>
              <a:off x="1371600" y="3847961"/>
              <a:ext cx="4070259" cy="945500"/>
            </a:xfrm>
            <a:prstGeom prst="rect">
              <a:avLst/>
            </a:prstGeom>
            <a:noFill/>
          </p:spPr>
          <p:txBody>
            <a:bodyPr wrap="square" rtlCol="0">
              <a:spAutoFit/>
            </a:bodyPr>
            <a:lstStyle/>
            <a:p>
              <a:pPr marL="0" marR="0" algn="ctr">
                <a:lnSpc>
                  <a:spcPct val="120000"/>
                </a:lnSpc>
                <a:spcBef>
                  <a:spcPts val="0"/>
                </a:spcBef>
                <a:spcAft>
                  <a:spcPts val="0"/>
                </a:spcAft>
              </a:pPr>
              <a:r>
                <a:rPr lang="nl-NL" sz="4000" dirty="0">
                  <a:effectLst/>
                  <a:latin typeface="Cambria" panose="02040503050406030204" pitchFamily="18" charset="0"/>
                  <a:ea typeface="Cambria" panose="02040503050406030204" pitchFamily="18" charset="0"/>
                </a:rPr>
                <a:t>Thế nào là chi tiêu tiết kiệm?</a:t>
              </a:r>
              <a:endParaRPr lang="en-US" sz="4000" dirty="0">
                <a:effectLst/>
                <a:latin typeface="Cambria" panose="02040503050406030204" pitchFamily="18" charset="0"/>
                <a:ea typeface="Cambria" panose="02040503050406030204" pitchFamily="18" charset="0"/>
              </a:endParaRPr>
            </a:p>
          </p:txBody>
        </p:sp>
      </p:grpSp>
      <p:sp>
        <p:nvSpPr>
          <p:cNvPr id="29" name="TextBox 28">
            <a:extLst>
              <a:ext uri="{FF2B5EF4-FFF2-40B4-BE49-F238E27FC236}">
                <a16:creationId xmlns:a16="http://schemas.microsoft.com/office/drawing/2014/main" id="{A9D5FDE1-51A6-F7F5-CBF4-12D4572C1F5D}"/>
              </a:ext>
            </a:extLst>
          </p:cNvPr>
          <p:cNvSpPr txBox="1"/>
          <p:nvPr/>
        </p:nvSpPr>
        <p:spPr>
          <a:xfrm>
            <a:off x="3431568" y="3277457"/>
            <a:ext cx="7613150" cy="1754326"/>
          </a:xfrm>
          <a:prstGeom prst="rect">
            <a:avLst/>
          </a:prstGeom>
          <a:noFill/>
        </p:spPr>
        <p:txBody>
          <a:bodyPr wrap="square" rtlCol="0">
            <a:spAutoFit/>
          </a:bodyPr>
          <a:lstStyle/>
          <a:p>
            <a:pPr algn="just"/>
            <a:r>
              <a:rPr lang="nl-NL" sz="3600" b="1" dirty="0">
                <a:solidFill>
                  <a:srgbClr val="FF0000"/>
                </a:solidFill>
                <a:latin typeface="Cambria" panose="02040503050406030204" pitchFamily="18" charset="0"/>
                <a:ea typeface="Cambria" panose="02040503050406030204" pitchFamily="18" charset="0"/>
              </a:rPr>
              <a:t>Chi tiết kiệm là m</a:t>
            </a:r>
            <a:r>
              <a:rPr lang="nl-NL" sz="3600" b="1" dirty="0">
                <a:solidFill>
                  <a:srgbClr val="FF0000"/>
                </a:solidFill>
                <a:effectLst/>
                <a:latin typeface="Cambria" panose="02040503050406030204" pitchFamily="18" charset="0"/>
                <a:ea typeface="Cambria" panose="02040503050406030204" pitchFamily="18" charset="0"/>
              </a:rPr>
              <a:t>ua vừa đủ, phù hợp với tài chính gia đình, không mua thừa mà không dùng đến.</a:t>
            </a:r>
            <a:endParaRPr lang="en-US" sz="36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45716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形状&#10;&#10;低可信度描述已自动生成">
            <a:extLst>
              <a:ext uri="{FF2B5EF4-FFF2-40B4-BE49-F238E27FC236}">
                <a16:creationId xmlns:a16="http://schemas.microsoft.com/office/drawing/2014/main" id="{3934347C-0DB5-6242-5A71-30849306E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8" descr="卡通人物&#10;&#10;中度可信度描述已自动生成">
            <a:extLst>
              <a:ext uri="{FF2B5EF4-FFF2-40B4-BE49-F238E27FC236}">
                <a16:creationId xmlns:a16="http://schemas.microsoft.com/office/drawing/2014/main" id="{A7D97FF5-89B3-A5D2-C5D4-80A595E42D83}"/>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8" name="图片 17" descr="卡通人物&#10;&#10;中度可信度描述已自动生成">
            <a:extLst>
              <a:ext uri="{FF2B5EF4-FFF2-40B4-BE49-F238E27FC236}">
                <a16:creationId xmlns:a16="http://schemas.microsoft.com/office/drawing/2014/main" id="{BE58BABF-A82D-CDA8-67E5-ED3C81576489}"/>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9" name="图片 30" descr="卡通人物&#10;&#10;中度可信度描述已自动生成">
            <a:extLst>
              <a:ext uri="{FF2B5EF4-FFF2-40B4-BE49-F238E27FC236}">
                <a16:creationId xmlns:a16="http://schemas.microsoft.com/office/drawing/2014/main" id="{3E19226D-9A24-4FD3-42BF-F8D7EB8B62DC}"/>
              </a:ext>
            </a:extLst>
          </p:cNvPr>
          <p:cNvPicPr>
            <a:picLocks noChangeAspect="1"/>
          </p:cNvPicPr>
          <p:nvPr/>
        </p:nvPicPr>
        <p:blipFill rotWithShape="1">
          <a:blip r:embed="rId3">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10" name="图片 32" descr="卡通人物&#10;&#10;中度可信度描述已自动生成">
            <a:extLst>
              <a:ext uri="{FF2B5EF4-FFF2-40B4-BE49-F238E27FC236}">
                <a16:creationId xmlns:a16="http://schemas.microsoft.com/office/drawing/2014/main" id="{4364EFE1-41E6-571E-25CC-1958E5D486AE}"/>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11" name="图片 18" descr="卡通人物&#10;&#10;中度可信度描述已自动生成">
            <a:extLst>
              <a:ext uri="{FF2B5EF4-FFF2-40B4-BE49-F238E27FC236}">
                <a16:creationId xmlns:a16="http://schemas.microsoft.com/office/drawing/2014/main" id="{B989E9FB-BAD0-8D61-1AA2-751CC54747C7}"/>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53356" y="4998336"/>
            <a:ext cx="2971448" cy="1880315"/>
          </a:xfrm>
          <a:prstGeom prst="rect">
            <a:avLst/>
          </a:prstGeom>
        </p:spPr>
      </p:pic>
      <p:pic>
        <p:nvPicPr>
          <p:cNvPr id="12" name="图片 9" descr="图片包含 游戏机, 花, 桌子, 体育&#10;&#10;描述已自动生成">
            <a:extLst>
              <a:ext uri="{FF2B5EF4-FFF2-40B4-BE49-F238E27FC236}">
                <a16:creationId xmlns:a16="http://schemas.microsoft.com/office/drawing/2014/main" id="{1216D288-4B54-8870-A613-8B6B0EDD8B02}"/>
              </a:ext>
            </a:extLst>
          </p:cNvPr>
          <p:cNvPicPr>
            <a:picLocks noChangeAspect="1"/>
          </p:cNvPicPr>
          <p:nvPr/>
        </p:nvPicPr>
        <p:blipFill rotWithShape="1">
          <a:blip r:embed="rId5">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sp>
        <p:nvSpPr>
          <p:cNvPr id="4" name="Rectangle: Rounded Corners 3">
            <a:extLst>
              <a:ext uri="{FF2B5EF4-FFF2-40B4-BE49-F238E27FC236}">
                <a16:creationId xmlns:a16="http://schemas.microsoft.com/office/drawing/2014/main" id="{217B560F-5FAD-5F5C-DA7D-BAF6572C6B31}"/>
              </a:ext>
            </a:extLst>
          </p:cNvPr>
          <p:cNvSpPr/>
          <p:nvPr/>
        </p:nvSpPr>
        <p:spPr>
          <a:xfrm>
            <a:off x="291034" y="339047"/>
            <a:ext cx="11616371" cy="6242055"/>
          </a:xfrm>
          <a:custGeom>
            <a:avLst/>
            <a:gdLst>
              <a:gd name="connsiteX0" fmla="*/ 0 w 11616371"/>
              <a:gd name="connsiteY0" fmla="*/ 1040363 h 6242055"/>
              <a:gd name="connsiteX1" fmla="*/ 1040363 w 11616371"/>
              <a:gd name="connsiteY1" fmla="*/ 0 h 6242055"/>
              <a:gd name="connsiteX2" fmla="*/ 1350271 w 11616371"/>
              <a:gd name="connsiteY2" fmla="*/ 0 h 6242055"/>
              <a:gd name="connsiteX3" fmla="*/ 1946249 w 11616371"/>
              <a:gd name="connsiteY3" fmla="*/ 0 h 6242055"/>
              <a:gd name="connsiteX4" fmla="*/ 2351514 w 11616371"/>
              <a:gd name="connsiteY4" fmla="*/ 0 h 6242055"/>
              <a:gd name="connsiteX5" fmla="*/ 3042848 w 11616371"/>
              <a:gd name="connsiteY5" fmla="*/ 0 h 6242055"/>
              <a:gd name="connsiteX6" fmla="*/ 3829539 w 11616371"/>
              <a:gd name="connsiteY6" fmla="*/ 0 h 6242055"/>
              <a:gd name="connsiteX7" fmla="*/ 4616230 w 11616371"/>
              <a:gd name="connsiteY7" fmla="*/ 0 h 6242055"/>
              <a:gd name="connsiteX8" fmla="*/ 5116851 w 11616371"/>
              <a:gd name="connsiteY8" fmla="*/ 0 h 6242055"/>
              <a:gd name="connsiteX9" fmla="*/ 5808186 w 11616371"/>
              <a:gd name="connsiteY9" fmla="*/ 0 h 6242055"/>
              <a:gd name="connsiteX10" fmla="*/ 6499520 w 11616371"/>
              <a:gd name="connsiteY10" fmla="*/ 0 h 6242055"/>
              <a:gd name="connsiteX11" fmla="*/ 7000141 w 11616371"/>
              <a:gd name="connsiteY11" fmla="*/ 0 h 6242055"/>
              <a:gd name="connsiteX12" fmla="*/ 7500762 w 11616371"/>
              <a:gd name="connsiteY12" fmla="*/ 0 h 6242055"/>
              <a:gd name="connsiteX13" fmla="*/ 8001384 w 11616371"/>
              <a:gd name="connsiteY13" fmla="*/ 0 h 6242055"/>
              <a:gd name="connsiteX14" fmla="*/ 8692718 w 11616371"/>
              <a:gd name="connsiteY14" fmla="*/ 0 h 6242055"/>
              <a:gd name="connsiteX15" fmla="*/ 9193339 w 11616371"/>
              <a:gd name="connsiteY15" fmla="*/ 0 h 6242055"/>
              <a:gd name="connsiteX16" fmla="*/ 9693961 w 11616371"/>
              <a:gd name="connsiteY16" fmla="*/ 0 h 6242055"/>
              <a:gd name="connsiteX17" fmla="*/ 10576008 w 11616371"/>
              <a:gd name="connsiteY17" fmla="*/ 0 h 6242055"/>
              <a:gd name="connsiteX18" fmla="*/ 11616371 w 11616371"/>
              <a:gd name="connsiteY18" fmla="*/ 1040363 h 6242055"/>
              <a:gd name="connsiteX19" fmla="*/ 11616371 w 11616371"/>
              <a:gd name="connsiteY19" fmla="*/ 1676452 h 6242055"/>
              <a:gd name="connsiteX20" fmla="*/ 11616371 w 11616371"/>
              <a:gd name="connsiteY20" fmla="*/ 2270927 h 6242055"/>
              <a:gd name="connsiteX21" fmla="*/ 11616371 w 11616371"/>
              <a:gd name="connsiteY21" fmla="*/ 2782176 h 6242055"/>
              <a:gd name="connsiteX22" fmla="*/ 11616371 w 11616371"/>
              <a:gd name="connsiteY22" fmla="*/ 3459879 h 6242055"/>
              <a:gd name="connsiteX23" fmla="*/ 11616371 w 11616371"/>
              <a:gd name="connsiteY23" fmla="*/ 4012741 h 6242055"/>
              <a:gd name="connsiteX24" fmla="*/ 11616371 w 11616371"/>
              <a:gd name="connsiteY24" fmla="*/ 4690443 h 6242055"/>
              <a:gd name="connsiteX25" fmla="*/ 11616371 w 11616371"/>
              <a:gd name="connsiteY25" fmla="*/ 5201692 h 6242055"/>
              <a:gd name="connsiteX26" fmla="*/ 10576008 w 11616371"/>
              <a:gd name="connsiteY26" fmla="*/ 6242055 h 6242055"/>
              <a:gd name="connsiteX27" fmla="*/ 10075387 w 11616371"/>
              <a:gd name="connsiteY27" fmla="*/ 6242055 h 6242055"/>
              <a:gd name="connsiteX28" fmla="*/ 9765478 w 11616371"/>
              <a:gd name="connsiteY28" fmla="*/ 6242055 h 6242055"/>
              <a:gd name="connsiteX29" fmla="*/ 9360213 w 11616371"/>
              <a:gd name="connsiteY29" fmla="*/ 6242055 h 6242055"/>
              <a:gd name="connsiteX30" fmla="*/ 8764235 w 11616371"/>
              <a:gd name="connsiteY30" fmla="*/ 6242055 h 6242055"/>
              <a:gd name="connsiteX31" fmla="*/ 8358971 w 11616371"/>
              <a:gd name="connsiteY31" fmla="*/ 6242055 h 6242055"/>
              <a:gd name="connsiteX32" fmla="*/ 8049062 w 11616371"/>
              <a:gd name="connsiteY32" fmla="*/ 6242055 h 6242055"/>
              <a:gd name="connsiteX33" fmla="*/ 7548441 w 11616371"/>
              <a:gd name="connsiteY33" fmla="*/ 6242055 h 6242055"/>
              <a:gd name="connsiteX34" fmla="*/ 7143176 w 11616371"/>
              <a:gd name="connsiteY34" fmla="*/ 6242055 h 6242055"/>
              <a:gd name="connsiteX35" fmla="*/ 6833267 w 11616371"/>
              <a:gd name="connsiteY35" fmla="*/ 6242055 h 6242055"/>
              <a:gd name="connsiteX36" fmla="*/ 6141933 w 11616371"/>
              <a:gd name="connsiteY36" fmla="*/ 6242055 h 6242055"/>
              <a:gd name="connsiteX37" fmla="*/ 5545955 w 11616371"/>
              <a:gd name="connsiteY37" fmla="*/ 6242055 h 6242055"/>
              <a:gd name="connsiteX38" fmla="*/ 4949977 w 11616371"/>
              <a:gd name="connsiteY38" fmla="*/ 6242055 h 6242055"/>
              <a:gd name="connsiteX39" fmla="*/ 4449356 w 11616371"/>
              <a:gd name="connsiteY39" fmla="*/ 6242055 h 6242055"/>
              <a:gd name="connsiteX40" fmla="*/ 3948735 w 11616371"/>
              <a:gd name="connsiteY40" fmla="*/ 6242055 h 6242055"/>
              <a:gd name="connsiteX41" fmla="*/ 3257400 w 11616371"/>
              <a:gd name="connsiteY41" fmla="*/ 6242055 h 6242055"/>
              <a:gd name="connsiteX42" fmla="*/ 2756779 w 11616371"/>
              <a:gd name="connsiteY42" fmla="*/ 6242055 h 6242055"/>
              <a:gd name="connsiteX43" fmla="*/ 2446871 w 11616371"/>
              <a:gd name="connsiteY43" fmla="*/ 6242055 h 6242055"/>
              <a:gd name="connsiteX44" fmla="*/ 1850893 w 11616371"/>
              <a:gd name="connsiteY44" fmla="*/ 6242055 h 6242055"/>
              <a:gd name="connsiteX45" fmla="*/ 1040363 w 11616371"/>
              <a:gd name="connsiteY45" fmla="*/ 6242055 h 6242055"/>
              <a:gd name="connsiteX46" fmla="*/ 0 w 11616371"/>
              <a:gd name="connsiteY46" fmla="*/ 5201692 h 6242055"/>
              <a:gd name="connsiteX47" fmla="*/ 0 w 11616371"/>
              <a:gd name="connsiteY47" fmla="*/ 4732056 h 6242055"/>
              <a:gd name="connsiteX48" fmla="*/ 0 w 11616371"/>
              <a:gd name="connsiteY48" fmla="*/ 4262421 h 6242055"/>
              <a:gd name="connsiteX49" fmla="*/ 0 w 11616371"/>
              <a:gd name="connsiteY49" fmla="*/ 3792785 h 6242055"/>
              <a:gd name="connsiteX50" fmla="*/ 0 w 11616371"/>
              <a:gd name="connsiteY50" fmla="*/ 3281536 h 6242055"/>
              <a:gd name="connsiteX51" fmla="*/ 0 w 11616371"/>
              <a:gd name="connsiteY51" fmla="*/ 2603834 h 6242055"/>
              <a:gd name="connsiteX52" fmla="*/ 0 w 11616371"/>
              <a:gd name="connsiteY52" fmla="*/ 1926132 h 6242055"/>
              <a:gd name="connsiteX53" fmla="*/ 0 w 11616371"/>
              <a:gd name="connsiteY53" fmla="*/ 1040363 h 624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16371" h="6242055" fill="none" extrusionOk="0">
                <a:moveTo>
                  <a:pt x="0" y="1040363"/>
                </a:moveTo>
                <a:cubicBezTo>
                  <a:pt x="-81466" y="448494"/>
                  <a:pt x="589638" y="-30210"/>
                  <a:pt x="1040363" y="0"/>
                </a:cubicBezTo>
                <a:cubicBezTo>
                  <a:pt x="1195201" y="-22559"/>
                  <a:pt x="1236894" y="25163"/>
                  <a:pt x="1350271" y="0"/>
                </a:cubicBezTo>
                <a:cubicBezTo>
                  <a:pt x="1463648" y="-25163"/>
                  <a:pt x="1733997" y="28056"/>
                  <a:pt x="1946249" y="0"/>
                </a:cubicBezTo>
                <a:cubicBezTo>
                  <a:pt x="2158501" y="-28056"/>
                  <a:pt x="2152765" y="48451"/>
                  <a:pt x="2351514" y="0"/>
                </a:cubicBezTo>
                <a:cubicBezTo>
                  <a:pt x="2550263" y="-48451"/>
                  <a:pt x="2746516" y="9543"/>
                  <a:pt x="3042848" y="0"/>
                </a:cubicBezTo>
                <a:cubicBezTo>
                  <a:pt x="3339180" y="-9543"/>
                  <a:pt x="3495595" y="79471"/>
                  <a:pt x="3829539" y="0"/>
                </a:cubicBezTo>
                <a:cubicBezTo>
                  <a:pt x="4163483" y="-79471"/>
                  <a:pt x="4431701" y="79228"/>
                  <a:pt x="4616230" y="0"/>
                </a:cubicBezTo>
                <a:cubicBezTo>
                  <a:pt x="4800759" y="-79228"/>
                  <a:pt x="4908736" y="57501"/>
                  <a:pt x="5116851" y="0"/>
                </a:cubicBezTo>
                <a:cubicBezTo>
                  <a:pt x="5324966" y="-57501"/>
                  <a:pt x="5551871" y="61823"/>
                  <a:pt x="5808186" y="0"/>
                </a:cubicBezTo>
                <a:cubicBezTo>
                  <a:pt x="6064502" y="-61823"/>
                  <a:pt x="6163391" y="7789"/>
                  <a:pt x="6499520" y="0"/>
                </a:cubicBezTo>
                <a:cubicBezTo>
                  <a:pt x="6835649" y="-7789"/>
                  <a:pt x="6887780" y="47717"/>
                  <a:pt x="7000141" y="0"/>
                </a:cubicBezTo>
                <a:cubicBezTo>
                  <a:pt x="7112502" y="-47717"/>
                  <a:pt x="7394178" y="6448"/>
                  <a:pt x="7500762" y="0"/>
                </a:cubicBezTo>
                <a:cubicBezTo>
                  <a:pt x="7607346" y="-6448"/>
                  <a:pt x="7833815" y="44953"/>
                  <a:pt x="8001384" y="0"/>
                </a:cubicBezTo>
                <a:cubicBezTo>
                  <a:pt x="8168953" y="-44953"/>
                  <a:pt x="8553663" y="24347"/>
                  <a:pt x="8692718" y="0"/>
                </a:cubicBezTo>
                <a:cubicBezTo>
                  <a:pt x="8831773" y="-24347"/>
                  <a:pt x="9047632" y="33901"/>
                  <a:pt x="9193339" y="0"/>
                </a:cubicBezTo>
                <a:cubicBezTo>
                  <a:pt x="9339046" y="-33901"/>
                  <a:pt x="9535448" y="5820"/>
                  <a:pt x="9693961" y="0"/>
                </a:cubicBezTo>
                <a:cubicBezTo>
                  <a:pt x="9852474" y="-5820"/>
                  <a:pt x="10297512" y="40689"/>
                  <a:pt x="10576008" y="0"/>
                </a:cubicBezTo>
                <a:cubicBezTo>
                  <a:pt x="11095891" y="122946"/>
                  <a:pt x="11625131" y="443478"/>
                  <a:pt x="11616371" y="1040363"/>
                </a:cubicBezTo>
                <a:cubicBezTo>
                  <a:pt x="11668886" y="1321934"/>
                  <a:pt x="11560930" y="1423614"/>
                  <a:pt x="11616371" y="1676452"/>
                </a:cubicBezTo>
                <a:cubicBezTo>
                  <a:pt x="11671812" y="1929290"/>
                  <a:pt x="11589738" y="2065344"/>
                  <a:pt x="11616371" y="2270927"/>
                </a:cubicBezTo>
                <a:cubicBezTo>
                  <a:pt x="11643004" y="2476511"/>
                  <a:pt x="11556133" y="2657449"/>
                  <a:pt x="11616371" y="2782176"/>
                </a:cubicBezTo>
                <a:cubicBezTo>
                  <a:pt x="11676609" y="2906903"/>
                  <a:pt x="11562170" y="3129518"/>
                  <a:pt x="11616371" y="3459879"/>
                </a:cubicBezTo>
                <a:cubicBezTo>
                  <a:pt x="11670572" y="3790240"/>
                  <a:pt x="11603450" y="3901240"/>
                  <a:pt x="11616371" y="4012741"/>
                </a:cubicBezTo>
                <a:cubicBezTo>
                  <a:pt x="11629292" y="4124242"/>
                  <a:pt x="11602400" y="4465525"/>
                  <a:pt x="11616371" y="4690443"/>
                </a:cubicBezTo>
                <a:cubicBezTo>
                  <a:pt x="11630342" y="4915361"/>
                  <a:pt x="11604380" y="5006031"/>
                  <a:pt x="11616371" y="5201692"/>
                </a:cubicBezTo>
                <a:cubicBezTo>
                  <a:pt x="11488326" y="5676687"/>
                  <a:pt x="11216424" y="6293176"/>
                  <a:pt x="10576008" y="6242055"/>
                </a:cubicBezTo>
                <a:cubicBezTo>
                  <a:pt x="10433044" y="6285139"/>
                  <a:pt x="10259884" y="6220140"/>
                  <a:pt x="10075387" y="6242055"/>
                </a:cubicBezTo>
                <a:cubicBezTo>
                  <a:pt x="9890890" y="6263970"/>
                  <a:pt x="9888274" y="6222377"/>
                  <a:pt x="9765478" y="6242055"/>
                </a:cubicBezTo>
                <a:cubicBezTo>
                  <a:pt x="9642682" y="6261733"/>
                  <a:pt x="9519378" y="6232539"/>
                  <a:pt x="9360213" y="6242055"/>
                </a:cubicBezTo>
                <a:cubicBezTo>
                  <a:pt x="9201049" y="6251571"/>
                  <a:pt x="9013268" y="6196199"/>
                  <a:pt x="8764235" y="6242055"/>
                </a:cubicBezTo>
                <a:cubicBezTo>
                  <a:pt x="8515202" y="6287911"/>
                  <a:pt x="8511077" y="6216173"/>
                  <a:pt x="8358971" y="6242055"/>
                </a:cubicBezTo>
                <a:cubicBezTo>
                  <a:pt x="8206865" y="6267937"/>
                  <a:pt x="8128035" y="6208806"/>
                  <a:pt x="8049062" y="6242055"/>
                </a:cubicBezTo>
                <a:cubicBezTo>
                  <a:pt x="7970089" y="6275304"/>
                  <a:pt x="7785099" y="6222518"/>
                  <a:pt x="7548441" y="6242055"/>
                </a:cubicBezTo>
                <a:cubicBezTo>
                  <a:pt x="7311783" y="6261592"/>
                  <a:pt x="7319392" y="6239253"/>
                  <a:pt x="7143176" y="6242055"/>
                </a:cubicBezTo>
                <a:cubicBezTo>
                  <a:pt x="6966960" y="6244857"/>
                  <a:pt x="6896411" y="6238765"/>
                  <a:pt x="6833267" y="6242055"/>
                </a:cubicBezTo>
                <a:cubicBezTo>
                  <a:pt x="6770123" y="6245345"/>
                  <a:pt x="6317436" y="6240804"/>
                  <a:pt x="6141933" y="6242055"/>
                </a:cubicBezTo>
                <a:cubicBezTo>
                  <a:pt x="5966430" y="6243306"/>
                  <a:pt x="5840536" y="6211997"/>
                  <a:pt x="5545955" y="6242055"/>
                </a:cubicBezTo>
                <a:cubicBezTo>
                  <a:pt x="5251374" y="6272113"/>
                  <a:pt x="5167328" y="6178010"/>
                  <a:pt x="4949977" y="6242055"/>
                </a:cubicBezTo>
                <a:cubicBezTo>
                  <a:pt x="4732626" y="6306100"/>
                  <a:pt x="4620343" y="6195443"/>
                  <a:pt x="4449356" y="6242055"/>
                </a:cubicBezTo>
                <a:cubicBezTo>
                  <a:pt x="4278369" y="6288667"/>
                  <a:pt x="4082820" y="6211654"/>
                  <a:pt x="3948735" y="6242055"/>
                </a:cubicBezTo>
                <a:cubicBezTo>
                  <a:pt x="3814650" y="6272456"/>
                  <a:pt x="3532090" y="6212817"/>
                  <a:pt x="3257400" y="6242055"/>
                </a:cubicBezTo>
                <a:cubicBezTo>
                  <a:pt x="2982710" y="6271293"/>
                  <a:pt x="2969104" y="6209201"/>
                  <a:pt x="2756779" y="6242055"/>
                </a:cubicBezTo>
                <a:cubicBezTo>
                  <a:pt x="2544454" y="6274909"/>
                  <a:pt x="2583832" y="6205588"/>
                  <a:pt x="2446871" y="6242055"/>
                </a:cubicBezTo>
                <a:cubicBezTo>
                  <a:pt x="2309910" y="6278522"/>
                  <a:pt x="2091692" y="6185348"/>
                  <a:pt x="1850893" y="6242055"/>
                </a:cubicBezTo>
                <a:cubicBezTo>
                  <a:pt x="1610094" y="6298762"/>
                  <a:pt x="1335602" y="6208307"/>
                  <a:pt x="1040363" y="6242055"/>
                </a:cubicBezTo>
                <a:cubicBezTo>
                  <a:pt x="540582" y="6270337"/>
                  <a:pt x="-60785" y="5871347"/>
                  <a:pt x="0" y="5201692"/>
                </a:cubicBezTo>
                <a:cubicBezTo>
                  <a:pt x="-21523" y="4986549"/>
                  <a:pt x="10504" y="4947386"/>
                  <a:pt x="0" y="4732056"/>
                </a:cubicBezTo>
                <a:cubicBezTo>
                  <a:pt x="-10504" y="4516726"/>
                  <a:pt x="22828" y="4464750"/>
                  <a:pt x="0" y="4262421"/>
                </a:cubicBezTo>
                <a:cubicBezTo>
                  <a:pt x="-22828" y="4060092"/>
                  <a:pt x="17247" y="3915701"/>
                  <a:pt x="0" y="3792785"/>
                </a:cubicBezTo>
                <a:cubicBezTo>
                  <a:pt x="-17247" y="3669869"/>
                  <a:pt x="16654" y="3467800"/>
                  <a:pt x="0" y="3281536"/>
                </a:cubicBezTo>
                <a:cubicBezTo>
                  <a:pt x="-16654" y="3095272"/>
                  <a:pt x="3738" y="2814052"/>
                  <a:pt x="0" y="2603834"/>
                </a:cubicBezTo>
                <a:cubicBezTo>
                  <a:pt x="-3738" y="2393616"/>
                  <a:pt x="2386" y="2206917"/>
                  <a:pt x="0" y="1926132"/>
                </a:cubicBezTo>
                <a:cubicBezTo>
                  <a:pt x="-2386" y="1645347"/>
                  <a:pt x="44546" y="1412730"/>
                  <a:pt x="0" y="1040363"/>
                </a:cubicBezTo>
                <a:close/>
              </a:path>
              <a:path w="11616371" h="6242055" stroke="0" extrusionOk="0">
                <a:moveTo>
                  <a:pt x="0" y="1040363"/>
                </a:moveTo>
                <a:cubicBezTo>
                  <a:pt x="110414" y="495883"/>
                  <a:pt x="517567" y="107884"/>
                  <a:pt x="1040363" y="0"/>
                </a:cubicBezTo>
                <a:cubicBezTo>
                  <a:pt x="1386840" y="-90784"/>
                  <a:pt x="1482514" y="66147"/>
                  <a:pt x="1827054" y="0"/>
                </a:cubicBezTo>
                <a:cubicBezTo>
                  <a:pt x="2171594" y="-66147"/>
                  <a:pt x="2068930" y="9320"/>
                  <a:pt x="2136962" y="0"/>
                </a:cubicBezTo>
                <a:cubicBezTo>
                  <a:pt x="2204994" y="-9320"/>
                  <a:pt x="2593456" y="20352"/>
                  <a:pt x="2828296" y="0"/>
                </a:cubicBezTo>
                <a:cubicBezTo>
                  <a:pt x="3063136" y="-20352"/>
                  <a:pt x="3110804" y="8994"/>
                  <a:pt x="3233561" y="0"/>
                </a:cubicBezTo>
                <a:cubicBezTo>
                  <a:pt x="3356318" y="-8994"/>
                  <a:pt x="3827339" y="33990"/>
                  <a:pt x="4020252" y="0"/>
                </a:cubicBezTo>
                <a:cubicBezTo>
                  <a:pt x="4213165" y="-33990"/>
                  <a:pt x="4579685" y="84911"/>
                  <a:pt x="4806943" y="0"/>
                </a:cubicBezTo>
                <a:cubicBezTo>
                  <a:pt x="5034201" y="-84911"/>
                  <a:pt x="5065509" y="42154"/>
                  <a:pt x="5212208" y="0"/>
                </a:cubicBezTo>
                <a:cubicBezTo>
                  <a:pt x="5358908" y="-42154"/>
                  <a:pt x="5599393" y="10037"/>
                  <a:pt x="5808186" y="0"/>
                </a:cubicBezTo>
                <a:cubicBezTo>
                  <a:pt x="6016979" y="-10037"/>
                  <a:pt x="6352153" y="5181"/>
                  <a:pt x="6594876" y="0"/>
                </a:cubicBezTo>
                <a:cubicBezTo>
                  <a:pt x="6837599" y="-5181"/>
                  <a:pt x="6872689" y="47898"/>
                  <a:pt x="7000141" y="0"/>
                </a:cubicBezTo>
                <a:cubicBezTo>
                  <a:pt x="7127594" y="-47898"/>
                  <a:pt x="7320454" y="22381"/>
                  <a:pt x="7500762" y="0"/>
                </a:cubicBezTo>
                <a:cubicBezTo>
                  <a:pt x="7681070" y="-22381"/>
                  <a:pt x="8068904" y="43632"/>
                  <a:pt x="8287453" y="0"/>
                </a:cubicBezTo>
                <a:cubicBezTo>
                  <a:pt x="8506002" y="-43632"/>
                  <a:pt x="8665319" y="29831"/>
                  <a:pt x="8788075" y="0"/>
                </a:cubicBezTo>
                <a:cubicBezTo>
                  <a:pt x="8910831" y="-29831"/>
                  <a:pt x="9184395" y="76371"/>
                  <a:pt x="9479409" y="0"/>
                </a:cubicBezTo>
                <a:cubicBezTo>
                  <a:pt x="9774423" y="-76371"/>
                  <a:pt x="10218286" y="51394"/>
                  <a:pt x="10576008" y="0"/>
                </a:cubicBezTo>
                <a:cubicBezTo>
                  <a:pt x="11109099" y="-68158"/>
                  <a:pt x="11615765" y="404465"/>
                  <a:pt x="11616371" y="1040363"/>
                </a:cubicBezTo>
                <a:cubicBezTo>
                  <a:pt x="11628814" y="1274456"/>
                  <a:pt x="11578625" y="1405051"/>
                  <a:pt x="11616371" y="1593225"/>
                </a:cubicBezTo>
                <a:cubicBezTo>
                  <a:pt x="11654117" y="1781399"/>
                  <a:pt x="11577231" y="2023543"/>
                  <a:pt x="11616371" y="2146088"/>
                </a:cubicBezTo>
                <a:cubicBezTo>
                  <a:pt x="11655511" y="2268633"/>
                  <a:pt x="11581649" y="2385226"/>
                  <a:pt x="11616371" y="2615723"/>
                </a:cubicBezTo>
                <a:cubicBezTo>
                  <a:pt x="11651093" y="2846220"/>
                  <a:pt x="11558742" y="2941975"/>
                  <a:pt x="11616371" y="3168586"/>
                </a:cubicBezTo>
                <a:cubicBezTo>
                  <a:pt x="11674000" y="3395197"/>
                  <a:pt x="11591038" y="3525812"/>
                  <a:pt x="11616371" y="3763061"/>
                </a:cubicBezTo>
                <a:cubicBezTo>
                  <a:pt x="11641704" y="4000310"/>
                  <a:pt x="11607691" y="4032837"/>
                  <a:pt x="11616371" y="4232697"/>
                </a:cubicBezTo>
                <a:cubicBezTo>
                  <a:pt x="11625051" y="4432557"/>
                  <a:pt x="11537409" y="4944872"/>
                  <a:pt x="11616371" y="5201692"/>
                </a:cubicBezTo>
                <a:cubicBezTo>
                  <a:pt x="11669568" y="5787540"/>
                  <a:pt x="11181436" y="6132558"/>
                  <a:pt x="10576008" y="6242055"/>
                </a:cubicBezTo>
                <a:cubicBezTo>
                  <a:pt x="10374431" y="6287557"/>
                  <a:pt x="10257675" y="6195180"/>
                  <a:pt x="10170743" y="6242055"/>
                </a:cubicBezTo>
                <a:cubicBezTo>
                  <a:pt x="10083812" y="6288930"/>
                  <a:pt x="9816414" y="6209796"/>
                  <a:pt x="9479409" y="6242055"/>
                </a:cubicBezTo>
                <a:cubicBezTo>
                  <a:pt x="9142404" y="6274314"/>
                  <a:pt x="8859988" y="6205678"/>
                  <a:pt x="8692718" y="6242055"/>
                </a:cubicBezTo>
                <a:cubicBezTo>
                  <a:pt x="8525448" y="6278432"/>
                  <a:pt x="8290000" y="6235023"/>
                  <a:pt x="8096740" y="6242055"/>
                </a:cubicBezTo>
                <a:cubicBezTo>
                  <a:pt x="7903480" y="6249087"/>
                  <a:pt x="7936586" y="6225049"/>
                  <a:pt x="7786832" y="6242055"/>
                </a:cubicBezTo>
                <a:cubicBezTo>
                  <a:pt x="7637078" y="6259061"/>
                  <a:pt x="7482648" y="6216186"/>
                  <a:pt x="7190854" y="6242055"/>
                </a:cubicBezTo>
                <a:cubicBezTo>
                  <a:pt x="6899060" y="6267924"/>
                  <a:pt x="6613198" y="6234561"/>
                  <a:pt x="6404163" y="6242055"/>
                </a:cubicBezTo>
                <a:cubicBezTo>
                  <a:pt x="6195128" y="6249549"/>
                  <a:pt x="6020413" y="6174932"/>
                  <a:pt x="5808186" y="6242055"/>
                </a:cubicBezTo>
                <a:cubicBezTo>
                  <a:pt x="5595959" y="6309178"/>
                  <a:pt x="5577477" y="6209313"/>
                  <a:pt x="5498277" y="6242055"/>
                </a:cubicBezTo>
                <a:cubicBezTo>
                  <a:pt x="5419077" y="6274797"/>
                  <a:pt x="5260443" y="6206871"/>
                  <a:pt x="5188369" y="6242055"/>
                </a:cubicBezTo>
                <a:cubicBezTo>
                  <a:pt x="5116295" y="6277239"/>
                  <a:pt x="4813559" y="6186008"/>
                  <a:pt x="4592391" y="6242055"/>
                </a:cubicBezTo>
                <a:cubicBezTo>
                  <a:pt x="4371223" y="6298102"/>
                  <a:pt x="4172062" y="6201825"/>
                  <a:pt x="3996413" y="6242055"/>
                </a:cubicBezTo>
                <a:cubicBezTo>
                  <a:pt x="3820764" y="6282285"/>
                  <a:pt x="3798264" y="6211515"/>
                  <a:pt x="3686504" y="6242055"/>
                </a:cubicBezTo>
                <a:cubicBezTo>
                  <a:pt x="3574744" y="6272595"/>
                  <a:pt x="3387094" y="6207015"/>
                  <a:pt x="3185883" y="6242055"/>
                </a:cubicBezTo>
                <a:cubicBezTo>
                  <a:pt x="2984672" y="6277095"/>
                  <a:pt x="2752827" y="6208343"/>
                  <a:pt x="2589905" y="6242055"/>
                </a:cubicBezTo>
                <a:cubicBezTo>
                  <a:pt x="2426983" y="6275767"/>
                  <a:pt x="2397489" y="6220183"/>
                  <a:pt x="2279997" y="6242055"/>
                </a:cubicBezTo>
                <a:cubicBezTo>
                  <a:pt x="2162505" y="6263927"/>
                  <a:pt x="1427606" y="6094497"/>
                  <a:pt x="1040363" y="6242055"/>
                </a:cubicBezTo>
                <a:cubicBezTo>
                  <a:pt x="469614" y="6283152"/>
                  <a:pt x="16530" y="5625656"/>
                  <a:pt x="0" y="5201692"/>
                </a:cubicBezTo>
                <a:cubicBezTo>
                  <a:pt x="-63817" y="4929041"/>
                  <a:pt x="53229" y="4766408"/>
                  <a:pt x="0" y="4607216"/>
                </a:cubicBezTo>
                <a:cubicBezTo>
                  <a:pt x="-53229" y="4448024"/>
                  <a:pt x="10641" y="4249681"/>
                  <a:pt x="0" y="3929514"/>
                </a:cubicBezTo>
                <a:cubicBezTo>
                  <a:pt x="-10641" y="3609347"/>
                  <a:pt x="50339" y="3608079"/>
                  <a:pt x="0" y="3459879"/>
                </a:cubicBezTo>
                <a:cubicBezTo>
                  <a:pt x="-50339" y="3311679"/>
                  <a:pt x="38131" y="3083384"/>
                  <a:pt x="0" y="2948630"/>
                </a:cubicBezTo>
                <a:cubicBezTo>
                  <a:pt x="-38131" y="2813876"/>
                  <a:pt x="24155" y="2537962"/>
                  <a:pt x="0" y="2395767"/>
                </a:cubicBezTo>
                <a:cubicBezTo>
                  <a:pt x="-24155" y="2253572"/>
                  <a:pt x="71058" y="2055959"/>
                  <a:pt x="0" y="1801292"/>
                </a:cubicBezTo>
                <a:cubicBezTo>
                  <a:pt x="-71058" y="1546625"/>
                  <a:pt x="75197" y="1371835"/>
                  <a:pt x="0" y="1040363"/>
                </a:cubicBezTo>
                <a:close/>
              </a:path>
            </a:pathLst>
          </a:custGeom>
          <a:solidFill>
            <a:schemeClr val="bg1"/>
          </a:solidFill>
          <a:ln>
            <a:extLst>
              <a:ext uri="{C807C97D-BFC1-408E-A445-0C87EB9F89A2}">
                <ask:lineSketchStyleProps xmlns:ask="http://schemas.microsoft.com/office/drawing/2018/sketchyshapes" xmln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pic>
        <p:nvPicPr>
          <p:cNvPr id="2" name="图片 16">
            <a:extLst>
              <a:ext uri="{FF2B5EF4-FFF2-40B4-BE49-F238E27FC236}">
                <a16:creationId xmlns:a16="http://schemas.microsoft.com/office/drawing/2014/main" id="{0A0E0D16-A419-D266-DEF3-3A46B93FA9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059" y="3125566"/>
            <a:ext cx="3126259" cy="3126259"/>
          </a:xfrm>
          <a:prstGeom prst="rect">
            <a:avLst/>
          </a:prstGeom>
        </p:spPr>
      </p:pic>
      <p:grpSp>
        <p:nvGrpSpPr>
          <p:cNvPr id="3" name="组合 26">
            <a:extLst>
              <a:ext uri="{FF2B5EF4-FFF2-40B4-BE49-F238E27FC236}">
                <a16:creationId xmlns:a16="http://schemas.microsoft.com/office/drawing/2014/main" id="{9DBDA382-8CAC-6060-25D3-B96633C66B0F}"/>
              </a:ext>
            </a:extLst>
          </p:cNvPr>
          <p:cNvGrpSpPr/>
          <p:nvPr/>
        </p:nvGrpSpPr>
        <p:grpSpPr>
          <a:xfrm>
            <a:off x="863029" y="1306515"/>
            <a:ext cx="10900881" cy="1832589"/>
            <a:chOff x="613391" y="3437823"/>
            <a:chExt cx="5869296" cy="2271022"/>
          </a:xfrm>
        </p:grpSpPr>
        <p:pic>
          <p:nvPicPr>
            <p:cNvPr id="5" name="图片 11">
              <a:extLst>
                <a:ext uri="{FF2B5EF4-FFF2-40B4-BE49-F238E27FC236}">
                  <a16:creationId xmlns:a16="http://schemas.microsoft.com/office/drawing/2014/main" id="{33263356-A6EC-9376-E60A-FA147D354BF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3428" b="60652"/>
            <a:stretch/>
          </p:blipFill>
          <p:spPr>
            <a:xfrm>
              <a:off x="613391" y="3437823"/>
              <a:ext cx="5869296" cy="1902470"/>
            </a:xfrm>
            <a:prstGeom prst="rect">
              <a:avLst/>
            </a:prstGeom>
          </p:spPr>
        </p:pic>
        <p:sp>
          <p:nvSpPr>
            <p:cNvPr id="25" name="文本框 13">
              <a:extLst>
                <a:ext uri="{FF2B5EF4-FFF2-40B4-BE49-F238E27FC236}">
                  <a16:creationId xmlns:a16="http://schemas.microsoft.com/office/drawing/2014/main" id="{D8B76087-75DD-4E01-260B-2677EB105FEA}"/>
                </a:ext>
              </a:extLst>
            </p:cNvPr>
            <p:cNvSpPr txBox="1"/>
            <p:nvPr/>
          </p:nvSpPr>
          <p:spPr>
            <a:xfrm>
              <a:off x="1371600" y="3847961"/>
              <a:ext cx="4070259" cy="186088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Lợi ích của việc chi tiêu tiết kiệm.</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9" name="TextBox 28">
            <a:extLst>
              <a:ext uri="{FF2B5EF4-FFF2-40B4-BE49-F238E27FC236}">
                <a16:creationId xmlns:a16="http://schemas.microsoft.com/office/drawing/2014/main" id="{A9D5FDE1-51A6-F7F5-CBF4-12D4572C1F5D}"/>
              </a:ext>
            </a:extLst>
          </p:cNvPr>
          <p:cNvSpPr txBox="1"/>
          <p:nvPr/>
        </p:nvSpPr>
        <p:spPr>
          <a:xfrm>
            <a:off x="3431568" y="3277457"/>
            <a:ext cx="7613150" cy="1938992"/>
          </a:xfrm>
          <a:prstGeom prst="rect">
            <a:avLst/>
          </a:prstGeom>
          <a:noFill/>
        </p:spPr>
        <p:txBody>
          <a:bodyPr wrap="square" rtlCol="0">
            <a:spAutoFit/>
          </a:bodyPr>
          <a:lstStyle/>
          <a:p>
            <a:pPr lvl="0" algn="just"/>
            <a:r>
              <a:rPr lang="nl-NL" sz="4000" b="1" dirty="0">
                <a:solidFill>
                  <a:srgbClr val="FF0000"/>
                </a:solidFill>
                <a:latin typeface="Cambria" panose="02040503050406030204" pitchFamily="18" charset="0"/>
                <a:ea typeface="Cambria" panose="02040503050406030204" pitchFamily="18" charset="0"/>
              </a:rPr>
              <a:t>Khi chi tiêu tiết kiệm, hợp lý, gia đình sẽ không gặp khó khăn về tài chính.</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91567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floor, colorful, furniture&#10;&#10;Description automatically generated">
            <a:extLst>
              <a:ext uri="{FF2B5EF4-FFF2-40B4-BE49-F238E27FC236}">
                <a16:creationId xmlns:a16="http://schemas.microsoft.com/office/drawing/2014/main" id="{9BE74CE0-6333-E442-3AF7-271A34D726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3" name="Picture 2" descr="A group of people looking at a computer screen&#10;&#10;Description automatically generated with low confidence">
            <a:extLst>
              <a:ext uri="{FF2B5EF4-FFF2-40B4-BE49-F238E27FC236}">
                <a16:creationId xmlns:a16="http://schemas.microsoft.com/office/drawing/2014/main" id="{BEC99AA7-002D-21FF-DF69-F7FB43DE4C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8226" y1="76444" x2="55352" y2="76444"/>
                        <a14:foregroundMark x1="70816" y1="68687" x2="80248" y2="77576"/>
                        <a14:foregroundMark x1="80574" y1="69576" x2="70964" y2="69576"/>
                        <a14:foregroundMark x1="40095" y1="74222" x2="48226" y2="74222"/>
                        <a14:foregroundMark x1="80248" y1="67556" x2="81047" y2="67556"/>
                        <a14:foregroundMark x1="81697" y1="67354" x2="81697" y2="67354"/>
                        <a14:foregroundMark x1="78770" y1="67354" x2="80396" y2="67354"/>
                        <a14:foregroundMark x1="81549" y1="66909" x2="81549" y2="66909"/>
                        <a14:foregroundMark x1="82022" y1="66909" x2="82022" y2="67556"/>
                      </a14:backgroundRemoval>
                    </a14:imgEffect>
                  </a14:imgLayer>
                </a14:imgProps>
              </a:ext>
              <a:ext uri="{28A0092B-C50C-407E-A947-70E740481C1C}">
                <a14:useLocalDpi xmlns:a14="http://schemas.microsoft.com/office/drawing/2010/main" val="0"/>
              </a:ext>
            </a:extLst>
          </a:blip>
          <a:stretch>
            <a:fillRect/>
          </a:stretch>
        </p:blipFill>
        <p:spPr>
          <a:xfrm>
            <a:off x="1227210" y="960120"/>
            <a:ext cx="9371820" cy="6858000"/>
          </a:xfrm>
          <a:prstGeom prst="rect">
            <a:avLst/>
          </a:prstGeom>
        </p:spPr>
      </p:pic>
      <p:grpSp>
        <p:nvGrpSpPr>
          <p:cNvPr id="9" name="Group 8">
            <a:extLst>
              <a:ext uri="{FF2B5EF4-FFF2-40B4-BE49-F238E27FC236}">
                <a16:creationId xmlns:a16="http://schemas.microsoft.com/office/drawing/2014/main" id="{A0667C7F-5B7A-D399-438D-60FD9549926F}"/>
              </a:ext>
            </a:extLst>
          </p:cNvPr>
          <p:cNvGrpSpPr/>
          <p:nvPr/>
        </p:nvGrpSpPr>
        <p:grpSpPr>
          <a:xfrm>
            <a:off x="437151" y="150791"/>
            <a:ext cx="12434788" cy="2181443"/>
            <a:chOff x="60503" y="4095202"/>
            <a:chExt cx="30934566" cy="9648065"/>
          </a:xfrm>
        </p:grpSpPr>
        <p:sp>
          <p:nvSpPr>
            <p:cNvPr id="10" name="Rectangle: Rounded Corners 9">
              <a:extLst>
                <a:ext uri="{FF2B5EF4-FFF2-40B4-BE49-F238E27FC236}">
                  <a16:creationId xmlns:a16="http://schemas.microsoft.com/office/drawing/2014/main" id="{B32ED4BE-FA3C-CACC-1DE5-49B25BC94E9D}"/>
                </a:ext>
              </a:extLst>
            </p:cNvPr>
            <p:cNvSpPr/>
            <p:nvPr/>
          </p:nvSpPr>
          <p:spPr>
            <a:xfrm>
              <a:off x="60503" y="4095202"/>
              <a:ext cx="28620022" cy="7857585"/>
            </a:xfrm>
            <a:custGeom>
              <a:avLst/>
              <a:gdLst>
                <a:gd name="connsiteX0" fmla="*/ 0 w 28620022"/>
                <a:gd name="connsiteY0" fmla="*/ 1309624 h 7857585"/>
                <a:gd name="connsiteX1" fmla="*/ 1309624 w 28620022"/>
                <a:gd name="connsiteY1" fmla="*/ 0 h 7857585"/>
                <a:gd name="connsiteX2" fmla="*/ 1120527 w 28620022"/>
                <a:gd name="connsiteY2" fmla="*/ 0 h 7857585"/>
                <a:gd name="connsiteX3" fmla="*/ 1711454 w 28620022"/>
                <a:gd name="connsiteY3" fmla="*/ 0 h 7857585"/>
                <a:gd name="connsiteX4" fmla="*/ 2562389 w 28620022"/>
                <a:gd name="connsiteY4" fmla="*/ 0 h 7857585"/>
                <a:gd name="connsiteX5" fmla="*/ 3153315 w 28620022"/>
                <a:gd name="connsiteY5" fmla="*/ 0 h 7857585"/>
                <a:gd name="connsiteX6" fmla="*/ 3744242 w 28620022"/>
                <a:gd name="connsiteY6" fmla="*/ 0 h 7857585"/>
                <a:gd name="connsiteX7" fmla="*/ 3815153 w 28620022"/>
                <a:gd name="connsiteY7" fmla="*/ 0 h 7857585"/>
                <a:gd name="connsiteX8" fmla="*/ 4926095 w 28620022"/>
                <a:gd name="connsiteY8" fmla="*/ 0 h 7857585"/>
                <a:gd name="connsiteX9" fmla="*/ 5777030 w 28620022"/>
                <a:gd name="connsiteY9" fmla="*/ 0 h 7857585"/>
                <a:gd name="connsiteX10" fmla="*/ 6887972 w 28620022"/>
                <a:gd name="connsiteY10" fmla="*/ 0 h 7857585"/>
                <a:gd name="connsiteX11" fmla="*/ 6698875 w 28620022"/>
                <a:gd name="connsiteY11" fmla="*/ 0 h 7857585"/>
                <a:gd name="connsiteX12" fmla="*/ 6509779 w 28620022"/>
                <a:gd name="connsiteY12" fmla="*/ 0 h 7857585"/>
                <a:gd name="connsiteX13" fmla="*/ 6580690 w 28620022"/>
                <a:gd name="connsiteY13" fmla="*/ 0 h 7857585"/>
                <a:gd name="connsiteX14" fmla="*/ 7691632 w 28620022"/>
                <a:gd name="connsiteY14" fmla="*/ 0 h 7857585"/>
                <a:gd name="connsiteX15" fmla="*/ 8282559 w 28620022"/>
                <a:gd name="connsiteY15" fmla="*/ 0 h 7857585"/>
                <a:gd name="connsiteX16" fmla="*/ 8353470 w 28620022"/>
                <a:gd name="connsiteY16" fmla="*/ 0 h 7857585"/>
                <a:gd name="connsiteX17" fmla="*/ 8164374 w 28620022"/>
                <a:gd name="connsiteY17" fmla="*/ 0 h 7857585"/>
                <a:gd name="connsiteX18" fmla="*/ 7975277 w 28620022"/>
                <a:gd name="connsiteY18" fmla="*/ 0 h 7857585"/>
                <a:gd name="connsiteX19" fmla="*/ 8046188 w 28620022"/>
                <a:gd name="connsiteY19" fmla="*/ 0 h 7857585"/>
                <a:gd name="connsiteX20" fmla="*/ 8117099 w 28620022"/>
                <a:gd name="connsiteY20" fmla="*/ 0 h 7857585"/>
                <a:gd name="connsiteX21" fmla="*/ 9228042 w 28620022"/>
                <a:gd name="connsiteY21" fmla="*/ 0 h 7857585"/>
                <a:gd name="connsiteX22" fmla="*/ 9298953 w 28620022"/>
                <a:gd name="connsiteY22" fmla="*/ 0 h 7857585"/>
                <a:gd name="connsiteX23" fmla="*/ 9109856 w 28620022"/>
                <a:gd name="connsiteY23" fmla="*/ 0 h 7857585"/>
                <a:gd name="connsiteX24" fmla="*/ 9180767 w 28620022"/>
                <a:gd name="connsiteY24" fmla="*/ 0 h 7857585"/>
                <a:gd name="connsiteX25" fmla="*/ 10031702 w 28620022"/>
                <a:gd name="connsiteY25" fmla="*/ 0 h 7857585"/>
                <a:gd name="connsiteX26" fmla="*/ 10622629 w 28620022"/>
                <a:gd name="connsiteY26" fmla="*/ 0 h 7857585"/>
                <a:gd name="connsiteX27" fmla="*/ 10693540 w 28620022"/>
                <a:gd name="connsiteY27" fmla="*/ 0 h 7857585"/>
                <a:gd name="connsiteX28" fmla="*/ 10504443 w 28620022"/>
                <a:gd name="connsiteY28" fmla="*/ 0 h 7857585"/>
                <a:gd name="connsiteX29" fmla="*/ 11615385 w 28620022"/>
                <a:gd name="connsiteY29" fmla="*/ 0 h 7857585"/>
                <a:gd name="connsiteX30" fmla="*/ 12206312 w 28620022"/>
                <a:gd name="connsiteY30" fmla="*/ 0 h 7857585"/>
                <a:gd name="connsiteX31" fmla="*/ 13317254 w 28620022"/>
                <a:gd name="connsiteY31" fmla="*/ 0 h 7857585"/>
                <a:gd name="connsiteX32" fmla="*/ 13908181 w 28620022"/>
                <a:gd name="connsiteY32" fmla="*/ 0 h 7857585"/>
                <a:gd name="connsiteX33" fmla="*/ 15019123 w 28620022"/>
                <a:gd name="connsiteY33" fmla="*/ 0 h 7857585"/>
                <a:gd name="connsiteX34" fmla="*/ 15610050 w 28620022"/>
                <a:gd name="connsiteY34" fmla="*/ 0 h 7857585"/>
                <a:gd name="connsiteX35" fmla="*/ 15420953 w 28620022"/>
                <a:gd name="connsiteY35" fmla="*/ 0 h 7857585"/>
                <a:gd name="connsiteX36" fmla="*/ 16531895 w 28620022"/>
                <a:gd name="connsiteY36" fmla="*/ 0 h 7857585"/>
                <a:gd name="connsiteX37" fmla="*/ 17382830 w 28620022"/>
                <a:gd name="connsiteY37" fmla="*/ 0 h 7857585"/>
                <a:gd name="connsiteX38" fmla="*/ 17193733 w 28620022"/>
                <a:gd name="connsiteY38" fmla="*/ 0 h 7857585"/>
                <a:gd name="connsiteX39" fmla="*/ 18304675 w 28620022"/>
                <a:gd name="connsiteY39" fmla="*/ 0 h 7857585"/>
                <a:gd name="connsiteX40" fmla="*/ 19415618 w 28620022"/>
                <a:gd name="connsiteY40" fmla="*/ 0 h 7857585"/>
                <a:gd name="connsiteX41" fmla="*/ 19226521 w 28620022"/>
                <a:gd name="connsiteY41" fmla="*/ 0 h 7857585"/>
                <a:gd name="connsiteX42" fmla="*/ 19817448 w 28620022"/>
                <a:gd name="connsiteY42" fmla="*/ 0 h 7857585"/>
                <a:gd name="connsiteX43" fmla="*/ 20148367 w 28620022"/>
                <a:gd name="connsiteY43" fmla="*/ 0 h 7857585"/>
                <a:gd name="connsiteX44" fmla="*/ 20739293 w 28620022"/>
                <a:gd name="connsiteY44" fmla="*/ 0 h 7857585"/>
                <a:gd name="connsiteX45" fmla="*/ 21070212 w 28620022"/>
                <a:gd name="connsiteY45" fmla="*/ 0 h 7857585"/>
                <a:gd name="connsiteX46" fmla="*/ 21401131 w 28620022"/>
                <a:gd name="connsiteY46" fmla="*/ 0 h 7857585"/>
                <a:gd name="connsiteX47" fmla="*/ 21472042 w 28620022"/>
                <a:gd name="connsiteY47" fmla="*/ 0 h 7857585"/>
                <a:gd name="connsiteX48" fmla="*/ 21542954 w 28620022"/>
                <a:gd name="connsiteY48" fmla="*/ 0 h 7857585"/>
                <a:gd name="connsiteX49" fmla="*/ 22133880 w 28620022"/>
                <a:gd name="connsiteY49" fmla="*/ 0 h 7857585"/>
                <a:gd name="connsiteX50" fmla="*/ 22204791 w 28620022"/>
                <a:gd name="connsiteY50" fmla="*/ 0 h 7857585"/>
                <a:gd name="connsiteX51" fmla="*/ 23315734 w 28620022"/>
                <a:gd name="connsiteY51" fmla="*/ 0 h 7857585"/>
                <a:gd name="connsiteX52" fmla="*/ 24426676 w 28620022"/>
                <a:gd name="connsiteY52" fmla="*/ 0 h 7857585"/>
                <a:gd name="connsiteX53" fmla="*/ 25017602 w 28620022"/>
                <a:gd name="connsiteY53" fmla="*/ 0 h 7857585"/>
                <a:gd name="connsiteX54" fmla="*/ 25348521 w 28620022"/>
                <a:gd name="connsiteY54" fmla="*/ 0 h 7857585"/>
                <a:gd name="connsiteX55" fmla="*/ 26199456 w 28620022"/>
                <a:gd name="connsiteY55" fmla="*/ 0 h 7857585"/>
                <a:gd name="connsiteX56" fmla="*/ 26530375 w 28620022"/>
                <a:gd name="connsiteY56" fmla="*/ 0 h 7857585"/>
                <a:gd name="connsiteX57" fmla="*/ 26341278 w 28620022"/>
                <a:gd name="connsiteY57" fmla="*/ 0 h 7857585"/>
                <a:gd name="connsiteX58" fmla="*/ 27310398 w 28620022"/>
                <a:gd name="connsiteY58" fmla="*/ 0 h 7857585"/>
                <a:gd name="connsiteX59" fmla="*/ 28620022 w 28620022"/>
                <a:gd name="connsiteY59" fmla="*/ 1309624 h 7857585"/>
                <a:gd name="connsiteX60" fmla="*/ 28620022 w 28620022"/>
                <a:gd name="connsiteY60" fmla="*/ 1839278 h 7857585"/>
                <a:gd name="connsiteX61" fmla="*/ 28620022 w 28620022"/>
                <a:gd name="connsiteY61" fmla="*/ 2526082 h 7857585"/>
                <a:gd name="connsiteX62" fmla="*/ 28620022 w 28620022"/>
                <a:gd name="connsiteY62" fmla="*/ 2950970 h 7857585"/>
                <a:gd name="connsiteX63" fmla="*/ 28620022 w 28620022"/>
                <a:gd name="connsiteY63" fmla="*/ 3533007 h 7857585"/>
                <a:gd name="connsiteX64" fmla="*/ 28620022 w 28620022"/>
                <a:gd name="connsiteY64" fmla="*/ 4062661 h 7857585"/>
                <a:gd name="connsiteX65" fmla="*/ 28620022 w 28620022"/>
                <a:gd name="connsiteY65" fmla="*/ 4644699 h 7857585"/>
                <a:gd name="connsiteX66" fmla="*/ 28620022 w 28620022"/>
                <a:gd name="connsiteY66" fmla="*/ 5174353 h 7857585"/>
                <a:gd name="connsiteX67" fmla="*/ 28620022 w 28620022"/>
                <a:gd name="connsiteY67" fmla="*/ 5599240 h 7857585"/>
                <a:gd name="connsiteX68" fmla="*/ 28620022 w 28620022"/>
                <a:gd name="connsiteY68" fmla="*/ 6547961 h 7857585"/>
                <a:gd name="connsiteX69" fmla="*/ 27310398 w 28620022"/>
                <a:gd name="connsiteY69" fmla="*/ 7857585 h 7857585"/>
                <a:gd name="connsiteX70" fmla="*/ 26459464 w 28620022"/>
                <a:gd name="connsiteY70" fmla="*/ 7857585 h 7857585"/>
                <a:gd name="connsiteX71" fmla="*/ 26648560 w 28620022"/>
                <a:gd name="connsiteY71" fmla="*/ 7857585 h 7857585"/>
                <a:gd name="connsiteX72" fmla="*/ 26317641 w 28620022"/>
                <a:gd name="connsiteY72" fmla="*/ 7857585 h 7857585"/>
                <a:gd name="connsiteX73" fmla="*/ 25466707 w 28620022"/>
                <a:gd name="connsiteY73" fmla="*/ 7857585 h 7857585"/>
                <a:gd name="connsiteX74" fmla="*/ 24615772 w 28620022"/>
                <a:gd name="connsiteY74" fmla="*/ 7857585 h 7857585"/>
                <a:gd name="connsiteX75" fmla="*/ 23504830 w 28620022"/>
                <a:gd name="connsiteY75" fmla="*/ 7857585 h 7857585"/>
                <a:gd name="connsiteX76" fmla="*/ 23693927 w 28620022"/>
                <a:gd name="connsiteY76" fmla="*/ 7857585 h 7857585"/>
                <a:gd name="connsiteX77" fmla="*/ 23363008 w 28620022"/>
                <a:gd name="connsiteY77" fmla="*/ 7857585 h 7857585"/>
                <a:gd name="connsiteX78" fmla="*/ 22512073 w 28620022"/>
                <a:gd name="connsiteY78" fmla="*/ 7857585 h 7857585"/>
                <a:gd name="connsiteX79" fmla="*/ 22181154 w 28620022"/>
                <a:gd name="connsiteY79" fmla="*/ 7857585 h 7857585"/>
                <a:gd name="connsiteX80" fmla="*/ 21590228 w 28620022"/>
                <a:gd name="connsiteY80" fmla="*/ 7857585 h 7857585"/>
                <a:gd name="connsiteX81" fmla="*/ 20479286 w 28620022"/>
                <a:gd name="connsiteY81" fmla="*/ 7857585 h 7857585"/>
                <a:gd name="connsiteX82" fmla="*/ 19368343 w 28620022"/>
                <a:gd name="connsiteY82" fmla="*/ 7857585 h 7857585"/>
                <a:gd name="connsiteX83" fmla="*/ 18777417 w 28620022"/>
                <a:gd name="connsiteY83" fmla="*/ 7857585 h 7857585"/>
                <a:gd name="connsiteX84" fmla="*/ 17666475 w 28620022"/>
                <a:gd name="connsiteY84" fmla="*/ 7857585 h 7857585"/>
                <a:gd name="connsiteX85" fmla="*/ 17855571 w 28620022"/>
                <a:gd name="connsiteY85" fmla="*/ 7857585 h 7857585"/>
                <a:gd name="connsiteX86" fmla="*/ 18044668 w 28620022"/>
                <a:gd name="connsiteY86" fmla="*/ 7857585 h 7857585"/>
                <a:gd name="connsiteX87" fmla="*/ 17453741 w 28620022"/>
                <a:gd name="connsiteY87" fmla="*/ 7857585 h 7857585"/>
                <a:gd name="connsiteX88" fmla="*/ 16602807 w 28620022"/>
                <a:gd name="connsiteY88" fmla="*/ 7857585 h 7857585"/>
                <a:gd name="connsiteX89" fmla="*/ 16011880 w 28620022"/>
                <a:gd name="connsiteY89" fmla="*/ 7857585 h 7857585"/>
                <a:gd name="connsiteX90" fmla="*/ 15160945 w 28620022"/>
                <a:gd name="connsiteY90" fmla="*/ 7857585 h 7857585"/>
                <a:gd name="connsiteX91" fmla="*/ 14570019 w 28620022"/>
                <a:gd name="connsiteY91" fmla="*/ 7857585 h 7857585"/>
                <a:gd name="connsiteX92" fmla="*/ 14499108 w 28620022"/>
                <a:gd name="connsiteY92" fmla="*/ 7857585 h 7857585"/>
                <a:gd name="connsiteX93" fmla="*/ 13648173 w 28620022"/>
                <a:gd name="connsiteY93" fmla="*/ 7857585 h 7857585"/>
                <a:gd name="connsiteX94" fmla="*/ 12537231 w 28620022"/>
                <a:gd name="connsiteY94" fmla="*/ 7857585 h 7857585"/>
                <a:gd name="connsiteX95" fmla="*/ 12466320 w 28620022"/>
                <a:gd name="connsiteY95" fmla="*/ 7857585 h 7857585"/>
                <a:gd name="connsiteX96" fmla="*/ 12395409 w 28620022"/>
                <a:gd name="connsiteY96" fmla="*/ 7857585 h 7857585"/>
                <a:gd name="connsiteX97" fmla="*/ 12064490 w 28620022"/>
                <a:gd name="connsiteY97" fmla="*/ 7857585 h 7857585"/>
                <a:gd name="connsiteX98" fmla="*/ 12253586 w 28620022"/>
                <a:gd name="connsiteY98" fmla="*/ 7857585 h 7857585"/>
                <a:gd name="connsiteX99" fmla="*/ 11662659 w 28620022"/>
                <a:gd name="connsiteY99" fmla="*/ 7857585 h 7857585"/>
                <a:gd name="connsiteX100" fmla="*/ 11331741 w 28620022"/>
                <a:gd name="connsiteY100" fmla="*/ 7857585 h 7857585"/>
                <a:gd name="connsiteX101" fmla="*/ 11260829 w 28620022"/>
                <a:gd name="connsiteY101" fmla="*/ 7857585 h 7857585"/>
                <a:gd name="connsiteX102" fmla="*/ 10409895 w 28620022"/>
                <a:gd name="connsiteY102" fmla="*/ 7857585 h 7857585"/>
                <a:gd name="connsiteX103" fmla="*/ 9818968 w 28620022"/>
                <a:gd name="connsiteY103" fmla="*/ 7857585 h 7857585"/>
                <a:gd name="connsiteX104" fmla="*/ 9748057 w 28620022"/>
                <a:gd name="connsiteY104" fmla="*/ 7857585 h 7857585"/>
                <a:gd name="connsiteX105" fmla="*/ 8897123 w 28620022"/>
                <a:gd name="connsiteY105" fmla="*/ 7857585 h 7857585"/>
                <a:gd name="connsiteX106" fmla="*/ 8046188 w 28620022"/>
                <a:gd name="connsiteY106" fmla="*/ 7857585 h 7857585"/>
                <a:gd name="connsiteX107" fmla="*/ 7975277 w 28620022"/>
                <a:gd name="connsiteY107" fmla="*/ 7857585 h 7857585"/>
                <a:gd name="connsiteX108" fmla="*/ 8164374 w 28620022"/>
                <a:gd name="connsiteY108" fmla="*/ 7857585 h 7857585"/>
                <a:gd name="connsiteX109" fmla="*/ 7313439 w 28620022"/>
                <a:gd name="connsiteY109" fmla="*/ 7857585 h 7857585"/>
                <a:gd name="connsiteX110" fmla="*/ 6202497 w 28620022"/>
                <a:gd name="connsiteY110" fmla="*/ 7857585 h 7857585"/>
                <a:gd name="connsiteX111" fmla="*/ 5611570 w 28620022"/>
                <a:gd name="connsiteY111" fmla="*/ 7857585 h 7857585"/>
                <a:gd name="connsiteX112" fmla="*/ 5280651 w 28620022"/>
                <a:gd name="connsiteY112" fmla="*/ 7857585 h 7857585"/>
                <a:gd name="connsiteX113" fmla="*/ 4429717 w 28620022"/>
                <a:gd name="connsiteY113" fmla="*/ 7857585 h 7857585"/>
                <a:gd name="connsiteX114" fmla="*/ 3578782 w 28620022"/>
                <a:gd name="connsiteY114" fmla="*/ 7857585 h 7857585"/>
                <a:gd name="connsiteX115" fmla="*/ 3507871 w 28620022"/>
                <a:gd name="connsiteY115" fmla="*/ 7857585 h 7857585"/>
                <a:gd name="connsiteX116" fmla="*/ 2916945 w 28620022"/>
                <a:gd name="connsiteY116" fmla="*/ 7857585 h 7857585"/>
                <a:gd name="connsiteX117" fmla="*/ 1309624 w 28620022"/>
                <a:gd name="connsiteY117" fmla="*/ 7857585 h 7857585"/>
                <a:gd name="connsiteX118" fmla="*/ 0 w 28620022"/>
                <a:gd name="connsiteY118" fmla="*/ 6547961 h 7857585"/>
                <a:gd name="connsiteX119" fmla="*/ 0 w 28620022"/>
                <a:gd name="connsiteY119" fmla="*/ 6123074 h 7857585"/>
                <a:gd name="connsiteX120" fmla="*/ 0 w 28620022"/>
                <a:gd name="connsiteY120" fmla="*/ 5698186 h 7857585"/>
                <a:gd name="connsiteX121" fmla="*/ 0 w 28620022"/>
                <a:gd name="connsiteY121" fmla="*/ 5273299 h 7857585"/>
                <a:gd name="connsiteX122" fmla="*/ 0 w 28620022"/>
                <a:gd name="connsiteY122" fmla="*/ 4586495 h 7857585"/>
                <a:gd name="connsiteX123" fmla="*/ 0 w 28620022"/>
                <a:gd name="connsiteY123" fmla="*/ 3899691 h 7857585"/>
                <a:gd name="connsiteX124" fmla="*/ 0 w 28620022"/>
                <a:gd name="connsiteY124" fmla="*/ 3422420 h 7857585"/>
                <a:gd name="connsiteX125" fmla="*/ 0 w 28620022"/>
                <a:gd name="connsiteY125" fmla="*/ 2997533 h 7857585"/>
                <a:gd name="connsiteX126" fmla="*/ 0 w 28620022"/>
                <a:gd name="connsiteY126" fmla="*/ 2415495 h 7857585"/>
                <a:gd name="connsiteX127" fmla="*/ 0 w 28620022"/>
                <a:gd name="connsiteY127" fmla="*/ 1309624 h 785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28620022" h="7857585" fill="none" extrusionOk="0">
                  <a:moveTo>
                    <a:pt x="0" y="1309624"/>
                  </a:moveTo>
                  <a:cubicBezTo>
                    <a:pt x="13519" y="575861"/>
                    <a:pt x="658558" y="155933"/>
                    <a:pt x="1309624" y="0"/>
                  </a:cubicBezTo>
                  <a:cubicBezTo>
                    <a:pt x="1220127" y="19474"/>
                    <a:pt x="1184354" y="-10355"/>
                    <a:pt x="1120527" y="0"/>
                  </a:cubicBezTo>
                  <a:cubicBezTo>
                    <a:pt x="1184354" y="-10355"/>
                    <a:pt x="1558057" y="63332"/>
                    <a:pt x="1711454" y="0"/>
                  </a:cubicBezTo>
                  <a:cubicBezTo>
                    <a:pt x="1864851" y="-63332"/>
                    <a:pt x="2388618" y="93411"/>
                    <a:pt x="2562389" y="0"/>
                  </a:cubicBezTo>
                  <a:cubicBezTo>
                    <a:pt x="2736161" y="-93411"/>
                    <a:pt x="3015586" y="31865"/>
                    <a:pt x="3153315" y="0"/>
                  </a:cubicBezTo>
                  <a:cubicBezTo>
                    <a:pt x="3291044" y="-31865"/>
                    <a:pt x="3495345" y="36338"/>
                    <a:pt x="3744242" y="0"/>
                  </a:cubicBezTo>
                  <a:cubicBezTo>
                    <a:pt x="3993139" y="-36338"/>
                    <a:pt x="3791631" y="495"/>
                    <a:pt x="3815153" y="0"/>
                  </a:cubicBezTo>
                  <a:cubicBezTo>
                    <a:pt x="3838675" y="-495"/>
                    <a:pt x="4639329" y="110330"/>
                    <a:pt x="4926095" y="0"/>
                  </a:cubicBezTo>
                  <a:cubicBezTo>
                    <a:pt x="5212861" y="-110330"/>
                    <a:pt x="5494732" y="39034"/>
                    <a:pt x="5777030" y="0"/>
                  </a:cubicBezTo>
                  <a:cubicBezTo>
                    <a:pt x="6059328" y="-39034"/>
                    <a:pt x="6429876" y="60141"/>
                    <a:pt x="6887972" y="0"/>
                  </a:cubicBezTo>
                  <a:cubicBezTo>
                    <a:pt x="6429876" y="60141"/>
                    <a:pt x="6780984" y="-21043"/>
                    <a:pt x="6698875" y="0"/>
                  </a:cubicBezTo>
                  <a:cubicBezTo>
                    <a:pt x="6616766" y="21043"/>
                    <a:pt x="6599472" y="-10494"/>
                    <a:pt x="6509779" y="0"/>
                  </a:cubicBezTo>
                  <a:cubicBezTo>
                    <a:pt x="6599472" y="-10494"/>
                    <a:pt x="6553489" y="4114"/>
                    <a:pt x="6580690" y="0"/>
                  </a:cubicBezTo>
                  <a:cubicBezTo>
                    <a:pt x="6607891" y="-4114"/>
                    <a:pt x="7276569" y="120723"/>
                    <a:pt x="7691632" y="0"/>
                  </a:cubicBezTo>
                  <a:cubicBezTo>
                    <a:pt x="8106695" y="-120723"/>
                    <a:pt x="8110968" y="30925"/>
                    <a:pt x="8282559" y="0"/>
                  </a:cubicBezTo>
                  <a:cubicBezTo>
                    <a:pt x="8454150" y="-30925"/>
                    <a:pt x="8331337" y="7194"/>
                    <a:pt x="8353470" y="0"/>
                  </a:cubicBezTo>
                  <a:cubicBezTo>
                    <a:pt x="8331337" y="7194"/>
                    <a:pt x="8224559" y="-13478"/>
                    <a:pt x="8164374" y="0"/>
                  </a:cubicBezTo>
                  <a:cubicBezTo>
                    <a:pt x="8104189" y="13478"/>
                    <a:pt x="8037615" y="-10743"/>
                    <a:pt x="7975277" y="0"/>
                  </a:cubicBezTo>
                  <a:cubicBezTo>
                    <a:pt x="8037615" y="-10743"/>
                    <a:pt x="8015822" y="2835"/>
                    <a:pt x="8046188" y="0"/>
                  </a:cubicBezTo>
                  <a:cubicBezTo>
                    <a:pt x="8076554" y="-2835"/>
                    <a:pt x="8101572" y="8062"/>
                    <a:pt x="8117099" y="0"/>
                  </a:cubicBezTo>
                  <a:cubicBezTo>
                    <a:pt x="8132626" y="-8062"/>
                    <a:pt x="8679610" y="4948"/>
                    <a:pt x="9228042" y="0"/>
                  </a:cubicBezTo>
                  <a:cubicBezTo>
                    <a:pt x="9776474" y="-4948"/>
                    <a:pt x="9283413" y="6232"/>
                    <a:pt x="9298953" y="0"/>
                  </a:cubicBezTo>
                  <a:cubicBezTo>
                    <a:pt x="9283413" y="6232"/>
                    <a:pt x="9199019" y="-9212"/>
                    <a:pt x="9109856" y="0"/>
                  </a:cubicBezTo>
                  <a:cubicBezTo>
                    <a:pt x="9199019" y="-9212"/>
                    <a:pt x="9157233" y="2395"/>
                    <a:pt x="9180767" y="0"/>
                  </a:cubicBezTo>
                  <a:cubicBezTo>
                    <a:pt x="9204301" y="-2395"/>
                    <a:pt x="9851279" y="71222"/>
                    <a:pt x="10031702" y="0"/>
                  </a:cubicBezTo>
                  <a:cubicBezTo>
                    <a:pt x="10212126" y="-71222"/>
                    <a:pt x="10405981" y="16268"/>
                    <a:pt x="10622629" y="0"/>
                  </a:cubicBezTo>
                  <a:cubicBezTo>
                    <a:pt x="10839277" y="-16268"/>
                    <a:pt x="10667422" y="2185"/>
                    <a:pt x="10693540" y="0"/>
                  </a:cubicBezTo>
                  <a:cubicBezTo>
                    <a:pt x="10667422" y="2185"/>
                    <a:pt x="10578737" y="-11993"/>
                    <a:pt x="10504443" y="0"/>
                  </a:cubicBezTo>
                  <a:cubicBezTo>
                    <a:pt x="10578737" y="-11993"/>
                    <a:pt x="11234108" y="53330"/>
                    <a:pt x="11615385" y="0"/>
                  </a:cubicBezTo>
                  <a:cubicBezTo>
                    <a:pt x="11996662" y="-53330"/>
                    <a:pt x="12076385" y="5399"/>
                    <a:pt x="12206312" y="0"/>
                  </a:cubicBezTo>
                  <a:cubicBezTo>
                    <a:pt x="12336239" y="-5399"/>
                    <a:pt x="12811830" y="97006"/>
                    <a:pt x="13317254" y="0"/>
                  </a:cubicBezTo>
                  <a:cubicBezTo>
                    <a:pt x="13822678" y="-97006"/>
                    <a:pt x="13685435" y="68857"/>
                    <a:pt x="13908181" y="0"/>
                  </a:cubicBezTo>
                  <a:cubicBezTo>
                    <a:pt x="14130927" y="-68857"/>
                    <a:pt x="14530986" y="687"/>
                    <a:pt x="15019123" y="0"/>
                  </a:cubicBezTo>
                  <a:cubicBezTo>
                    <a:pt x="15507260" y="-687"/>
                    <a:pt x="15427507" y="31499"/>
                    <a:pt x="15610050" y="0"/>
                  </a:cubicBezTo>
                  <a:cubicBezTo>
                    <a:pt x="15427507" y="31499"/>
                    <a:pt x="15486249" y="-16966"/>
                    <a:pt x="15420953" y="0"/>
                  </a:cubicBezTo>
                  <a:cubicBezTo>
                    <a:pt x="15486249" y="-16966"/>
                    <a:pt x="16274622" y="82616"/>
                    <a:pt x="16531895" y="0"/>
                  </a:cubicBezTo>
                  <a:cubicBezTo>
                    <a:pt x="16789168" y="-82616"/>
                    <a:pt x="17157805" y="62566"/>
                    <a:pt x="17382830" y="0"/>
                  </a:cubicBezTo>
                  <a:cubicBezTo>
                    <a:pt x="17157805" y="62566"/>
                    <a:pt x="17245300" y="-7952"/>
                    <a:pt x="17193733" y="0"/>
                  </a:cubicBezTo>
                  <a:cubicBezTo>
                    <a:pt x="17245300" y="-7952"/>
                    <a:pt x="17958237" y="67197"/>
                    <a:pt x="18304675" y="0"/>
                  </a:cubicBezTo>
                  <a:cubicBezTo>
                    <a:pt x="18651113" y="-67197"/>
                    <a:pt x="19073264" y="87501"/>
                    <a:pt x="19415618" y="0"/>
                  </a:cubicBezTo>
                  <a:cubicBezTo>
                    <a:pt x="19073264" y="87501"/>
                    <a:pt x="19290912" y="-17940"/>
                    <a:pt x="19226521" y="0"/>
                  </a:cubicBezTo>
                  <a:cubicBezTo>
                    <a:pt x="19290912" y="-17940"/>
                    <a:pt x="19679174" y="42557"/>
                    <a:pt x="19817448" y="0"/>
                  </a:cubicBezTo>
                  <a:cubicBezTo>
                    <a:pt x="19955722" y="-42557"/>
                    <a:pt x="19991709" y="31083"/>
                    <a:pt x="20148367" y="0"/>
                  </a:cubicBezTo>
                  <a:cubicBezTo>
                    <a:pt x="20305025" y="-31083"/>
                    <a:pt x="20556726" y="49185"/>
                    <a:pt x="20739293" y="0"/>
                  </a:cubicBezTo>
                  <a:cubicBezTo>
                    <a:pt x="20921860" y="-49185"/>
                    <a:pt x="20977933" y="3156"/>
                    <a:pt x="21070212" y="0"/>
                  </a:cubicBezTo>
                  <a:cubicBezTo>
                    <a:pt x="21162491" y="-3156"/>
                    <a:pt x="21259368" y="10165"/>
                    <a:pt x="21401131" y="0"/>
                  </a:cubicBezTo>
                  <a:cubicBezTo>
                    <a:pt x="21542894" y="-10165"/>
                    <a:pt x="21452376" y="1096"/>
                    <a:pt x="21472042" y="0"/>
                  </a:cubicBezTo>
                  <a:cubicBezTo>
                    <a:pt x="21491708" y="-1096"/>
                    <a:pt x="21511202" y="6885"/>
                    <a:pt x="21542954" y="0"/>
                  </a:cubicBezTo>
                  <a:cubicBezTo>
                    <a:pt x="21574706" y="-6885"/>
                    <a:pt x="22005342" y="66479"/>
                    <a:pt x="22133880" y="0"/>
                  </a:cubicBezTo>
                  <a:cubicBezTo>
                    <a:pt x="22262418" y="-66479"/>
                    <a:pt x="22188002" y="1661"/>
                    <a:pt x="22204791" y="0"/>
                  </a:cubicBezTo>
                  <a:cubicBezTo>
                    <a:pt x="22221580" y="-1661"/>
                    <a:pt x="22860145" y="102323"/>
                    <a:pt x="23315734" y="0"/>
                  </a:cubicBezTo>
                  <a:cubicBezTo>
                    <a:pt x="23771323" y="-102323"/>
                    <a:pt x="24123161" y="72487"/>
                    <a:pt x="24426676" y="0"/>
                  </a:cubicBezTo>
                  <a:cubicBezTo>
                    <a:pt x="24730191" y="-72487"/>
                    <a:pt x="24832709" y="61410"/>
                    <a:pt x="25017602" y="0"/>
                  </a:cubicBezTo>
                  <a:cubicBezTo>
                    <a:pt x="25202495" y="-61410"/>
                    <a:pt x="25216474" y="38657"/>
                    <a:pt x="25348521" y="0"/>
                  </a:cubicBezTo>
                  <a:cubicBezTo>
                    <a:pt x="25480568" y="-38657"/>
                    <a:pt x="26007446" y="43609"/>
                    <a:pt x="26199456" y="0"/>
                  </a:cubicBezTo>
                  <a:cubicBezTo>
                    <a:pt x="26391466" y="-43609"/>
                    <a:pt x="26440513" y="17666"/>
                    <a:pt x="26530375" y="0"/>
                  </a:cubicBezTo>
                  <a:cubicBezTo>
                    <a:pt x="26440513" y="17666"/>
                    <a:pt x="26429990" y="-4543"/>
                    <a:pt x="26341278" y="0"/>
                  </a:cubicBezTo>
                  <a:cubicBezTo>
                    <a:pt x="26429990" y="-4543"/>
                    <a:pt x="27060426" y="67524"/>
                    <a:pt x="27310398" y="0"/>
                  </a:cubicBezTo>
                  <a:cubicBezTo>
                    <a:pt x="27997404" y="92105"/>
                    <a:pt x="28646549" y="575266"/>
                    <a:pt x="28620022" y="1309624"/>
                  </a:cubicBezTo>
                  <a:cubicBezTo>
                    <a:pt x="28626184" y="1469320"/>
                    <a:pt x="28608843" y="1605423"/>
                    <a:pt x="28620022" y="1839278"/>
                  </a:cubicBezTo>
                  <a:cubicBezTo>
                    <a:pt x="28631201" y="2073133"/>
                    <a:pt x="28605425" y="2240111"/>
                    <a:pt x="28620022" y="2526082"/>
                  </a:cubicBezTo>
                  <a:cubicBezTo>
                    <a:pt x="28634619" y="2812053"/>
                    <a:pt x="28591990" y="2848132"/>
                    <a:pt x="28620022" y="2950970"/>
                  </a:cubicBezTo>
                  <a:cubicBezTo>
                    <a:pt x="28648054" y="3053808"/>
                    <a:pt x="28591018" y="3354939"/>
                    <a:pt x="28620022" y="3533007"/>
                  </a:cubicBezTo>
                  <a:cubicBezTo>
                    <a:pt x="28649026" y="3711075"/>
                    <a:pt x="28599472" y="3916504"/>
                    <a:pt x="28620022" y="4062661"/>
                  </a:cubicBezTo>
                  <a:cubicBezTo>
                    <a:pt x="28640572" y="4208818"/>
                    <a:pt x="28606312" y="4509313"/>
                    <a:pt x="28620022" y="4644699"/>
                  </a:cubicBezTo>
                  <a:cubicBezTo>
                    <a:pt x="28633732" y="4780085"/>
                    <a:pt x="28565240" y="5025011"/>
                    <a:pt x="28620022" y="5174353"/>
                  </a:cubicBezTo>
                  <a:cubicBezTo>
                    <a:pt x="28674804" y="5323695"/>
                    <a:pt x="28591486" y="5401423"/>
                    <a:pt x="28620022" y="5599240"/>
                  </a:cubicBezTo>
                  <a:cubicBezTo>
                    <a:pt x="28648558" y="5797057"/>
                    <a:pt x="28573102" y="6243653"/>
                    <a:pt x="28620022" y="6547961"/>
                  </a:cubicBezTo>
                  <a:cubicBezTo>
                    <a:pt x="28661204" y="7186431"/>
                    <a:pt x="28033668" y="7840987"/>
                    <a:pt x="27310398" y="7857585"/>
                  </a:cubicBezTo>
                  <a:cubicBezTo>
                    <a:pt x="27116477" y="7895839"/>
                    <a:pt x="26782663" y="7857413"/>
                    <a:pt x="26459464" y="7857585"/>
                  </a:cubicBezTo>
                  <a:cubicBezTo>
                    <a:pt x="26782663" y="7857413"/>
                    <a:pt x="26579906" y="7868711"/>
                    <a:pt x="26648560" y="7857585"/>
                  </a:cubicBezTo>
                  <a:cubicBezTo>
                    <a:pt x="26579906" y="7868711"/>
                    <a:pt x="26467032" y="7825098"/>
                    <a:pt x="26317641" y="7857585"/>
                  </a:cubicBezTo>
                  <a:cubicBezTo>
                    <a:pt x="26168250" y="7890072"/>
                    <a:pt x="25738306" y="7824228"/>
                    <a:pt x="25466707" y="7857585"/>
                  </a:cubicBezTo>
                  <a:cubicBezTo>
                    <a:pt x="25195108" y="7890942"/>
                    <a:pt x="24867580" y="7779293"/>
                    <a:pt x="24615772" y="7857585"/>
                  </a:cubicBezTo>
                  <a:cubicBezTo>
                    <a:pt x="24363964" y="7935877"/>
                    <a:pt x="23906171" y="7857024"/>
                    <a:pt x="23504830" y="7857585"/>
                  </a:cubicBezTo>
                  <a:cubicBezTo>
                    <a:pt x="23906171" y="7857024"/>
                    <a:pt x="23601803" y="7874656"/>
                    <a:pt x="23693927" y="7857585"/>
                  </a:cubicBezTo>
                  <a:cubicBezTo>
                    <a:pt x="23601803" y="7874656"/>
                    <a:pt x="23490021" y="7828548"/>
                    <a:pt x="23363008" y="7857585"/>
                  </a:cubicBezTo>
                  <a:cubicBezTo>
                    <a:pt x="23235995" y="7886622"/>
                    <a:pt x="22698099" y="7793376"/>
                    <a:pt x="22512073" y="7857585"/>
                  </a:cubicBezTo>
                  <a:cubicBezTo>
                    <a:pt x="22326048" y="7921794"/>
                    <a:pt x="22317986" y="7851922"/>
                    <a:pt x="22181154" y="7857585"/>
                  </a:cubicBezTo>
                  <a:cubicBezTo>
                    <a:pt x="22044322" y="7863248"/>
                    <a:pt x="21844412" y="7790416"/>
                    <a:pt x="21590228" y="7857585"/>
                  </a:cubicBezTo>
                  <a:cubicBezTo>
                    <a:pt x="21336044" y="7924754"/>
                    <a:pt x="20939095" y="7788629"/>
                    <a:pt x="20479286" y="7857585"/>
                  </a:cubicBezTo>
                  <a:cubicBezTo>
                    <a:pt x="20019477" y="7926541"/>
                    <a:pt x="19885580" y="7857161"/>
                    <a:pt x="19368343" y="7857585"/>
                  </a:cubicBezTo>
                  <a:cubicBezTo>
                    <a:pt x="18851106" y="7858009"/>
                    <a:pt x="19022701" y="7808197"/>
                    <a:pt x="18777417" y="7857585"/>
                  </a:cubicBezTo>
                  <a:cubicBezTo>
                    <a:pt x="18532133" y="7906973"/>
                    <a:pt x="18088831" y="7803322"/>
                    <a:pt x="17666475" y="7857585"/>
                  </a:cubicBezTo>
                  <a:cubicBezTo>
                    <a:pt x="18088831" y="7803322"/>
                    <a:pt x="17777303" y="7871462"/>
                    <a:pt x="17855571" y="7857585"/>
                  </a:cubicBezTo>
                  <a:cubicBezTo>
                    <a:pt x="17933839" y="7843708"/>
                    <a:pt x="17987587" y="7869471"/>
                    <a:pt x="18044668" y="7857585"/>
                  </a:cubicBezTo>
                  <a:cubicBezTo>
                    <a:pt x="17987587" y="7869471"/>
                    <a:pt x="17655160" y="7802404"/>
                    <a:pt x="17453741" y="7857585"/>
                  </a:cubicBezTo>
                  <a:cubicBezTo>
                    <a:pt x="17252322" y="7912766"/>
                    <a:pt x="16823380" y="7842539"/>
                    <a:pt x="16602807" y="7857585"/>
                  </a:cubicBezTo>
                  <a:cubicBezTo>
                    <a:pt x="16382234" y="7872631"/>
                    <a:pt x="16272615" y="7834854"/>
                    <a:pt x="16011880" y="7857585"/>
                  </a:cubicBezTo>
                  <a:cubicBezTo>
                    <a:pt x="15751145" y="7880316"/>
                    <a:pt x="15447713" y="7849477"/>
                    <a:pt x="15160945" y="7857585"/>
                  </a:cubicBezTo>
                  <a:cubicBezTo>
                    <a:pt x="14874178" y="7865693"/>
                    <a:pt x="14721737" y="7848263"/>
                    <a:pt x="14570019" y="7857585"/>
                  </a:cubicBezTo>
                  <a:cubicBezTo>
                    <a:pt x="14418301" y="7866907"/>
                    <a:pt x="14527626" y="7856180"/>
                    <a:pt x="14499108" y="7857585"/>
                  </a:cubicBezTo>
                  <a:cubicBezTo>
                    <a:pt x="14470590" y="7858990"/>
                    <a:pt x="13966718" y="7815108"/>
                    <a:pt x="13648173" y="7857585"/>
                  </a:cubicBezTo>
                  <a:cubicBezTo>
                    <a:pt x="13329629" y="7900062"/>
                    <a:pt x="12964329" y="7839774"/>
                    <a:pt x="12537231" y="7857585"/>
                  </a:cubicBezTo>
                  <a:cubicBezTo>
                    <a:pt x="12110133" y="7875396"/>
                    <a:pt x="12495943" y="7854960"/>
                    <a:pt x="12466320" y="7857585"/>
                  </a:cubicBezTo>
                  <a:cubicBezTo>
                    <a:pt x="12436697" y="7860210"/>
                    <a:pt x="12413555" y="7852833"/>
                    <a:pt x="12395409" y="7857585"/>
                  </a:cubicBezTo>
                  <a:cubicBezTo>
                    <a:pt x="12377263" y="7862337"/>
                    <a:pt x="12147401" y="7818674"/>
                    <a:pt x="12064490" y="7857585"/>
                  </a:cubicBezTo>
                  <a:cubicBezTo>
                    <a:pt x="12147401" y="7818674"/>
                    <a:pt x="12193533" y="7866382"/>
                    <a:pt x="12253586" y="7857585"/>
                  </a:cubicBezTo>
                  <a:cubicBezTo>
                    <a:pt x="12193533" y="7866382"/>
                    <a:pt x="11923299" y="7837601"/>
                    <a:pt x="11662659" y="7857585"/>
                  </a:cubicBezTo>
                  <a:cubicBezTo>
                    <a:pt x="11402019" y="7877569"/>
                    <a:pt x="11443610" y="7847692"/>
                    <a:pt x="11331741" y="7857585"/>
                  </a:cubicBezTo>
                  <a:cubicBezTo>
                    <a:pt x="11219872" y="7867478"/>
                    <a:pt x="11279410" y="7854227"/>
                    <a:pt x="11260829" y="7857585"/>
                  </a:cubicBezTo>
                  <a:cubicBezTo>
                    <a:pt x="11242248" y="7860943"/>
                    <a:pt x="10643717" y="7805515"/>
                    <a:pt x="10409895" y="7857585"/>
                  </a:cubicBezTo>
                  <a:cubicBezTo>
                    <a:pt x="10176073" y="7909655"/>
                    <a:pt x="10044984" y="7851143"/>
                    <a:pt x="9818968" y="7857585"/>
                  </a:cubicBezTo>
                  <a:cubicBezTo>
                    <a:pt x="9592952" y="7864027"/>
                    <a:pt x="9763357" y="7850692"/>
                    <a:pt x="9748057" y="7857585"/>
                  </a:cubicBezTo>
                  <a:cubicBezTo>
                    <a:pt x="9732757" y="7864478"/>
                    <a:pt x="9200855" y="7832206"/>
                    <a:pt x="8897123" y="7857585"/>
                  </a:cubicBezTo>
                  <a:cubicBezTo>
                    <a:pt x="8593391" y="7882964"/>
                    <a:pt x="8413368" y="7819290"/>
                    <a:pt x="8046188" y="7857585"/>
                  </a:cubicBezTo>
                  <a:cubicBezTo>
                    <a:pt x="7679008" y="7895880"/>
                    <a:pt x="7997204" y="7855735"/>
                    <a:pt x="7975277" y="7857585"/>
                  </a:cubicBezTo>
                  <a:cubicBezTo>
                    <a:pt x="7997204" y="7855735"/>
                    <a:pt x="8082438" y="7868253"/>
                    <a:pt x="8164374" y="7857585"/>
                  </a:cubicBezTo>
                  <a:cubicBezTo>
                    <a:pt x="8082438" y="7868253"/>
                    <a:pt x="7571784" y="7785135"/>
                    <a:pt x="7313439" y="7857585"/>
                  </a:cubicBezTo>
                  <a:cubicBezTo>
                    <a:pt x="7055095" y="7930035"/>
                    <a:pt x="6690971" y="7731277"/>
                    <a:pt x="6202497" y="7857585"/>
                  </a:cubicBezTo>
                  <a:cubicBezTo>
                    <a:pt x="5714023" y="7983893"/>
                    <a:pt x="5789263" y="7836571"/>
                    <a:pt x="5611570" y="7857585"/>
                  </a:cubicBezTo>
                  <a:cubicBezTo>
                    <a:pt x="5433877" y="7878599"/>
                    <a:pt x="5402308" y="7839520"/>
                    <a:pt x="5280651" y="7857585"/>
                  </a:cubicBezTo>
                  <a:cubicBezTo>
                    <a:pt x="5158994" y="7875650"/>
                    <a:pt x="4724706" y="7840856"/>
                    <a:pt x="4429717" y="7857585"/>
                  </a:cubicBezTo>
                  <a:cubicBezTo>
                    <a:pt x="4134728" y="7874314"/>
                    <a:pt x="3805480" y="7840294"/>
                    <a:pt x="3578782" y="7857585"/>
                  </a:cubicBezTo>
                  <a:cubicBezTo>
                    <a:pt x="3352085" y="7874876"/>
                    <a:pt x="3539172" y="7855483"/>
                    <a:pt x="3507871" y="7857585"/>
                  </a:cubicBezTo>
                  <a:cubicBezTo>
                    <a:pt x="3476570" y="7859687"/>
                    <a:pt x="3088518" y="7817270"/>
                    <a:pt x="2916945" y="7857585"/>
                  </a:cubicBezTo>
                  <a:cubicBezTo>
                    <a:pt x="2745372" y="7897900"/>
                    <a:pt x="1797971" y="7691650"/>
                    <a:pt x="1309624" y="7857585"/>
                  </a:cubicBezTo>
                  <a:cubicBezTo>
                    <a:pt x="601736" y="7890844"/>
                    <a:pt x="-50925" y="7268897"/>
                    <a:pt x="0" y="6547961"/>
                  </a:cubicBezTo>
                  <a:cubicBezTo>
                    <a:pt x="-15184" y="6451969"/>
                    <a:pt x="24509" y="6289106"/>
                    <a:pt x="0" y="6123074"/>
                  </a:cubicBezTo>
                  <a:cubicBezTo>
                    <a:pt x="-24509" y="5957042"/>
                    <a:pt x="8425" y="5881630"/>
                    <a:pt x="0" y="5698186"/>
                  </a:cubicBezTo>
                  <a:cubicBezTo>
                    <a:pt x="-8425" y="5514742"/>
                    <a:pt x="4218" y="5392227"/>
                    <a:pt x="0" y="5273299"/>
                  </a:cubicBezTo>
                  <a:cubicBezTo>
                    <a:pt x="-4218" y="5154371"/>
                    <a:pt x="18982" y="4734877"/>
                    <a:pt x="0" y="4586495"/>
                  </a:cubicBezTo>
                  <a:cubicBezTo>
                    <a:pt x="-18982" y="4438113"/>
                    <a:pt x="13035" y="4217622"/>
                    <a:pt x="0" y="3899691"/>
                  </a:cubicBezTo>
                  <a:cubicBezTo>
                    <a:pt x="-13035" y="3581760"/>
                    <a:pt x="25896" y="3547890"/>
                    <a:pt x="0" y="3422420"/>
                  </a:cubicBezTo>
                  <a:cubicBezTo>
                    <a:pt x="-25896" y="3296950"/>
                    <a:pt x="33617" y="3202826"/>
                    <a:pt x="0" y="2997533"/>
                  </a:cubicBezTo>
                  <a:cubicBezTo>
                    <a:pt x="-33617" y="2792240"/>
                    <a:pt x="68394" y="2581759"/>
                    <a:pt x="0" y="2415495"/>
                  </a:cubicBezTo>
                  <a:cubicBezTo>
                    <a:pt x="-68394" y="2249231"/>
                    <a:pt x="14880" y="1657993"/>
                    <a:pt x="0" y="1309624"/>
                  </a:cubicBezTo>
                  <a:close/>
                </a:path>
                <a:path w="28620022" h="7857585" stroke="0" extrusionOk="0">
                  <a:moveTo>
                    <a:pt x="0" y="1309624"/>
                  </a:moveTo>
                  <a:cubicBezTo>
                    <a:pt x="179214" y="635189"/>
                    <a:pt x="649943" y="132518"/>
                    <a:pt x="1309624" y="0"/>
                  </a:cubicBezTo>
                  <a:cubicBezTo>
                    <a:pt x="1612768" y="-103782"/>
                    <a:pt x="2114180" y="117470"/>
                    <a:pt x="2420566" y="0"/>
                  </a:cubicBezTo>
                  <a:cubicBezTo>
                    <a:pt x="2114180" y="117470"/>
                    <a:pt x="2290551" y="-14191"/>
                    <a:pt x="2231470" y="0"/>
                  </a:cubicBezTo>
                  <a:cubicBezTo>
                    <a:pt x="2290551" y="-14191"/>
                    <a:pt x="2702257" y="19075"/>
                    <a:pt x="3082404" y="0"/>
                  </a:cubicBezTo>
                  <a:cubicBezTo>
                    <a:pt x="3462551" y="-19075"/>
                    <a:pt x="3120422" y="5248"/>
                    <a:pt x="3153315" y="0"/>
                  </a:cubicBezTo>
                  <a:cubicBezTo>
                    <a:pt x="3186208" y="-5248"/>
                    <a:pt x="3954366" y="100045"/>
                    <a:pt x="4264257" y="0"/>
                  </a:cubicBezTo>
                  <a:cubicBezTo>
                    <a:pt x="4574148" y="-100045"/>
                    <a:pt x="5146480" y="73048"/>
                    <a:pt x="5375200" y="0"/>
                  </a:cubicBezTo>
                  <a:cubicBezTo>
                    <a:pt x="5603920" y="-73048"/>
                    <a:pt x="5422952" y="1878"/>
                    <a:pt x="5446111" y="0"/>
                  </a:cubicBezTo>
                  <a:cubicBezTo>
                    <a:pt x="5469270" y="-1878"/>
                    <a:pt x="5868753" y="44580"/>
                    <a:pt x="6037037" y="0"/>
                  </a:cubicBezTo>
                  <a:cubicBezTo>
                    <a:pt x="6205321" y="-44580"/>
                    <a:pt x="6780655" y="22332"/>
                    <a:pt x="7147980" y="0"/>
                  </a:cubicBezTo>
                  <a:cubicBezTo>
                    <a:pt x="7515305" y="-22332"/>
                    <a:pt x="7189134" y="4502"/>
                    <a:pt x="7218891" y="0"/>
                  </a:cubicBezTo>
                  <a:cubicBezTo>
                    <a:pt x="7248648" y="-4502"/>
                    <a:pt x="7405432" y="32402"/>
                    <a:pt x="7549810" y="0"/>
                  </a:cubicBezTo>
                  <a:cubicBezTo>
                    <a:pt x="7694188" y="-32402"/>
                    <a:pt x="8148531" y="79117"/>
                    <a:pt x="8660752" y="0"/>
                  </a:cubicBezTo>
                  <a:cubicBezTo>
                    <a:pt x="9172973" y="-79117"/>
                    <a:pt x="8848037" y="33549"/>
                    <a:pt x="8991671" y="0"/>
                  </a:cubicBezTo>
                  <a:cubicBezTo>
                    <a:pt x="9135305" y="-33549"/>
                    <a:pt x="9577711" y="31811"/>
                    <a:pt x="9842605" y="0"/>
                  </a:cubicBezTo>
                  <a:cubicBezTo>
                    <a:pt x="10107499" y="-31811"/>
                    <a:pt x="10246242" y="24511"/>
                    <a:pt x="10433532" y="0"/>
                  </a:cubicBezTo>
                  <a:cubicBezTo>
                    <a:pt x="10620822" y="-24511"/>
                    <a:pt x="10898166" y="9579"/>
                    <a:pt x="11024459" y="0"/>
                  </a:cubicBezTo>
                  <a:cubicBezTo>
                    <a:pt x="11150752" y="-9579"/>
                    <a:pt x="11646406" y="82947"/>
                    <a:pt x="11875393" y="0"/>
                  </a:cubicBezTo>
                  <a:cubicBezTo>
                    <a:pt x="12104380" y="-82947"/>
                    <a:pt x="12274048" y="56526"/>
                    <a:pt x="12466320" y="0"/>
                  </a:cubicBezTo>
                  <a:cubicBezTo>
                    <a:pt x="12658592" y="-56526"/>
                    <a:pt x="12641378" y="22249"/>
                    <a:pt x="12797239" y="0"/>
                  </a:cubicBezTo>
                  <a:cubicBezTo>
                    <a:pt x="12641378" y="22249"/>
                    <a:pt x="12683524" y="-16762"/>
                    <a:pt x="12608142" y="0"/>
                  </a:cubicBezTo>
                  <a:cubicBezTo>
                    <a:pt x="12683524" y="-16762"/>
                    <a:pt x="12850555" y="8006"/>
                    <a:pt x="12939061" y="0"/>
                  </a:cubicBezTo>
                  <a:cubicBezTo>
                    <a:pt x="13027567" y="-8006"/>
                    <a:pt x="13355326" y="55322"/>
                    <a:pt x="13529988" y="0"/>
                  </a:cubicBezTo>
                  <a:cubicBezTo>
                    <a:pt x="13355326" y="55322"/>
                    <a:pt x="13420476" y="-8758"/>
                    <a:pt x="13340891" y="0"/>
                  </a:cubicBezTo>
                  <a:cubicBezTo>
                    <a:pt x="13420476" y="-8758"/>
                    <a:pt x="13525348" y="32290"/>
                    <a:pt x="13671810" y="0"/>
                  </a:cubicBezTo>
                  <a:cubicBezTo>
                    <a:pt x="13818272" y="-32290"/>
                    <a:pt x="14550229" y="126585"/>
                    <a:pt x="14782752" y="0"/>
                  </a:cubicBezTo>
                  <a:cubicBezTo>
                    <a:pt x="15015275" y="-126585"/>
                    <a:pt x="15343421" y="59286"/>
                    <a:pt x="15893695" y="0"/>
                  </a:cubicBezTo>
                  <a:cubicBezTo>
                    <a:pt x="16443969" y="-59286"/>
                    <a:pt x="16439397" y="49392"/>
                    <a:pt x="16744629" y="0"/>
                  </a:cubicBezTo>
                  <a:cubicBezTo>
                    <a:pt x="17049861" y="-49392"/>
                    <a:pt x="17267874" y="51379"/>
                    <a:pt x="17595563" y="0"/>
                  </a:cubicBezTo>
                  <a:cubicBezTo>
                    <a:pt x="17923252" y="-51379"/>
                    <a:pt x="18358511" y="62639"/>
                    <a:pt x="18706506" y="0"/>
                  </a:cubicBezTo>
                  <a:cubicBezTo>
                    <a:pt x="19054501" y="-62639"/>
                    <a:pt x="19071097" y="34696"/>
                    <a:pt x="19297432" y="0"/>
                  </a:cubicBezTo>
                  <a:cubicBezTo>
                    <a:pt x="19071097" y="34696"/>
                    <a:pt x="19167765" y="-18991"/>
                    <a:pt x="19108336" y="0"/>
                  </a:cubicBezTo>
                  <a:cubicBezTo>
                    <a:pt x="19167765" y="-18991"/>
                    <a:pt x="19411557" y="40332"/>
                    <a:pt x="19699262" y="0"/>
                  </a:cubicBezTo>
                  <a:cubicBezTo>
                    <a:pt x="19986967" y="-40332"/>
                    <a:pt x="20401603" y="102025"/>
                    <a:pt x="20810204" y="0"/>
                  </a:cubicBezTo>
                  <a:cubicBezTo>
                    <a:pt x="21218805" y="-102025"/>
                    <a:pt x="21154339" y="69103"/>
                    <a:pt x="21401131" y="0"/>
                  </a:cubicBezTo>
                  <a:cubicBezTo>
                    <a:pt x="21154339" y="69103"/>
                    <a:pt x="21257088" y="-8943"/>
                    <a:pt x="21212035" y="0"/>
                  </a:cubicBezTo>
                  <a:cubicBezTo>
                    <a:pt x="21166982" y="8943"/>
                    <a:pt x="21111963" y="-5504"/>
                    <a:pt x="21022938" y="0"/>
                  </a:cubicBezTo>
                  <a:cubicBezTo>
                    <a:pt x="21111963" y="-5504"/>
                    <a:pt x="21355377" y="23456"/>
                    <a:pt x="21613865" y="0"/>
                  </a:cubicBezTo>
                  <a:cubicBezTo>
                    <a:pt x="21872353" y="-23456"/>
                    <a:pt x="21922855" y="35405"/>
                    <a:pt x="22204791" y="0"/>
                  </a:cubicBezTo>
                  <a:cubicBezTo>
                    <a:pt x="21922855" y="35405"/>
                    <a:pt x="22110090" y="-1049"/>
                    <a:pt x="22015695" y="0"/>
                  </a:cubicBezTo>
                  <a:cubicBezTo>
                    <a:pt x="22110090" y="-1049"/>
                    <a:pt x="22198104" y="16378"/>
                    <a:pt x="22346614" y="0"/>
                  </a:cubicBezTo>
                  <a:cubicBezTo>
                    <a:pt x="22495124" y="-16378"/>
                    <a:pt x="22793001" y="44527"/>
                    <a:pt x="22937541" y="0"/>
                  </a:cubicBezTo>
                  <a:cubicBezTo>
                    <a:pt x="22793001" y="44527"/>
                    <a:pt x="22840168" y="-1087"/>
                    <a:pt x="22748444" y="0"/>
                  </a:cubicBezTo>
                  <a:cubicBezTo>
                    <a:pt x="22840168" y="-1087"/>
                    <a:pt x="23553105" y="9315"/>
                    <a:pt x="23859386" y="0"/>
                  </a:cubicBezTo>
                  <a:cubicBezTo>
                    <a:pt x="24165667" y="-9315"/>
                    <a:pt x="23906142" y="3190"/>
                    <a:pt x="23930297" y="0"/>
                  </a:cubicBezTo>
                  <a:cubicBezTo>
                    <a:pt x="23954452" y="-3190"/>
                    <a:pt x="23980844" y="7844"/>
                    <a:pt x="24001209" y="0"/>
                  </a:cubicBezTo>
                  <a:cubicBezTo>
                    <a:pt x="24021574" y="-7844"/>
                    <a:pt x="24348353" y="59102"/>
                    <a:pt x="24592135" y="0"/>
                  </a:cubicBezTo>
                  <a:cubicBezTo>
                    <a:pt x="24835917" y="-59102"/>
                    <a:pt x="25427042" y="58457"/>
                    <a:pt x="25703077" y="0"/>
                  </a:cubicBezTo>
                  <a:cubicBezTo>
                    <a:pt x="25427042" y="58457"/>
                    <a:pt x="25585781" y="-19548"/>
                    <a:pt x="25513981" y="0"/>
                  </a:cubicBezTo>
                  <a:cubicBezTo>
                    <a:pt x="25585781" y="-19548"/>
                    <a:pt x="25556968" y="7665"/>
                    <a:pt x="25584892" y="0"/>
                  </a:cubicBezTo>
                  <a:cubicBezTo>
                    <a:pt x="25612816" y="-7665"/>
                    <a:pt x="25757948" y="36689"/>
                    <a:pt x="25915811" y="0"/>
                  </a:cubicBezTo>
                  <a:cubicBezTo>
                    <a:pt x="26073674" y="-36689"/>
                    <a:pt x="26278374" y="1565"/>
                    <a:pt x="26506738" y="0"/>
                  </a:cubicBezTo>
                  <a:cubicBezTo>
                    <a:pt x="26735102" y="-1565"/>
                    <a:pt x="27059414" y="14150"/>
                    <a:pt x="27310398" y="0"/>
                  </a:cubicBezTo>
                  <a:cubicBezTo>
                    <a:pt x="27882255" y="-32143"/>
                    <a:pt x="28736453" y="557939"/>
                    <a:pt x="28620022" y="1309624"/>
                  </a:cubicBezTo>
                  <a:cubicBezTo>
                    <a:pt x="28658111" y="1514813"/>
                    <a:pt x="28581591" y="1592216"/>
                    <a:pt x="28620022" y="1734511"/>
                  </a:cubicBezTo>
                  <a:cubicBezTo>
                    <a:pt x="28658453" y="1876806"/>
                    <a:pt x="28591136" y="2114003"/>
                    <a:pt x="28620022" y="2316549"/>
                  </a:cubicBezTo>
                  <a:cubicBezTo>
                    <a:pt x="28648908" y="2519095"/>
                    <a:pt x="28618234" y="2680329"/>
                    <a:pt x="28620022" y="2793819"/>
                  </a:cubicBezTo>
                  <a:cubicBezTo>
                    <a:pt x="28621810" y="2907309"/>
                    <a:pt x="28598365" y="3200234"/>
                    <a:pt x="28620022" y="3428240"/>
                  </a:cubicBezTo>
                  <a:cubicBezTo>
                    <a:pt x="28641679" y="3656246"/>
                    <a:pt x="28577466" y="3918976"/>
                    <a:pt x="28620022" y="4115044"/>
                  </a:cubicBezTo>
                  <a:cubicBezTo>
                    <a:pt x="28662578" y="4311112"/>
                    <a:pt x="28572506" y="4524132"/>
                    <a:pt x="28620022" y="4801849"/>
                  </a:cubicBezTo>
                  <a:cubicBezTo>
                    <a:pt x="28667538" y="5079567"/>
                    <a:pt x="28576730" y="5152506"/>
                    <a:pt x="28620022" y="5331503"/>
                  </a:cubicBezTo>
                  <a:cubicBezTo>
                    <a:pt x="28663314" y="5510500"/>
                    <a:pt x="28594664" y="5748046"/>
                    <a:pt x="28620022" y="5965924"/>
                  </a:cubicBezTo>
                  <a:cubicBezTo>
                    <a:pt x="28645380" y="6183802"/>
                    <a:pt x="28600216" y="6287977"/>
                    <a:pt x="28620022" y="6547961"/>
                  </a:cubicBezTo>
                  <a:cubicBezTo>
                    <a:pt x="28744217" y="7226967"/>
                    <a:pt x="28174521" y="7886873"/>
                    <a:pt x="27310398" y="7857585"/>
                  </a:cubicBezTo>
                  <a:cubicBezTo>
                    <a:pt x="27242652" y="7882336"/>
                    <a:pt x="27061832" y="7825483"/>
                    <a:pt x="26979479" y="7857585"/>
                  </a:cubicBezTo>
                  <a:cubicBezTo>
                    <a:pt x="26897126" y="7889687"/>
                    <a:pt x="26302981" y="7847538"/>
                    <a:pt x="26128545" y="7857585"/>
                  </a:cubicBezTo>
                  <a:cubicBezTo>
                    <a:pt x="25954109" y="7867632"/>
                    <a:pt x="25954925" y="7847428"/>
                    <a:pt x="25797626" y="7857585"/>
                  </a:cubicBezTo>
                  <a:cubicBezTo>
                    <a:pt x="25640327" y="7867742"/>
                    <a:pt x="25600356" y="7818925"/>
                    <a:pt x="25466707" y="7857585"/>
                  </a:cubicBezTo>
                  <a:cubicBezTo>
                    <a:pt x="25333058" y="7896245"/>
                    <a:pt x="24809268" y="7739189"/>
                    <a:pt x="24355765" y="7857585"/>
                  </a:cubicBezTo>
                  <a:cubicBezTo>
                    <a:pt x="23902262" y="7975981"/>
                    <a:pt x="24125073" y="7838473"/>
                    <a:pt x="24024846" y="7857585"/>
                  </a:cubicBezTo>
                  <a:cubicBezTo>
                    <a:pt x="23924619" y="7876697"/>
                    <a:pt x="23469544" y="7836935"/>
                    <a:pt x="23173911" y="7857585"/>
                  </a:cubicBezTo>
                  <a:cubicBezTo>
                    <a:pt x="22878278" y="7878235"/>
                    <a:pt x="22910743" y="7852233"/>
                    <a:pt x="22842992" y="7857585"/>
                  </a:cubicBezTo>
                  <a:cubicBezTo>
                    <a:pt x="22775241" y="7862937"/>
                    <a:pt x="22449285" y="7812878"/>
                    <a:pt x="22252066" y="7857585"/>
                  </a:cubicBezTo>
                  <a:cubicBezTo>
                    <a:pt x="22054847" y="7902292"/>
                    <a:pt x="22205404" y="7849788"/>
                    <a:pt x="22181154" y="7857585"/>
                  </a:cubicBezTo>
                  <a:cubicBezTo>
                    <a:pt x="22156904" y="7865382"/>
                    <a:pt x="21559925" y="7775030"/>
                    <a:pt x="21070212" y="7857585"/>
                  </a:cubicBezTo>
                  <a:cubicBezTo>
                    <a:pt x="20580499" y="7940140"/>
                    <a:pt x="20847513" y="7848788"/>
                    <a:pt x="20739293" y="7857585"/>
                  </a:cubicBezTo>
                  <a:cubicBezTo>
                    <a:pt x="20631073" y="7866382"/>
                    <a:pt x="20149483" y="7835130"/>
                    <a:pt x="19628351" y="7857585"/>
                  </a:cubicBezTo>
                  <a:cubicBezTo>
                    <a:pt x="20149483" y="7835130"/>
                    <a:pt x="19738051" y="7879971"/>
                    <a:pt x="19817448" y="7857585"/>
                  </a:cubicBezTo>
                  <a:cubicBezTo>
                    <a:pt x="19738051" y="7879971"/>
                    <a:pt x="19633362" y="7844776"/>
                    <a:pt x="19486529" y="7857585"/>
                  </a:cubicBezTo>
                  <a:cubicBezTo>
                    <a:pt x="19339696" y="7870394"/>
                    <a:pt x="19236617" y="7837941"/>
                    <a:pt x="19155610" y="7857585"/>
                  </a:cubicBezTo>
                  <a:cubicBezTo>
                    <a:pt x="19074603" y="7877229"/>
                    <a:pt x="18271905" y="7782318"/>
                    <a:pt x="18044668" y="7857585"/>
                  </a:cubicBezTo>
                  <a:cubicBezTo>
                    <a:pt x="18271905" y="7782318"/>
                    <a:pt x="18154747" y="7878440"/>
                    <a:pt x="18233764" y="7857585"/>
                  </a:cubicBezTo>
                  <a:cubicBezTo>
                    <a:pt x="18154747" y="7878440"/>
                    <a:pt x="18180116" y="7852991"/>
                    <a:pt x="18162853" y="7857585"/>
                  </a:cubicBezTo>
                  <a:cubicBezTo>
                    <a:pt x="18145590" y="7862179"/>
                    <a:pt x="17750113" y="7807201"/>
                    <a:pt x="17571926" y="7857585"/>
                  </a:cubicBezTo>
                  <a:cubicBezTo>
                    <a:pt x="17393739" y="7907969"/>
                    <a:pt x="17536030" y="7856631"/>
                    <a:pt x="17501015" y="7857585"/>
                  </a:cubicBezTo>
                  <a:cubicBezTo>
                    <a:pt x="17536030" y="7856631"/>
                    <a:pt x="17598849" y="7877750"/>
                    <a:pt x="17690112" y="7857585"/>
                  </a:cubicBezTo>
                  <a:cubicBezTo>
                    <a:pt x="17598849" y="7877750"/>
                    <a:pt x="17520260" y="7850572"/>
                    <a:pt x="17359193" y="7857585"/>
                  </a:cubicBezTo>
                  <a:cubicBezTo>
                    <a:pt x="17198126" y="7864598"/>
                    <a:pt x="17310243" y="7850849"/>
                    <a:pt x="17288281" y="7857585"/>
                  </a:cubicBezTo>
                  <a:cubicBezTo>
                    <a:pt x="17310243" y="7850849"/>
                    <a:pt x="17388311" y="7876647"/>
                    <a:pt x="17477378" y="7857585"/>
                  </a:cubicBezTo>
                  <a:cubicBezTo>
                    <a:pt x="17388311" y="7876647"/>
                    <a:pt x="16994940" y="7788089"/>
                    <a:pt x="16626444" y="7857585"/>
                  </a:cubicBezTo>
                  <a:cubicBezTo>
                    <a:pt x="16257948" y="7927081"/>
                    <a:pt x="16238057" y="7837283"/>
                    <a:pt x="16035517" y="7857585"/>
                  </a:cubicBezTo>
                  <a:cubicBezTo>
                    <a:pt x="15832977" y="7877887"/>
                    <a:pt x="15613879" y="7849950"/>
                    <a:pt x="15444590" y="7857585"/>
                  </a:cubicBezTo>
                  <a:cubicBezTo>
                    <a:pt x="15275301" y="7865220"/>
                    <a:pt x="15261709" y="7839614"/>
                    <a:pt x="15113671" y="7857585"/>
                  </a:cubicBezTo>
                  <a:cubicBezTo>
                    <a:pt x="14965633" y="7875556"/>
                    <a:pt x="14935537" y="7850880"/>
                    <a:pt x="14782752" y="7857585"/>
                  </a:cubicBezTo>
                  <a:cubicBezTo>
                    <a:pt x="14629967" y="7864290"/>
                    <a:pt x="14245267" y="7831774"/>
                    <a:pt x="13931818" y="7857585"/>
                  </a:cubicBezTo>
                  <a:cubicBezTo>
                    <a:pt x="13618369" y="7883396"/>
                    <a:pt x="13734677" y="7840060"/>
                    <a:pt x="13600899" y="7857585"/>
                  </a:cubicBezTo>
                  <a:cubicBezTo>
                    <a:pt x="13734677" y="7840060"/>
                    <a:pt x="13728166" y="7862537"/>
                    <a:pt x="13789996" y="7857585"/>
                  </a:cubicBezTo>
                  <a:cubicBezTo>
                    <a:pt x="13728166" y="7862537"/>
                    <a:pt x="13384084" y="7810754"/>
                    <a:pt x="13199069" y="7857585"/>
                  </a:cubicBezTo>
                  <a:cubicBezTo>
                    <a:pt x="13014054" y="7904416"/>
                    <a:pt x="13153298" y="7850445"/>
                    <a:pt x="13128158" y="7857585"/>
                  </a:cubicBezTo>
                  <a:cubicBezTo>
                    <a:pt x="13153298" y="7850445"/>
                    <a:pt x="13254110" y="7873447"/>
                    <a:pt x="13317254" y="7857585"/>
                  </a:cubicBezTo>
                  <a:cubicBezTo>
                    <a:pt x="13380398" y="7841723"/>
                    <a:pt x="13420281" y="7879801"/>
                    <a:pt x="13506351" y="7857585"/>
                  </a:cubicBezTo>
                  <a:cubicBezTo>
                    <a:pt x="13420281" y="7879801"/>
                    <a:pt x="13005752" y="7809234"/>
                    <a:pt x="12655416" y="7857585"/>
                  </a:cubicBezTo>
                  <a:cubicBezTo>
                    <a:pt x="13005752" y="7809234"/>
                    <a:pt x="12802194" y="7862840"/>
                    <a:pt x="12844513" y="7857585"/>
                  </a:cubicBezTo>
                  <a:cubicBezTo>
                    <a:pt x="12886832" y="7852330"/>
                    <a:pt x="12973932" y="7876888"/>
                    <a:pt x="13033609" y="7857585"/>
                  </a:cubicBezTo>
                  <a:cubicBezTo>
                    <a:pt x="12973932" y="7876888"/>
                    <a:pt x="12989050" y="7854201"/>
                    <a:pt x="12962698" y="7857585"/>
                  </a:cubicBezTo>
                  <a:cubicBezTo>
                    <a:pt x="12936346" y="7860969"/>
                    <a:pt x="12098360" y="7819694"/>
                    <a:pt x="11851756" y="7857585"/>
                  </a:cubicBezTo>
                  <a:cubicBezTo>
                    <a:pt x="11605152" y="7895476"/>
                    <a:pt x="11176617" y="7739516"/>
                    <a:pt x="10740814" y="7857585"/>
                  </a:cubicBezTo>
                  <a:cubicBezTo>
                    <a:pt x="10305011" y="7975654"/>
                    <a:pt x="10480376" y="7848128"/>
                    <a:pt x="10409895" y="7857585"/>
                  </a:cubicBezTo>
                  <a:cubicBezTo>
                    <a:pt x="10339414" y="7867042"/>
                    <a:pt x="10093884" y="7809598"/>
                    <a:pt x="9818968" y="7857585"/>
                  </a:cubicBezTo>
                  <a:cubicBezTo>
                    <a:pt x="10093884" y="7809598"/>
                    <a:pt x="9941850" y="7865241"/>
                    <a:pt x="10008065" y="7857585"/>
                  </a:cubicBezTo>
                  <a:cubicBezTo>
                    <a:pt x="9941850" y="7865241"/>
                    <a:pt x="9540363" y="7838420"/>
                    <a:pt x="9417138" y="7857585"/>
                  </a:cubicBezTo>
                  <a:cubicBezTo>
                    <a:pt x="9540363" y="7838420"/>
                    <a:pt x="9530625" y="7876441"/>
                    <a:pt x="9606235" y="7857585"/>
                  </a:cubicBezTo>
                  <a:cubicBezTo>
                    <a:pt x="9681845" y="7838729"/>
                    <a:pt x="9722594" y="7869825"/>
                    <a:pt x="9795331" y="7857585"/>
                  </a:cubicBezTo>
                  <a:cubicBezTo>
                    <a:pt x="9722594" y="7869825"/>
                    <a:pt x="8990526" y="7742860"/>
                    <a:pt x="8684389" y="7857585"/>
                  </a:cubicBezTo>
                  <a:cubicBezTo>
                    <a:pt x="8378252" y="7972310"/>
                    <a:pt x="8168745" y="7822637"/>
                    <a:pt x="7833455" y="7857585"/>
                  </a:cubicBezTo>
                  <a:cubicBezTo>
                    <a:pt x="7498165" y="7892533"/>
                    <a:pt x="7367582" y="7800803"/>
                    <a:pt x="7242528" y="7857585"/>
                  </a:cubicBezTo>
                  <a:cubicBezTo>
                    <a:pt x="7117474" y="7914367"/>
                    <a:pt x="6876535" y="7815426"/>
                    <a:pt x="6651601" y="7857585"/>
                  </a:cubicBezTo>
                  <a:cubicBezTo>
                    <a:pt x="6876535" y="7815426"/>
                    <a:pt x="6788482" y="7858365"/>
                    <a:pt x="6840698" y="7857585"/>
                  </a:cubicBezTo>
                  <a:cubicBezTo>
                    <a:pt x="6892914" y="7856805"/>
                    <a:pt x="6952707" y="7871361"/>
                    <a:pt x="7029794" y="7857585"/>
                  </a:cubicBezTo>
                  <a:cubicBezTo>
                    <a:pt x="7106881" y="7843809"/>
                    <a:pt x="7155819" y="7859881"/>
                    <a:pt x="7218891" y="7857585"/>
                  </a:cubicBezTo>
                  <a:cubicBezTo>
                    <a:pt x="7281963" y="7855289"/>
                    <a:pt x="7346898" y="7865113"/>
                    <a:pt x="7407987" y="7857585"/>
                  </a:cubicBezTo>
                  <a:cubicBezTo>
                    <a:pt x="7346898" y="7865113"/>
                    <a:pt x="6662669" y="7780120"/>
                    <a:pt x="6297045" y="7857585"/>
                  </a:cubicBezTo>
                  <a:cubicBezTo>
                    <a:pt x="5931421" y="7935050"/>
                    <a:pt x="6117989" y="7851631"/>
                    <a:pt x="5966126" y="7857585"/>
                  </a:cubicBezTo>
                  <a:cubicBezTo>
                    <a:pt x="5814263" y="7863539"/>
                    <a:pt x="5913683" y="7854006"/>
                    <a:pt x="5895215" y="7857585"/>
                  </a:cubicBezTo>
                  <a:cubicBezTo>
                    <a:pt x="5876747" y="7861164"/>
                    <a:pt x="5649727" y="7855151"/>
                    <a:pt x="5564296" y="7857585"/>
                  </a:cubicBezTo>
                  <a:cubicBezTo>
                    <a:pt x="5478865" y="7860019"/>
                    <a:pt x="5106037" y="7830122"/>
                    <a:pt x="4713362" y="7857585"/>
                  </a:cubicBezTo>
                  <a:cubicBezTo>
                    <a:pt x="4320687" y="7885048"/>
                    <a:pt x="4658787" y="7852503"/>
                    <a:pt x="4642450" y="7857585"/>
                  </a:cubicBezTo>
                  <a:cubicBezTo>
                    <a:pt x="4626113" y="7862667"/>
                    <a:pt x="4063592" y="7772005"/>
                    <a:pt x="3791516" y="7857585"/>
                  </a:cubicBezTo>
                  <a:cubicBezTo>
                    <a:pt x="3519440" y="7943165"/>
                    <a:pt x="3544410" y="7833209"/>
                    <a:pt x="3460597" y="7857585"/>
                  </a:cubicBezTo>
                  <a:cubicBezTo>
                    <a:pt x="3544410" y="7833209"/>
                    <a:pt x="3569359" y="7876518"/>
                    <a:pt x="3649694" y="7857585"/>
                  </a:cubicBezTo>
                  <a:cubicBezTo>
                    <a:pt x="3569359" y="7876518"/>
                    <a:pt x="2907010" y="7760853"/>
                    <a:pt x="2538751" y="7857585"/>
                  </a:cubicBezTo>
                  <a:cubicBezTo>
                    <a:pt x="2170492" y="7954317"/>
                    <a:pt x="2307440" y="7848818"/>
                    <a:pt x="2207833" y="7857585"/>
                  </a:cubicBezTo>
                  <a:cubicBezTo>
                    <a:pt x="2108226" y="7866352"/>
                    <a:pt x="1685932" y="7788603"/>
                    <a:pt x="1309624" y="7857585"/>
                  </a:cubicBezTo>
                  <a:cubicBezTo>
                    <a:pt x="568453" y="7937890"/>
                    <a:pt x="-141856" y="7426000"/>
                    <a:pt x="0" y="6547961"/>
                  </a:cubicBezTo>
                  <a:cubicBezTo>
                    <a:pt x="-42526" y="6337805"/>
                    <a:pt x="3832" y="6241647"/>
                    <a:pt x="0" y="6070690"/>
                  </a:cubicBezTo>
                  <a:cubicBezTo>
                    <a:pt x="-3832" y="5899733"/>
                    <a:pt x="59439" y="5740704"/>
                    <a:pt x="0" y="5436269"/>
                  </a:cubicBezTo>
                  <a:cubicBezTo>
                    <a:pt x="-59439" y="5131834"/>
                    <a:pt x="77379" y="4975770"/>
                    <a:pt x="0" y="4749465"/>
                  </a:cubicBezTo>
                  <a:cubicBezTo>
                    <a:pt x="-77379" y="4523160"/>
                    <a:pt x="23358" y="4449867"/>
                    <a:pt x="0" y="4324578"/>
                  </a:cubicBezTo>
                  <a:cubicBezTo>
                    <a:pt x="-23358" y="4199289"/>
                    <a:pt x="13281" y="3931637"/>
                    <a:pt x="0" y="3690157"/>
                  </a:cubicBezTo>
                  <a:cubicBezTo>
                    <a:pt x="-13281" y="3448677"/>
                    <a:pt x="46840" y="3201273"/>
                    <a:pt x="0" y="3003353"/>
                  </a:cubicBezTo>
                  <a:cubicBezTo>
                    <a:pt x="-46840" y="2805433"/>
                    <a:pt x="50961" y="2644377"/>
                    <a:pt x="0" y="2526082"/>
                  </a:cubicBezTo>
                  <a:cubicBezTo>
                    <a:pt x="-50961" y="2407787"/>
                    <a:pt x="28837" y="2263024"/>
                    <a:pt x="0" y="2101195"/>
                  </a:cubicBezTo>
                  <a:cubicBezTo>
                    <a:pt x="-28837" y="1939366"/>
                    <a:pt x="53767" y="1675471"/>
                    <a:pt x="0" y="1309624"/>
                  </a:cubicBezTo>
                  <a:close/>
                </a:path>
              </a:pathLst>
            </a:custGeom>
            <a:solidFill>
              <a:schemeClr val="bg1"/>
            </a:solidFill>
            <a:ln>
              <a:extLst>
                <a:ext uri="{C807C97D-BFC1-408E-A445-0C87EB9F89A2}">
                  <ask:lineSketchStyleProps xmlns:ask="http://schemas.microsoft.com/office/drawing/2018/sketchyshapes" xmln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68C26BE-91E1-4F3C-CB63-28AF48FD1603}"/>
                </a:ext>
              </a:extLst>
            </p:cNvPr>
            <p:cNvSpPr txBox="1"/>
            <p:nvPr/>
          </p:nvSpPr>
          <p:spPr>
            <a:xfrm>
              <a:off x="520813" y="4399788"/>
              <a:ext cx="30474256" cy="9343479"/>
            </a:xfrm>
            <a:prstGeom prst="rect">
              <a:avLst/>
            </a:prstGeom>
            <a:noFill/>
          </p:spPr>
          <p:txBody>
            <a:bodyPr wrap="square" rtlCol="0">
              <a:spAutoFit/>
            </a:bodyPr>
            <a:lstStyle/>
            <a:p>
              <a:pPr marL="0" marR="0" algn="just">
                <a:spcBef>
                  <a:spcPts val="0"/>
                </a:spcBef>
                <a:spcAft>
                  <a:spcPts val="0"/>
                </a:spcAft>
              </a:pPr>
              <a:r>
                <a:rPr lang="nl-NL" sz="3200" b="1" dirty="0">
                  <a:solidFill>
                    <a:srgbClr val="FF0000"/>
                  </a:solidFill>
                  <a:effectLst/>
                  <a:latin typeface="Cambria" panose="02040503050406030204" pitchFamily="18" charset="0"/>
                  <a:ea typeface="Cambria" panose="02040503050406030204" pitchFamily="18" charset="0"/>
                </a:rPr>
                <a:t>Việc chi tiêu phù hợp với các khoản thu là rất cần thiết đối với mỗi gia đình. Khi cân đối được thu – chi và chi tiêu tiết kiệm, các gia đình sẽ không gặp khó khăn về tài chính.</a:t>
              </a:r>
              <a:endParaRPr lang="en-US" sz="3200" b="1"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3977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形状&#10;&#10;低可信度描述已自动生成">
            <a:extLst>
              <a:ext uri="{FF2B5EF4-FFF2-40B4-BE49-F238E27FC236}">
                <a16:creationId xmlns:a16="http://schemas.microsoft.com/office/drawing/2014/main" id="{3934347C-0DB5-6242-5A71-30849306E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8" descr="卡通人物&#10;&#10;中度可信度描述已自动生成">
            <a:extLst>
              <a:ext uri="{FF2B5EF4-FFF2-40B4-BE49-F238E27FC236}">
                <a16:creationId xmlns:a16="http://schemas.microsoft.com/office/drawing/2014/main" id="{A7D97FF5-89B3-A5D2-C5D4-80A595E42D83}"/>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8" name="图片 17" descr="卡通人物&#10;&#10;中度可信度描述已自动生成">
            <a:extLst>
              <a:ext uri="{FF2B5EF4-FFF2-40B4-BE49-F238E27FC236}">
                <a16:creationId xmlns:a16="http://schemas.microsoft.com/office/drawing/2014/main" id="{BE58BABF-A82D-CDA8-67E5-ED3C81576489}"/>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9" name="图片 30" descr="卡通人物&#10;&#10;中度可信度描述已自动生成">
            <a:extLst>
              <a:ext uri="{FF2B5EF4-FFF2-40B4-BE49-F238E27FC236}">
                <a16:creationId xmlns:a16="http://schemas.microsoft.com/office/drawing/2014/main" id="{3E19226D-9A24-4FD3-42BF-F8D7EB8B62DC}"/>
              </a:ext>
            </a:extLst>
          </p:cNvPr>
          <p:cNvPicPr>
            <a:picLocks noChangeAspect="1"/>
          </p:cNvPicPr>
          <p:nvPr/>
        </p:nvPicPr>
        <p:blipFill rotWithShape="1">
          <a:blip r:embed="rId3">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10" name="图片 32" descr="卡通人物&#10;&#10;中度可信度描述已自动生成">
            <a:extLst>
              <a:ext uri="{FF2B5EF4-FFF2-40B4-BE49-F238E27FC236}">
                <a16:creationId xmlns:a16="http://schemas.microsoft.com/office/drawing/2014/main" id="{4364EFE1-41E6-571E-25CC-1958E5D486AE}"/>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11" name="图片 18" descr="卡通人物&#10;&#10;中度可信度描述已自动生成">
            <a:extLst>
              <a:ext uri="{FF2B5EF4-FFF2-40B4-BE49-F238E27FC236}">
                <a16:creationId xmlns:a16="http://schemas.microsoft.com/office/drawing/2014/main" id="{B989E9FB-BAD0-8D61-1AA2-751CC54747C7}"/>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53356" y="4998336"/>
            <a:ext cx="2971448" cy="1880315"/>
          </a:xfrm>
          <a:prstGeom prst="rect">
            <a:avLst/>
          </a:prstGeom>
        </p:spPr>
      </p:pic>
      <p:pic>
        <p:nvPicPr>
          <p:cNvPr id="12" name="图片 9" descr="图片包含 游戏机, 花, 桌子, 体育&#10;&#10;描述已自动生成">
            <a:extLst>
              <a:ext uri="{FF2B5EF4-FFF2-40B4-BE49-F238E27FC236}">
                <a16:creationId xmlns:a16="http://schemas.microsoft.com/office/drawing/2014/main" id="{1216D288-4B54-8870-A613-8B6B0EDD8B02}"/>
              </a:ext>
            </a:extLst>
          </p:cNvPr>
          <p:cNvPicPr>
            <a:picLocks noChangeAspect="1"/>
          </p:cNvPicPr>
          <p:nvPr/>
        </p:nvPicPr>
        <p:blipFill rotWithShape="1">
          <a:blip r:embed="rId5">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sp>
        <p:nvSpPr>
          <p:cNvPr id="4" name="Rectangle: Rounded Corners 3">
            <a:extLst>
              <a:ext uri="{FF2B5EF4-FFF2-40B4-BE49-F238E27FC236}">
                <a16:creationId xmlns:a16="http://schemas.microsoft.com/office/drawing/2014/main" id="{217B560F-5FAD-5F5C-DA7D-BAF6572C6B31}"/>
              </a:ext>
            </a:extLst>
          </p:cNvPr>
          <p:cNvSpPr/>
          <p:nvPr/>
        </p:nvSpPr>
        <p:spPr>
          <a:xfrm>
            <a:off x="291034" y="339047"/>
            <a:ext cx="11616371" cy="6242055"/>
          </a:xfrm>
          <a:custGeom>
            <a:avLst/>
            <a:gdLst>
              <a:gd name="connsiteX0" fmla="*/ 0 w 11616371"/>
              <a:gd name="connsiteY0" fmla="*/ 1040363 h 6242055"/>
              <a:gd name="connsiteX1" fmla="*/ 1040363 w 11616371"/>
              <a:gd name="connsiteY1" fmla="*/ 0 h 6242055"/>
              <a:gd name="connsiteX2" fmla="*/ 1350271 w 11616371"/>
              <a:gd name="connsiteY2" fmla="*/ 0 h 6242055"/>
              <a:gd name="connsiteX3" fmla="*/ 1946249 w 11616371"/>
              <a:gd name="connsiteY3" fmla="*/ 0 h 6242055"/>
              <a:gd name="connsiteX4" fmla="*/ 2351514 w 11616371"/>
              <a:gd name="connsiteY4" fmla="*/ 0 h 6242055"/>
              <a:gd name="connsiteX5" fmla="*/ 3042848 w 11616371"/>
              <a:gd name="connsiteY5" fmla="*/ 0 h 6242055"/>
              <a:gd name="connsiteX6" fmla="*/ 3829539 w 11616371"/>
              <a:gd name="connsiteY6" fmla="*/ 0 h 6242055"/>
              <a:gd name="connsiteX7" fmla="*/ 4616230 w 11616371"/>
              <a:gd name="connsiteY7" fmla="*/ 0 h 6242055"/>
              <a:gd name="connsiteX8" fmla="*/ 5116851 w 11616371"/>
              <a:gd name="connsiteY8" fmla="*/ 0 h 6242055"/>
              <a:gd name="connsiteX9" fmla="*/ 5808186 w 11616371"/>
              <a:gd name="connsiteY9" fmla="*/ 0 h 6242055"/>
              <a:gd name="connsiteX10" fmla="*/ 6499520 w 11616371"/>
              <a:gd name="connsiteY10" fmla="*/ 0 h 6242055"/>
              <a:gd name="connsiteX11" fmla="*/ 7000141 w 11616371"/>
              <a:gd name="connsiteY11" fmla="*/ 0 h 6242055"/>
              <a:gd name="connsiteX12" fmla="*/ 7500762 w 11616371"/>
              <a:gd name="connsiteY12" fmla="*/ 0 h 6242055"/>
              <a:gd name="connsiteX13" fmla="*/ 8001384 w 11616371"/>
              <a:gd name="connsiteY13" fmla="*/ 0 h 6242055"/>
              <a:gd name="connsiteX14" fmla="*/ 8692718 w 11616371"/>
              <a:gd name="connsiteY14" fmla="*/ 0 h 6242055"/>
              <a:gd name="connsiteX15" fmla="*/ 9193339 w 11616371"/>
              <a:gd name="connsiteY15" fmla="*/ 0 h 6242055"/>
              <a:gd name="connsiteX16" fmla="*/ 9693961 w 11616371"/>
              <a:gd name="connsiteY16" fmla="*/ 0 h 6242055"/>
              <a:gd name="connsiteX17" fmla="*/ 10576008 w 11616371"/>
              <a:gd name="connsiteY17" fmla="*/ 0 h 6242055"/>
              <a:gd name="connsiteX18" fmla="*/ 11616371 w 11616371"/>
              <a:gd name="connsiteY18" fmla="*/ 1040363 h 6242055"/>
              <a:gd name="connsiteX19" fmla="*/ 11616371 w 11616371"/>
              <a:gd name="connsiteY19" fmla="*/ 1676452 h 6242055"/>
              <a:gd name="connsiteX20" fmla="*/ 11616371 w 11616371"/>
              <a:gd name="connsiteY20" fmla="*/ 2270927 h 6242055"/>
              <a:gd name="connsiteX21" fmla="*/ 11616371 w 11616371"/>
              <a:gd name="connsiteY21" fmla="*/ 2782176 h 6242055"/>
              <a:gd name="connsiteX22" fmla="*/ 11616371 w 11616371"/>
              <a:gd name="connsiteY22" fmla="*/ 3459879 h 6242055"/>
              <a:gd name="connsiteX23" fmla="*/ 11616371 w 11616371"/>
              <a:gd name="connsiteY23" fmla="*/ 4012741 h 6242055"/>
              <a:gd name="connsiteX24" fmla="*/ 11616371 w 11616371"/>
              <a:gd name="connsiteY24" fmla="*/ 4690443 h 6242055"/>
              <a:gd name="connsiteX25" fmla="*/ 11616371 w 11616371"/>
              <a:gd name="connsiteY25" fmla="*/ 5201692 h 6242055"/>
              <a:gd name="connsiteX26" fmla="*/ 10576008 w 11616371"/>
              <a:gd name="connsiteY26" fmla="*/ 6242055 h 6242055"/>
              <a:gd name="connsiteX27" fmla="*/ 10075387 w 11616371"/>
              <a:gd name="connsiteY27" fmla="*/ 6242055 h 6242055"/>
              <a:gd name="connsiteX28" fmla="*/ 9765478 w 11616371"/>
              <a:gd name="connsiteY28" fmla="*/ 6242055 h 6242055"/>
              <a:gd name="connsiteX29" fmla="*/ 9360213 w 11616371"/>
              <a:gd name="connsiteY29" fmla="*/ 6242055 h 6242055"/>
              <a:gd name="connsiteX30" fmla="*/ 8764235 w 11616371"/>
              <a:gd name="connsiteY30" fmla="*/ 6242055 h 6242055"/>
              <a:gd name="connsiteX31" fmla="*/ 8358971 w 11616371"/>
              <a:gd name="connsiteY31" fmla="*/ 6242055 h 6242055"/>
              <a:gd name="connsiteX32" fmla="*/ 8049062 w 11616371"/>
              <a:gd name="connsiteY32" fmla="*/ 6242055 h 6242055"/>
              <a:gd name="connsiteX33" fmla="*/ 7548441 w 11616371"/>
              <a:gd name="connsiteY33" fmla="*/ 6242055 h 6242055"/>
              <a:gd name="connsiteX34" fmla="*/ 7143176 w 11616371"/>
              <a:gd name="connsiteY34" fmla="*/ 6242055 h 6242055"/>
              <a:gd name="connsiteX35" fmla="*/ 6833267 w 11616371"/>
              <a:gd name="connsiteY35" fmla="*/ 6242055 h 6242055"/>
              <a:gd name="connsiteX36" fmla="*/ 6141933 w 11616371"/>
              <a:gd name="connsiteY36" fmla="*/ 6242055 h 6242055"/>
              <a:gd name="connsiteX37" fmla="*/ 5545955 w 11616371"/>
              <a:gd name="connsiteY37" fmla="*/ 6242055 h 6242055"/>
              <a:gd name="connsiteX38" fmla="*/ 4949977 w 11616371"/>
              <a:gd name="connsiteY38" fmla="*/ 6242055 h 6242055"/>
              <a:gd name="connsiteX39" fmla="*/ 4449356 w 11616371"/>
              <a:gd name="connsiteY39" fmla="*/ 6242055 h 6242055"/>
              <a:gd name="connsiteX40" fmla="*/ 3948735 w 11616371"/>
              <a:gd name="connsiteY40" fmla="*/ 6242055 h 6242055"/>
              <a:gd name="connsiteX41" fmla="*/ 3257400 w 11616371"/>
              <a:gd name="connsiteY41" fmla="*/ 6242055 h 6242055"/>
              <a:gd name="connsiteX42" fmla="*/ 2756779 w 11616371"/>
              <a:gd name="connsiteY42" fmla="*/ 6242055 h 6242055"/>
              <a:gd name="connsiteX43" fmla="*/ 2446871 w 11616371"/>
              <a:gd name="connsiteY43" fmla="*/ 6242055 h 6242055"/>
              <a:gd name="connsiteX44" fmla="*/ 1850893 w 11616371"/>
              <a:gd name="connsiteY44" fmla="*/ 6242055 h 6242055"/>
              <a:gd name="connsiteX45" fmla="*/ 1040363 w 11616371"/>
              <a:gd name="connsiteY45" fmla="*/ 6242055 h 6242055"/>
              <a:gd name="connsiteX46" fmla="*/ 0 w 11616371"/>
              <a:gd name="connsiteY46" fmla="*/ 5201692 h 6242055"/>
              <a:gd name="connsiteX47" fmla="*/ 0 w 11616371"/>
              <a:gd name="connsiteY47" fmla="*/ 4732056 h 6242055"/>
              <a:gd name="connsiteX48" fmla="*/ 0 w 11616371"/>
              <a:gd name="connsiteY48" fmla="*/ 4262421 h 6242055"/>
              <a:gd name="connsiteX49" fmla="*/ 0 w 11616371"/>
              <a:gd name="connsiteY49" fmla="*/ 3792785 h 6242055"/>
              <a:gd name="connsiteX50" fmla="*/ 0 w 11616371"/>
              <a:gd name="connsiteY50" fmla="*/ 3281536 h 6242055"/>
              <a:gd name="connsiteX51" fmla="*/ 0 w 11616371"/>
              <a:gd name="connsiteY51" fmla="*/ 2603834 h 6242055"/>
              <a:gd name="connsiteX52" fmla="*/ 0 w 11616371"/>
              <a:gd name="connsiteY52" fmla="*/ 1926132 h 6242055"/>
              <a:gd name="connsiteX53" fmla="*/ 0 w 11616371"/>
              <a:gd name="connsiteY53" fmla="*/ 1040363 h 624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16371" h="6242055" fill="none" extrusionOk="0">
                <a:moveTo>
                  <a:pt x="0" y="1040363"/>
                </a:moveTo>
                <a:cubicBezTo>
                  <a:pt x="-81466" y="448494"/>
                  <a:pt x="589638" y="-30210"/>
                  <a:pt x="1040363" y="0"/>
                </a:cubicBezTo>
                <a:cubicBezTo>
                  <a:pt x="1195201" y="-22559"/>
                  <a:pt x="1236894" y="25163"/>
                  <a:pt x="1350271" y="0"/>
                </a:cubicBezTo>
                <a:cubicBezTo>
                  <a:pt x="1463648" y="-25163"/>
                  <a:pt x="1733997" y="28056"/>
                  <a:pt x="1946249" y="0"/>
                </a:cubicBezTo>
                <a:cubicBezTo>
                  <a:pt x="2158501" y="-28056"/>
                  <a:pt x="2152765" y="48451"/>
                  <a:pt x="2351514" y="0"/>
                </a:cubicBezTo>
                <a:cubicBezTo>
                  <a:pt x="2550263" y="-48451"/>
                  <a:pt x="2746516" y="9543"/>
                  <a:pt x="3042848" y="0"/>
                </a:cubicBezTo>
                <a:cubicBezTo>
                  <a:pt x="3339180" y="-9543"/>
                  <a:pt x="3495595" y="79471"/>
                  <a:pt x="3829539" y="0"/>
                </a:cubicBezTo>
                <a:cubicBezTo>
                  <a:pt x="4163483" y="-79471"/>
                  <a:pt x="4431701" y="79228"/>
                  <a:pt x="4616230" y="0"/>
                </a:cubicBezTo>
                <a:cubicBezTo>
                  <a:pt x="4800759" y="-79228"/>
                  <a:pt x="4908736" y="57501"/>
                  <a:pt x="5116851" y="0"/>
                </a:cubicBezTo>
                <a:cubicBezTo>
                  <a:pt x="5324966" y="-57501"/>
                  <a:pt x="5551871" y="61823"/>
                  <a:pt x="5808186" y="0"/>
                </a:cubicBezTo>
                <a:cubicBezTo>
                  <a:pt x="6064502" y="-61823"/>
                  <a:pt x="6163391" y="7789"/>
                  <a:pt x="6499520" y="0"/>
                </a:cubicBezTo>
                <a:cubicBezTo>
                  <a:pt x="6835649" y="-7789"/>
                  <a:pt x="6887780" y="47717"/>
                  <a:pt x="7000141" y="0"/>
                </a:cubicBezTo>
                <a:cubicBezTo>
                  <a:pt x="7112502" y="-47717"/>
                  <a:pt x="7394178" y="6448"/>
                  <a:pt x="7500762" y="0"/>
                </a:cubicBezTo>
                <a:cubicBezTo>
                  <a:pt x="7607346" y="-6448"/>
                  <a:pt x="7833815" y="44953"/>
                  <a:pt x="8001384" y="0"/>
                </a:cubicBezTo>
                <a:cubicBezTo>
                  <a:pt x="8168953" y="-44953"/>
                  <a:pt x="8553663" y="24347"/>
                  <a:pt x="8692718" y="0"/>
                </a:cubicBezTo>
                <a:cubicBezTo>
                  <a:pt x="8831773" y="-24347"/>
                  <a:pt x="9047632" y="33901"/>
                  <a:pt x="9193339" y="0"/>
                </a:cubicBezTo>
                <a:cubicBezTo>
                  <a:pt x="9339046" y="-33901"/>
                  <a:pt x="9535448" y="5820"/>
                  <a:pt x="9693961" y="0"/>
                </a:cubicBezTo>
                <a:cubicBezTo>
                  <a:pt x="9852474" y="-5820"/>
                  <a:pt x="10297512" y="40689"/>
                  <a:pt x="10576008" y="0"/>
                </a:cubicBezTo>
                <a:cubicBezTo>
                  <a:pt x="11095891" y="122946"/>
                  <a:pt x="11625131" y="443478"/>
                  <a:pt x="11616371" y="1040363"/>
                </a:cubicBezTo>
                <a:cubicBezTo>
                  <a:pt x="11668886" y="1321934"/>
                  <a:pt x="11560930" y="1423614"/>
                  <a:pt x="11616371" y="1676452"/>
                </a:cubicBezTo>
                <a:cubicBezTo>
                  <a:pt x="11671812" y="1929290"/>
                  <a:pt x="11589738" y="2065344"/>
                  <a:pt x="11616371" y="2270927"/>
                </a:cubicBezTo>
                <a:cubicBezTo>
                  <a:pt x="11643004" y="2476511"/>
                  <a:pt x="11556133" y="2657449"/>
                  <a:pt x="11616371" y="2782176"/>
                </a:cubicBezTo>
                <a:cubicBezTo>
                  <a:pt x="11676609" y="2906903"/>
                  <a:pt x="11562170" y="3129518"/>
                  <a:pt x="11616371" y="3459879"/>
                </a:cubicBezTo>
                <a:cubicBezTo>
                  <a:pt x="11670572" y="3790240"/>
                  <a:pt x="11603450" y="3901240"/>
                  <a:pt x="11616371" y="4012741"/>
                </a:cubicBezTo>
                <a:cubicBezTo>
                  <a:pt x="11629292" y="4124242"/>
                  <a:pt x="11602400" y="4465525"/>
                  <a:pt x="11616371" y="4690443"/>
                </a:cubicBezTo>
                <a:cubicBezTo>
                  <a:pt x="11630342" y="4915361"/>
                  <a:pt x="11604380" y="5006031"/>
                  <a:pt x="11616371" y="5201692"/>
                </a:cubicBezTo>
                <a:cubicBezTo>
                  <a:pt x="11488326" y="5676687"/>
                  <a:pt x="11216424" y="6293176"/>
                  <a:pt x="10576008" y="6242055"/>
                </a:cubicBezTo>
                <a:cubicBezTo>
                  <a:pt x="10433044" y="6285139"/>
                  <a:pt x="10259884" y="6220140"/>
                  <a:pt x="10075387" y="6242055"/>
                </a:cubicBezTo>
                <a:cubicBezTo>
                  <a:pt x="9890890" y="6263970"/>
                  <a:pt x="9888274" y="6222377"/>
                  <a:pt x="9765478" y="6242055"/>
                </a:cubicBezTo>
                <a:cubicBezTo>
                  <a:pt x="9642682" y="6261733"/>
                  <a:pt x="9519378" y="6232539"/>
                  <a:pt x="9360213" y="6242055"/>
                </a:cubicBezTo>
                <a:cubicBezTo>
                  <a:pt x="9201049" y="6251571"/>
                  <a:pt x="9013268" y="6196199"/>
                  <a:pt x="8764235" y="6242055"/>
                </a:cubicBezTo>
                <a:cubicBezTo>
                  <a:pt x="8515202" y="6287911"/>
                  <a:pt x="8511077" y="6216173"/>
                  <a:pt x="8358971" y="6242055"/>
                </a:cubicBezTo>
                <a:cubicBezTo>
                  <a:pt x="8206865" y="6267937"/>
                  <a:pt x="8128035" y="6208806"/>
                  <a:pt x="8049062" y="6242055"/>
                </a:cubicBezTo>
                <a:cubicBezTo>
                  <a:pt x="7970089" y="6275304"/>
                  <a:pt x="7785099" y="6222518"/>
                  <a:pt x="7548441" y="6242055"/>
                </a:cubicBezTo>
                <a:cubicBezTo>
                  <a:pt x="7311783" y="6261592"/>
                  <a:pt x="7319392" y="6239253"/>
                  <a:pt x="7143176" y="6242055"/>
                </a:cubicBezTo>
                <a:cubicBezTo>
                  <a:pt x="6966960" y="6244857"/>
                  <a:pt x="6896411" y="6238765"/>
                  <a:pt x="6833267" y="6242055"/>
                </a:cubicBezTo>
                <a:cubicBezTo>
                  <a:pt x="6770123" y="6245345"/>
                  <a:pt x="6317436" y="6240804"/>
                  <a:pt x="6141933" y="6242055"/>
                </a:cubicBezTo>
                <a:cubicBezTo>
                  <a:pt x="5966430" y="6243306"/>
                  <a:pt x="5840536" y="6211997"/>
                  <a:pt x="5545955" y="6242055"/>
                </a:cubicBezTo>
                <a:cubicBezTo>
                  <a:pt x="5251374" y="6272113"/>
                  <a:pt x="5167328" y="6178010"/>
                  <a:pt x="4949977" y="6242055"/>
                </a:cubicBezTo>
                <a:cubicBezTo>
                  <a:pt x="4732626" y="6306100"/>
                  <a:pt x="4620343" y="6195443"/>
                  <a:pt x="4449356" y="6242055"/>
                </a:cubicBezTo>
                <a:cubicBezTo>
                  <a:pt x="4278369" y="6288667"/>
                  <a:pt x="4082820" y="6211654"/>
                  <a:pt x="3948735" y="6242055"/>
                </a:cubicBezTo>
                <a:cubicBezTo>
                  <a:pt x="3814650" y="6272456"/>
                  <a:pt x="3532090" y="6212817"/>
                  <a:pt x="3257400" y="6242055"/>
                </a:cubicBezTo>
                <a:cubicBezTo>
                  <a:pt x="2982710" y="6271293"/>
                  <a:pt x="2969104" y="6209201"/>
                  <a:pt x="2756779" y="6242055"/>
                </a:cubicBezTo>
                <a:cubicBezTo>
                  <a:pt x="2544454" y="6274909"/>
                  <a:pt x="2583832" y="6205588"/>
                  <a:pt x="2446871" y="6242055"/>
                </a:cubicBezTo>
                <a:cubicBezTo>
                  <a:pt x="2309910" y="6278522"/>
                  <a:pt x="2091692" y="6185348"/>
                  <a:pt x="1850893" y="6242055"/>
                </a:cubicBezTo>
                <a:cubicBezTo>
                  <a:pt x="1610094" y="6298762"/>
                  <a:pt x="1335602" y="6208307"/>
                  <a:pt x="1040363" y="6242055"/>
                </a:cubicBezTo>
                <a:cubicBezTo>
                  <a:pt x="540582" y="6270337"/>
                  <a:pt x="-60785" y="5871347"/>
                  <a:pt x="0" y="5201692"/>
                </a:cubicBezTo>
                <a:cubicBezTo>
                  <a:pt x="-21523" y="4986549"/>
                  <a:pt x="10504" y="4947386"/>
                  <a:pt x="0" y="4732056"/>
                </a:cubicBezTo>
                <a:cubicBezTo>
                  <a:pt x="-10504" y="4516726"/>
                  <a:pt x="22828" y="4464750"/>
                  <a:pt x="0" y="4262421"/>
                </a:cubicBezTo>
                <a:cubicBezTo>
                  <a:pt x="-22828" y="4060092"/>
                  <a:pt x="17247" y="3915701"/>
                  <a:pt x="0" y="3792785"/>
                </a:cubicBezTo>
                <a:cubicBezTo>
                  <a:pt x="-17247" y="3669869"/>
                  <a:pt x="16654" y="3467800"/>
                  <a:pt x="0" y="3281536"/>
                </a:cubicBezTo>
                <a:cubicBezTo>
                  <a:pt x="-16654" y="3095272"/>
                  <a:pt x="3738" y="2814052"/>
                  <a:pt x="0" y="2603834"/>
                </a:cubicBezTo>
                <a:cubicBezTo>
                  <a:pt x="-3738" y="2393616"/>
                  <a:pt x="2386" y="2206917"/>
                  <a:pt x="0" y="1926132"/>
                </a:cubicBezTo>
                <a:cubicBezTo>
                  <a:pt x="-2386" y="1645347"/>
                  <a:pt x="44546" y="1412730"/>
                  <a:pt x="0" y="1040363"/>
                </a:cubicBezTo>
                <a:close/>
              </a:path>
              <a:path w="11616371" h="6242055" stroke="0" extrusionOk="0">
                <a:moveTo>
                  <a:pt x="0" y="1040363"/>
                </a:moveTo>
                <a:cubicBezTo>
                  <a:pt x="110414" y="495883"/>
                  <a:pt x="517567" y="107884"/>
                  <a:pt x="1040363" y="0"/>
                </a:cubicBezTo>
                <a:cubicBezTo>
                  <a:pt x="1386840" y="-90784"/>
                  <a:pt x="1482514" y="66147"/>
                  <a:pt x="1827054" y="0"/>
                </a:cubicBezTo>
                <a:cubicBezTo>
                  <a:pt x="2171594" y="-66147"/>
                  <a:pt x="2068930" y="9320"/>
                  <a:pt x="2136962" y="0"/>
                </a:cubicBezTo>
                <a:cubicBezTo>
                  <a:pt x="2204994" y="-9320"/>
                  <a:pt x="2593456" y="20352"/>
                  <a:pt x="2828296" y="0"/>
                </a:cubicBezTo>
                <a:cubicBezTo>
                  <a:pt x="3063136" y="-20352"/>
                  <a:pt x="3110804" y="8994"/>
                  <a:pt x="3233561" y="0"/>
                </a:cubicBezTo>
                <a:cubicBezTo>
                  <a:pt x="3356318" y="-8994"/>
                  <a:pt x="3827339" y="33990"/>
                  <a:pt x="4020252" y="0"/>
                </a:cubicBezTo>
                <a:cubicBezTo>
                  <a:pt x="4213165" y="-33990"/>
                  <a:pt x="4579685" y="84911"/>
                  <a:pt x="4806943" y="0"/>
                </a:cubicBezTo>
                <a:cubicBezTo>
                  <a:pt x="5034201" y="-84911"/>
                  <a:pt x="5065509" y="42154"/>
                  <a:pt x="5212208" y="0"/>
                </a:cubicBezTo>
                <a:cubicBezTo>
                  <a:pt x="5358908" y="-42154"/>
                  <a:pt x="5599393" y="10037"/>
                  <a:pt x="5808186" y="0"/>
                </a:cubicBezTo>
                <a:cubicBezTo>
                  <a:pt x="6016979" y="-10037"/>
                  <a:pt x="6352153" y="5181"/>
                  <a:pt x="6594876" y="0"/>
                </a:cubicBezTo>
                <a:cubicBezTo>
                  <a:pt x="6837599" y="-5181"/>
                  <a:pt x="6872689" y="47898"/>
                  <a:pt x="7000141" y="0"/>
                </a:cubicBezTo>
                <a:cubicBezTo>
                  <a:pt x="7127594" y="-47898"/>
                  <a:pt x="7320454" y="22381"/>
                  <a:pt x="7500762" y="0"/>
                </a:cubicBezTo>
                <a:cubicBezTo>
                  <a:pt x="7681070" y="-22381"/>
                  <a:pt x="8068904" y="43632"/>
                  <a:pt x="8287453" y="0"/>
                </a:cubicBezTo>
                <a:cubicBezTo>
                  <a:pt x="8506002" y="-43632"/>
                  <a:pt x="8665319" y="29831"/>
                  <a:pt x="8788075" y="0"/>
                </a:cubicBezTo>
                <a:cubicBezTo>
                  <a:pt x="8910831" y="-29831"/>
                  <a:pt x="9184395" y="76371"/>
                  <a:pt x="9479409" y="0"/>
                </a:cubicBezTo>
                <a:cubicBezTo>
                  <a:pt x="9774423" y="-76371"/>
                  <a:pt x="10218286" y="51394"/>
                  <a:pt x="10576008" y="0"/>
                </a:cubicBezTo>
                <a:cubicBezTo>
                  <a:pt x="11109099" y="-68158"/>
                  <a:pt x="11615765" y="404465"/>
                  <a:pt x="11616371" y="1040363"/>
                </a:cubicBezTo>
                <a:cubicBezTo>
                  <a:pt x="11628814" y="1274456"/>
                  <a:pt x="11578625" y="1405051"/>
                  <a:pt x="11616371" y="1593225"/>
                </a:cubicBezTo>
                <a:cubicBezTo>
                  <a:pt x="11654117" y="1781399"/>
                  <a:pt x="11577231" y="2023543"/>
                  <a:pt x="11616371" y="2146088"/>
                </a:cubicBezTo>
                <a:cubicBezTo>
                  <a:pt x="11655511" y="2268633"/>
                  <a:pt x="11581649" y="2385226"/>
                  <a:pt x="11616371" y="2615723"/>
                </a:cubicBezTo>
                <a:cubicBezTo>
                  <a:pt x="11651093" y="2846220"/>
                  <a:pt x="11558742" y="2941975"/>
                  <a:pt x="11616371" y="3168586"/>
                </a:cubicBezTo>
                <a:cubicBezTo>
                  <a:pt x="11674000" y="3395197"/>
                  <a:pt x="11591038" y="3525812"/>
                  <a:pt x="11616371" y="3763061"/>
                </a:cubicBezTo>
                <a:cubicBezTo>
                  <a:pt x="11641704" y="4000310"/>
                  <a:pt x="11607691" y="4032837"/>
                  <a:pt x="11616371" y="4232697"/>
                </a:cubicBezTo>
                <a:cubicBezTo>
                  <a:pt x="11625051" y="4432557"/>
                  <a:pt x="11537409" y="4944872"/>
                  <a:pt x="11616371" y="5201692"/>
                </a:cubicBezTo>
                <a:cubicBezTo>
                  <a:pt x="11669568" y="5787540"/>
                  <a:pt x="11181436" y="6132558"/>
                  <a:pt x="10576008" y="6242055"/>
                </a:cubicBezTo>
                <a:cubicBezTo>
                  <a:pt x="10374431" y="6287557"/>
                  <a:pt x="10257675" y="6195180"/>
                  <a:pt x="10170743" y="6242055"/>
                </a:cubicBezTo>
                <a:cubicBezTo>
                  <a:pt x="10083812" y="6288930"/>
                  <a:pt x="9816414" y="6209796"/>
                  <a:pt x="9479409" y="6242055"/>
                </a:cubicBezTo>
                <a:cubicBezTo>
                  <a:pt x="9142404" y="6274314"/>
                  <a:pt x="8859988" y="6205678"/>
                  <a:pt x="8692718" y="6242055"/>
                </a:cubicBezTo>
                <a:cubicBezTo>
                  <a:pt x="8525448" y="6278432"/>
                  <a:pt x="8290000" y="6235023"/>
                  <a:pt x="8096740" y="6242055"/>
                </a:cubicBezTo>
                <a:cubicBezTo>
                  <a:pt x="7903480" y="6249087"/>
                  <a:pt x="7936586" y="6225049"/>
                  <a:pt x="7786832" y="6242055"/>
                </a:cubicBezTo>
                <a:cubicBezTo>
                  <a:pt x="7637078" y="6259061"/>
                  <a:pt x="7482648" y="6216186"/>
                  <a:pt x="7190854" y="6242055"/>
                </a:cubicBezTo>
                <a:cubicBezTo>
                  <a:pt x="6899060" y="6267924"/>
                  <a:pt x="6613198" y="6234561"/>
                  <a:pt x="6404163" y="6242055"/>
                </a:cubicBezTo>
                <a:cubicBezTo>
                  <a:pt x="6195128" y="6249549"/>
                  <a:pt x="6020413" y="6174932"/>
                  <a:pt x="5808186" y="6242055"/>
                </a:cubicBezTo>
                <a:cubicBezTo>
                  <a:pt x="5595959" y="6309178"/>
                  <a:pt x="5577477" y="6209313"/>
                  <a:pt x="5498277" y="6242055"/>
                </a:cubicBezTo>
                <a:cubicBezTo>
                  <a:pt x="5419077" y="6274797"/>
                  <a:pt x="5260443" y="6206871"/>
                  <a:pt x="5188369" y="6242055"/>
                </a:cubicBezTo>
                <a:cubicBezTo>
                  <a:pt x="5116295" y="6277239"/>
                  <a:pt x="4813559" y="6186008"/>
                  <a:pt x="4592391" y="6242055"/>
                </a:cubicBezTo>
                <a:cubicBezTo>
                  <a:pt x="4371223" y="6298102"/>
                  <a:pt x="4172062" y="6201825"/>
                  <a:pt x="3996413" y="6242055"/>
                </a:cubicBezTo>
                <a:cubicBezTo>
                  <a:pt x="3820764" y="6282285"/>
                  <a:pt x="3798264" y="6211515"/>
                  <a:pt x="3686504" y="6242055"/>
                </a:cubicBezTo>
                <a:cubicBezTo>
                  <a:pt x="3574744" y="6272595"/>
                  <a:pt x="3387094" y="6207015"/>
                  <a:pt x="3185883" y="6242055"/>
                </a:cubicBezTo>
                <a:cubicBezTo>
                  <a:pt x="2984672" y="6277095"/>
                  <a:pt x="2752827" y="6208343"/>
                  <a:pt x="2589905" y="6242055"/>
                </a:cubicBezTo>
                <a:cubicBezTo>
                  <a:pt x="2426983" y="6275767"/>
                  <a:pt x="2397489" y="6220183"/>
                  <a:pt x="2279997" y="6242055"/>
                </a:cubicBezTo>
                <a:cubicBezTo>
                  <a:pt x="2162505" y="6263927"/>
                  <a:pt x="1427606" y="6094497"/>
                  <a:pt x="1040363" y="6242055"/>
                </a:cubicBezTo>
                <a:cubicBezTo>
                  <a:pt x="469614" y="6283152"/>
                  <a:pt x="16530" y="5625656"/>
                  <a:pt x="0" y="5201692"/>
                </a:cubicBezTo>
                <a:cubicBezTo>
                  <a:pt x="-63817" y="4929041"/>
                  <a:pt x="53229" y="4766408"/>
                  <a:pt x="0" y="4607216"/>
                </a:cubicBezTo>
                <a:cubicBezTo>
                  <a:pt x="-53229" y="4448024"/>
                  <a:pt x="10641" y="4249681"/>
                  <a:pt x="0" y="3929514"/>
                </a:cubicBezTo>
                <a:cubicBezTo>
                  <a:pt x="-10641" y="3609347"/>
                  <a:pt x="50339" y="3608079"/>
                  <a:pt x="0" y="3459879"/>
                </a:cubicBezTo>
                <a:cubicBezTo>
                  <a:pt x="-50339" y="3311679"/>
                  <a:pt x="38131" y="3083384"/>
                  <a:pt x="0" y="2948630"/>
                </a:cubicBezTo>
                <a:cubicBezTo>
                  <a:pt x="-38131" y="2813876"/>
                  <a:pt x="24155" y="2537962"/>
                  <a:pt x="0" y="2395767"/>
                </a:cubicBezTo>
                <a:cubicBezTo>
                  <a:pt x="-24155" y="2253572"/>
                  <a:pt x="71058" y="2055959"/>
                  <a:pt x="0" y="1801292"/>
                </a:cubicBezTo>
                <a:cubicBezTo>
                  <a:pt x="-71058" y="1546625"/>
                  <a:pt x="75197" y="1371835"/>
                  <a:pt x="0" y="1040363"/>
                </a:cubicBezTo>
                <a:close/>
              </a:path>
            </a:pathLst>
          </a:custGeom>
          <a:solidFill>
            <a:schemeClr val="bg1"/>
          </a:solidFill>
          <a:ln>
            <a:extLst>
              <a:ext uri="{C807C97D-BFC1-408E-A445-0C87EB9F89A2}">
                <ask:lineSketchStyleProps xmlns:ask="http://schemas.microsoft.com/office/drawing/2018/sketchyshapes" xmln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grpSp>
        <p:nvGrpSpPr>
          <p:cNvPr id="3" name="组合 26">
            <a:extLst>
              <a:ext uri="{FF2B5EF4-FFF2-40B4-BE49-F238E27FC236}">
                <a16:creationId xmlns:a16="http://schemas.microsoft.com/office/drawing/2014/main" id="{9DBDA382-8CAC-6060-25D3-B96633C66B0F}"/>
              </a:ext>
            </a:extLst>
          </p:cNvPr>
          <p:cNvGrpSpPr/>
          <p:nvPr/>
        </p:nvGrpSpPr>
        <p:grpSpPr>
          <a:xfrm>
            <a:off x="1376392" y="515405"/>
            <a:ext cx="9479966" cy="1535188"/>
            <a:chOff x="613391" y="3437823"/>
            <a:chExt cx="5869296" cy="1902470"/>
          </a:xfrm>
        </p:grpSpPr>
        <p:pic>
          <p:nvPicPr>
            <p:cNvPr id="5" name="图片 11">
              <a:extLst>
                <a:ext uri="{FF2B5EF4-FFF2-40B4-BE49-F238E27FC236}">
                  <a16:creationId xmlns:a16="http://schemas.microsoft.com/office/drawing/2014/main" id="{33263356-A6EC-9376-E60A-FA147D354BF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3428" b="60652"/>
            <a:stretch/>
          </p:blipFill>
          <p:spPr>
            <a:xfrm>
              <a:off x="613391" y="3437823"/>
              <a:ext cx="5869296" cy="1902470"/>
            </a:xfrm>
            <a:prstGeom prst="rect">
              <a:avLst/>
            </a:prstGeom>
          </p:spPr>
        </p:pic>
        <p:sp>
          <p:nvSpPr>
            <p:cNvPr id="25" name="文本框 13">
              <a:extLst>
                <a:ext uri="{FF2B5EF4-FFF2-40B4-BE49-F238E27FC236}">
                  <a16:creationId xmlns:a16="http://schemas.microsoft.com/office/drawing/2014/main" id="{D8B76087-75DD-4E01-260B-2677EB105FEA}"/>
                </a:ext>
              </a:extLst>
            </p:cNvPr>
            <p:cNvSpPr txBox="1"/>
            <p:nvPr/>
          </p:nvSpPr>
          <p:spPr>
            <a:xfrm>
              <a:off x="1371600" y="3847961"/>
              <a:ext cx="4070259" cy="94550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nl-NL" sz="4000" dirty="0">
                  <a:solidFill>
                    <a:prstClr val="black"/>
                  </a:solidFill>
                  <a:latin typeface="Cambria" panose="02040503050406030204" pitchFamily="18" charset="0"/>
                  <a:ea typeface="Cambria" panose="02040503050406030204" pitchFamily="18" charset="0"/>
                </a:rPr>
                <a:t>B</a:t>
              </a:r>
              <a:r>
                <a:rPr kumimoji="0" lang="nl-NL"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í kíp “Chi tiêu tiết kiệm”</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3" name="TextBox 12">
            <a:extLst>
              <a:ext uri="{FF2B5EF4-FFF2-40B4-BE49-F238E27FC236}">
                <a16:creationId xmlns:a16="http://schemas.microsoft.com/office/drawing/2014/main" id="{08571D48-E457-BA7D-0CB2-B983E7ABFEF1}"/>
              </a:ext>
            </a:extLst>
          </p:cNvPr>
          <p:cNvSpPr txBox="1"/>
          <p:nvPr/>
        </p:nvSpPr>
        <p:spPr>
          <a:xfrm>
            <a:off x="1962363" y="2065106"/>
            <a:ext cx="7839182" cy="4362733"/>
          </a:xfrm>
          <a:prstGeom prst="rect">
            <a:avLst/>
          </a:prstGeom>
          <a:noFill/>
        </p:spPr>
        <p:txBody>
          <a:bodyPr wrap="square" rtlCol="0">
            <a:spAutoFit/>
          </a:bodyPr>
          <a:lstStyle/>
          <a:p>
            <a:pPr algn="ct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CHI TIÊU TIẾT KIỆM</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algn="ct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Mua sắm vừa đủ dùng:</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algn="ct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Không thừa mà không thiếu.</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algn="ct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Có khoản tiền dự phòng –</a:t>
            </a:r>
            <a:endParaRPr lang="vi-VN" sz="2400" b="0" dirty="0">
              <a:solidFill>
                <a:srgbClr val="002060"/>
              </a:solidFill>
              <a:effectLst/>
              <a:latin typeface="Cambria" panose="02040503050406030204" pitchFamily="18" charset="0"/>
              <a:ea typeface="Cambria" panose="02040503050406030204" pitchFamily="18" charset="0"/>
            </a:endParaRPr>
          </a:p>
          <a:p>
            <a:pPr algn="ct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Để riêng khi cần đến.</a:t>
            </a:r>
            <a:endParaRPr lang="vi-VN" sz="2400" b="0" dirty="0">
              <a:solidFill>
                <a:srgbClr val="002060"/>
              </a:solidFill>
              <a:effectLst/>
              <a:latin typeface="Cambria" panose="02040503050406030204" pitchFamily="18" charset="0"/>
              <a:ea typeface="Cambria" panose="02040503050406030204" pitchFamily="18" charset="0"/>
            </a:endParaRPr>
          </a:p>
          <a:p>
            <a:pPr algn="ct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Chi tiêu nên tiết kiệm</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algn="ct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Để không thấp thỏm lo</a:t>
            </a:r>
            <a:endParaRPr lang="vi-VN" sz="2400" b="0" dirty="0">
              <a:solidFill>
                <a:srgbClr val="002060"/>
              </a:solidFill>
              <a:effectLst/>
              <a:latin typeface="Cambria" panose="02040503050406030204" pitchFamily="18" charset="0"/>
              <a:ea typeface="Cambria" panose="02040503050406030204" pitchFamily="18" charset="0"/>
            </a:endParaRPr>
          </a:p>
          <a:p>
            <a:pPr algn="ct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“Khéo ăn thì sẽ n</a:t>
            </a:r>
            <a:r>
              <a:rPr lang="en-US" sz="2400" b="0" i="1" u="none" strike="noStrike" dirty="0">
                <a:solidFill>
                  <a:srgbClr val="002060"/>
                </a:solidFill>
                <a:effectLst/>
                <a:latin typeface="Cambria" panose="02040503050406030204" pitchFamily="18" charset="0"/>
                <a:ea typeface="Cambria" panose="02040503050406030204" pitchFamily="18" charset="0"/>
              </a:rPr>
              <a:t>o</a:t>
            </a:r>
            <a:endParaRPr lang="vi-VN" sz="2400" b="0" dirty="0">
              <a:solidFill>
                <a:srgbClr val="002060"/>
              </a:solidFill>
              <a:effectLst/>
              <a:latin typeface="Cambria" panose="02040503050406030204" pitchFamily="18" charset="0"/>
              <a:ea typeface="Cambria" panose="02040503050406030204" pitchFamily="18" charset="0"/>
            </a:endParaRPr>
          </a:p>
          <a:p>
            <a:pPr algn="ct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Khéo co thì được ấm”.</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algn="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(Thuỵ Anh)</a:t>
            </a:r>
            <a:endParaRPr lang="vi-VN" sz="2400" b="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02228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104120" y="-1078739"/>
            <a:ext cx="2133600" cy="2714171"/>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3">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19" name="图片 18" descr="卡通人物&#10;&#10;中度可信度描述已自动生成">
            <a:extLst>
              <a:ext uri="{FF2B5EF4-FFF2-40B4-BE49-F238E27FC236}">
                <a16:creationId xmlns:a16="http://schemas.microsoft.com/office/drawing/2014/main" id="{C2E5C457-ECC5-4389-B7C1-42BEB8C1C712}"/>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53356" y="4944580"/>
            <a:ext cx="2971448" cy="1880315"/>
          </a:xfrm>
          <a:prstGeom prst="rect">
            <a:avLst/>
          </a:prstGeom>
        </p:spPr>
      </p:pic>
      <p:pic>
        <p:nvPicPr>
          <p:cNvPr id="10"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5">
            <a:extLst>
              <a:ext uri="{28A0092B-C50C-407E-A947-70E740481C1C}">
                <a14:useLocalDpi xmlns:a14="http://schemas.microsoft.com/office/drawing/2010/main" val="0"/>
              </a:ext>
            </a:extLst>
          </a:blip>
          <a:srcRect l="40799" t="83845" r="25657"/>
          <a:stretch/>
        </p:blipFill>
        <p:spPr>
          <a:xfrm flipH="1">
            <a:off x="9464996" y="4427343"/>
            <a:ext cx="3320408" cy="2397552"/>
          </a:xfrm>
          <a:prstGeom prst="rect">
            <a:avLst/>
          </a:prstGeom>
        </p:spPr>
      </p:pic>
      <p:pic>
        <p:nvPicPr>
          <p:cNvPr id="2" name="图片 1">
            <a:extLst>
              <a:ext uri="{FF2B5EF4-FFF2-40B4-BE49-F238E27FC236}">
                <a16:creationId xmlns:a16="http://schemas.microsoft.com/office/drawing/2014/main" id="{341DAF9D-A79C-3287-DF8F-3C5F8B3A313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pic>
        <p:nvPicPr>
          <p:cNvPr id="7" name="图片 3">
            <a:extLst>
              <a:ext uri="{FF2B5EF4-FFF2-40B4-BE49-F238E27FC236}">
                <a16:creationId xmlns:a16="http://schemas.microsoft.com/office/drawing/2014/main" id="{2B1FAAA1-3841-67DB-1E67-B91C1A053C3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sp>
        <p:nvSpPr>
          <p:cNvPr id="8" name="TextBox 7">
            <a:extLst>
              <a:ext uri="{FF2B5EF4-FFF2-40B4-BE49-F238E27FC236}">
                <a16:creationId xmlns:a16="http://schemas.microsoft.com/office/drawing/2014/main" id="{75D6EE3E-5F3C-6212-7F7D-6F66B24BDF6E}"/>
              </a:ext>
            </a:extLst>
          </p:cNvPr>
          <p:cNvSpPr txBox="1"/>
          <p:nvPr/>
        </p:nvSpPr>
        <p:spPr>
          <a:xfrm>
            <a:off x="1561672" y="2301411"/>
            <a:ext cx="9729627" cy="1938992"/>
          </a:xfrm>
          <a:prstGeom prst="rect">
            <a:avLst/>
          </a:prstGeom>
          <a:noFill/>
        </p:spPr>
        <p:txBody>
          <a:bodyPr wrap="square" rtlCol="0">
            <a:spAutoFit/>
          </a:bodyPr>
          <a:lstStyle/>
          <a:p>
            <a:pPr lvl="0" algn="ctr"/>
            <a:r>
              <a:rPr lang="nl-NL" sz="6000" b="1" dirty="0">
                <a:solidFill>
                  <a:prstClr val="black"/>
                </a:solidFill>
                <a:latin typeface="Cambria" panose="02040503050406030204" pitchFamily="18" charset="0"/>
                <a:ea typeface="Cambria" panose="02040503050406030204" pitchFamily="18" charset="0"/>
              </a:rPr>
              <a:t>2. Thực hành chi tiêu tiết kiệm trong gia đình </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00161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形状&#10;&#10;低可信度描述已自动生成">
            <a:extLst>
              <a:ext uri="{FF2B5EF4-FFF2-40B4-BE49-F238E27FC236}">
                <a16:creationId xmlns:a16="http://schemas.microsoft.com/office/drawing/2014/main" id="{3934347C-0DB5-6242-5A71-30849306E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8" descr="卡通人物&#10;&#10;中度可信度描述已自动生成">
            <a:extLst>
              <a:ext uri="{FF2B5EF4-FFF2-40B4-BE49-F238E27FC236}">
                <a16:creationId xmlns:a16="http://schemas.microsoft.com/office/drawing/2014/main" id="{A7D97FF5-89B3-A5D2-C5D4-80A595E42D83}"/>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8" name="图片 17" descr="卡通人物&#10;&#10;中度可信度描述已自动生成">
            <a:extLst>
              <a:ext uri="{FF2B5EF4-FFF2-40B4-BE49-F238E27FC236}">
                <a16:creationId xmlns:a16="http://schemas.microsoft.com/office/drawing/2014/main" id="{BE58BABF-A82D-CDA8-67E5-ED3C81576489}"/>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9" name="图片 30" descr="卡通人物&#10;&#10;中度可信度描述已自动生成">
            <a:extLst>
              <a:ext uri="{FF2B5EF4-FFF2-40B4-BE49-F238E27FC236}">
                <a16:creationId xmlns:a16="http://schemas.microsoft.com/office/drawing/2014/main" id="{3E19226D-9A24-4FD3-42BF-F8D7EB8B62DC}"/>
              </a:ext>
            </a:extLst>
          </p:cNvPr>
          <p:cNvPicPr>
            <a:picLocks noChangeAspect="1"/>
          </p:cNvPicPr>
          <p:nvPr/>
        </p:nvPicPr>
        <p:blipFill rotWithShape="1">
          <a:blip r:embed="rId3">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10" name="图片 32" descr="卡通人物&#10;&#10;中度可信度描述已自动生成">
            <a:extLst>
              <a:ext uri="{FF2B5EF4-FFF2-40B4-BE49-F238E27FC236}">
                <a16:creationId xmlns:a16="http://schemas.microsoft.com/office/drawing/2014/main" id="{4364EFE1-41E6-571E-25CC-1958E5D486AE}"/>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11" name="图片 18" descr="卡通人物&#10;&#10;中度可信度描述已自动生成">
            <a:extLst>
              <a:ext uri="{FF2B5EF4-FFF2-40B4-BE49-F238E27FC236}">
                <a16:creationId xmlns:a16="http://schemas.microsoft.com/office/drawing/2014/main" id="{B989E9FB-BAD0-8D61-1AA2-751CC54747C7}"/>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53356" y="4998336"/>
            <a:ext cx="2971448" cy="1880315"/>
          </a:xfrm>
          <a:prstGeom prst="rect">
            <a:avLst/>
          </a:prstGeom>
        </p:spPr>
      </p:pic>
      <p:pic>
        <p:nvPicPr>
          <p:cNvPr id="12" name="图片 9" descr="图片包含 游戏机, 花, 桌子, 体育&#10;&#10;描述已自动生成">
            <a:extLst>
              <a:ext uri="{FF2B5EF4-FFF2-40B4-BE49-F238E27FC236}">
                <a16:creationId xmlns:a16="http://schemas.microsoft.com/office/drawing/2014/main" id="{1216D288-4B54-8870-A613-8B6B0EDD8B02}"/>
              </a:ext>
            </a:extLst>
          </p:cNvPr>
          <p:cNvPicPr>
            <a:picLocks noChangeAspect="1"/>
          </p:cNvPicPr>
          <p:nvPr/>
        </p:nvPicPr>
        <p:blipFill rotWithShape="1">
          <a:blip r:embed="rId5">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sp>
        <p:nvSpPr>
          <p:cNvPr id="4" name="Rectangle: Rounded Corners 3">
            <a:extLst>
              <a:ext uri="{FF2B5EF4-FFF2-40B4-BE49-F238E27FC236}">
                <a16:creationId xmlns:a16="http://schemas.microsoft.com/office/drawing/2014/main" id="{217B560F-5FAD-5F5C-DA7D-BAF6572C6B31}"/>
              </a:ext>
            </a:extLst>
          </p:cNvPr>
          <p:cNvSpPr/>
          <p:nvPr/>
        </p:nvSpPr>
        <p:spPr>
          <a:xfrm>
            <a:off x="291034" y="246580"/>
            <a:ext cx="11616371" cy="6421347"/>
          </a:xfrm>
          <a:custGeom>
            <a:avLst/>
            <a:gdLst>
              <a:gd name="connsiteX0" fmla="*/ 0 w 11616371"/>
              <a:gd name="connsiteY0" fmla="*/ 1070246 h 6421347"/>
              <a:gd name="connsiteX1" fmla="*/ 1070246 w 11616371"/>
              <a:gd name="connsiteY1" fmla="*/ 0 h 6421347"/>
              <a:gd name="connsiteX2" fmla="*/ 1472971 w 11616371"/>
              <a:gd name="connsiteY2" fmla="*/ 0 h 6421347"/>
              <a:gd name="connsiteX3" fmla="*/ 2254731 w 11616371"/>
              <a:gd name="connsiteY3" fmla="*/ 0 h 6421347"/>
              <a:gd name="connsiteX4" fmla="*/ 3036491 w 11616371"/>
              <a:gd name="connsiteY4" fmla="*/ 0 h 6421347"/>
              <a:gd name="connsiteX5" fmla="*/ 3533975 w 11616371"/>
              <a:gd name="connsiteY5" fmla="*/ 0 h 6421347"/>
              <a:gd name="connsiteX6" fmla="*/ 4220976 w 11616371"/>
              <a:gd name="connsiteY6" fmla="*/ 0 h 6421347"/>
              <a:gd name="connsiteX7" fmla="*/ 4907977 w 11616371"/>
              <a:gd name="connsiteY7" fmla="*/ 0 h 6421347"/>
              <a:gd name="connsiteX8" fmla="*/ 5405461 w 11616371"/>
              <a:gd name="connsiteY8" fmla="*/ 0 h 6421347"/>
              <a:gd name="connsiteX9" fmla="*/ 5902944 w 11616371"/>
              <a:gd name="connsiteY9" fmla="*/ 0 h 6421347"/>
              <a:gd name="connsiteX10" fmla="*/ 6400428 w 11616371"/>
              <a:gd name="connsiteY10" fmla="*/ 0 h 6421347"/>
              <a:gd name="connsiteX11" fmla="*/ 7087429 w 11616371"/>
              <a:gd name="connsiteY11" fmla="*/ 0 h 6421347"/>
              <a:gd name="connsiteX12" fmla="*/ 7584913 w 11616371"/>
              <a:gd name="connsiteY12" fmla="*/ 0 h 6421347"/>
              <a:gd name="connsiteX13" fmla="*/ 8082396 w 11616371"/>
              <a:gd name="connsiteY13" fmla="*/ 0 h 6421347"/>
              <a:gd name="connsiteX14" fmla="*/ 8864156 w 11616371"/>
              <a:gd name="connsiteY14" fmla="*/ 0 h 6421347"/>
              <a:gd name="connsiteX15" fmla="*/ 9361640 w 11616371"/>
              <a:gd name="connsiteY15" fmla="*/ 0 h 6421347"/>
              <a:gd name="connsiteX16" fmla="*/ 10546125 w 11616371"/>
              <a:gd name="connsiteY16" fmla="*/ 0 h 6421347"/>
              <a:gd name="connsiteX17" fmla="*/ 11616371 w 11616371"/>
              <a:gd name="connsiteY17" fmla="*/ 1070246 h 6421347"/>
              <a:gd name="connsiteX18" fmla="*/ 11616371 w 11616371"/>
              <a:gd name="connsiteY18" fmla="*/ 1562544 h 6421347"/>
              <a:gd name="connsiteX19" fmla="*/ 11616371 w 11616371"/>
              <a:gd name="connsiteY19" fmla="*/ 2183268 h 6421347"/>
              <a:gd name="connsiteX20" fmla="*/ 11616371 w 11616371"/>
              <a:gd name="connsiteY20" fmla="*/ 2675567 h 6421347"/>
              <a:gd name="connsiteX21" fmla="*/ 11616371 w 11616371"/>
              <a:gd name="connsiteY21" fmla="*/ 3296291 h 6421347"/>
              <a:gd name="connsiteX22" fmla="*/ 11616371 w 11616371"/>
              <a:gd name="connsiteY22" fmla="*/ 3702972 h 6421347"/>
              <a:gd name="connsiteX23" fmla="*/ 11616371 w 11616371"/>
              <a:gd name="connsiteY23" fmla="*/ 4195270 h 6421347"/>
              <a:gd name="connsiteX24" fmla="*/ 11616371 w 11616371"/>
              <a:gd name="connsiteY24" fmla="*/ 4687568 h 6421347"/>
              <a:gd name="connsiteX25" fmla="*/ 11616371 w 11616371"/>
              <a:gd name="connsiteY25" fmla="*/ 5351101 h 6421347"/>
              <a:gd name="connsiteX26" fmla="*/ 10546125 w 11616371"/>
              <a:gd name="connsiteY26" fmla="*/ 6421347 h 6421347"/>
              <a:gd name="connsiteX27" fmla="*/ 9859124 w 11616371"/>
              <a:gd name="connsiteY27" fmla="*/ 6421347 h 6421347"/>
              <a:gd name="connsiteX28" fmla="*/ 9456399 w 11616371"/>
              <a:gd name="connsiteY28" fmla="*/ 6421347 h 6421347"/>
              <a:gd name="connsiteX29" fmla="*/ 9148433 w 11616371"/>
              <a:gd name="connsiteY29" fmla="*/ 6421347 h 6421347"/>
              <a:gd name="connsiteX30" fmla="*/ 8650949 w 11616371"/>
              <a:gd name="connsiteY30" fmla="*/ 6421347 h 6421347"/>
              <a:gd name="connsiteX31" fmla="*/ 8248224 w 11616371"/>
              <a:gd name="connsiteY31" fmla="*/ 6421347 h 6421347"/>
              <a:gd name="connsiteX32" fmla="*/ 7940258 w 11616371"/>
              <a:gd name="connsiteY32" fmla="*/ 6421347 h 6421347"/>
              <a:gd name="connsiteX33" fmla="*/ 7253257 w 11616371"/>
              <a:gd name="connsiteY33" fmla="*/ 6421347 h 6421347"/>
              <a:gd name="connsiteX34" fmla="*/ 6661015 w 11616371"/>
              <a:gd name="connsiteY34" fmla="*/ 6421347 h 6421347"/>
              <a:gd name="connsiteX35" fmla="*/ 6068772 w 11616371"/>
              <a:gd name="connsiteY35" fmla="*/ 6421347 h 6421347"/>
              <a:gd name="connsiteX36" fmla="*/ 5571289 w 11616371"/>
              <a:gd name="connsiteY36" fmla="*/ 6421347 h 6421347"/>
              <a:gd name="connsiteX37" fmla="*/ 5073805 w 11616371"/>
              <a:gd name="connsiteY37" fmla="*/ 6421347 h 6421347"/>
              <a:gd name="connsiteX38" fmla="*/ 4386804 w 11616371"/>
              <a:gd name="connsiteY38" fmla="*/ 6421347 h 6421347"/>
              <a:gd name="connsiteX39" fmla="*/ 3889320 w 11616371"/>
              <a:gd name="connsiteY39" fmla="*/ 6421347 h 6421347"/>
              <a:gd name="connsiteX40" fmla="*/ 3581354 w 11616371"/>
              <a:gd name="connsiteY40" fmla="*/ 6421347 h 6421347"/>
              <a:gd name="connsiteX41" fmla="*/ 2989111 w 11616371"/>
              <a:gd name="connsiteY41" fmla="*/ 6421347 h 6421347"/>
              <a:gd name="connsiteX42" fmla="*/ 2586387 w 11616371"/>
              <a:gd name="connsiteY42" fmla="*/ 6421347 h 6421347"/>
              <a:gd name="connsiteX43" fmla="*/ 2278421 w 11616371"/>
              <a:gd name="connsiteY43" fmla="*/ 6421347 h 6421347"/>
              <a:gd name="connsiteX44" fmla="*/ 1970455 w 11616371"/>
              <a:gd name="connsiteY44" fmla="*/ 6421347 h 6421347"/>
              <a:gd name="connsiteX45" fmla="*/ 1070246 w 11616371"/>
              <a:gd name="connsiteY45" fmla="*/ 6421347 h 6421347"/>
              <a:gd name="connsiteX46" fmla="*/ 0 w 11616371"/>
              <a:gd name="connsiteY46" fmla="*/ 5351101 h 6421347"/>
              <a:gd name="connsiteX47" fmla="*/ 0 w 11616371"/>
              <a:gd name="connsiteY47" fmla="*/ 4773186 h 6421347"/>
              <a:gd name="connsiteX48" fmla="*/ 0 w 11616371"/>
              <a:gd name="connsiteY48" fmla="*/ 4152462 h 6421347"/>
              <a:gd name="connsiteX49" fmla="*/ 0 w 11616371"/>
              <a:gd name="connsiteY49" fmla="*/ 3531738 h 6421347"/>
              <a:gd name="connsiteX50" fmla="*/ 0 w 11616371"/>
              <a:gd name="connsiteY50" fmla="*/ 3039439 h 6421347"/>
              <a:gd name="connsiteX51" fmla="*/ 0 w 11616371"/>
              <a:gd name="connsiteY51" fmla="*/ 2504332 h 6421347"/>
              <a:gd name="connsiteX52" fmla="*/ 0 w 11616371"/>
              <a:gd name="connsiteY52" fmla="*/ 2097651 h 6421347"/>
              <a:gd name="connsiteX53" fmla="*/ 0 w 11616371"/>
              <a:gd name="connsiteY53" fmla="*/ 1562544 h 6421347"/>
              <a:gd name="connsiteX54" fmla="*/ 0 w 11616371"/>
              <a:gd name="connsiteY54" fmla="*/ 1070246 h 642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616371" h="6421347" fill="none" extrusionOk="0">
                <a:moveTo>
                  <a:pt x="0" y="1070246"/>
                </a:moveTo>
                <a:cubicBezTo>
                  <a:pt x="119059" y="457402"/>
                  <a:pt x="529008" y="25839"/>
                  <a:pt x="1070246" y="0"/>
                </a:cubicBezTo>
                <a:cubicBezTo>
                  <a:pt x="1197021" y="-1838"/>
                  <a:pt x="1282972" y="43577"/>
                  <a:pt x="1472971" y="0"/>
                </a:cubicBezTo>
                <a:cubicBezTo>
                  <a:pt x="1662971" y="-43577"/>
                  <a:pt x="1885192" y="82586"/>
                  <a:pt x="2254731" y="0"/>
                </a:cubicBezTo>
                <a:cubicBezTo>
                  <a:pt x="2624270" y="-82586"/>
                  <a:pt x="2842476" y="88235"/>
                  <a:pt x="3036491" y="0"/>
                </a:cubicBezTo>
                <a:cubicBezTo>
                  <a:pt x="3230506" y="-88235"/>
                  <a:pt x="3375873" y="27021"/>
                  <a:pt x="3533975" y="0"/>
                </a:cubicBezTo>
                <a:cubicBezTo>
                  <a:pt x="3692077" y="-27021"/>
                  <a:pt x="3890946" y="50691"/>
                  <a:pt x="4220976" y="0"/>
                </a:cubicBezTo>
                <a:cubicBezTo>
                  <a:pt x="4551006" y="-50691"/>
                  <a:pt x="4627313" y="69294"/>
                  <a:pt x="4907977" y="0"/>
                </a:cubicBezTo>
                <a:cubicBezTo>
                  <a:pt x="5188641" y="-69294"/>
                  <a:pt x="5173039" y="22781"/>
                  <a:pt x="5405461" y="0"/>
                </a:cubicBezTo>
                <a:cubicBezTo>
                  <a:pt x="5637883" y="-22781"/>
                  <a:pt x="5696480" y="1472"/>
                  <a:pt x="5902944" y="0"/>
                </a:cubicBezTo>
                <a:cubicBezTo>
                  <a:pt x="6109408" y="-1472"/>
                  <a:pt x="6276616" y="45993"/>
                  <a:pt x="6400428" y="0"/>
                </a:cubicBezTo>
                <a:cubicBezTo>
                  <a:pt x="6524240" y="-45993"/>
                  <a:pt x="6763581" y="62449"/>
                  <a:pt x="7087429" y="0"/>
                </a:cubicBezTo>
                <a:cubicBezTo>
                  <a:pt x="7411277" y="-62449"/>
                  <a:pt x="7456525" y="59458"/>
                  <a:pt x="7584913" y="0"/>
                </a:cubicBezTo>
                <a:cubicBezTo>
                  <a:pt x="7713301" y="-59458"/>
                  <a:pt x="7898686" y="12398"/>
                  <a:pt x="8082396" y="0"/>
                </a:cubicBezTo>
                <a:cubicBezTo>
                  <a:pt x="8266106" y="-12398"/>
                  <a:pt x="8689863" y="28238"/>
                  <a:pt x="8864156" y="0"/>
                </a:cubicBezTo>
                <a:cubicBezTo>
                  <a:pt x="9038449" y="-28238"/>
                  <a:pt x="9257435" y="26169"/>
                  <a:pt x="9361640" y="0"/>
                </a:cubicBezTo>
                <a:cubicBezTo>
                  <a:pt x="9465845" y="-26169"/>
                  <a:pt x="10122800" y="27740"/>
                  <a:pt x="10546125" y="0"/>
                </a:cubicBezTo>
                <a:cubicBezTo>
                  <a:pt x="11114874" y="-10278"/>
                  <a:pt x="11563687" y="433503"/>
                  <a:pt x="11616371" y="1070246"/>
                </a:cubicBezTo>
                <a:cubicBezTo>
                  <a:pt x="11636336" y="1316241"/>
                  <a:pt x="11615965" y="1360278"/>
                  <a:pt x="11616371" y="1562544"/>
                </a:cubicBezTo>
                <a:cubicBezTo>
                  <a:pt x="11616777" y="1764810"/>
                  <a:pt x="11579107" y="1943621"/>
                  <a:pt x="11616371" y="2183268"/>
                </a:cubicBezTo>
                <a:cubicBezTo>
                  <a:pt x="11653635" y="2422915"/>
                  <a:pt x="11596041" y="2557822"/>
                  <a:pt x="11616371" y="2675567"/>
                </a:cubicBezTo>
                <a:cubicBezTo>
                  <a:pt x="11636701" y="2793312"/>
                  <a:pt x="11548378" y="3015652"/>
                  <a:pt x="11616371" y="3296291"/>
                </a:cubicBezTo>
                <a:cubicBezTo>
                  <a:pt x="11684364" y="3576930"/>
                  <a:pt x="11599188" y="3510870"/>
                  <a:pt x="11616371" y="3702972"/>
                </a:cubicBezTo>
                <a:cubicBezTo>
                  <a:pt x="11633554" y="3895074"/>
                  <a:pt x="11578733" y="4026855"/>
                  <a:pt x="11616371" y="4195270"/>
                </a:cubicBezTo>
                <a:cubicBezTo>
                  <a:pt x="11654009" y="4363685"/>
                  <a:pt x="11616268" y="4509225"/>
                  <a:pt x="11616371" y="4687568"/>
                </a:cubicBezTo>
                <a:cubicBezTo>
                  <a:pt x="11616474" y="4865911"/>
                  <a:pt x="11575986" y="5127301"/>
                  <a:pt x="11616371" y="5351101"/>
                </a:cubicBezTo>
                <a:cubicBezTo>
                  <a:pt x="11573881" y="5951473"/>
                  <a:pt x="11118520" y="6460020"/>
                  <a:pt x="10546125" y="6421347"/>
                </a:cubicBezTo>
                <a:cubicBezTo>
                  <a:pt x="10376598" y="6472872"/>
                  <a:pt x="10149917" y="6391676"/>
                  <a:pt x="9859124" y="6421347"/>
                </a:cubicBezTo>
                <a:cubicBezTo>
                  <a:pt x="9568331" y="6451018"/>
                  <a:pt x="9570647" y="6421279"/>
                  <a:pt x="9456399" y="6421347"/>
                </a:cubicBezTo>
                <a:cubicBezTo>
                  <a:pt x="9342151" y="6421415"/>
                  <a:pt x="9277568" y="6406768"/>
                  <a:pt x="9148433" y="6421347"/>
                </a:cubicBezTo>
                <a:cubicBezTo>
                  <a:pt x="9019298" y="6435926"/>
                  <a:pt x="8862471" y="6392546"/>
                  <a:pt x="8650949" y="6421347"/>
                </a:cubicBezTo>
                <a:cubicBezTo>
                  <a:pt x="8439427" y="6450148"/>
                  <a:pt x="8418818" y="6397132"/>
                  <a:pt x="8248224" y="6421347"/>
                </a:cubicBezTo>
                <a:cubicBezTo>
                  <a:pt x="8077631" y="6445562"/>
                  <a:pt x="8093268" y="6394860"/>
                  <a:pt x="7940258" y="6421347"/>
                </a:cubicBezTo>
                <a:cubicBezTo>
                  <a:pt x="7787248" y="6447834"/>
                  <a:pt x="7399739" y="6366443"/>
                  <a:pt x="7253257" y="6421347"/>
                </a:cubicBezTo>
                <a:cubicBezTo>
                  <a:pt x="7106775" y="6476251"/>
                  <a:pt x="6847371" y="6389017"/>
                  <a:pt x="6661015" y="6421347"/>
                </a:cubicBezTo>
                <a:cubicBezTo>
                  <a:pt x="6474659" y="6453677"/>
                  <a:pt x="6221320" y="6397116"/>
                  <a:pt x="6068772" y="6421347"/>
                </a:cubicBezTo>
                <a:cubicBezTo>
                  <a:pt x="5916224" y="6445578"/>
                  <a:pt x="5732653" y="6392520"/>
                  <a:pt x="5571289" y="6421347"/>
                </a:cubicBezTo>
                <a:cubicBezTo>
                  <a:pt x="5409925" y="6450174"/>
                  <a:pt x="5293968" y="6391096"/>
                  <a:pt x="5073805" y="6421347"/>
                </a:cubicBezTo>
                <a:cubicBezTo>
                  <a:pt x="4853642" y="6451598"/>
                  <a:pt x="4721968" y="6347266"/>
                  <a:pt x="4386804" y="6421347"/>
                </a:cubicBezTo>
                <a:cubicBezTo>
                  <a:pt x="4051640" y="6495428"/>
                  <a:pt x="4027816" y="6396548"/>
                  <a:pt x="3889320" y="6421347"/>
                </a:cubicBezTo>
                <a:cubicBezTo>
                  <a:pt x="3750824" y="6446146"/>
                  <a:pt x="3697614" y="6391119"/>
                  <a:pt x="3581354" y="6421347"/>
                </a:cubicBezTo>
                <a:cubicBezTo>
                  <a:pt x="3465094" y="6451575"/>
                  <a:pt x="3264229" y="6395717"/>
                  <a:pt x="2989111" y="6421347"/>
                </a:cubicBezTo>
                <a:cubicBezTo>
                  <a:pt x="2713993" y="6446977"/>
                  <a:pt x="2737043" y="6390940"/>
                  <a:pt x="2586387" y="6421347"/>
                </a:cubicBezTo>
                <a:cubicBezTo>
                  <a:pt x="2435731" y="6451754"/>
                  <a:pt x="2431042" y="6415079"/>
                  <a:pt x="2278421" y="6421347"/>
                </a:cubicBezTo>
                <a:cubicBezTo>
                  <a:pt x="2125800" y="6427615"/>
                  <a:pt x="2048901" y="6387016"/>
                  <a:pt x="1970455" y="6421347"/>
                </a:cubicBezTo>
                <a:cubicBezTo>
                  <a:pt x="1892009" y="6455678"/>
                  <a:pt x="1376266" y="6374350"/>
                  <a:pt x="1070246" y="6421347"/>
                </a:cubicBezTo>
                <a:cubicBezTo>
                  <a:pt x="542256" y="6422994"/>
                  <a:pt x="57534" y="5876912"/>
                  <a:pt x="0" y="5351101"/>
                </a:cubicBezTo>
                <a:cubicBezTo>
                  <a:pt x="-47640" y="5114191"/>
                  <a:pt x="37576" y="4945334"/>
                  <a:pt x="0" y="4773186"/>
                </a:cubicBezTo>
                <a:cubicBezTo>
                  <a:pt x="-37576" y="4601039"/>
                  <a:pt x="3697" y="4453892"/>
                  <a:pt x="0" y="4152462"/>
                </a:cubicBezTo>
                <a:cubicBezTo>
                  <a:pt x="-3697" y="3851032"/>
                  <a:pt x="7967" y="3805695"/>
                  <a:pt x="0" y="3531738"/>
                </a:cubicBezTo>
                <a:cubicBezTo>
                  <a:pt x="-7967" y="3257781"/>
                  <a:pt x="54902" y="3253939"/>
                  <a:pt x="0" y="3039439"/>
                </a:cubicBezTo>
                <a:cubicBezTo>
                  <a:pt x="-54902" y="2824939"/>
                  <a:pt x="1272" y="2671251"/>
                  <a:pt x="0" y="2504332"/>
                </a:cubicBezTo>
                <a:cubicBezTo>
                  <a:pt x="-1272" y="2337413"/>
                  <a:pt x="27522" y="2260683"/>
                  <a:pt x="0" y="2097651"/>
                </a:cubicBezTo>
                <a:cubicBezTo>
                  <a:pt x="-27522" y="1934619"/>
                  <a:pt x="31987" y="1773707"/>
                  <a:pt x="0" y="1562544"/>
                </a:cubicBezTo>
                <a:cubicBezTo>
                  <a:pt x="-31987" y="1351381"/>
                  <a:pt x="26176" y="1199991"/>
                  <a:pt x="0" y="1070246"/>
                </a:cubicBezTo>
                <a:close/>
              </a:path>
              <a:path w="11616371" h="6421347" stroke="0" extrusionOk="0">
                <a:moveTo>
                  <a:pt x="0" y="1070246"/>
                </a:moveTo>
                <a:cubicBezTo>
                  <a:pt x="94227" y="504849"/>
                  <a:pt x="546357" y="139992"/>
                  <a:pt x="1070246" y="0"/>
                </a:cubicBezTo>
                <a:cubicBezTo>
                  <a:pt x="1314986" y="-37852"/>
                  <a:pt x="1606846" y="11806"/>
                  <a:pt x="1852006" y="0"/>
                </a:cubicBezTo>
                <a:cubicBezTo>
                  <a:pt x="2097166" y="-11806"/>
                  <a:pt x="2090756" y="17862"/>
                  <a:pt x="2159972" y="0"/>
                </a:cubicBezTo>
                <a:cubicBezTo>
                  <a:pt x="2229188" y="-17862"/>
                  <a:pt x="2617936" y="47225"/>
                  <a:pt x="2846973" y="0"/>
                </a:cubicBezTo>
                <a:cubicBezTo>
                  <a:pt x="3076010" y="-47225"/>
                  <a:pt x="3146929" y="45649"/>
                  <a:pt x="3249698" y="0"/>
                </a:cubicBezTo>
                <a:cubicBezTo>
                  <a:pt x="3352467" y="-45649"/>
                  <a:pt x="3658218" y="84698"/>
                  <a:pt x="4031458" y="0"/>
                </a:cubicBezTo>
                <a:cubicBezTo>
                  <a:pt x="4404698" y="-84698"/>
                  <a:pt x="4552802" y="34365"/>
                  <a:pt x="4813218" y="0"/>
                </a:cubicBezTo>
                <a:cubicBezTo>
                  <a:pt x="5073634" y="-34365"/>
                  <a:pt x="5059739" y="8814"/>
                  <a:pt x="5215943" y="0"/>
                </a:cubicBezTo>
                <a:cubicBezTo>
                  <a:pt x="5372147" y="-8814"/>
                  <a:pt x="5536123" y="44946"/>
                  <a:pt x="5808186" y="0"/>
                </a:cubicBezTo>
                <a:cubicBezTo>
                  <a:pt x="6080249" y="-44946"/>
                  <a:pt x="6309625" y="84814"/>
                  <a:pt x="6589946" y="0"/>
                </a:cubicBezTo>
                <a:cubicBezTo>
                  <a:pt x="6870267" y="-84814"/>
                  <a:pt x="6896852" y="563"/>
                  <a:pt x="6992670" y="0"/>
                </a:cubicBezTo>
                <a:cubicBezTo>
                  <a:pt x="7088488" y="-563"/>
                  <a:pt x="7373219" y="449"/>
                  <a:pt x="7490154" y="0"/>
                </a:cubicBezTo>
                <a:cubicBezTo>
                  <a:pt x="7607089" y="-449"/>
                  <a:pt x="7969633" y="74477"/>
                  <a:pt x="8271914" y="0"/>
                </a:cubicBezTo>
                <a:cubicBezTo>
                  <a:pt x="8574195" y="-74477"/>
                  <a:pt x="8645448" y="17486"/>
                  <a:pt x="8769398" y="0"/>
                </a:cubicBezTo>
                <a:cubicBezTo>
                  <a:pt x="8893348" y="-17486"/>
                  <a:pt x="9162971" y="42250"/>
                  <a:pt x="9456399" y="0"/>
                </a:cubicBezTo>
                <a:cubicBezTo>
                  <a:pt x="9749827" y="-42250"/>
                  <a:pt x="10139186" y="65899"/>
                  <a:pt x="10546125" y="0"/>
                </a:cubicBezTo>
                <a:cubicBezTo>
                  <a:pt x="11124455" y="-20949"/>
                  <a:pt x="11616048" y="446482"/>
                  <a:pt x="11616371" y="1070246"/>
                </a:cubicBezTo>
                <a:cubicBezTo>
                  <a:pt x="11618430" y="1267857"/>
                  <a:pt x="11592384" y="1353451"/>
                  <a:pt x="11616371" y="1562544"/>
                </a:cubicBezTo>
                <a:cubicBezTo>
                  <a:pt x="11640358" y="1771637"/>
                  <a:pt x="11601740" y="1915690"/>
                  <a:pt x="11616371" y="2054843"/>
                </a:cubicBezTo>
                <a:cubicBezTo>
                  <a:pt x="11631002" y="2193996"/>
                  <a:pt x="11615720" y="2330893"/>
                  <a:pt x="11616371" y="2461524"/>
                </a:cubicBezTo>
                <a:cubicBezTo>
                  <a:pt x="11617022" y="2592155"/>
                  <a:pt x="11599677" y="2734267"/>
                  <a:pt x="11616371" y="2953822"/>
                </a:cubicBezTo>
                <a:cubicBezTo>
                  <a:pt x="11633065" y="3173377"/>
                  <a:pt x="11585292" y="3308062"/>
                  <a:pt x="11616371" y="3488929"/>
                </a:cubicBezTo>
                <a:cubicBezTo>
                  <a:pt x="11647450" y="3669796"/>
                  <a:pt x="11607615" y="3757658"/>
                  <a:pt x="11616371" y="3895610"/>
                </a:cubicBezTo>
                <a:cubicBezTo>
                  <a:pt x="11625127" y="4033562"/>
                  <a:pt x="11602767" y="4247491"/>
                  <a:pt x="11616371" y="4387909"/>
                </a:cubicBezTo>
                <a:cubicBezTo>
                  <a:pt x="11629975" y="4528327"/>
                  <a:pt x="11534563" y="5108862"/>
                  <a:pt x="11616371" y="5351101"/>
                </a:cubicBezTo>
                <a:cubicBezTo>
                  <a:pt x="11632229" y="5945399"/>
                  <a:pt x="11046368" y="6523776"/>
                  <a:pt x="10546125" y="6421347"/>
                </a:cubicBezTo>
                <a:cubicBezTo>
                  <a:pt x="10312279" y="6469744"/>
                  <a:pt x="10239280" y="6366477"/>
                  <a:pt x="10048641" y="6421347"/>
                </a:cubicBezTo>
                <a:cubicBezTo>
                  <a:pt x="9858002" y="6476217"/>
                  <a:pt x="9474305" y="6348206"/>
                  <a:pt x="9266881" y="6421347"/>
                </a:cubicBezTo>
                <a:cubicBezTo>
                  <a:pt x="9059457" y="6494488"/>
                  <a:pt x="8802633" y="6375188"/>
                  <a:pt x="8674639" y="6421347"/>
                </a:cubicBezTo>
                <a:cubicBezTo>
                  <a:pt x="8546645" y="6467506"/>
                  <a:pt x="8519780" y="6405286"/>
                  <a:pt x="8366673" y="6421347"/>
                </a:cubicBezTo>
                <a:cubicBezTo>
                  <a:pt x="8213566" y="6437408"/>
                  <a:pt x="8006270" y="6384982"/>
                  <a:pt x="7774430" y="6421347"/>
                </a:cubicBezTo>
                <a:cubicBezTo>
                  <a:pt x="7542590" y="6457712"/>
                  <a:pt x="7266927" y="6355570"/>
                  <a:pt x="6992670" y="6421347"/>
                </a:cubicBezTo>
                <a:cubicBezTo>
                  <a:pt x="6718413" y="6487124"/>
                  <a:pt x="6616537" y="6390169"/>
                  <a:pt x="6400428" y="6421347"/>
                </a:cubicBezTo>
                <a:cubicBezTo>
                  <a:pt x="6184319" y="6452525"/>
                  <a:pt x="6160626" y="6413103"/>
                  <a:pt x="6092462" y="6421347"/>
                </a:cubicBezTo>
                <a:cubicBezTo>
                  <a:pt x="6024298" y="6429591"/>
                  <a:pt x="5922738" y="6395472"/>
                  <a:pt x="5784496" y="6421347"/>
                </a:cubicBezTo>
                <a:cubicBezTo>
                  <a:pt x="5646254" y="6447222"/>
                  <a:pt x="5340099" y="6361213"/>
                  <a:pt x="5192253" y="6421347"/>
                </a:cubicBezTo>
                <a:cubicBezTo>
                  <a:pt x="5044407" y="6481481"/>
                  <a:pt x="4776582" y="6379116"/>
                  <a:pt x="4600011" y="6421347"/>
                </a:cubicBezTo>
                <a:cubicBezTo>
                  <a:pt x="4423440" y="6463578"/>
                  <a:pt x="4398861" y="6394096"/>
                  <a:pt x="4292045" y="6421347"/>
                </a:cubicBezTo>
                <a:cubicBezTo>
                  <a:pt x="4185229" y="6448598"/>
                  <a:pt x="3948624" y="6410763"/>
                  <a:pt x="3794561" y="6421347"/>
                </a:cubicBezTo>
                <a:cubicBezTo>
                  <a:pt x="3640498" y="6431931"/>
                  <a:pt x="3487948" y="6383421"/>
                  <a:pt x="3202319" y="6421347"/>
                </a:cubicBezTo>
                <a:cubicBezTo>
                  <a:pt x="2916690" y="6459273"/>
                  <a:pt x="3010903" y="6392298"/>
                  <a:pt x="2894353" y="6421347"/>
                </a:cubicBezTo>
                <a:cubicBezTo>
                  <a:pt x="2777803" y="6450396"/>
                  <a:pt x="2469840" y="6396216"/>
                  <a:pt x="2112593" y="6421347"/>
                </a:cubicBezTo>
                <a:cubicBezTo>
                  <a:pt x="1755346" y="6446478"/>
                  <a:pt x="1900616" y="6412826"/>
                  <a:pt x="1709868" y="6421347"/>
                </a:cubicBezTo>
                <a:cubicBezTo>
                  <a:pt x="1519121" y="6429868"/>
                  <a:pt x="1384499" y="6379337"/>
                  <a:pt x="1070246" y="6421347"/>
                </a:cubicBezTo>
                <a:cubicBezTo>
                  <a:pt x="423472" y="6326739"/>
                  <a:pt x="158487" y="5991683"/>
                  <a:pt x="0" y="5351101"/>
                </a:cubicBezTo>
                <a:cubicBezTo>
                  <a:pt x="-15225" y="5244664"/>
                  <a:pt x="8404" y="5136822"/>
                  <a:pt x="0" y="4944420"/>
                </a:cubicBezTo>
                <a:cubicBezTo>
                  <a:pt x="-8404" y="4752018"/>
                  <a:pt x="20730" y="4665605"/>
                  <a:pt x="0" y="4494930"/>
                </a:cubicBezTo>
                <a:cubicBezTo>
                  <a:pt x="-20730" y="4324255"/>
                  <a:pt x="21600" y="4221048"/>
                  <a:pt x="0" y="4002632"/>
                </a:cubicBezTo>
                <a:cubicBezTo>
                  <a:pt x="-21600" y="3784216"/>
                  <a:pt x="50202" y="3665878"/>
                  <a:pt x="0" y="3467525"/>
                </a:cubicBezTo>
                <a:cubicBezTo>
                  <a:pt x="-50202" y="3269172"/>
                  <a:pt x="4206" y="3210306"/>
                  <a:pt x="0" y="2975226"/>
                </a:cubicBezTo>
                <a:cubicBezTo>
                  <a:pt x="-4206" y="2740146"/>
                  <a:pt x="3652" y="2680794"/>
                  <a:pt x="0" y="2482928"/>
                </a:cubicBezTo>
                <a:cubicBezTo>
                  <a:pt x="-3652" y="2285062"/>
                  <a:pt x="3250" y="2095075"/>
                  <a:pt x="0" y="1905013"/>
                </a:cubicBezTo>
                <a:cubicBezTo>
                  <a:pt x="-3250" y="1714951"/>
                  <a:pt x="82099" y="1291473"/>
                  <a:pt x="0" y="1070246"/>
                </a:cubicBezTo>
                <a:close/>
              </a:path>
            </a:pathLst>
          </a:custGeom>
          <a:solidFill>
            <a:schemeClr val="bg1"/>
          </a:solidFill>
          <a:ln>
            <a:extLst>
              <a:ext uri="{C807C97D-BFC1-408E-A445-0C87EB9F89A2}">
                <ask:lineSketchStyleProps xmlns:ask="http://schemas.microsoft.com/office/drawing/2018/sketchyshapes" xmln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665A91B-CCA2-49B7-7247-5498229D73A9}"/>
              </a:ext>
            </a:extLst>
          </p:cNvPr>
          <p:cNvSpPr txBox="1"/>
          <p:nvPr/>
        </p:nvSpPr>
        <p:spPr>
          <a:xfrm>
            <a:off x="996592" y="441789"/>
            <a:ext cx="10489915" cy="523220"/>
          </a:xfrm>
          <a:prstGeom prst="rect">
            <a:avLst/>
          </a:prstGeom>
          <a:noFill/>
        </p:spPr>
        <p:txBody>
          <a:bodyPr wrap="square" rtlCol="0">
            <a:spAutoFit/>
          </a:bodyPr>
          <a:lstStyle/>
          <a:p>
            <a:pPr algn="ctr"/>
            <a:r>
              <a:rPr lang="en-US" sz="2800" b="1" dirty="0" err="1">
                <a:solidFill>
                  <a:srgbClr val="002060"/>
                </a:solidFill>
                <a:latin typeface="Cambria" panose="02040503050406030204" pitchFamily="18" charset="0"/>
                <a:ea typeface="Cambria" panose="02040503050406030204" pitchFamily="18" charset="0"/>
              </a:rPr>
              <a:t>Chọn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một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trường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hợp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sau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để</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thực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hành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việc</a:t>
            </a:r>
            <a:r>
              <a:rPr lang="en-US" sz="2800" b="1" dirty="0">
                <a:solidFill>
                  <a:srgbClr val="002060"/>
                </a:solidFill>
                <a:latin typeface="Cambria" panose="02040503050406030204" pitchFamily="18" charset="0"/>
                <a:ea typeface="Cambria" panose="02040503050406030204" pitchFamily="18" charset="0"/>
              </a:rPr>
              <a:t> chi </a:t>
            </a:r>
            <a:r>
              <a:rPr lang="en-US" sz="2800" b="1" dirty="0" err="1">
                <a:solidFill>
                  <a:srgbClr val="002060"/>
                </a:solidFill>
                <a:latin typeface="Cambria" panose="02040503050406030204" pitchFamily="18" charset="0"/>
                <a:ea typeface="Cambria" panose="02040503050406030204" pitchFamily="18" charset="0"/>
              </a:rPr>
              <a:t>tiêu</a:t>
            </a:r>
            <a:r>
              <a:rPr lang="en-US" sz="2800" b="1" dirty="0">
                <a:solidFill>
                  <a:srgbClr val="002060"/>
                </a:solidFill>
                <a:latin typeface="Cambria" panose="02040503050406030204" pitchFamily="18" charset="0"/>
                <a:ea typeface="Cambria" panose="02040503050406030204" pitchFamily="18" charset="0"/>
              </a:rPr>
              <a:t>:</a:t>
            </a:r>
          </a:p>
        </p:txBody>
      </p:sp>
      <p:pic>
        <p:nvPicPr>
          <p:cNvPr id="15" name="Picture 14">
            <a:extLst>
              <a:ext uri="{FF2B5EF4-FFF2-40B4-BE49-F238E27FC236}">
                <a16:creationId xmlns:a16="http://schemas.microsoft.com/office/drawing/2014/main" id="{11B256CF-F395-6739-EE33-10DC39460935}"/>
              </a:ext>
            </a:extLst>
          </p:cNvPr>
          <p:cNvPicPr>
            <a:picLocks noChangeAspect="1"/>
          </p:cNvPicPr>
          <p:nvPr/>
        </p:nvPicPr>
        <p:blipFill>
          <a:blip r:embed="rId6"/>
          <a:stretch>
            <a:fillRect/>
          </a:stretch>
        </p:blipFill>
        <p:spPr>
          <a:xfrm>
            <a:off x="623461" y="1058507"/>
            <a:ext cx="3917636" cy="2845673"/>
          </a:xfrm>
          <a:prstGeom prst="rect">
            <a:avLst/>
          </a:prstGeom>
        </p:spPr>
      </p:pic>
      <p:sp>
        <p:nvSpPr>
          <p:cNvPr id="17" name="Rectangle: Rounded Corners 16">
            <a:extLst>
              <a:ext uri="{FF2B5EF4-FFF2-40B4-BE49-F238E27FC236}">
                <a16:creationId xmlns:a16="http://schemas.microsoft.com/office/drawing/2014/main" id="{E96E8274-5C39-7D4B-1AE7-709272B5065D}"/>
              </a:ext>
            </a:extLst>
          </p:cNvPr>
          <p:cNvSpPr/>
          <p:nvPr/>
        </p:nvSpPr>
        <p:spPr>
          <a:xfrm>
            <a:off x="441788" y="4181581"/>
            <a:ext cx="3811713" cy="133564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nl-NL" sz="2000" b="1" dirty="0">
                <a:effectLst/>
                <a:latin typeface="Cambria" panose="02040503050406030204" pitchFamily="18" charset="0"/>
                <a:ea typeface="Cambria" panose="02040503050406030204" pitchFamily="18" charset="0"/>
              </a:rPr>
              <a:t>Mua quà năm mới cho các thành viên trong gia đình với tổng số tiền 1 000 000 đồng.</a:t>
            </a:r>
            <a:endParaRPr lang="en-US" sz="2000" b="1" dirty="0">
              <a:effectLst/>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CC9CB5D6-E7F9-2261-5A5F-5A56139CF6CD}"/>
              </a:ext>
            </a:extLst>
          </p:cNvPr>
          <p:cNvPicPr>
            <a:picLocks noChangeAspect="1"/>
          </p:cNvPicPr>
          <p:nvPr/>
        </p:nvPicPr>
        <p:blipFill>
          <a:blip r:embed="rId7"/>
          <a:stretch>
            <a:fillRect/>
          </a:stretch>
        </p:blipFill>
        <p:spPr>
          <a:xfrm>
            <a:off x="4787758" y="1056821"/>
            <a:ext cx="2976807" cy="2939828"/>
          </a:xfrm>
          <a:prstGeom prst="rect">
            <a:avLst/>
          </a:prstGeom>
        </p:spPr>
      </p:pic>
      <p:sp>
        <p:nvSpPr>
          <p:cNvPr id="20" name="Rectangle: Rounded Corners 19">
            <a:extLst>
              <a:ext uri="{FF2B5EF4-FFF2-40B4-BE49-F238E27FC236}">
                <a16:creationId xmlns:a16="http://schemas.microsoft.com/office/drawing/2014/main" id="{2ED0FAA3-A059-5DFC-3A65-0DBB2488B81B}"/>
              </a:ext>
            </a:extLst>
          </p:cNvPr>
          <p:cNvSpPr/>
          <p:nvPr/>
        </p:nvSpPr>
        <p:spPr>
          <a:xfrm>
            <a:off x="4613097" y="4191856"/>
            <a:ext cx="3143892" cy="133564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2000" b="1" dirty="0">
                <a:latin typeface="Cambria" panose="02040503050406030204" pitchFamily="18" charset="0"/>
                <a:ea typeface="Cambria" panose="02040503050406030204" pitchFamily="18" charset="0"/>
              </a:rPr>
              <a:t>Mua hoa và đồ trang trí Tết với số tiền 500 000 đồng.</a:t>
            </a:r>
            <a:endParaRPr lang="en-US" sz="2000" b="1" dirty="0">
              <a:effectLst/>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id="{37EF5106-61E9-35E3-B17D-81F888F920ED}"/>
              </a:ext>
            </a:extLst>
          </p:cNvPr>
          <p:cNvPicPr>
            <a:picLocks noChangeAspect="1"/>
          </p:cNvPicPr>
          <p:nvPr/>
        </p:nvPicPr>
        <p:blipFill>
          <a:blip r:embed="rId8"/>
          <a:stretch>
            <a:fillRect/>
          </a:stretch>
        </p:blipFill>
        <p:spPr>
          <a:xfrm>
            <a:off x="8440066" y="1263721"/>
            <a:ext cx="3425194" cy="257881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3" name="Rectangle: Rounded Corners 22">
            <a:extLst>
              <a:ext uri="{FF2B5EF4-FFF2-40B4-BE49-F238E27FC236}">
                <a16:creationId xmlns:a16="http://schemas.microsoft.com/office/drawing/2014/main" id="{C6432E99-C73E-EA58-F5D9-5638F75DFB7C}"/>
              </a:ext>
            </a:extLst>
          </p:cNvPr>
          <p:cNvSpPr/>
          <p:nvPr/>
        </p:nvSpPr>
        <p:spPr>
          <a:xfrm>
            <a:off x="8363164" y="4181582"/>
            <a:ext cx="3369923" cy="1500027"/>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2000" b="1" dirty="0">
                <a:latin typeface="Cambria" panose="02040503050406030204" pitchFamily="18" charset="0"/>
                <a:ea typeface="Cambria" panose="02040503050406030204" pitchFamily="18" charset="0"/>
              </a:rPr>
              <a:t>Mua bánh kẹo và thực phẩm để mời khách khi đến thăm nhà ngày Tết với số tiền 800 000 đồng.</a:t>
            </a:r>
            <a:endParaRPr lang="en-US" sz="2000" b="1"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38817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par>
                                <p:cTn id="27" presetID="53" presetClass="entr" presetSubtype="16"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p:cTn id="36" dur="500" fill="hold"/>
                                        <p:tgtEl>
                                          <p:spTgt spid="23"/>
                                        </p:tgtEl>
                                        <p:attrNameLst>
                                          <p:attrName>ppt_w</p:attrName>
                                        </p:attrNameLst>
                                      </p:cBhvr>
                                      <p:tavLst>
                                        <p:tav tm="0">
                                          <p:val>
                                            <p:fltVal val="0"/>
                                          </p:val>
                                        </p:tav>
                                        <p:tav tm="100000">
                                          <p:val>
                                            <p:strVal val="#ppt_w"/>
                                          </p:val>
                                        </p:tav>
                                      </p:tavLst>
                                    </p:anim>
                                    <p:anim calcmode="lin" valueType="num">
                                      <p:cBhvr>
                                        <p:cTn id="37" dur="500" fill="hold"/>
                                        <p:tgtEl>
                                          <p:spTgt spid="23"/>
                                        </p:tgtEl>
                                        <p:attrNameLst>
                                          <p:attrName>ppt_h</p:attrName>
                                        </p:attrNameLst>
                                      </p:cBhvr>
                                      <p:tavLst>
                                        <p:tav tm="0">
                                          <p:val>
                                            <p:fltVal val="0"/>
                                          </p:val>
                                        </p:tav>
                                        <p:tav tm="100000">
                                          <p:val>
                                            <p:strVal val="#ppt_h"/>
                                          </p:val>
                                        </p:tav>
                                      </p:tavLst>
                                    </p:anim>
                                    <p:animEffect transition="in" filter="fade">
                                      <p:cBhvr>
                                        <p:cTn id="38" dur="500"/>
                                        <p:tgtEl>
                                          <p:spTgt spid="23"/>
                                        </p:tgtEl>
                                      </p:cBhvr>
                                    </p:animEffect>
                                  </p:childTnLst>
                                </p:cTn>
                              </p:par>
                              <p:par>
                                <p:cTn id="39" presetID="53" presetClass="entr" presetSubtype="16"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animEffect transition="in" filter="fade">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20"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形状&#10;&#10;低可信度描述已自动生成">
            <a:extLst>
              <a:ext uri="{FF2B5EF4-FFF2-40B4-BE49-F238E27FC236}">
                <a16:creationId xmlns:a16="http://schemas.microsoft.com/office/drawing/2014/main" id="{3934347C-0DB5-6242-5A71-30849306E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8" descr="卡通人物&#10;&#10;中度可信度描述已自动生成">
            <a:extLst>
              <a:ext uri="{FF2B5EF4-FFF2-40B4-BE49-F238E27FC236}">
                <a16:creationId xmlns:a16="http://schemas.microsoft.com/office/drawing/2014/main" id="{A7D97FF5-89B3-A5D2-C5D4-80A595E42D83}"/>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8" name="图片 17" descr="卡通人物&#10;&#10;中度可信度描述已自动生成">
            <a:extLst>
              <a:ext uri="{FF2B5EF4-FFF2-40B4-BE49-F238E27FC236}">
                <a16:creationId xmlns:a16="http://schemas.microsoft.com/office/drawing/2014/main" id="{BE58BABF-A82D-CDA8-67E5-ED3C81576489}"/>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9" name="图片 30" descr="卡通人物&#10;&#10;中度可信度描述已自动生成">
            <a:extLst>
              <a:ext uri="{FF2B5EF4-FFF2-40B4-BE49-F238E27FC236}">
                <a16:creationId xmlns:a16="http://schemas.microsoft.com/office/drawing/2014/main" id="{3E19226D-9A24-4FD3-42BF-F8D7EB8B62DC}"/>
              </a:ext>
            </a:extLst>
          </p:cNvPr>
          <p:cNvPicPr>
            <a:picLocks noChangeAspect="1"/>
          </p:cNvPicPr>
          <p:nvPr/>
        </p:nvPicPr>
        <p:blipFill rotWithShape="1">
          <a:blip r:embed="rId3">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10" name="图片 32" descr="卡通人物&#10;&#10;中度可信度描述已自动生成">
            <a:extLst>
              <a:ext uri="{FF2B5EF4-FFF2-40B4-BE49-F238E27FC236}">
                <a16:creationId xmlns:a16="http://schemas.microsoft.com/office/drawing/2014/main" id="{4364EFE1-41E6-571E-25CC-1958E5D486AE}"/>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11" name="图片 18" descr="卡通人物&#10;&#10;中度可信度描述已自动生成">
            <a:extLst>
              <a:ext uri="{FF2B5EF4-FFF2-40B4-BE49-F238E27FC236}">
                <a16:creationId xmlns:a16="http://schemas.microsoft.com/office/drawing/2014/main" id="{B989E9FB-BAD0-8D61-1AA2-751CC54747C7}"/>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53356" y="4998336"/>
            <a:ext cx="2971448" cy="1880315"/>
          </a:xfrm>
          <a:prstGeom prst="rect">
            <a:avLst/>
          </a:prstGeom>
        </p:spPr>
      </p:pic>
      <p:pic>
        <p:nvPicPr>
          <p:cNvPr id="12" name="图片 9" descr="图片包含 游戏机, 花, 桌子, 体育&#10;&#10;描述已自动生成">
            <a:extLst>
              <a:ext uri="{FF2B5EF4-FFF2-40B4-BE49-F238E27FC236}">
                <a16:creationId xmlns:a16="http://schemas.microsoft.com/office/drawing/2014/main" id="{1216D288-4B54-8870-A613-8B6B0EDD8B02}"/>
              </a:ext>
            </a:extLst>
          </p:cNvPr>
          <p:cNvPicPr>
            <a:picLocks noChangeAspect="1"/>
          </p:cNvPicPr>
          <p:nvPr/>
        </p:nvPicPr>
        <p:blipFill rotWithShape="1">
          <a:blip r:embed="rId5">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sp>
        <p:nvSpPr>
          <p:cNvPr id="4" name="Rectangle: Rounded Corners 3">
            <a:extLst>
              <a:ext uri="{FF2B5EF4-FFF2-40B4-BE49-F238E27FC236}">
                <a16:creationId xmlns:a16="http://schemas.microsoft.com/office/drawing/2014/main" id="{217B560F-5FAD-5F5C-DA7D-BAF6572C6B31}"/>
              </a:ext>
            </a:extLst>
          </p:cNvPr>
          <p:cNvSpPr/>
          <p:nvPr/>
        </p:nvSpPr>
        <p:spPr>
          <a:xfrm>
            <a:off x="92467" y="0"/>
            <a:ext cx="12000216" cy="6667927"/>
          </a:xfrm>
          <a:custGeom>
            <a:avLst/>
            <a:gdLst>
              <a:gd name="connsiteX0" fmla="*/ 0 w 12000216"/>
              <a:gd name="connsiteY0" fmla="*/ 1111343 h 6667927"/>
              <a:gd name="connsiteX1" fmla="*/ 1111343 w 12000216"/>
              <a:gd name="connsiteY1" fmla="*/ 0 h 6667927"/>
              <a:gd name="connsiteX2" fmla="*/ 1490941 w 12000216"/>
              <a:gd name="connsiteY2" fmla="*/ 0 h 6667927"/>
              <a:gd name="connsiteX3" fmla="*/ 2163865 w 12000216"/>
              <a:gd name="connsiteY3" fmla="*/ 0 h 6667927"/>
              <a:gd name="connsiteX4" fmla="*/ 2836789 w 12000216"/>
              <a:gd name="connsiteY4" fmla="*/ 0 h 6667927"/>
              <a:gd name="connsiteX5" fmla="*/ 3314163 w 12000216"/>
              <a:gd name="connsiteY5" fmla="*/ 0 h 6667927"/>
              <a:gd name="connsiteX6" fmla="*/ 3791537 w 12000216"/>
              <a:gd name="connsiteY6" fmla="*/ 0 h 6667927"/>
              <a:gd name="connsiteX7" fmla="*/ 4268910 w 12000216"/>
              <a:gd name="connsiteY7" fmla="*/ 0 h 6667927"/>
              <a:gd name="connsiteX8" fmla="*/ 4941834 w 12000216"/>
              <a:gd name="connsiteY8" fmla="*/ 0 h 6667927"/>
              <a:gd name="connsiteX9" fmla="*/ 5419208 w 12000216"/>
              <a:gd name="connsiteY9" fmla="*/ 0 h 6667927"/>
              <a:gd name="connsiteX10" fmla="*/ 5896581 w 12000216"/>
              <a:gd name="connsiteY10" fmla="*/ 0 h 6667927"/>
              <a:gd name="connsiteX11" fmla="*/ 6667281 w 12000216"/>
              <a:gd name="connsiteY11" fmla="*/ 0 h 6667927"/>
              <a:gd name="connsiteX12" fmla="*/ 7144654 w 12000216"/>
              <a:gd name="connsiteY12" fmla="*/ 0 h 6667927"/>
              <a:gd name="connsiteX13" fmla="*/ 7817578 w 12000216"/>
              <a:gd name="connsiteY13" fmla="*/ 0 h 6667927"/>
              <a:gd name="connsiteX14" fmla="*/ 8294952 w 12000216"/>
              <a:gd name="connsiteY14" fmla="*/ 0 h 6667927"/>
              <a:gd name="connsiteX15" fmla="*/ 8870101 w 12000216"/>
              <a:gd name="connsiteY15" fmla="*/ 0 h 6667927"/>
              <a:gd name="connsiteX16" fmla="*/ 9249699 w 12000216"/>
              <a:gd name="connsiteY16" fmla="*/ 0 h 6667927"/>
              <a:gd name="connsiteX17" fmla="*/ 10020398 w 12000216"/>
              <a:gd name="connsiteY17" fmla="*/ 0 h 6667927"/>
              <a:gd name="connsiteX18" fmla="*/ 10888873 w 12000216"/>
              <a:gd name="connsiteY18" fmla="*/ 0 h 6667927"/>
              <a:gd name="connsiteX19" fmla="*/ 12000216 w 12000216"/>
              <a:gd name="connsiteY19" fmla="*/ 1111343 h 6667927"/>
              <a:gd name="connsiteX20" fmla="*/ 12000216 w 12000216"/>
              <a:gd name="connsiteY20" fmla="*/ 1711451 h 6667927"/>
              <a:gd name="connsiteX21" fmla="*/ 12000216 w 12000216"/>
              <a:gd name="connsiteY21" fmla="*/ 2222653 h 6667927"/>
              <a:gd name="connsiteX22" fmla="*/ 12000216 w 12000216"/>
              <a:gd name="connsiteY22" fmla="*/ 2867213 h 6667927"/>
              <a:gd name="connsiteX23" fmla="*/ 12000216 w 12000216"/>
              <a:gd name="connsiteY23" fmla="*/ 3289511 h 6667927"/>
              <a:gd name="connsiteX24" fmla="*/ 12000216 w 12000216"/>
              <a:gd name="connsiteY24" fmla="*/ 3756261 h 6667927"/>
              <a:gd name="connsiteX25" fmla="*/ 12000216 w 12000216"/>
              <a:gd name="connsiteY25" fmla="*/ 4311917 h 6667927"/>
              <a:gd name="connsiteX26" fmla="*/ 12000216 w 12000216"/>
              <a:gd name="connsiteY26" fmla="*/ 4778667 h 6667927"/>
              <a:gd name="connsiteX27" fmla="*/ 12000216 w 12000216"/>
              <a:gd name="connsiteY27" fmla="*/ 5556584 h 6667927"/>
              <a:gd name="connsiteX28" fmla="*/ 10888873 w 12000216"/>
              <a:gd name="connsiteY28" fmla="*/ 6667927 h 6667927"/>
              <a:gd name="connsiteX29" fmla="*/ 10411499 w 12000216"/>
              <a:gd name="connsiteY29" fmla="*/ 6667927 h 6667927"/>
              <a:gd name="connsiteX30" fmla="*/ 9738575 w 12000216"/>
              <a:gd name="connsiteY30" fmla="*/ 6667927 h 6667927"/>
              <a:gd name="connsiteX31" fmla="*/ 9163427 w 12000216"/>
              <a:gd name="connsiteY31" fmla="*/ 6667927 h 6667927"/>
              <a:gd name="connsiteX32" fmla="*/ 8588278 w 12000216"/>
              <a:gd name="connsiteY32" fmla="*/ 6667927 h 6667927"/>
              <a:gd name="connsiteX33" fmla="*/ 8110904 w 12000216"/>
              <a:gd name="connsiteY33" fmla="*/ 6667927 h 6667927"/>
              <a:gd name="connsiteX34" fmla="*/ 7633531 w 12000216"/>
              <a:gd name="connsiteY34" fmla="*/ 6667927 h 6667927"/>
              <a:gd name="connsiteX35" fmla="*/ 6960607 w 12000216"/>
              <a:gd name="connsiteY35" fmla="*/ 6667927 h 6667927"/>
              <a:gd name="connsiteX36" fmla="*/ 6483233 w 12000216"/>
              <a:gd name="connsiteY36" fmla="*/ 6667927 h 6667927"/>
              <a:gd name="connsiteX37" fmla="*/ 6201410 w 12000216"/>
              <a:gd name="connsiteY37" fmla="*/ 6667927 h 6667927"/>
              <a:gd name="connsiteX38" fmla="*/ 5626261 w 12000216"/>
              <a:gd name="connsiteY38" fmla="*/ 6667927 h 6667927"/>
              <a:gd name="connsiteX39" fmla="*/ 5246663 w 12000216"/>
              <a:gd name="connsiteY39" fmla="*/ 6667927 h 6667927"/>
              <a:gd name="connsiteX40" fmla="*/ 4964840 w 12000216"/>
              <a:gd name="connsiteY40" fmla="*/ 6667927 h 6667927"/>
              <a:gd name="connsiteX41" fmla="*/ 4683017 w 12000216"/>
              <a:gd name="connsiteY41" fmla="*/ 6667927 h 6667927"/>
              <a:gd name="connsiteX42" fmla="*/ 4010093 w 12000216"/>
              <a:gd name="connsiteY42" fmla="*/ 6667927 h 6667927"/>
              <a:gd name="connsiteX43" fmla="*/ 3728270 w 12000216"/>
              <a:gd name="connsiteY43" fmla="*/ 6667927 h 6667927"/>
              <a:gd name="connsiteX44" fmla="*/ 3446447 w 12000216"/>
              <a:gd name="connsiteY44" fmla="*/ 6667927 h 6667927"/>
              <a:gd name="connsiteX45" fmla="*/ 3066849 w 12000216"/>
              <a:gd name="connsiteY45" fmla="*/ 6667927 h 6667927"/>
              <a:gd name="connsiteX46" fmla="*/ 2296150 w 12000216"/>
              <a:gd name="connsiteY46" fmla="*/ 6667927 h 6667927"/>
              <a:gd name="connsiteX47" fmla="*/ 1111343 w 12000216"/>
              <a:gd name="connsiteY47" fmla="*/ 6667927 h 6667927"/>
              <a:gd name="connsiteX48" fmla="*/ 0 w 12000216"/>
              <a:gd name="connsiteY48" fmla="*/ 5556584 h 6667927"/>
              <a:gd name="connsiteX49" fmla="*/ 0 w 12000216"/>
              <a:gd name="connsiteY49" fmla="*/ 5134286 h 6667927"/>
              <a:gd name="connsiteX50" fmla="*/ 0 w 12000216"/>
              <a:gd name="connsiteY50" fmla="*/ 4578631 h 6667927"/>
              <a:gd name="connsiteX51" fmla="*/ 0 w 12000216"/>
              <a:gd name="connsiteY51" fmla="*/ 4156333 h 6667927"/>
              <a:gd name="connsiteX52" fmla="*/ 0 w 12000216"/>
              <a:gd name="connsiteY52" fmla="*/ 3734035 h 6667927"/>
              <a:gd name="connsiteX53" fmla="*/ 0 w 12000216"/>
              <a:gd name="connsiteY53" fmla="*/ 3089475 h 6667927"/>
              <a:gd name="connsiteX54" fmla="*/ 0 w 12000216"/>
              <a:gd name="connsiteY54" fmla="*/ 2489368 h 6667927"/>
              <a:gd name="connsiteX55" fmla="*/ 0 w 12000216"/>
              <a:gd name="connsiteY55" fmla="*/ 1933713 h 6667927"/>
              <a:gd name="connsiteX56" fmla="*/ 0 w 12000216"/>
              <a:gd name="connsiteY56" fmla="*/ 1111343 h 666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2000216" h="6667927" fill="none" extrusionOk="0">
                <a:moveTo>
                  <a:pt x="0" y="1111343"/>
                </a:moveTo>
                <a:cubicBezTo>
                  <a:pt x="-89631" y="497855"/>
                  <a:pt x="607474" y="-83960"/>
                  <a:pt x="1111343" y="0"/>
                </a:cubicBezTo>
                <a:cubicBezTo>
                  <a:pt x="1219362" y="-6740"/>
                  <a:pt x="1377360" y="26859"/>
                  <a:pt x="1490941" y="0"/>
                </a:cubicBezTo>
                <a:cubicBezTo>
                  <a:pt x="1604522" y="-26859"/>
                  <a:pt x="2015460" y="29325"/>
                  <a:pt x="2163865" y="0"/>
                </a:cubicBezTo>
                <a:cubicBezTo>
                  <a:pt x="2312270" y="-29325"/>
                  <a:pt x="2694409" y="36402"/>
                  <a:pt x="2836789" y="0"/>
                </a:cubicBezTo>
                <a:cubicBezTo>
                  <a:pt x="2979169" y="-36402"/>
                  <a:pt x="3145559" y="1151"/>
                  <a:pt x="3314163" y="0"/>
                </a:cubicBezTo>
                <a:cubicBezTo>
                  <a:pt x="3482767" y="-1151"/>
                  <a:pt x="3691157" y="4225"/>
                  <a:pt x="3791537" y="0"/>
                </a:cubicBezTo>
                <a:cubicBezTo>
                  <a:pt x="3891917" y="-4225"/>
                  <a:pt x="4032962" y="122"/>
                  <a:pt x="4268910" y="0"/>
                </a:cubicBezTo>
                <a:cubicBezTo>
                  <a:pt x="4504858" y="-122"/>
                  <a:pt x="4704562" y="58433"/>
                  <a:pt x="4941834" y="0"/>
                </a:cubicBezTo>
                <a:cubicBezTo>
                  <a:pt x="5179106" y="-58433"/>
                  <a:pt x="5299579" y="33129"/>
                  <a:pt x="5419208" y="0"/>
                </a:cubicBezTo>
                <a:cubicBezTo>
                  <a:pt x="5538837" y="-33129"/>
                  <a:pt x="5800664" y="11603"/>
                  <a:pt x="5896581" y="0"/>
                </a:cubicBezTo>
                <a:cubicBezTo>
                  <a:pt x="5992498" y="-11603"/>
                  <a:pt x="6287570" y="5676"/>
                  <a:pt x="6667281" y="0"/>
                </a:cubicBezTo>
                <a:cubicBezTo>
                  <a:pt x="7046992" y="-5676"/>
                  <a:pt x="6911478" y="49973"/>
                  <a:pt x="7144654" y="0"/>
                </a:cubicBezTo>
                <a:cubicBezTo>
                  <a:pt x="7377830" y="-49973"/>
                  <a:pt x="7682756" y="44751"/>
                  <a:pt x="7817578" y="0"/>
                </a:cubicBezTo>
                <a:cubicBezTo>
                  <a:pt x="7952400" y="-44751"/>
                  <a:pt x="8187270" y="15238"/>
                  <a:pt x="8294952" y="0"/>
                </a:cubicBezTo>
                <a:cubicBezTo>
                  <a:pt x="8402634" y="-15238"/>
                  <a:pt x="8725535" y="48685"/>
                  <a:pt x="8870101" y="0"/>
                </a:cubicBezTo>
                <a:cubicBezTo>
                  <a:pt x="9014667" y="-48685"/>
                  <a:pt x="9074975" y="29432"/>
                  <a:pt x="9249699" y="0"/>
                </a:cubicBezTo>
                <a:cubicBezTo>
                  <a:pt x="9424423" y="-29432"/>
                  <a:pt x="9670319" y="24602"/>
                  <a:pt x="10020398" y="0"/>
                </a:cubicBezTo>
                <a:cubicBezTo>
                  <a:pt x="10370477" y="-24602"/>
                  <a:pt x="10621896" y="56185"/>
                  <a:pt x="10888873" y="0"/>
                </a:cubicBezTo>
                <a:cubicBezTo>
                  <a:pt x="11423889" y="158731"/>
                  <a:pt x="11861143" y="604785"/>
                  <a:pt x="12000216" y="1111343"/>
                </a:cubicBezTo>
                <a:cubicBezTo>
                  <a:pt x="12066307" y="1238217"/>
                  <a:pt x="11939593" y="1568590"/>
                  <a:pt x="12000216" y="1711451"/>
                </a:cubicBezTo>
                <a:cubicBezTo>
                  <a:pt x="12060839" y="1854312"/>
                  <a:pt x="11968358" y="1972619"/>
                  <a:pt x="12000216" y="2222653"/>
                </a:cubicBezTo>
                <a:cubicBezTo>
                  <a:pt x="12032074" y="2472687"/>
                  <a:pt x="11953476" y="2566497"/>
                  <a:pt x="12000216" y="2867213"/>
                </a:cubicBezTo>
                <a:cubicBezTo>
                  <a:pt x="12046956" y="3167929"/>
                  <a:pt x="11994270" y="3169442"/>
                  <a:pt x="12000216" y="3289511"/>
                </a:cubicBezTo>
                <a:cubicBezTo>
                  <a:pt x="12006162" y="3409580"/>
                  <a:pt x="11980081" y="3536234"/>
                  <a:pt x="12000216" y="3756261"/>
                </a:cubicBezTo>
                <a:cubicBezTo>
                  <a:pt x="12020351" y="3976288"/>
                  <a:pt x="11999060" y="4107750"/>
                  <a:pt x="12000216" y="4311917"/>
                </a:cubicBezTo>
                <a:cubicBezTo>
                  <a:pt x="12001372" y="4516084"/>
                  <a:pt x="11983372" y="4615048"/>
                  <a:pt x="12000216" y="4778667"/>
                </a:cubicBezTo>
                <a:cubicBezTo>
                  <a:pt x="12017060" y="4942286"/>
                  <a:pt x="11984762" y="5343552"/>
                  <a:pt x="12000216" y="5556584"/>
                </a:cubicBezTo>
                <a:cubicBezTo>
                  <a:pt x="11969918" y="6169238"/>
                  <a:pt x="11492556" y="6647274"/>
                  <a:pt x="10888873" y="6667927"/>
                </a:cubicBezTo>
                <a:cubicBezTo>
                  <a:pt x="10682675" y="6688662"/>
                  <a:pt x="10618042" y="6617285"/>
                  <a:pt x="10411499" y="6667927"/>
                </a:cubicBezTo>
                <a:cubicBezTo>
                  <a:pt x="10204956" y="6718569"/>
                  <a:pt x="9877220" y="6616891"/>
                  <a:pt x="9738575" y="6667927"/>
                </a:cubicBezTo>
                <a:cubicBezTo>
                  <a:pt x="9599930" y="6718963"/>
                  <a:pt x="9408523" y="6607257"/>
                  <a:pt x="9163427" y="6667927"/>
                </a:cubicBezTo>
                <a:cubicBezTo>
                  <a:pt x="8918331" y="6728597"/>
                  <a:pt x="8838985" y="6643612"/>
                  <a:pt x="8588278" y="6667927"/>
                </a:cubicBezTo>
                <a:cubicBezTo>
                  <a:pt x="8337571" y="6692242"/>
                  <a:pt x="8237612" y="6624828"/>
                  <a:pt x="8110904" y="6667927"/>
                </a:cubicBezTo>
                <a:cubicBezTo>
                  <a:pt x="7984196" y="6711026"/>
                  <a:pt x="7790427" y="6617794"/>
                  <a:pt x="7633531" y="6667927"/>
                </a:cubicBezTo>
                <a:cubicBezTo>
                  <a:pt x="7476635" y="6718060"/>
                  <a:pt x="7257882" y="6614323"/>
                  <a:pt x="6960607" y="6667927"/>
                </a:cubicBezTo>
                <a:cubicBezTo>
                  <a:pt x="6663332" y="6721531"/>
                  <a:pt x="6704305" y="6626162"/>
                  <a:pt x="6483233" y="6667927"/>
                </a:cubicBezTo>
                <a:cubicBezTo>
                  <a:pt x="6262161" y="6709692"/>
                  <a:pt x="6302721" y="6656666"/>
                  <a:pt x="6201410" y="6667927"/>
                </a:cubicBezTo>
                <a:cubicBezTo>
                  <a:pt x="6100099" y="6679188"/>
                  <a:pt x="5908886" y="6646366"/>
                  <a:pt x="5626261" y="6667927"/>
                </a:cubicBezTo>
                <a:cubicBezTo>
                  <a:pt x="5343636" y="6689488"/>
                  <a:pt x="5395298" y="6650401"/>
                  <a:pt x="5246663" y="6667927"/>
                </a:cubicBezTo>
                <a:cubicBezTo>
                  <a:pt x="5098028" y="6685453"/>
                  <a:pt x="5053939" y="6648057"/>
                  <a:pt x="4964840" y="6667927"/>
                </a:cubicBezTo>
                <a:cubicBezTo>
                  <a:pt x="4875741" y="6687797"/>
                  <a:pt x="4810388" y="6662834"/>
                  <a:pt x="4683017" y="6667927"/>
                </a:cubicBezTo>
                <a:cubicBezTo>
                  <a:pt x="4555646" y="6673020"/>
                  <a:pt x="4245578" y="6629536"/>
                  <a:pt x="4010093" y="6667927"/>
                </a:cubicBezTo>
                <a:cubicBezTo>
                  <a:pt x="3774608" y="6706318"/>
                  <a:pt x="3838799" y="6653694"/>
                  <a:pt x="3728270" y="6667927"/>
                </a:cubicBezTo>
                <a:cubicBezTo>
                  <a:pt x="3617741" y="6682160"/>
                  <a:pt x="3525582" y="6639264"/>
                  <a:pt x="3446447" y="6667927"/>
                </a:cubicBezTo>
                <a:cubicBezTo>
                  <a:pt x="3367312" y="6696590"/>
                  <a:pt x="3164704" y="6646296"/>
                  <a:pt x="3066849" y="6667927"/>
                </a:cubicBezTo>
                <a:cubicBezTo>
                  <a:pt x="2968994" y="6689558"/>
                  <a:pt x="2570714" y="6661253"/>
                  <a:pt x="2296150" y="6667927"/>
                </a:cubicBezTo>
                <a:cubicBezTo>
                  <a:pt x="2021586" y="6674601"/>
                  <a:pt x="1605005" y="6537163"/>
                  <a:pt x="1111343" y="6667927"/>
                </a:cubicBezTo>
                <a:cubicBezTo>
                  <a:pt x="535740" y="6610334"/>
                  <a:pt x="16371" y="6286911"/>
                  <a:pt x="0" y="5556584"/>
                </a:cubicBezTo>
                <a:cubicBezTo>
                  <a:pt x="-36982" y="5445646"/>
                  <a:pt x="46531" y="5300650"/>
                  <a:pt x="0" y="5134286"/>
                </a:cubicBezTo>
                <a:cubicBezTo>
                  <a:pt x="-46531" y="4967922"/>
                  <a:pt x="52872" y="4795950"/>
                  <a:pt x="0" y="4578631"/>
                </a:cubicBezTo>
                <a:cubicBezTo>
                  <a:pt x="-52872" y="4361312"/>
                  <a:pt x="7245" y="4361696"/>
                  <a:pt x="0" y="4156333"/>
                </a:cubicBezTo>
                <a:cubicBezTo>
                  <a:pt x="-7245" y="3950970"/>
                  <a:pt x="24262" y="3842120"/>
                  <a:pt x="0" y="3734035"/>
                </a:cubicBezTo>
                <a:cubicBezTo>
                  <a:pt x="-24262" y="3625950"/>
                  <a:pt x="65491" y="3226755"/>
                  <a:pt x="0" y="3089475"/>
                </a:cubicBezTo>
                <a:cubicBezTo>
                  <a:pt x="-65491" y="2952195"/>
                  <a:pt x="67882" y="2672969"/>
                  <a:pt x="0" y="2489368"/>
                </a:cubicBezTo>
                <a:cubicBezTo>
                  <a:pt x="-67882" y="2305767"/>
                  <a:pt x="4898" y="2074946"/>
                  <a:pt x="0" y="1933713"/>
                </a:cubicBezTo>
                <a:cubicBezTo>
                  <a:pt x="-4898" y="1792481"/>
                  <a:pt x="75819" y="1403646"/>
                  <a:pt x="0" y="1111343"/>
                </a:cubicBezTo>
                <a:close/>
              </a:path>
              <a:path w="12000216" h="6667927" stroke="0" extrusionOk="0">
                <a:moveTo>
                  <a:pt x="0" y="1111343"/>
                </a:moveTo>
                <a:cubicBezTo>
                  <a:pt x="27652" y="505102"/>
                  <a:pt x="555612" y="120940"/>
                  <a:pt x="1111343" y="0"/>
                </a:cubicBezTo>
                <a:cubicBezTo>
                  <a:pt x="1373981" y="-33601"/>
                  <a:pt x="1507536" y="80654"/>
                  <a:pt x="1882042" y="0"/>
                </a:cubicBezTo>
                <a:cubicBezTo>
                  <a:pt x="2256548" y="-80654"/>
                  <a:pt x="2064996" y="9340"/>
                  <a:pt x="2163865" y="0"/>
                </a:cubicBezTo>
                <a:cubicBezTo>
                  <a:pt x="2262734" y="-9340"/>
                  <a:pt x="2613578" y="80040"/>
                  <a:pt x="2836789" y="0"/>
                </a:cubicBezTo>
                <a:cubicBezTo>
                  <a:pt x="3060000" y="-80040"/>
                  <a:pt x="3040804" y="5642"/>
                  <a:pt x="3216388" y="0"/>
                </a:cubicBezTo>
                <a:cubicBezTo>
                  <a:pt x="3391972" y="-5642"/>
                  <a:pt x="3619685" y="40085"/>
                  <a:pt x="3987087" y="0"/>
                </a:cubicBezTo>
                <a:cubicBezTo>
                  <a:pt x="4354489" y="-40085"/>
                  <a:pt x="4556867" y="21177"/>
                  <a:pt x="4757787" y="0"/>
                </a:cubicBezTo>
                <a:cubicBezTo>
                  <a:pt x="4958707" y="-21177"/>
                  <a:pt x="4960205" y="19212"/>
                  <a:pt x="5137385" y="0"/>
                </a:cubicBezTo>
                <a:cubicBezTo>
                  <a:pt x="5314565" y="-19212"/>
                  <a:pt x="5579658" y="10797"/>
                  <a:pt x="5712534" y="0"/>
                </a:cubicBezTo>
                <a:cubicBezTo>
                  <a:pt x="5845410" y="-10797"/>
                  <a:pt x="6190547" y="75759"/>
                  <a:pt x="6483233" y="0"/>
                </a:cubicBezTo>
                <a:cubicBezTo>
                  <a:pt x="6775919" y="-75759"/>
                  <a:pt x="6785559" y="23644"/>
                  <a:pt x="6862831" y="0"/>
                </a:cubicBezTo>
                <a:cubicBezTo>
                  <a:pt x="6940103" y="-23644"/>
                  <a:pt x="7117547" y="30494"/>
                  <a:pt x="7340205" y="0"/>
                </a:cubicBezTo>
                <a:cubicBezTo>
                  <a:pt x="7562863" y="-30494"/>
                  <a:pt x="7838641" y="13698"/>
                  <a:pt x="8110904" y="0"/>
                </a:cubicBezTo>
                <a:cubicBezTo>
                  <a:pt x="8383167" y="-13698"/>
                  <a:pt x="8432090" y="46212"/>
                  <a:pt x="8588278" y="0"/>
                </a:cubicBezTo>
                <a:cubicBezTo>
                  <a:pt x="8744466" y="-46212"/>
                  <a:pt x="9064728" y="40511"/>
                  <a:pt x="9261202" y="0"/>
                </a:cubicBezTo>
                <a:cubicBezTo>
                  <a:pt x="9457676" y="-40511"/>
                  <a:pt x="9570895" y="14279"/>
                  <a:pt x="9836351" y="0"/>
                </a:cubicBezTo>
                <a:cubicBezTo>
                  <a:pt x="10101807" y="-14279"/>
                  <a:pt x="10404016" y="14266"/>
                  <a:pt x="10888873" y="0"/>
                </a:cubicBezTo>
                <a:cubicBezTo>
                  <a:pt x="11509617" y="87765"/>
                  <a:pt x="12169427" y="478437"/>
                  <a:pt x="12000216" y="1111343"/>
                </a:cubicBezTo>
                <a:cubicBezTo>
                  <a:pt x="12024894" y="1283762"/>
                  <a:pt x="11965999" y="1531488"/>
                  <a:pt x="12000216" y="1711451"/>
                </a:cubicBezTo>
                <a:cubicBezTo>
                  <a:pt x="12034433" y="1891414"/>
                  <a:pt x="11978106" y="2005699"/>
                  <a:pt x="12000216" y="2133748"/>
                </a:cubicBezTo>
                <a:cubicBezTo>
                  <a:pt x="12022326" y="2261797"/>
                  <a:pt x="11965114" y="2422192"/>
                  <a:pt x="12000216" y="2644951"/>
                </a:cubicBezTo>
                <a:cubicBezTo>
                  <a:pt x="12035318" y="2867710"/>
                  <a:pt x="11954438" y="3037893"/>
                  <a:pt x="12000216" y="3200606"/>
                </a:cubicBezTo>
                <a:cubicBezTo>
                  <a:pt x="12045994" y="3363319"/>
                  <a:pt x="11956459" y="3429121"/>
                  <a:pt x="12000216" y="3622904"/>
                </a:cubicBezTo>
                <a:cubicBezTo>
                  <a:pt x="12043973" y="3816687"/>
                  <a:pt x="11975279" y="3908961"/>
                  <a:pt x="12000216" y="4134107"/>
                </a:cubicBezTo>
                <a:cubicBezTo>
                  <a:pt x="12025153" y="4359253"/>
                  <a:pt x="11945889" y="4511525"/>
                  <a:pt x="12000216" y="4778667"/>
                </a:cubicBezTo>
                <a:cubicBezTo>
                  <a:pt x="12054543" y="5045809"/>
                  <a:pt x="11967808" y="5397015"/>
                  <a:pt x="12000216" y="5556584"/>
                </a:cubicBezTo>
                <a:cubicBezTo>
                  <a:pt x="12010982" y="6058863"/>
                  <a:pt x="11494205" y="6726018"/>
                  <a:pt x="10888873" y="6667927"/>
                </a:cubicBezTo>
                <a:cubicBezTo>
                  <a:pt x="10772892" y="6700766"/>
                  <a:pt x="10722534" y="6654670"/>
                  <a:pt x="10607050" y="6667927"/>
                </a:cubicBezTo>
                <a:cubicBezTo>
                  <a:pt x="10491566" y="6681184"/>
                  <a:pt x="10300543" y="6637004"/>
                  <a:pt x="10031901" y="6667927"/>
                </a:cubicBezTo>
                <a:cubicBezTo>
                  <a:pt x="9763259" y="6698850"/>
                  <a:pt x="9823309" y="6637000"/>
                  <a:pt x="9750078" y="6667927"/>
                </a:cubicBezTo>
                <a:cubicBezTo>
                  <a:pt x="9676847" y="6698854"/>
                  <a:pt x="9357216" y="6667455"/>
                  <a:pt x="9174930" y="6667927"/>
                </a:cubicBezTo>
                <a:cubicBezTo>
                  <a:pt x="8992644" y="6668399"/>
                  <a:pt x="8599527" y="6595144"/>
                  <a:pt x="8404230" y="6667927"/>
                </a:cubicBezTo>
                <a:cubicBezTo>
                  <a:pt x="8208933" y="6740710"/>
                  <a:pt x="8002725" y="6640966"/>
                  <a:pt x="7829081" y="6667927"/>
                </a:cubicBezTo>
                <a:cubicBezTo>
                  <a:pt x="7655437" y="6694888"/>
                  <a:pt x="7660884" y="6647440"/>
                  <a:pt x="7547258" y="6667927"/>
                </a:cubicBezTo>
                <a:cubicBezTo>
                  <a:pt x="7433632" y="6688414"/>
                  <a:pt x="7365078" y="6642279"/>
                  <a:pt x="7265435" y="6667927"/>
                </a:cubicBezTo>
                <a:cubicBezTo>
                  <a:pt x="7165792" y="6693575"/>
                  <a:pt x="6893476" y="6616865"/>
                  <a:pt x="6690287" y="6667927"/>
                </a:cubicBezTo>
                <a:cubicBezTo>
                  <a:pt x="6487098" y="6718989"/>
                  <a:pt x="6362692" y="6656772"/>
                  <a:pt x="6115138" y="6667927"/>
                </a:cubicBezTo>
                <a:cubicBezTo>
                  <a:pt x="5867584" y="6679082"/>
                  <a:pt x="5889688" y="6653200"/>
                  <a:pt x="5833315" y="6667927"/>
                </a:cubicBezTo>
                <a:cubicBezTo>
                  <a:pt x="5776942" y="6682654"/>
                  <a:pt x="5565244" y="6647538"/>
                  <a:pt x="5355941" y="6667927"/>
                </a:cubicBezTo>
                <a:cubicBezTo>
                  <a:pt x="5146638" y="6688316"/>
                  <a:pt x="5012978" y="6656278"/>
                  <a:pt x="4780792" y="6667927"/>
                </a:cubicBezTo>
                <a:cubicBezTo>
                  <a:pt x="4548606" y="6679576"/>
                  <a:pt x="4571079" y="6659477"/>
                  <a:pt x="4498970" y="6667927"/>
                </a:cubicBezTo>
                <a:cubicBezTo>
                  <a:pt x="4426861" y="6676377"/>
                  <a:pt x="3904748" y="6579544"/>
                  <a:pt x="3728270" y="6667927"/>
                </a:cubicBezTo>
                <a:cubicBezTo>
                  <a:pt x="3551792" y="6756310"/>
                  <a:pt x="3525295" y="6636553"/>
                  <a:pt x="3348672" y="6667927"/>
                </a:cubicBezTo>
                <a:cubicBezTo>
                  <a:pt x="3172049" y="6699301"/>
                  <a:pt x="3151787" y="6658529"/>
                  <a:pt x="2969074" y="6667927"/>
                </a:cubicBezTo>
                <a:cubicBezTo>
                  <a:pt x="2786361" y="6677325"/>
                  <a:pt x="2622663" y="6605738"/>
                  <a:pt x="2393925" y="6667927"/>
                </a:cubicBezTo>
                <a:cubicBezTo>
                  <a:pt x="2165187" y="6730116"/>
                  <a:pt x="1991898" y="6662516"/>
                  <a:pt x="1623225" y="6667927"/>
                </a:cubicBezTo>
                <a:cubicBezTo>
                  <a:pt x="1254552" y="6673338"/>
                  <a:pt x="1263046" y="6616719"/>
                  <a:pt x="1111343" y="6667927"/>
                </a:cubicBezTo>
                <a:cubicBezTo>
                  <a:pt x="380733" y="6808131"/>
                  <a:pt x="97255" y="6046359"/>
                  <a:pt x="0" y="5556584"/>
                </a:cubicBezTo>
                <a:cubicBezTo>
                  <a:pt x="-27644" y="5312758"/>
                  <a:pt x="43187" y="5226793"/>
                  <a:pt x="0" y="5000929"/>
                </a:cubicBezTo>
                <a:cubicBezTo>
                  <a:pt x="-43187" y="4775066"/>
                  <a:pt x="7480" y="4734457"/>
                  <a:pt x="0" y="4489726"/>
                </a:cubicBezTo>
                <a:cubicBezTo>
                  <a:pt x="-7480" y="4244995"/>
                  <a:pt x="37429" y="4114792"/>
                  <a:pt x="0" y="3978523"/>
                </a:cubicBezTo>
                <a:cubicBezTo>
                  <a:pt x="-37429" y="3842254"/>
                  <a:pt x="41742" y="3648023"/>
                  <a:pt x="0" y="3378416"/>
                </a:cubicBezTo>
                <a:cubicBezTo>
                  <a:pt x="-41742" y="3108809"/>
                  <a:pt x="44828" y="3083734"/>
                  <a:pt x="0" y="2867213"/>
                </a:cubicBezTo>
                <a:cubicBezTo>
                  <a:pt x="-44828" y="2650692"/>
                  <a:pt x="22560" y="2476525"/>
                  <a:pt x="0" y="2311558"/>
                </a:cubicBezTo>
                <a:cubicBezTo>
                  <a:pt x="-22560" y="2146592"/>
                  <a:pt x="52176" y="2062200"/>
                  <a:pt x="0" y="1844808"/>
                </a:cubicBezTo>
                <a:cubicBezTo>
                  <a:pt x="-52176" y="1627416"/>
                  <a:pt x="68145" y="1472881"/>
                  <a:pt x="0" y="1111343"/>
                </a:cubicBezTo>
                <a:close/>
              </a:path>
            </a:pathLst>
          </a:custGeom>
          <a:solidFill>
            <a:schemeClr val="bg1"/>
          </a:solidFill>
          <a:ln>
            <a:extLst>
              <a:ext uri="{C807C97D-BFC1-408E-A445-0C87EB9F89A2}">
                <ask:lineSketchStyleProps xmlns:ask="http://schemas.microsoft.com/office/drawing/2018/sketchyshapes" xmln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605F03A-6E48-5F90-3378-6F2CFFDF9270}"/>
              </a:ext>
            </a:extLst>
          </p:cNvPr>
          <p:cNvPicPr>
            <a:picLocks noChangeAspect="1"/>
          </p:cNvPicPr>
          <p:nvPr/>
        </p:nvPicPr>
        <p:blipFill>
          <a:blip r:embed="rId6"/>
          <a:stretch>
            <a:fillRect/>
          </a:stretch>
        </p:blipFill>
        <p:spPr>
          <a:xfrm>
            <a:off x="752903" y="385870"/>
            <a:ext cx="3125442" cy="1894994"/>
          </a:xfrm>
          <a:prstGeom prst="rect">
            <a:avLst/>
          </a:prstGeom>
        </p:spPr>
      </p:pic>
      <p:sp>
        <p:nvSpPr>
          <p:cNvPr id="13" name="Rectangle: Rounded Corners 12">
            <a:extLst>
              <a:ext uri="{FF2B5EF4-FFF2-40B4-BE49-F238E27FC236}">
                <a16:creationId xmlns:a16="http://schemas.microsoft.com/office/drawing/2014/main" id="{C31AFEC1-624C-FB1C-371C-A5FF5615F614}"/>
              </a:ext>
            </a:extLst>
          </p:cNvPr>
          <p:cNvSpPr/>
          <p:nvPr/>
        </p:nvSpPr>
        <p:spPr>
          <a:xfrm>
            <a:off x="1387011" y="2178121"/>
            <a:ext cx="1993187" cy="698643"/>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2000" b="1" dirty="0">
                <a:latin typeface="Cambria" panose="02040503050406030204" pitchFamily="18" charset="0"/>
                <a:ea typeface="Cambria" panose="02040503050406030204" pitchFamily="18" charset="0"/>
              </a:rPr>
              <a:t>100 000 đồng</a:t>
            </a:r>
            <a:endParaRPr lang="en-US" sz="2000" b="1" dirty="0">
              <a:effectLst/>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365A9D9E-AF52-DAB5-0AE9-438312A20B65}"/>
              </a:ext>
            </a:extLst>
          </p:cNvPr>
          <p:cNvPicPr>
            <a:picLocks noChangeAspect="1"/>
          </p:cNvPicPr>
          <p:nvPr/>
        </p:nvPicPr>
        <p:blipFill>
          <a:blip r:embed="rId7"/>
          <a:stretch>
            <a:fillRect/>
          </a:stretch>
        </p:blipFill>
        <p:spPr>
          <a:xfrm>
            <a:off x="4572001" y="91176"/>
            <a:ext cx="1551397" cy="2720768"/>
          </a:xfrm>
          <a:prstGeom prst="rect">
            <a:avLst/>
          </a:prstGeom>
        </p:spPr>
      </p:pic>
      <p:sp>
        <p:nvSpPr>
          <p:cNvPr id="18" name="Rectangle: Rounded Corners 17">
            <a:extLst>
              <a:ext uri="{FF2B5EF4-FFF2-40B4-BE49-F238E27FC236}">
                <a16:creationId xmlns:a16="http://schemas.microsoft.com/office/drawing/2014/main" id="{C12FD402-C99B-103E-ABAD-16F43946C593}"/>
              </a:ext>
            </a:extLst>
          </p:cNvPr>
          <p:cNvSpPr/>
          <p:nvPr/>
        </p:nvSpPr>
        <p:spPr>
          <a:xfrm>
            <a:off x="4140485" y="2815119"/>
            <a:ext cx="2352783" cy="698643"/>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2000" b="1" dirty="0">
                <a:latin typeface="Cambria" panose="02040503050406030204" pitchFamily="18" charset="0"/>
                <a:ea typeface="Cambria" panose="02040503050406030204" pitchFamily="18" charset="0"/>
              </a:rPr>
              <a:t>1 000 000 đồng</a:t>
            </a:r>
            <a:endParaRPr lang="en-US" sz="2000" b="1" dirty="0">
              <a:effectLst/>
              <a:latin typeface="Cambria" panose="02040503050406030204" pitchFamily="18" charset="0"/>
              <a:ea typeface="Cambria" panose="02040503050406030204" pitchFamily="18" charset="0"/>
            </a:endParaRPr>
          </a:p>
        </p:txBody>
      </p:sp>
      <p:pic>
        <p:nvPicPr>
          <p:cNvPr id="24" name="Picture 23">
            <a:extLst>
              <a:ext uri="{FF2B5EF4-FFF2-40B4-BE49-F238E27FC236}">
                <a16:creationId xmlns:a16="http://schemas.microsoft.com/office/drawing/2014/main" id="{708DFB0A-47DB-3C77-F203-55AF9C7E46FD}"/>
              </a:ext>
            </a:extLst>
          </p:cNvPr>
          <p:cNvPicPr>
            <a:picLocks noChangeAspect="1"/>
          </p:cNvPicPr>
          <p:nvPr/>
        </p:nvPicPr>
        <p:blipFill>
          <a:blip r:embed="rId8"/>
          <a:stretch>
            <a:fillRect/>
          </a:stretch>
        </p:blipFill>
        <p:spPr>
          <a:xfrm>
            <a:off x="6691794" y="297951"/>
            <a:ext cx="2741057" cy="2137025"/>
          </a:xfrm>
          <a:prstGeom prst="rect">
            <a:avLst/>
          </a:prstGeom>
        </p:spPr>
      </p:pic>
      <p:sp>
        <p:nvSpPr>
          <p:cNvPr id="25" name="Rectangle: Rounded Corners 24">
            <a:extLst>
              <a:ext uri="{FF2B5EF4-FFF2-40B4-BE49-F238E27FC236}">
                <a16:creationId xmlns:a16="http://schemas.microsoft.com/office/drawing/2014/main" id="{BEC2823B-8CEB-0A4B-E689-F46EF318997A}"/>
              </a:ext>
            </a:extLst>
          </p:cNvPr>
          <p:cNvSpPr/>
          <p:nvPr/>
        </p:nvSpPr>
        <p:spPr>
          <a:xfrm>
            <a:off x="7058345" y="2619910"/>
            <a:ext cx="2352783" cy="698643"/>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2000" b="1" dirty="0">
                <a:latin typeface="Cambria" panose="02040503050406030204" pitchFamily="18" charset="0"/>
                <a:ea typeface="Cambria" panose="02040503050406030204" pitchFamily="18" charset="0"/>
              </a:rPr>
              <a:t>200 000 đồng</a:t>
            </a:r>
            <a:endParaRPr lang="en-US" sz="2000" b="1" dirty="0">
              <a:effectLst/>
              <a:latin typeface="Cambria" panose="02040503050406030204" pitchFamily="18" charset="0"/>
              <a:ea typeface="Cambria" panose="02040503050406030204" pitchFamily="18" charset="0"/>
            </a:endParaRPr>
          </a:p>
        </p:txBody>
      </p:sp>
      <p:pic>
        <p:nvPicPr>
          <p:cNvPr id="27" name="Picture 26">
            <a:extLst>
              <a:ext uri="{FF2B5EF4-FFF2-40B4-BE49-F238E27FC236}">
                <a16:creationId xmlns:a16="http://schemas.microsoft.com/office/drawing/2014/main" id="{93BE6C52-2447-76E7-35E4-03C3CE995037}"/>
              </a:ext>
            </a:extLst>
          </p:cNvPr>
          <p:cNvPicPr>
            <a:picLocks noChangeAspect="1"/>
          </p:cNvPicPr>
          <p:nvPr/>
        </p:nvPicPr>
        <p:blipFill>
          <a:blip r:embed="rId9"/>
          <a:stretch>
            <a:fillRect/>
          </a:stretch>
        </p:blipFill>
        <p:spPr>
          <a:xfrm>
            <a:off x="574496" y="3046502"/>
            <a:ext cx="1981200" cy="2552700"/>
          </a:xfrm>
          <a:prstGeom prst="rect">
            <a:avLst/>
          </a:prstGeom>
        </p:spPr>
      </p:pic>
      <p:sp>
        <p:nvSpPr>
          <p:cNvPr id="28" name="Rectangle: Rounded Corners 27">
            <a:extLst>
              <a:ext uri="{FF2B5EF4-FFF2-40B4-BE49-F238E27FC236}">
                <a16:creationId xmlns:a16="http://schemas.microsoft.com/office/drawing/2014/main" id="{C21E5117-A584-2CEB-F730-BC4029EBF212}"/>
              </a:ext>
            </a:extLst>
          </p:cNvPr>
          <p:cNvSpPr/>
          <p:nvPr/>
        </p:nvSpPr>
        <p:spPr>
          <a:xfrm>
            <a:off x="760288" y="5661060"/>
            <a:ext cx="1993187" cy="698643"/>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2000" b="1" dirty="0">
                <a:latin typeface="Cambria" panose="02040503050406030204" pitchFamily="18" charset="0"/>
                <a:ea typeface="Cambria" panose="02040503050406030204" pitchFamily="18" charset="0"/>
              </a:rPr>
              <a:t>60 0000 đồng</a:t>
            </a:r>
            <a:endParaRPr lang="en-US" sz="2000" b="1" dirty="0">
              <a:effectLst/>
              <a:latin typeface="Cambria" panose="02040503050406030204" pitchFamily="18" charset="0"/>
              <a:ea typeface="Cambria" panose="02040503050406030204" pitchFamily="18" charset="0"/>
            </a:endParaRPr>
          </a:p>
        </p:txBody>
      </p:sp>
      <p:pic>
        <p:nvPicPr>
          <p:cNvPr id="30" name="Picture 29">
            <a:extLst>
              <a:ext uri="{FF2B5EF4-FFF2-40B4-BE49-F238E27FC236}">
                <a16:creationId xmlns:a16="http://schemas.microsoft.com/office/drawing/2014/main" id="{F4EA7644-EC1A-9167-BE84-829F803A89F3}"/>
              </a:ext>
            </a:extLst>
          </p:cNvPr>
          <p:cNvPicPr>
            <a:picLocks noChangeAspect="1"/>
          </p:cNvPicPr>
          <p:nvPr/>
        </p:nvPicPr>
        <p:blipFill>
          <a:blip r:embed="rId10"/>
          <a:stretch>
            <a:fillRect/>
          </a:stretch>
        </p:blipFill>
        <p:spPr>
          <a:xfrm>
            <a:off x="3688422" y="3623147"/>
            <a:ext cx="2224569" cy="2345282"/>
          </a:xfrm>
          <a:prstGeom prst="rect">
            <a:avLst/>
          </a:prstGeom>
        </p:spPr>
      </p:pic>
      <p:sp>
        <p:nvSpPr>
          <p:cNvPr id="31" name="Rectangle: Rounded Corners 30">
            <a:extLst>
              <a:ext uri="{FF2B5EF4-FFF2-40B4-BE49-F238E27FC236}">
                <a16:creationId xmlns:a16="http://schemas.microsoft.com/office/drawing/2014/main" id="{B69A0C40-55C3-555F-02F2-CE959E9FFD80}"/>
              </a:ext>
            </a:extLst>
          </p:cNvPr>
          <p:cNvSpPr/>
          <p:nvPr/>
        </p:nvSpPr>
        <p:spPr>
          <a:xfrm>
            <a:off x="3698697" y="5917914"/>
            <a:ext cx="2260315" cy="698643"/>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2000" b="1" dirty="0">
                <a:latin typeface="Cambria" panose="02040503050406030204" pitchFamily="18" charset="0"/>
                <a:ea typeface="Cambria" panose="02040503050406030204" pitchFamily="18" charset="0"/>
              </a:rPr>
              <a:t>300 0000 đồng</a:t>
            </a:r>
            <a:endParaRPr lang="en-US" sz="2000" b="1" dirty="0">
              <a:effectLst/>
              <a:latin typeface="Cambria" panose="02040503050406030204" pitchFamily="18" charset="0"/>
              <a:ea typeface="Cambria" panose="02040503050406030204" pitchFamily="18" charset="0"/>
            </a:endParaRPr>
          </a:p>
        </p:txBody>
      </p:sp>
      <p:pic>
        <p:nvPicPr>
          <p:cNvPr id="33" name="Picture 32">
            <a:extLst>
              <a:ext uri="{FF2B5EF4-FFF2-40B4-BE49-F238E27FC236}">
                <a16:creationId xmlns:a16="http://schemas.microsoft.com/office/drawing/2014/main" id="{96C9395D-6493-A1A9-2287-CF87606F707B}"/>
              </a:ext>
            </a:extLst>
          </p:cNvPr>
          <p:cNvPicPr>
            <a:picLocks noChangeAspect="1"/>
          </p:cNvPicPr>
          <p:nvPr/>
        </p:nvPicPr>
        <p:blipFill>
          <a:blip r:embed="rId11"/>
          <a:stretch>
            <a:fillRect/>
          </a:stretch>
        </p:blipFill>
        <p:spPr>
          <a:xfrm>
            <a:off x="6832315" y="3693945"/>
            <a:ext cx="1997200" cy="2128290"/>
          </a:xfrm>
          <a:prstGeom prst="rect">
            <a:avLst/>
          </a:prstGeom>
        </p:spPr>
      </p:pic>
      <p:sp>
        <p:nvSpPr>
          <p:cNvPr id="34" name="Rectangle: Rounded Corners 33">
            <a:extLst>
              <a:ext uri="{FF2B5EF4-FFF2-40B4-BE49-F238E27FC236}">
                <a16:creationId xmlns:a16="http://schemas.microsoft.com/office/drawing/2014/main" id="{C91969B6-5D3B-10F7-E305-30C2CC1B2650}"/>
              </a:ext>
            </a:extLst>
          </p:cNvPr>
          <p:cNvSpPr/>
          <p:nvPr/>
        </p:nvSpPr>
        <p:spPr>
          <a:xfrm>
            <a:off x="6750121" y="5938463"/>
            <a:ext cx="2260315" cy="698643"/>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2000" b="1" dirty="0">
                <a:latin typeface="Cambria" panose="02040503050406030204" pitchFamily="18" charset="0"/>
                <a:ea typeface="Cambria" panose="02040503050406030204" pitchFamily="18" charset="0"/>
              </a:rPr>
              <a:t>180 000 đồng</a:t>
            </a:r>
            <a:endParaRPr lang="en-US" sz="2000" b="1" dirty="0">
              <a:effectLst/>
              <a:latin typeface="Cambria" panose="02040503050406030204" pitchFamily="18" charset="0"/>
              <a:ea typeface="Cambria" panose="02040503050406030204" pitchFamily="18" charset="0"/>
            </a:endParaRPr>
          </a:p>
        </p:txBody>
      </p:sp>
      <p:pic>
        <p:nvPicPr>
          <p:cNvPr id="36" name="Picture 35">
            <a:extLst>
              <a:ext uri="{FF2B5EF4-FFF2-40B4-BE49-F238E27FC236}">
                <a16:creationId xmlns:a16="http://schemas.microsoft.com/office/drawing/2014/main" id="{A2865D92-A134-AED9-0A5D-68876176A2B4}"/>
              </a:ext>
            </a:extLst>
          </p:cNvPr>
          <p:cNvPicPr>
            <a:picLocks noChangeAspect="1"/>
          </p:cNvPicPr>
          <p:nvPr/>
        </p:nvPicPr>
        <p:blipFill>
          <a:blip r:embed="rId12"/>
          <a:stretch>
            <a:fillRect/>
          </a:stretch>
        </p:blipFill>
        <p:spPr>
          <a:xfrm>
            <a:off x="9698804" y="3577880"/>
            <a:ext cx="1742165" cy="2018431"/>
          </a:xfrm>
          <a:prstGeom prst="rect">
            <a:avLst/>
          </a:prstGeom>
        </p:spPr>
      </p:pic>
      <p:sp>
        <p:nvSpPr>
          <p:cNvPr id="37" name="Rectangle: Rounded Corners 36">
            <a:extLst>
              <a:ext uri="{FF2B5EF4-FFF2-40B4-BE49-F238E27FC236}">
                <a16:creationId xmlns:a16="http://schemas.microsoft.com/office/drawing/2014/main" id="{AA1DE2A3-60E4-0DA9-0191-BCE9FC5F0EAC}"/>
              </a:ext>
            </a:extLst>
          </p:cNvPr>
          <p:cNvSpPr/>
          <p:nvPr/>
        </p:nvSpPr>
        <p:spPr>
          <a:xfrm>
            <a:off x="9493321" y="5599416"/>
            <a:ext cx="2260315" cy="698643"/>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2000" b="1" dirty="0">
                <a:latin typeface="Cambria" panose="02040503050406030204" pitchFamily="18" charset="0"/>
                <a:ea typeface="Cambria" panose="02040503050406030204" pitchFamily="18" charset="0"/>
              </a:rPr>
              <a:t>120 000 đồng</a:t>
            </a:r>
            <a:endParaRPr lang="en-US" sz="2000" b="1" dirty="0">
              <a:effectLst/>
              <a:latin typeface="Cambria" panose="02040503050406030204" pitchFamily="18" charset="0"/>
              <a:ea typeface="Cambria" panose="02040503050406030204" pitchFamily="18" charset="0"/>
            </a:endParaRPr>
          </a:p>
        </p:txBody>
      </p:sp>
      <p:pic>
        <p:nvPicPr>
          <p:cNvPr id="39" name="Picture 38">
            <a:extLst>
              <a:ext uri="{FF2B5EF4-FFF2-40B4-BE49-F238E27FC236}">
                <a16:creationId xmlns:a16="http://schemas.microsoft.com/office/drawing/2014/main" id="{41DDC09E-0F3F-2C40-D203-3B2BD6D65055}"/>
              </a:ext>
            </a:extLst>
          </p:cNvPr>
          <p:cNvPicPr>
            <a:picLocks noChangeAspect="1"/>
          </p:cNvPicPr>
          <p:nvPr/>
        </p:nvPicPr>
        <p:blipFill>
          <a:blip r:embed="rId13"/>
          <a:stretch>
            <a:fillRect/>
          </a:stretch>
        </p:blipFill>
        <p:spPr>
          <a:xfrm>
            <a:off x="9945384" y="606175"/>
            <a:ext cx="1958359" cy="1717390"/>
          </a:xfrm>
          <a:prstGeom prst="rect">
            <a:avLst/>
          </a:prstGeom>
        </p:spPr>
      </p:pic>
      <p:sp>
        <p:nvSpPr>
          <p:cNvPr id="40" name="Rectangle: Rounded Corners 39">
            <a:extLst>
              <a:ext uri="{FF2B5EF4-FFF2-40B4-BE49-F238E27FC236}">
                <a16:creationId xmlns:a16="http://schemas.microsoft.com/office/drawing/2014/main" id="{8A3E3FC2-6A3C-F8D2-4C2E-1289076D1211}"/>
              </a:ext>
            </a:extLst>
          </p:cNvPr>
          <p:cNvSpPr/>
          <p:nvPr/>
        </p:nvSpPr>
        <p:spPr>
          <a:xfrm>
            <a:off x="9924835" y="2589087"/>
            <a:ext cx="2065107" cy="698643"/>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2000" b="1" dirty="0">
                <a:latin typeface="Cambria" panose="02040503050406030204" pitchFamily="18" charset="0"/>
                <a:ea typeface="Cambria" panose="02040503050406030204" pitchFamily="18" charset="0"/>
              </a:rPr>
              <a:t>150 000 đồng</a:t>
            </a:r>
            <a:endParaRPr lang="en-US" sz="2000" b="1"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65152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形状&#10;&#10;低可信度描述已自动生成">
            <a:extLst>
              <a:ext uri="{FF2B5EF4-FFF2-40B4-BE49-F238E27FC236}">
                <a16:creationId xmlns:a16="http://schemas.microsoft.com/office/drawing/2014/main" id="{3934347C-0DB5-6242-5A71-30849306E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8" descr="卡通人物&#10;&#10;中度可信度描述已自动生成">
            <a:extLst>
              <a:ext uri="{FF2B5EF4-FFF2-40B4-BE49-F238E27FC236}">
                <a16:creationId xmlns:a16="http://schemas.microsoft.com/office/drawing/2014/main" id="{A7D97FF5-89B3-A5D2-C5D4-80A595E42D83}"/>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8" name="图片 17" descr="卡通人物&#10;&#10;中度可信度描述已自动生成">
            <a:extLst>
              <a:ext uri="{FF2B5EF4-FFF2-40B4-BE49-F238E27FC236}">
                <a16:creationId xmlns:a16="http://schemas.microsoft.com/office/drawing/2014/main" id="{BE58BABF-A82D-CDA8-67E5-ED3C81576489}"/>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10" name="图片 32" descr="卡通人物&#10;&#10;中度可信度描述已自动生成">
            <a:extLst>
              <a:ext uri="{FF2B5EF4-FFF2-40B4-BE49-F238E27FC236}">
                <a16:creationId xmlns:a16="http://schemas.microsoft.com/office/drawing/2014/main" id="{4364EFE1-41E6-571E-25CC-1958E5D486AE}"/>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11" name="图片 18" descr="卡通人物&#10;&#10;中度可信度描述已自动生成">
            <a:extLst>
              <a:ext uri="{FF2B5EF4-FFF2-40B4-BE49-F238E27FC236}">
                <a16:creationId xmlns:a16="http://schemas.microsoft.com/office/drawing/2014/main" id="{B989E9FB-BAD0-8D61-1AA2-751CC54747C7}"/>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53356" y="4998336"/>
            <a:ext cx="2971448" cy="1880315"/>
          </a:xfrm>
          <a:prstGeom prst="rect">
            <a:avLst/>
          </a:prstGeom>
        </p:spPr>
      </p:pic>
      <p:pic>
        <p:nvPicPr>
          <p:cNvPr id="12" name="图片 9" descr="图片包含 游戏机, 花, 桌子, 体育&#10;&#10;描述已自动生成">
            <a:extLst>
              <a:ext uri="{FF2B5EF4-FFF2-40B4-BE49-F238E27FC236}">
                <a16:creationId xmlns:a16="http://schemas.microsoft.com/office/drawing/2014/main" id="{1216D288-4B54-8870-A613-8B6B0EDD8B02}"/>
              </a:ext>
            </a:extLst>
          </p:cNvPr>
          <p:cNvPicPr>
            <a:picLocks noChangeAspect="1"/>
          </p:cNvPicPr>
          <p:nvPr/>
        </p:nvPicPr>
        <p:blipFill rotWithShape="1">
          <a:blip r:embed="rId5">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pic>
        <p:nvPicPr>
          <p:cNvPr id="16" name="图片 9" descr="图片包含 游戏机, 花, 桌子, 体育&#10;&#10;描述已自动生成">
            <a:extLst>
              <a:ext uri="{FF2B5EF4-FFF2-40B4-BE49-F238E27FC236}">
                <a16:creationId xmlns:a16="http://schemas.microsoft.com/office/drawing/2014/main" id="{EE125803-0BFA-73BA-2C14-2AA108B3E27B}"/>
              </a:ext>
            </a:extLst>
          </p:cNvPr>
          <p:cNvPicPr>
            <a:picLocks noChangeAspect="1"/>
          </p:cNvPicPr>
          <p:nvPr/>
        </p:nvPicPr>
        <p:blipFill rotWithShape="1">
          <a:blip r:embed="rId5">
            <a:extLst>
              <a:ext uri="{28A0092B-C50C-407E-A947-70E740481C1C}">
                <a14:useLocalDpi xmlns:a14="http://schemas.microsoft.com/office/drawing/2010/main" val="0"/>
              </a:ext>
            </a:extLst>
          </a:blip>
          <a:srcRect l="40799" t="83845" r="25657"/>
          <a:stretch/>
        </p:blipFill>
        <p:spPr>
          <a:xfrm flipH="1">
            <a:off x="9157791" y="4316713"/>
            <a:ext cx="3320408" cy="2397552"/>
          </a:xfrm>
          <a:prstGeom prst="rect">
            <a:avLst/>
          </a:prstGeom>
        </p:spPr>
      </p:pic>
      <p:grpSp>
        <p:nvGrpSpPr>
          <p:cNvPr id="18" name="Group 17">
            <a:extLst>
              <a:ext uri="{FF2B5EF4-FFF2-40B4-BE49-F238E27FC236}">
                <a16:creationId xmlns:a16="http://schemas.microsoft.com/office/drawing/2014/main" id="{4C0A50B6-3FF4-3407-ACA1-80B5AC83BA89}"/>
              </a:ext>
            </a:extLst>
          </p:cNvPr>
          <p:cNvGrpSpPr/>
          <p:nvPr/>
        </p:nvGrpSpPr>
        <p:grpSpPr>
          <a:xfrm>
            <a:off x="175549" y="1163457"/>
            <a:ext cx="11422062" cy="1031631"/>
            <a:chOff x="6308591" y="1081302"/>
            <a:chExt cx="11422062" cy="1031631"/>
          </a:xfrm>
        </p:grpSpPr>
        <p:sp>
          <p:nvSpPr>
            <p:cNvPr id="19" name="Rectangle: Rounded Corners 18">
              <a:extLst>
                <a:ext uri="{FF2B5EF4-FFF2-40B4-BE49-F238E27FC236}">
                  <a16:creationId xmlns:a16="http://schemas.microsoft.com/office/drawing/2014/main" id="{90FDD9F5-8348-AEBC-9B5D-C4600E3E74D9}"/>
                </a:ext>
              </a:extLst>
            </p:cNvPr>
            <p:cNvSpPr/>
            <p:nvPr/>
          </p:nvSpPr>
          <p:spPr>
            <a:xfrm>
              <a:off x="7083294" y="1268211"/>
              <a:ext cx="1064735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libri" panose="020F0502020204030204" pitchFamily="34" charset="0"/>
                  <a:cs typeface="Calibri" panose="020F0502020204030204" pitchFamily="34" charset="0"/>
                </a:rPr>
                <a:t>B</a:t>
              </a:r>
              <a:r>
                <a:rPr lang="vi-VN" sz="2800" b="1" dirty="0">
                  <a:solidFill>
                    <a:srgbClr val="002060"/>
                  </a:solidFill>
                  <a:latin typeface="Calibri" panose="020F0502020204030204" pitchFamily="34" charset="0"/>
                  <a:cs typeface="Calibri" panose="020F0502020204030204" pitchFamily="34" charset="0"/>
                </a:rPr>
                <a:t>iết cách ghi chép và theo dõi được các nguồn thu, chi cá nhân.</a:t>
              </a:r>
              <a:endParaRPr lang="en-US" sz="2800" b="1" dirty="0">
                <a:solidFill>
                  <a:srgbClr val="002060"/>
                </a:solidFill>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6D0BB7CA-0E69-FFBB-F3D4-E26869E06DC6}"/>
                </a:ext>
              </a:extLst>
            </p:cNvPr>
            <p:cNvPicPr>
              <a:picLocks noChangeAspect="1"/>
            </p:cNvPicPr>
            <p:nvPr/>
          </p:nvPicPr>
          <p:blipFill>
            <a:blip r:embed="rId6"/>
            <a:stretch>
              <a:fillRect/>
            </a:stretch>
          </p:blipFill>
          <p:spPr>
            <a:xfrm>
              <a:off x="6308591" y="1081302"/>
              <a:ext cx="1031631" cy="1031631"/>
            </a:xfrm>
            <a:prstGeom prst="rect">
              <a:avLst/>
            </a:prstGeom>
          </p:spPr>
        </p:pic>
      </p:grpSp>
      <p:grpSp>
        <p:nvGrpSpPr>
          <p:cNvPr id="21" name="Group 20">
            <a:extLst>
              <a:ext uri="{FF2B5EF4-FFF2-40B4-BE49-F238E27FC236}">
                <a16:creationId xmlns:a16="http://schemas.microsoft.com/office/drawing/2014/main" id="{180FA2A3-3ED3-3057-7FA7-1FBC05435FF4}"/>
              </a:ext>
            </a:extLst>
          </p:cNvPr>
          <p:cNvGrpSpPr/>
          <p:nvPr/>
        </p:nvGrpSpPr>
        <p:grpSpPr>
          <a:xfrm>
            <a:off x="236250" y="2283032"/>
            <a:ext cx="11045688" cy="1415665"/>
            <a:chOff x="6376985" y="2204685"/>
            <a:chExt cx="11045688" cy="1415665"/>
          </a:xfrm>
        </p:grpSpPr>
        <p:sp>
          <p:nvSpPr>
            <p:cNvPr id="22" name="Rectangle: Rounded Corners 21">
              <a:extLst>
                <a:ext uri="{FF2B5EF4-FFF2-40B4-BE49-F238E27FC236}">
                  <a16:creationId xmlns:a16="http://schemas.microsoft.com/office/drawing/2014/main" id="{C2C0291A-FCA0-DB6E-0D0A-61420BE3C485}"/>
                </a:ext>
              </a:extLst>
            </p:cNvPr>
            <p:cNvSpPr/>
            <p:nvPr/>
          </p:nvSpPr>
          <p:spPr>
            <a:xfrm>
              <a:off x="6824407" y="2395884"/>
              <a:ext cx="10598266" cy="1224466"/>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latin typeface="Calibri" panose="020F0502020204030204" pitchFamily="34" charset="0"/>
                  <a:cs typeface="Calibri" panose="020F0502020204030204" pitchFamily="34" charset="0"/>
                </a:rPr>
                <a:t>Xác định được nguồn hàng hóa và mặt hàng muốn mua phù hợp với khả năng tài chính cá nhân và gia đình.</a:t>
              </a:r>
              <a:endParaRPr lang="en-US" sz="2800" b="1" dirty="0">
                <a:solidFill>
                  <a:srgbClr val="002060"/>
                </a:solidFill>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5C2CB05C-6BD8-DF56-74FF-F1DE4601B2B9}"/>
                </a:ext>
              </a:extLst>
            </p:cNvPr>
            <p:cNvPicPr>
              <a:picLocks noChangeAspect="1"/>
            </p:cNvPicPr>
            <p:nvPr/>
          </p:nvPicPr>
          <p:blipFill>
            <a:blip r:embed="rId7"/>
            <a:stretch>
              <a:fillRect/>
            </a:stretch>
          </p:blipFill>
          <p:spPr>
            <a:xfrm>
              <a:off x="6376985" y="2204685"/>
              <a:ext cx="1031631" cy="1031631"/>
            </a:xfrm>
            <a:prstGeom prst="rect">
              <a:avLst/>
            </a:prstGeom>
          </p:spPr>
        </p:pic>
      </p:grpSp>
      <p:grpSp>
        <p:nvGrpSpPr>
          <p:cNvPr id="24" name="Group 23">
            <a:extLst>
              <a:ext uri="{FF2B5EF4-FFF2-40B4-BE49-F238E27FC236}">
                <a16:creationId xmlns:a16="http://schemas.microsoft.com/office/drawing/2014/main" id="{373FA192-C47C-71E5-D9F5-606EE1F3E526}"/>
              </a:ext>
            </a:extLst>
          </p:cNvPr>
          <p:cNvGrpSpPr/>
          <p:nvPr/>
        </p:nvGrpSpPr>
        <p:grpSpPr>
          <a:xfrm>
            <a:off x="142875" y="3990678"/>
            <a:ext cx="11181857" cy="1142555"/>
            <a:chOff x="6256561" y="3853734"/>
            <a:chExt cx="11181857" cy="1142555"/>
          </a:xfrm>
        </p:grpSpPr>
        <p:sp>
          <p:nvSpPr>
            <p:cNvPr id="25" name="Rectangle: Rounded Corners 24">
              <a:extLst>
                <a:ext uri="{FF2B5EF4-FFF2-40B4-BE49-F238E27FC236}">
                  <a16:creationId xmlns:a16="http://schemas.microsoft.com/office/drawing/2014/main" id="{5840FF37-22E3-A633-8818-A4BC2CD72C31}"/>
                </a:ext>
              </a:extLst>
            </p:cNvPr>
            <p:cNvSpPr/>
            <p:nvPr/>
          </p:nvSpPr>
          <p:spPr>
            <a:xfrm>
              <a:off x="6904796" y="3969854"/>
              <a:ext cx="10533622" cy="1026435"/>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latin typeface="Calibri" panose="020F0502020204030204" pitchFamily="34" charset="0"/>
                  <a:cs typeface="Calibri" panose="020F0502020204030204" pitchFamily="34" charset="0"/>
                </a:rPr>
                <a:t>Hiểu được thế nào là chi tiêu tiết kiệm và lợi ích của việc chi tiêu tiết kiệm.</a:t>
              </a:r>
              <a:endParaRPr lang="en-US" sz="2800" b="1" dirty="0">
                <a:solidFill>
                  <a:srgbClr val="002060"/>
                </a:solidFill>
                <a:latin typeface="Calibri" panose="020F0502020204030204" pitchFamily="34" charset="0"/>
                <a:cs typeface="Calibri" panose="020F0502020204030204" pitchFamily="34" charset="0"/>
              </a:endParaRPr>
            </a:p>
          </p:txBody>
        </p:sp>
        <p:pic>
          <p:nvPicPr>
            <p:cNvPr id="26" name="Picture 25">
              <a:extLst>
                <a:ext uri="{FF2B5EF4-FFF2-40B4-BE49-F238E27FC236}">
                  <a16:creationId xmlns:a16="http://schemas.microsoft.com/office/drawing/2014/main" id="{FADF94B5-AFEB-1F54-6E3B-B96000BA8BB6}"/>
                </a:ext>
              </a:extLst>
            </p:cNvPr>
            <p:cNvPicPr>
              <a:picLocks noChangeAspect="1"/>
            </p:cNvPicPr>
            <p:nvPr/>
          </p:nvPicPr>
          <p:blipFill>
            <a:blip r:embed="rId8"/>
            <a:stretch>
              <a:fillRect/>
            </a:stretch>
          </p:blipFill>
          <p:spPr>
            <a:xfrm>
              <a:off x="6256561" y="3853734"/>
              <a:ext cx="1031631" cy="1031631"/>
            </a:xfrm>
            <a:prstGeom prst="rect">
              <a:avLst/>
            </a:prstGeom>
          </p:spPr>
        </p:pic>
      </p:grpSp>
      <p:pic>
        <p:nvPicPr>
          <p:cNvPr id="27" name="Picture 26">
            <a:extLst>
              <a:ext uri="{FF2B5EF4-FFF2-40B4-BE49-F238E27FC236}">
                <a16:creationId xmlns:a16="http://schemas.microsoft.com/office/drawing/2014/main" id="{1FC4E768-3CFB-7148-28A5-EA14B6EDB0E6}"/>
              </a:ext>
            </a:extLst>
          </p:cNvPr>
          <p:cNvPicPr>
            <a:picLocks noChangeAspect="1"/>
          </p:cNvPicPr>
          <p:nvPr/>
        </p:nvPicPr>
        <p:blipFill>
          <a:blip r:embed="rId9"/>
          <a:stretch>
            <a:fillRect/>
          </a:stretch>
        </p:blipFill>
        <p:spPr>
          <a:xfrm>
            <a:off x="3166278" y="270775"/>
            <a:ext cx="5797798" cy="1072989"/>
          </a:xfrm>
          <a:prstGeom prst="rect">
            <a:avLst/>
          </a:prstGeom>
        </p:spPr>
      </p:pic>
    </p:spTree>
    <p:extLst>
      <p:ext uri="{BB962C8B-B14F-4D97-AF65-F5344CB8AC3E}">
        <p14:creationId xmlns:p14="http://schemas.microsoft.com/office/powerpoint/2010/main" val="4036312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8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8000">
                                          <p:cBhvr additive="base">
                                            <p:cTn id="7" dur="1000" fill="hold"/>
                                            <p:tgtEl>
                                              <p:spTgt spid="18"/>
                                            </p:tgtEl>
                                            <p:attrNameLst>
                                              <p:attrName>ppt_x</p:attrName>
                                            </p:attrNameLst>
                                          </p:cBhvr>
                                          <p:tavLst>
                                            <p:tav tm="0">
                                              <p:val>
                                                <p:strVal val="0-#ppt_w/2"/>
                                              </p:val>
                                            </p:tav>
                                            <p:tav tm="100000">
                                              <p:val>
                                                <p:strVal val="#ppt_x"/>
                                              </p:val>
                                            </p:tav>
                                          </p:tavLst>
                                        </p:anim>
                                        <p:anim calcmode="lin" valueType="num" p14:bounceEnd="68000">
                                          <p:cBhvr additive="base">
                                            <p:cTn id="8"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14:presetBounceEnd="68000">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14:bounceEnd="68000">
                                          <p:cBhvr additive="base">
                                            <p:cTn id="13" dur="1000" fill="hold"/>
                                            <p:tgtEl>
                                              <p:spTgt spid="21"/>
                                            </p:tgtEl>
                                            <p:attrNameLst>
                                              <p:attrName>ppt_x</p:attrName>
                                            </p:attrNameLst>
                                          </p:cBhvr>
                                          <p:tavLst>
                                            <p:tav tm="0">
                                              <p:val>
                                                <p:strVal val="0-#ppt_w/2"/>
                                              </p:val>
                                            </p:tav>
                                            <p:tav tm="100000">
                                              <p:val>
                                                <p:strVal val="#ppt_x"/>
                                              </p:val>
                                            </p:tav>
                                          </p:tavLst>
                                        </p:anim>
                                        <p:anim calcmode="lin" valueType="num" p14:bounceEnd="68000">
                                          <p:cBhvr additive="base">
                                            <p:cTn id="14"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14:presetBounceEnd="68000">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14:bounceEnd="68000">
                                          <p:cBhvr additive="base">
                                            <p:cTn id="19" dur="1000" fill="hold"/>
                                            <p:tgtEl>
                                              <p:spTgt spid="24"/>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1000" fill="hold"/>
                                            <p:tgtEl>
                                              <p:spTgt spid="21"/>
                                            </p:tgtEl>
                                            <p:attrNameLst>
                                              <p:attrName>ppt_x</p:attrName>
                                            </p:attrNameLst>
                                          </p:cBhvr>
                                          <p:tavLst>
                                            <p:tav tm="0">
                                              <p:val>
                                                <p:strVal val="0-#ppt_w/2"/>
                                              </p:val>
                                            </p:tav>
                                            <p:tav tm="100000">
                                              <p:val>
                                                <p:strVal val="#ppt_x"/>
                                              </p:val>
                                            </p:tav>
                                          </p:tavLst>
                                        </p:anim>
                                        <p:anim calcmode="lin" valueType="num">
                                          <p:cBhvr additive="base">
                                            <p:cTn id="14"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1000" fill="hold"/>
                                            <p:tgtEl>
                                              <p:spTgt spid="24"/>
                                            </p:tgtEl>
                                            <p:attrNameLst>
                                              <p:attrName>ppt_x</p:attrName>
                                            </p:attrNameLst>
                                          </p:cBhvr>
                                          <p:tavLst>
                                            <p:tav tm="0">
                                              <p:val>
                                                <p:strVal val="#ppt_x"/>
                                              </p:val>
                                            </p:tav>
                                            <p:tav tm="100000">
                                              <p:val>
                                                <p:strVal val="#ppt_x"/>
                                              </p:val>
                                            </p:tav>
                                          </p:tavLst>
                                        </p:anim>
                                        <p:anim calcmode="lin" valueType="num">
                                          <p:cBhvr additive="base">
                                            <p:cTn id="20"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形状&#10;&#10;低可信度描述已自动生成">
            <a:extLst>
              <a:ext uri="{FF2B5EF4-FFF2-40B4-BE49-F238E27FC236}">
                <a16:creationId xmlns:a16="http://schemas.microsoft.com/office/drawing/2014/main" id="{3934347C-0DB5-6242-5A71-30849306E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8" descr="卡通人物&#10;&#10;中度可信度描述已自动生成">
            <a:extLst>
              <a:ext uri="{FF2B5EF4-FFF2-40B4-BE49-F238E27FC236}">
                <a16:creationId xmlns:a16="http://schemas.microsoft.com/office/drawing/2014/main" id="{A7D97FF5-89B3-A5D2-C5D4-80A595E42D83}"/>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8" name="图片 17" descr="卡通人物&#10;&#10;中度可信度描述已自动生成">
            <a:extLst>
              <a:ext uri="{FF2B5EF4-FFF2-40B4-BE49-F238E27FC236}">
                <a16:creationId xmlns:a16="http://schemas.microsoft.com/office/drawing/2014/main" id="{BE58BABF-A82D-CDA8-67E5-ED3C81576489}"/>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9" name="图片 30" descr="卡通人物&#10;&#10;中度可信度描述已自动生成">
            <a:extLst>
              <a:ext uri="{FF2B5EF4-FFF2-40B4-BE49-F238E27FC236}">
                <a16:creationId xmlns:a16="http://schemas.microsoft.com/office/drawing/2014/main" id="{3E19226D-9A24-4FD3-42BF-F8D7EB8B62DC}"/>
              </a:ext>
            </a:extLst>
          </p:cNvPr>
          <p:cNvPicPr>
            <a:picLocks noChangeAspect="1"/>
          </p:cNvPicPr>
          <p:nvPr/>
        </p:nvPicPr>
        <p:blipFill rotWithShape="1">
          <a:blip r:embed="rId3">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10" name="图片 32" descr="卡通人物&#10;&#10;中度可信度描述已自动生成">
            <a:extLst>
              <a:ext uri="{FF2B5EF4-FFF2-40B4-BE49-F238E27FC236}">
                <a16:creationId xmlns:a16="http://schemas.microsoft.com/office/drawing/2014/main" id="{4364EFE1-41E6-571E-25CC-1958E5D486AE}"/>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11" name="图片 18" descr="卡通人物&#10;&#10;中度可信度描述已自动生成">
            <a:extLst>
              <a:ext uri="{FF2B5EF4-FFF2-40B4-BE49-F238E27FC236}">
                <a16:creationId xmlns:a16="http://schemas.microsoft.com/office/drawing/2014/main" id="{B989E9FB-BAD0-8D61-1AA2-751CC54747C7}"/>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53356" y="4998336"/>
            <a:ext cx="2971448" cy="1880315"/>
          </a:xfrm>
          <a:prstGeom prst="rect">
            <a:avLst/>
          </a:prstGeom>
        </p:spPr>
      </p:pic>
      <p:pic>
        <p:nvPicPr>
          <p:cNvPr id="12" name="图片 9" descr="图片包含 游戏机, 花, 桌子, 体育&#10;&#10;描述已自动生成">
            <a:extLst>
              <a:ext uri="{FF2B5EF4-FFF2-40B4-BE49-F238E27FC236}">
                <a16:creationId xmlns:a16="http://schemas.microsoft.com/office/drawing/2014/main" id="{1216D288-4B54-8870-A613-8B6B0EDD8B02}"/>
              </a:ext>
            </a:extLst>
          </p:cNvPr>
          <p:cNvPicPr>
            <a:picLocks noChangeAspect="1"/>
          </p:cNvPicPr>
          <p:nvPr/>
        </p:nvPicPr>
        <p:blipFill rotWithShape="1">
          <a:blip r:embed="rId5">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sp>
        <p:nvSpPr>
          <p:cNvPr id="4" name="Rectangle: Rounded Corners 3">
            <a:extLst>
              <a:ext uri="{FF2B5EF4-FFF2-40B4-BE49-F238E27FC236}">
                <a16:creationId xmlns:a16="http://schemas.microsoft.com/office/drawing/2014/main" id="{217B560F-5FAD-5F5C-DA7D-BAF6572C6B31}"/>
              </a:ext>
            </a:extLst>
          </p:cNvPr>
          <p:cNvSpPr/>
          <p:nvPr/>
        </p:nvSpPr>
        <p:spPr>
          <a:xfrm>
            <a:off x="291034" y="339047"/>
            <a:ext cx="11616371" cy="6242055"/>
          </a:xfrm>
          <a:custGeom>
            <a:avLst/>
            <a:gdLst>
              <a:gd name="connsiteX0" fmla="*/ 0 w 11616371"/>
              <a:gd name="connsiteY0" fmla="*/ 1040363 h 6242055"/>
              <a:gd name="connsiteX1" fmla="*/ 1040363 w 11616371"/>
              <a:gd name="connsiteY1" fmla="*/ 0 h 6242055"/>
              <a:gd name="connsiteX2" fmla="*/ 1350271 w 11616371"/>
              <a:gd name="connsiteY2" fmla="*/ 0 h 6242055"/>
              <a:gd name="connsiteX3" fmla="*/ 1946249 w 11616371"/>
              <a:gd name="connsiteY3" fmla="*/ 0 h 6242055"/>
              <a:gd name="connsiteX4" fmla="*/ 2351514 w 11616371"/>
              <a:gd name="connsiteY4" fmla="*/ 0 h 6242055"/>
              <a:gd name="connsiteX5" fmla="*/ 3042848 w 11616371"/>
              <a:gd name="connsiteY5" fmla="*/ 0 h 6242055"/>
              <a:gd name="connsiteX6" fmla="*/ 3829539 w 11616371"/>
              <a:gd name="connsiteY6" fmla="*/ 0 h 6242055"/>
              <a:gd name="connsiteX7" fmla="*/ 4616230 w 11616371"/>
              <a:gd name="connsiteY7" fmla="*/ 0 h 6242055"/>
              <a:gd name="connsiteX8" fmla="*/ 5116851 w 11616371"/>
              <a:gd name="connsiteY8" fmla="*/ 0 h 6242055"/>
              <a:gd name="connsiteX9" fmla="*/ 5808186 w 11616371"/>
              <a:gd name="connsiteY9" fmla="*/ 0 h 6242055"/>
              <a:gd name="connsiteX10" fmla="*/ 6499520 w 11616371"/>
              <a:gd name="connsiteY10" fmla="*/ 0 h 6242055"/>
              <a:gd name="connsiteX11" fmla="*/ 7000141 w 11616371"/>
              <a:gd name="connsiteY11" fmla="*/ 0 h 6242055"/>
              <a:gd name="connsiteX12" fmla="*/ 7500762 w 11616371"/>
              <a:gd name="connsiteY12" fmla="*/ 0 h 6242055"/>
              <a:gd name="connsiteX13" fmla="*/ 8001384 w 11616371"/>
              <a:gd name="connsiteY13" fmla="*/ 0 h 6242055"/>
              <a:gd name="connsiteX14" fmla="*/ 8692718 w 11616371"/>
              <a:gd name="connsiteY14" fmla="*/ 0 h 6242055"/>
              <a:gd name="connsiteX15" fmla="*/ 9193339 w 11616371"/>
              <a:gd name="connsiteY15" fmla="*/ 0 h 6242055"/>
              <a:gd name="connsiteX16" fmla="*/ 9693961 w 11616371"/>
              <a:gd name="connsiteY16" fmla="*/ 0 h 6242055"/>
              <a:gd name="connsiteX17" fmla="*/ 10576008 w 11616371"/>
              <a:gd name="connsiteY17" fmla="*/ 0 h 6242055"/>
              <a:gd name="connsiteX18" fmla="*/ 11616371 w 11616371"/>
              <a:gd name="connsiteY18" fmla="*/ 1040363 h 6242055"/>
              <a:gd name="connsiteX19" fmla="*/ 11616371 w 11616371"/>
              <a:gd name="connsiteY19" fmla="*/ 1676452 h 6242055"/>
              <a:gd name="connsiteX20" fmla="*/ 11616371 w 11616371"/>
              <a:gd name="connsiteY20" fmla="*/ 2270927 h 6242055"/>
              <a:gd name="connsiteX21" fmla="*/ 11616371 w 11616371"/>
              <a:gd name="connsiteY21" fmla="*/ 2782176 h 6242055"/>
              <a:gd name="connsiteX22" fmla="*/ 11616371 w 11616371"/>
              <a:gd name="connsiteY22" fmla="*/ 3459879 h 6242055"/>
              <a:gd name="connsiteX23" fmla="*/ 11616371 w 11616371"/>
              <a:gd name="connsiteY23" fmla="*/ 4012741 h 6242055"/>
              <a:gd name="connsiteX24" fmla="*/ 11616371 w 11616371"/>
              <a:gd name="connsiteY24" fmla="*/ 4690443 h 6242055"/>
              <a:gd name="connsiteX25" fmla="*/ 11616371 w 11616371"/>
              <a:gd name="connsiteY25" fmla="*/ 5201692 h 6242055"/>
              <a:gd name="connsiteX26" fmla="*/ 10576008 w 11616371"/>
              <a:gd name="connsiteY26" fmla="*/ 6242055 h 6242055"/>
              <a:gd name="connsiteX27" fmla="*/ 10075387 w 11616371"/>
              <a:gd name="connsiteY27" fmla="*/ 6242055 h 6242055"/>
              <a:gd name="connsiteX28" fmla="*/ 9765478 w 11616371"/>
              <a:gd name="connsiteY28" fmla="*/ 6242055 h 6242055"/>
              <a:gd name="connsiteX29" fmla="*/ 9360213 w 11616371"/>
              <a:gd name="connsiteY29" fmla="*/ 6242055 h 6242055"/>
              <a:gd name="connsiteX30" fmla="*/ 8764235 w 11616371"/>
              <a:gd name="connsiteY30" fmla="*/ 6242055 h 6242055"/>
              <a:gd name="connsiteX31" fmla="*/ 8358971 w 11616371"/>
              <a:gd name="connsiteY31" fmla="*/ 6242055 h 6242055"/>
              <a:gd name="connsiteX32" fmla="*/ 8049062 w 11616371"/>
              <a:gd name="connsiteY32" fmla="*/ 6242055 h 6242055"/>
              <a:gd name="connsiteX33" fmla="*/ 7548441 w 11616371"/>
              <a:gd name="connsiteY33" fmla="*/ 6242055 h 6242055"/>
              <a:gd name="connsiteX34" fmla="*/ 7143176 w 11616371"/>
              <a:gd name="connsiteY34" fmla="*/ 6242055 h 6242055"/>
              <a:gd name="connsiteX35" fmla="*/ 6833267 w 11616371"/>
              <a:gd name="connsiteY35" fmla="*/ 6242055 h 6242055"/>
              <a:gd name="connsiteX36" fmla="*/ 6141933 w 11616371"/>
              <a:gd name="connsiteY36" fmla="*/ 6242055 h 6242055"/>
              <a:gd name="connsiteX37" fmla="*/ 5545955 w 11616371"/>
              <a:gd name="connsiteY37" fmla="*/ 6242055 h 6242055"/>
              <a:gd name="connsiteX38" fmla="*/ 4949977 w 11616371"/>
              <a:gd name="connsiteY38" fmla="*/ 6242055 h 6242055"/>
              <a:gd name="connsiteX39" fmla="*/ 4449356 w 11616371"/>
              <a:gd name="connsiteY39" fmla="*/ 6242055 h 6242055"/>
              <a:gd name="connsiteX40" fmla="*/ 3948735 w 11616371"/>
              <a:gd name="connsiteY40" fmla="*/ 6242055 h 6242055"/>
              <a:gd name="connsiteX41" fmla="*/ 3257400 w 11616371"/>
              <a:gd name="connsiteY41" fmla="*/ 6242055 h 6242055"/>
              <a:gd name="connsiteX42" fmla="*/ 2756779 w 11616371"/>
              <a:gd name="connsiteY42" fmla="*/ 6242055 h 6242055"/>
              <a:gd name="connsiteX43" fmla="*/ 2446871 w 11616371"/>
              <a:gd name="connsiteY43" fmla="*/ 6242055 h 6242055"/>
              <a:gd name="connsiteX44" fmla="*/ 1850893 w 11616371"/>
              <a:gd name="connsiteY44" fmla="*/ 6242055 h 6242055"/>
              <a:gd name="connsiteX45" fmla="*/ 1040363 w 11616371"/>
              <a:gd name="connsiteY45" fmla="*/ 6242055 h 6242055"/>
              <a:gd name="connsiteX46" fmla="*/ 0 w 11616371"/>
              <a:gd name="connsiteY46" fmla="*/ 5201692 h 6242055"/>
              <a:gd name="connsiteX47" fmla="*/ 0 w 11616371"/>
              <a:gd name="connsiteY47" fmla="*/ 4732056 h 6242055"/>
              <a:gd name="connsiteX48" fmla="*/ 0 w 11616371"/>
              <a:gd name="connsiteY48" fmla="*/ 4262421 h 6242055"/>
              <a:gd name="connsiteX49" fmla="*/ 0 w 11616371"/>
              <a:gd name="connsiteY49" fmla="*/ 3792785 h 6242055"/>
              <a:gd name="connsiteX50" fmla="*/ 0 w 11616371"/>
              <a:gd name="connsiteY50" fmla="*/ 3281536 h 6242055"/>
              <a:gd name="connsiteX51" fmla="*/ 0 w 11616371"/>
              <a:gd name="connsiteY51" fmla="*/ 2603834 h 6242055"/>
              <a:gd name="connsiteX52" fmla="*/ 0 w 11616371"/>
              <a:gd name="connsiteY52" fmla="*/ 1926132 h 6242055"/>
              <a:gd name="connsiteX53" fmla="*/ 0 w 11616371"/>
              <a:gd name="connsiteY53" fmla="*/ 1040363 h 624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16371" h="6242055" fill="none" extrusionOk="0">
                <a:moveTo>
                  <a:pt x="0" y="1040363"/>
                </a:moveTo>
                <a:cubicBezTo>
                  <a:pt x="-81466" y="448494"/>
                  <a:pt x="589638" y="-30210"/>
                  <a:pt x="1040363" y="0"/>
                </a:cubicBezTo>
                <a:cubicBezTo>
                  <a:pt x="1195201" y="-22559"/>
                  <a:pt x="1236894" y="25163"/>
                  <a:pt x="1350271" y="0"/>
                </a:cubicBezTo>
                <a:cubicBezTo>
                  <a:pt x="1463648" y="-25163"/>
                  <a:pt x="1733997" y="28056"/>
                  <a:pt x="1946249" y="0"/>
                </a:cubicBezTo>
                <a:cubicBezTo>
                  <a:pt x="2158501" y="-28056"/>
                  <a:pt x="2152765" y="48451"/>
                  <a:pt x="2351514" y="0"/>
                </a:cubicBezTo>
                <a:cubicBezTo>
                  <a:pt x="2550263" y="-48451"/>
                  <a:pt x="2746516" y="9543"/>
                  <a:pt x="3042848" y="0"/>
                </a:cubicBezTo>
                <a:cubicBezTo>
                  <a:pt x="3339180" y="-9543"/>
                  <a:pt x="3495595" y="79471"/>
                  <a:pt x="3829539" y="0"/>
                </a:cubicBezTo>
                <a:cubicBezTo>
                  <a:pt x="4163483" y="-79471"/>
                  <a:pt x="4431701" y="79228"/>
                  <a:pt x="4616230" y="0"/>
                </a:cubicBezTo>
                <a:cubicBezTo>
                  <a:pt x="4800759" y="-79228"/>
                  <a:pt x="4908736" y="57501"/>
                  <a:pt x="5116851" y="0"/>
                </a:cubicBezTo>
                <a:cubicBezTo>
                  <a:pt x="5324966" y="-57501"/>
                  <a:pt x="5551871" y="61823"/>
                  <a:pt x="5808186" y="0"/>
                </a:cubicBezTo>
                <a:cubicBezTo>
                  <a:pt x="6064502" y="-61823"/>
                  <a:pt x="6163391" y="7789"/>
                  <a:pt x="6499520" y="0"/>
                </a:cubicBezTo>
                <a:cubicBezTo>
                  <a:pt x="6835649" y="-7789"/>
                  <a:pt x="6887780" y="47717"/>
                  <a:pt x="7000141" y="0"/>
                </a:cubicBezTo>
                <a:cubicBezTo>
                  <a:pt x="7112502" y="-47717"/>
                  <a:pt x="7394178" y="6448"/>
                  <a:pt x="7500762" y="0"/>
                </a:cubicBezTo>
                <a:cubicBezTo>
                  <a:pt x="7607346" y="-6448"/>
                  <a:pt x="7833815" y="44953"/>
                  <a:pt x="8001384" y="0"/>
                </a:cubicBezTo>
                <a:cubicBezTo>
                  <a:pt x="8168953" y="-44953"/>
                  <a:pt x="8553663" y="24347"/>
                  <a:pt x="8692718" y="0"/>
                </a:cubicBezTo>
                <a:cubicBezTo>
                  <a:pt x="8831773" y="-24347"/>
                  <a:pt x="9047632" y="33901"/>
                  <a:pt x="9193339" y="0"/>
                </a:cubicBezTo>
                <a:cubicBezTo>
                  <a:pt x="9339046" y="-33901"/>
                  <a:pt x="9535448" y="5820"/>
                  <a:pt x="9693961" y="0"/>
                </a:cubicBezTo>
                <a:cubicBezTo>
                  <a:pt x="9852474" y="-5820"/>
                  <a:pt x="10297512" y="40689"/>
                  <a:pt x="10576008" y="0"/>
                </a:cubicBezTo>
                <a:cubicBezTo>
                  <a:pt x="11095891" y="122946"/>
                  <a:pt x="11625131" y="443478"/>
                  <a:pt x="11616371" y="1040363"/>
                </a:cubicBezTo>
                <a:cubicBezTo>
                  <a:pt x="11668886" y="1321934"/>
                  <a:pt x="11560930" y="1423614"/>
                  <a:pt x="11616371" y="1676452"/>
                </a:cubicBezTo>
                <a:cubicBezTo>
                  <a:pt x="11671812" y="1929290"/>
                  <a:pt x="11589738" y="2065344"/>
                  <a:pt x="11616371" y="2270927"/>
                </a:cubicBezTo>
                <a:cubicBezTo>
                  <a:pt x="11643004" y="2476511"/>
                  <a:pt x="11556133" y="2657449"/>
                  <a:pt x="11616371" y="2782176"/>
                </a:cubicBezTo>
                <a:cubicBezTo>
                  <a:pt x="11676609" y="2906903"/>
                  <a:pt x="11562170" y="3129518"/>
                  <a:pt x="11616371" y="3459879"/>
                </a:cubicBezTo>
                <a:cubicBezTo>
                  <a:pt x="11670572" y="3790240"/>
                  <a:pt x="11603450" y="3901240"/>
                  <a:pt x="11616371" y="4012741"/>
                </a:cubicBezTo>
                <a:cubicBezTo>
                  <a:pt x="11629292" y="4124242"/>
                  <a:pt x="11602400" y="4465525"/>
                  <a:pt x="11616371" y="4690443"/>
                </a:cubicBezTo>
                <a:cubicBezTo>
                  <a:pt x="11630342" y="4915361"/>
                  <a:pt x="11604380" y="5006031"/>
                  <a:pt x="11616371" y="5201692"/>
                </a:cubicBezTo>
                <a:cubicBezTo>
                  <a:pt x="11488326" y="5676687"/>
                  <a:pt x="11216424" y="6293176"/>
                  <a:pt x="10576008" y="6242055"/>
                </a:cubicBezTo>
                <a:cubicBezTo>
                  <a:pt x="10433044" y="6285139"/>
                  <a:pt x="10259884" y="6220140"/>
                  <a:pt x="10075387" y="6242055"/>
                </a:cubicBezTo>
                <a:cubicBezTo>
                  <a:pt x="9890890" y="6263970"/>
                  <a:pt x="9888274" y="6222377"/>
                  <a:pt x="9765478" y="6242055"/>
                </a:cubicBezTo>
                <a:cubicBezTo>
                  <a:pt x="9642682" y="6261733"/>
                  <a:pt x="9519378" y="6232539"/>
                  <a:pt x="9360213" y="6242055"/>
                </a:cubicBezTo>
                <a:cubicBezTo>
                  <a:pt x="9201049" y="6251571"/>
                  <a:pt x="9013268" y="6196199"/>
                  <a:pt x="8764235" y="6242055"/>
                </a:cubicBezTo>
                <a:cubicBezTo>
                  <a:pt x="8515202" y="6287911"/>
                  <a:pt x="8511077" y="6216173"/>
                  <a:pt x="8358971" y="6242055"/>
                </a:cubicBezTo>
                <a:cubicBezTo>
                  <a:pt x="8206865" y="6267937"/>
                  <a:pt x="8128035" y="6208806"/>
                  <a:pt x="8049062" y="6242055"/>
                </a:cubicBezTo>
                <a:cubicBezTo>
                  <a:pt x="7970089" y="6275304"/>
                  <a:pt x="7785099" y="6222518"/>
                  <a:pt x="7548441" y="6242055"/>
                </a:cubicBezTo>
                <a:cubicBezTo>
                  <a:pt x="7311783" y="6261592"/>
                  <a:pt x="7319392" y="6239253"/>
                  <a:pt x="7143176" y="6242055"/>
                </a:cubicBezTo>
                <a:cubicBezTo>
                  <a:pt x="6966960" y="6244857"/>
                  <a:pt x="6896411" y="6238765"/>
                  <a:pt x="6833267" y="6242055"/>
                </a:cubicBezTo>
                <a:cubicBezTo>
                  <a:pt x="6770123" y="6245345"/>
                  <a:pt x="6317436" y="6240804"/>
                  <a:pt x="6141933" y="6242055"/>
                </a:cubicBezTo>
                <a:cubicBezTo>
                  <a:pt x="5966430" y="6243306"/>
                  <a:pt x="5840536" y="6211997"/>
                  <a:pt x="5545955" y="6242055"/>
                </a:cubicBezTo>
                <a:cubicBezTo>
                  <a:pt x="5251374" y="6272113"/>
                  <a:pt x="5167328" y="6178010"/>
                  <a:pt x="4949977" y="6242055"/>
                </a:cubicBezTo>
                <a:cubicBezTo>
                  <a:pt x="4732626" y="6306100"/>
                  <a:pt x="4620343" y="6195443"/>
                  <a:pt x="4449356" y="6242055"/>
                </a:cubicBezTo>
                <a:cubicBezTo>
                  <a:pt x="4278369" y="6288667"/>
                  <a:pt x="4082820" y="6211654"/>
                  <a:pt x="3948735" y="6242055"/>
                </a:cubicBezTo>
                <a:cubicBezTo>
                  <a:pt x="3814650" y="6272456"/>
                  <a:pt x="3532090" y="6212817"/>
                  <a:pt x="3257400" y="6242055"/>
                </a:cubicBezTo>
                <a:cubicBezTo>
                  <a:pt x="2982710" y="6271293"/>
                  <a:pt x="2969104" y="6209201"/>
                  <a:pt x="2756779" y="6242055"/>
                </a:cubicBezTo>
                <a:cubicBezTo>
                  <a:pt x="2544454" y="6274909"/>
                  <a:pt x="2583832" y="6205588"/>
                  <a:pt x="2446871" y="6242055"/>
                </a:cubicBezTo>
                <a:cubicBezTo>
                  <a:pt x="2309910" y="6278522"/>
                  <a:pt x="2091692" y="6185348"/>
                  <a:pt x="1850893" y="6242055"/>
                </a:cubicBezTo>
                <a:cubicBezTo>
                  <a:pt x="1610094" y="6298762"/>
                  <a:pt x="1335602" y="6208307"/>
                  <a:pt x="1040363" y="6242055"/>
                </a:cubicBezTo>
                <a:cubicBezTo>
                  <a:pt x="540582" y="6270337"/>
                  <a:pt x="-60785" y="5871347"/>
                  <a:pt x="0" y="5201692"/>
                </a:cubicBezTo>
                <a:cubicBezTo>
                  <a:pt x="-21523" y="4986549"/>
                  <a:pt x="10504" y="4947386"/>
                  <a:pt x="0" y="4732056"/>
                </a:cubicBezTo>
                <a:cubicBezTo>
                  <a:pt x="-10504" y="4516726"/>
                  <a:pt x="22828" y="4464750"/>
                  <a:pt x="0" y="4262421"/>
                </a:cubicBezTo>
                <a:cubicBezTo>
                  <a:pt x="-22828" y="4060092"/>
                  <a:pt x="17247" y="3915701"/>
                  <a:pt x="0" y="3792785"/>
                </a:cubicBezTo>
                <a:cubicBezTo>
                  <a:pt x="-17247" y="3669869"/>
                  <a:pt x="16654" y="3467800"/>
                  <a:pt x="0" y="3281536"/>
                </a:cubicBezTo>
                <a:cubicBezTo>
                  <a:pt x="-16654" y="3095272"/>
                  <a:pt x="3738" y="2814052"/>
                  <a:pt x="0" y="2603834"/>
                </a:cubicBezTo>
                <a:cubicBezTo>
                  <a:pt x="-3738" y="2393616"/>
                  <a:pt x="2386" y="2206917"/>
                  <a:pt x="0" y="1926132"/>
                </a:cubicBezTo>
                <a:cubicBezTo>
                  <a:pt x="-2386" y="1645347"/>
                  <a:pt x="44546" y="1412730"/>
                  <a:pt x="0" y="1040363"/>
                </a:cubicBezTo>
                <a:close/>
              </a:path>
              <a:path w="11616371" h="6242055" stroke="0" extrusionOk="0">
                <a:moveTo>
                  <a:pt x="0" y="1040363"/>
                </a:moveTo>
                <a:cubicBezTo>
                  <a:pt x="110414" y="495883"/>
                  <a:pt x="517567" y="107884"/>
                  <a:pt x="1040363" y="0"/>
                </a:cubicBezTo>
                <a:cubicBezTo>
                  <a:pt x="1386840" y="-90784"/>
                  <a:pt x="1482514" y="66147"/>
                  <a:pt x="1827054" y="0"/>
                </a:cubicBezTo>
                <a:cubicBezTo>
                  <a:pt x="2171594" y="-66147"/>
                  <a:pt x="2068930" y="9320"/>
                  <a:pt x="2136962" y="0"/>
                </a:cubicBezTo>
                <a:cubicBezTo>
                  <a:pt x="2204994" y="-9320"/>
                  <a:pt x="2593456" y="20352"/>
                  <a:pt x="2828296" y="0"/>
                </a:cubicBezTo>
                <a:cubicBezTo>
                  <a:pt x="3063136" y="-20352"/>
                  <a:pt x="3110804" y="8994"/>
                  <a:pt x="3233561" y="0"/>
                </a:cubicBezTo>
                <a:cubicBezTo>
                  <a:pt x="3356318" y="-8994"/>
                  <a:pt x="3827339" y="33990"/>
                  <a:pt x="4020252" y="0"/>
                </a:cubicBezTo>
                <a:cubicBezTo>
                  <a:pt x="4213165" y="-33990"/>
                  <a:pt x="4579685" y="84911"/>
                  <a:pt x="4806943" y="0"/>
                </a:cubicBezTo>
                <a:cubicBezTo>
                  <a:pt x="5034201" y="-84911"/>
                  <a:pt x="5065509" y="42154"/>
                  <a:pt x="5212208" y="0"/>
                </a:cubicBezTo>
                <a:cubicBezTo>
                  <a:pt x="5358908" y="-42154"/>
                  <a:pt x="5599393" y="10037"/>
                  <a:pt x="5808186" y="0"/>
                </a:cubicBezTo>
                <a:cubicBezTo>
                  <a:pt x="6016979" y="-10037"/>
                  <a:pt x="6352153" y="5181"/>
                  <a:pt x="6594876" y="0"/>
                </a:cubicBezTo>
                <a:cubicBezTo>
                  <a:pt x="6837599" y="-5181"/>
                  <a:pt x="6872689" y="47898"/>
                  <a:pt x="7000141" y="0"/>
                </a:cubicBezTo>
                <a:cubicBezTo>
                  <a:pt x="7127594" y="-47898"/>
                  <a:pt x="7320454" y="22381"/>
                  <a:pt x="7500762" y="0"/>
                </a:cubicBezTo>
                <a:cubicBezTo>
                  <a:pt x="7681070" y="-22381"/>
                  <a:pt x="8068904" y="43632"/>
                  <a:pt x="8287453" y="0"/>
                </a:cubicBezTo>
                <a:cubicBezTo>
                  <a:pt x="8506002" y="-43632"/>
                  <a:pt x="8665319" y="29831"/>
                  <a:pt x="8788075" y="0"/>
                </a:cubicBezTo>
                <a:cubicBezTo>
                  <a:pt x="8910831" y="-29831"/>
                  <a:pt x="9184395" y="76371"/>
                  <a:pt x="9479409" y="0"/>
                </a:cubicBezTo>
                <a:cubicBezTo>
                  <a:pt x="9774423" y="-76371"/>
                  <a:pt x="10218286" y="51394"/>
                  <a:pt x="10576008" y="0"/>
                </a:cubicBezTo>
                <a:cubicBezTo>
                  <a:pt x="11109099" y="-68158"/>
                  <a:pt x="11615765" y="404465"/>
                  <a:pt x="11616371" y="1040363"/>
                </a:cubicBezTo>
                <a:cubicBezTo>
                  <a:pt x="11628814" y="1274456"/>
                  <a:pt x="11578625" y="1405051"/>
                  <a:pt x="11616371" y="1593225"/>
                </a:cubicBezTo>
                <a:cubicBezTo>
                  <a:pt x="11654117" y="1781399"/>
                  <a:pt x="11577231" y="2023543"/>
                  <a:pt x="11616371" y="2146088"/>
                </a:cubicBezTo>
                <a:cubicBezTo>
                  <a:pt x="11655511" y="2268633"/>
                  <a:pt x="11581649" y="2385226"/>
                  <a:pt x="11616371" y="2615723"/>
                </a:cubicBezTo>
                <a:cubicBezTo>
                  <a:pt x="11651093" y="2846220"/>
                  <a:pt x="11558742" y="2941975"/>
                  <a:pt x="11616371" y="3168586"/>
                </a:cubicBezTo>
                <a:cubicBezTo>
                  <a:pt x="11674000" y="3395197"/>
                  <a:pt x="11591038" y="3525812"/>
                  <a:pt x="11616371" y="3763061"/>
                </a:cubicBezTo>
                <a:cubicBezTo>
                  <a:pt x="11641704" y="4000310"/>
                  <a:pt x="11607691" y="4032837"/>
                  <a:pt x="11616371" y="4232697"/>
                </a:cubicBezTo>
                <a:cubicBezTo>
                  <a:pt x="11625051" y="4432557"/>
                  <a:pt x="11537409" y="4944872"/>
                  <a:pt x="11616371" y="5201692"/>
                </a:cubicBezTo>
                <a:cubicBezTo>
                  <a:pt x="11669568" y="5787540"/>
                  <a:pt x="11181436" y="6132558"/>
                  <a:pt x="10576008" y="6242055"/>
                </a:cubicBezTo>
                <a:cubicBezTo>
                  <a:pt x="10374431" y="6287557"/>
                  <a:pt x="10257675" y="6195180"/>
                  <a:pt x="10170743" y="6242055"/>
                </a:cubicBezTo>
                <a:cubicBezTo>
                  <a:pt x="10083812" y="6288930"/>
                  <a:pt x="9816414" y="6209796"/>
                  <a:pt x="9479409" y="6242055"/>
                </a:cubicBezTo>
                <a:cubicBezTo>
                  <a:pt x="9142404" y="6274314"/>
                  <a:pt x="8859988" y="6205678"/>
                  <a:pt x="8692718" y="6242055"/>
                </a:cubicBezTo>
                <a:cubicBezTo>
                  <a:pt x="8525448" y="6278432"/>
                  <a:pt x="8290000" y="6235023"/>
                  <a:pt x="8096740" y="6242055"/>
                </a:cubicBezTo>
                <a:cubicBezTo>
                  <a:pt x="7903480" y="6249087"/>
                  <a:pt x="7936586" y="6225049"/>
                  <a:pt x="7786832" y="6242055"/>
                </a:cubicBezTo>
                <a:cubicBezTo>
                  <a:pt x="7637078" y="6259061"/>
                  <a:pt x="7482648" y="6216186"/>
                  <a:pt x="7190854" y="6242055"/>
                </a:cubicBezTo>
                <a:cubicBezTo>
                  <a:pt x="6899060" y="6267924"/>
                  <a:pt x="6613198" y="6234561"/>
                  <a:pt x="6404163" y="6242055"/>
                </a:cubicBezTo>
                <a:cubicBezTo>
                  <a:pt x="6195128" y="6249549"/>
                  <a:pt x="6020413" y="6174932"/>
                  <a:pt x="5808186" y="6242055"/>
                </a:cubicBezTo>
                <a:cubicBezTo>
                  <a:pt x="5595959" y="6309178"/>
                  <a:pt x="5577477" y="6209313"/>
                  <a:pt x="5498277" y="6242055"/>
                </a:cubicBezTo>
                <a:cubicBezTo>
                  <a:pt x="5419077" y="6274797"/>
                  <a:pt x="5260443" y="6206871"/>
                  <a:pt x="5188369" y="6242055"/>
                </a:cubicBezTo>
                <a:cubicBezTo>
                  <a:pt x="5116295" y="6277239"/>
                  <a:pt x="4813559" y="6186008"/>
                  <a:pt x="4592391" y="6242055"/>
                </a:cubicBezTo>
                <a:cubicBezTo>
                  <a:pt x="4371223" y="6298102"/>
                  <a:pt x="4172062" y="6201825"/>
                  <a:pt x="3996413" y="6242055"/>
                </a:cubicBezTo>
                <a:cubicBezTo>
                  <a:pt x="3820764" y="6282285"/>
                  <a:pt x="3798264" y="6211515"/>
                  <a:pt x="3686504" y="6242055"/>
                </a:cubicBezTo>
                <a:cubicBezTo>
                  <a:pt x="3574744" y="6272595"/>
                  <a:pt x="3387094" y="6207015"/>
                  <a:pt x="3185883" y="6242055"/>
                </a:cubicBezTo>
                <a:cubicBezTo>
                  <a:pt x="2984672" y="6277095"/>
                  <a:pt x="2752827" y="6208343"/>
                  <a:pt x="2589905" y="6242055"/>
                </a:cubicBezTo>
                <a:cubicBezTo>
                  <a:pt x="2426983" y="6275767"/>
                  <a:pt x="2397489" y="6220183"/>
                  <a:pt x="2279997" y="6242055"/>
                </a:cubicBezTo>
                <a:cubicBezTo>
                  <a:pt x="2162505" y="6263927"/>
                  <a:pt x="1427606" y="6094497"/>
                  <a:pt x="1040363" y="6242055"/>
                </a:cubicBezTo>
                <a:cubicBezTo>
                  <a:pt x="469614" y="6283152"/>
                  <a:pt x="16530" y="5625656"/>
                  <a:pt x="0" y="5201692"/>
                </a:cubicBezTo>
                <a:cubicBezTo>
                  <a:pt x="-63817" y="4929041"/>
                  <a:pt x="53229" y="4766408"/>
                  <a:pt x="0" y="4607216"/>
                </a:cubicBezTo>
                <a:cubicBezTo>
                  <a:pt x="-53229" y="4448024"/>
                  <a:pt x="10641" y="4249681"/>
                  <a:pt x="0" y="3929514"/>
                </a:cubicBezTo>
                <a:cubicBezTo>
                  <a:pt x="-10641" y="3609347"/>
                  <a:pt x="50339" y="3608079"/>
                  <a:pt x="0" y="3459879"/>
                </a:cubicBezTo>
                <a:cubicBezTo>
                  <a:pt x="-50339" y="3311679"/>
                  <a:pt x="38131" y="3083384"/>
                  <a:pt x="0" y="2948630"/>
                </a:cubicBezTo>
                <a:cubicBezTo>
                  <a:pt x="-38131" y="2813876"/>
                  <a:pt x="24155" y="2537962"/>
                  <a:pt x="0" y="2395767"/>
                </a:cubicBezTo>
                <a:cubicBezTo>
                  <a:pt x="-24155" y="2253572"/>
                  <a:pt x="71058" y="2055959"/>
                  <a:pt x="0" y="1801292"/>
                </a:cubicBezTo>
                <a:cubicBezTo>
                  <a:pt x="-71058" y="1546625"/>
                  <a:pt x="75197" y="1371835"/>
                  <a:pt x="0" y="1040363"/>
                </a:cubicBezTo>
                <a:close/>
              </a:path>
            </a:pathLst>
          </a:custGeom>
          <a:solidFill>
            <a:schemeClr val="bg1"/>
          </a:solidFill>
          <a:ln>
            <a:extLst>
              <a:ext uri="{C807C97D-BFC1-408E-A445-0C87EB9F89A2}">
                <ask:lineSketchStyleProps xmlns:ask="http://schemas.microsoft.com/office/drawing/2018/sketchyshapes" xmln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979E42C3-6731-81E4-7A2F-617C62A74DB0}"/>
              </a:ext>
            </a:extLst>
          </p:cNvPr>
          <p:cNvGrpSpPr/>
          <p:nvPr/>
        </p:nvGrpSpPr>
        <p:grpSpPr>
          <a:xfrm>
            <a:off x="571822" y="3452996"/>
            <a:ext cx="4278451" cy="2175001"/>
            <a:chOff x="892354" y="3758439"/>
            <a:chExt cx="4278451" cy="2175001"/>
          </a:xfrm>
        </p:grpSpPr>
        <p:pic>
          <p:nvPicPr>
            <p:cNvPr id="14" name="Picture 9">
              <a:extLst>
                <a:ext uri="{FF2B5EF4-FFF2-40B4-BE49-F238E27FC236}">
                  <a16:creationId xmlns:a16="http://schemas.microsoft.com/office/drawing/2014/main" id="{951306FF-1CC6-947F-BFD9-B1320D3241D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AA96457E-9466-F011-CAF7-75C1AC3C7A67}"/>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6</a:t>
              </a:r>
            </a:p>
          </p:txBody>
        </p:sp>
      </p:grpSp>
      <p:grpSp>
        <p:nvGrpSpPr>
          <p:cNvPr id="16" name="组合 25">
            <a:extLst>
              <a:ext uri="{FF2B5EF4-FFF2-40B4-BE49-F238E27FC236}">
                <a16:creationId xmlns:a16="http://schemas.microsoft.com/office/drawing/2014/main" id="{187F6033-0CC4-19B4-59BC-ECC55730FFF1}"/>
              </a:ext>
            </a:extLst>
          </p:cNvPr>
          <p:cNvGrpSpPr/>
          <p:nvPr/>
        </p:nvGrpSpPr>
        <p:grpSpPr>
          <a:xfrm>
            <a:off x="431423" y="490825"/>
            <a:ext cx="10222878" cy="2118949"/>
            <a:chOff x="6244928" y="3346515"/>
            <a:chExt cx="5869296" cy="2118949"/>
          </a:xfrm>
        </p:grpSpPr>
        <p:pic>
          <p:nvPicPr>
            <p:cNvPr id="17" name="图片 16">
              <a:extLst>
                <a:ext uri="{FF2B5EF4-FFF2-40B4-BE49-F238E27FC236}">
                  <a16:creationId xmlns:a16="http://schemas.microsoft.com/office/drawing/2014/main" id="{F04E643B-496F-ED63-EB7F-04FAF225FD30}"/>
                </a:ext>
              </a:extLst>
            </p:cNvPr>
            <p:cNvPicPr>
              <a:picLocks noChangeAspect="1"/>
            </p:cNvPicPr>
            <p:nvPr/>
          </p:nvPicPr>
          <p:blipFill rotWithShape="1">
            <a:blip r:embed="rId7" cstate="print">
              <a:duotone>
                <a:schemeClr val="accent4">
                  <a:shade val="45000"/>
                  <a:satMod val="135000"/>
                </a:schemeClr>
                <a:prstClr val="white"/>
              </a:duotone>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t="80759" b="3321"/>
            <a:stretch/>
          </p:blipFill>
          <p:spPr>
            <a:xfrm>
              <a:off x="6244928" y="3346515"/>
              <a:ext cx="5869296" cy="2118949"/>
            </a:xfrm>
            <a:prstGeom prst="rect">
              <a:avLst/>
            </a:prstGeom>
          </p:spPr>
        </p:pic>
        <p:sp>
          <p:nvSpPr>
            <p:cNvPr id="18" name="文本框 21">
              <a:extLst>
                <a:ext uri="{FF2B5EF4-FFF2-40B4-BE49-F238E27FC236}">
                  <a16:creationId xmlns:a16="http://schemas.microsoft.com/office/drawing/2014/main" id="{7AA10EEA-4191-6D3E-5612-1C44944E9607}"/>
                </a:ext>
              </a:extLst>
            </p:cNvPr>
            <p:cNvSpPr txBox="1"/>
            <p:nvPr/>
          </p:nvSpPr>
          <p:spPr>
            <a:xfrm>
              <a:off x="7109761" y="3789940"/>
              <a:ext cx="405225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Xác định tổng số tiền nhóm có.</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9" name="组合 25">
            <a:extLst>
              <a:ext uri="{FF2B5EF4-FFF2-40B4-BE49-F238E27FC236}">
                <a16:creationId xmlns:a16="http://schemas.microsoft.com/office/drawing/2014/main" id="{B5678E74-195B-FEFB-2DD2-8A1BA2EFD050}"/>
              </a:ext>
            </a:extLst>
          </p:cNvPr>
          <p:cNvGrpSpPr/>
          <p:nvPr/>
        </p:nvGrpSpPr>
        <p:grpSpPr>
          <a:xfrm>
            <a:off x="3493122" y="2013735"/>
            <a:ext cx="9380397" cy="2609775"/>
            <a:chOff x="6244928" y="3346515"/>
            <a:chExt cx="5869296" cy="2118949"/>
          </a:xfrm>
        </p:grpSpPr>
        <p:pic>
          <p:nvPicPr>
            <p:cNvPr id="20" name="图片 16">
              <a:extLst>
                <a:ext uri="{FF2B5EF4-FFF2-40B4-BE49-F238E27FC236}">
                  <a16:creationId xmlns:a16="http://schemas.microsoft.com/office/drawing/2014/main" id="{E806421B-8A96-FD60-93C8-A6FFABF1D19E}"/>
                </a:ext>
              </a:extLst>
            </p:cNvPr>
            <p:cNvPicPr>
              <a:picLocks noChangeAspect="1"/>
            </p:cNvPicPr>
            <p:nvPr/>
          </p:nvPicPr>
          <p:blipFill rotWithShape="1">
            <a:blip r:embed="rId7" cstate="print">
              <a:duotone>
                <a:schemeClr val="accent4">
                  <a:shade val="45000"/>
                  <a:satMod val="135000"/>
                </a:schemeClr>
                <a:prstClr val="white"/>
              </a:duotone>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t="80759" b="3321"/>
            <a:stretch/>
          </p:blipFill>
          <p:spPr>
            <a:xfrm>
              <a:off x="6244928" y="3346515"/>
              <a:ext cx="5869296" cy="2118949"/>
            </a:xfrm>
            <a:prstGeom prst="rect">
              <a:avLst/>
            </a:prstGeom>
          </p:spPr>
        </p:pic>
        <p:sp>
          <p:nvSpPr>
            <p:cNvPr id="21" name="文本框 21">
              <a:extLst>
                <a:ext uri="{FF2B5EF4-FFF2-40B4-BE49-F238E27FC236}">
                  <a16:creationId xmlns:a16="http://schemas.microsoft.com/office/drawing/2014/main" id="{19ABC499-C7E9-1C26-1BDA-1DF29C0D587C}"/>
                </a:ext>
              </a:extLst>
            </p:cNvPr>
            <p:cNvSpPr txBox="1"/>
            <p:nvPr/>
          </p:nvSpPr>
          <p:spPr>
            <a:xfrm>
              <a:off x="7092065" y="3522812"/>
              <a:ext cx="4052251" cy="12744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Với số tiền ấy, nhóm dự định sẽ mua những mặt hàng nào để đáp ứng yêu cầu tình huống đặt ra?</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2" name="组合 25">
            <a:extLst>
              <a:ext uri="{FF2B5EF4-FFF2-40B4-BE49-F238E27FC236}">
                <a16:creationId xmlns:a16="http://schemas.microsoft.com/office/drawing/2014/main" id="{6AA800D2-8770-613F-6B4C-0BA0F9F756A8}"/>
              </a:ext>
            </a:extLst>
          </p:cNvPr>
          <p:cNvGrpSpPr/>
          <p:nvPr/>
        </p:nvGrpSpPr>
        <p:grpSpPr>
          <a:xfrm>
            <a:off x="4027378" y="4161034"/>
            <a:ext cx="9380397" cy="2609775"/>
            <a:chOff x="6244928" y="3346515"/>
            <a:chExt cx="5869296" cy="2118949"/>
          </a:xfrm>
        </p:grpSpPr>
        <p:pic>
          <p:nvPicPr>
            <p:cNvPr id="23" name="图片 16">
              <a:extLst>
                <a:ext uri="{FF2B5EF4-FFF2-40B4-BE49-F238E27FC236}">
                  <a16:creationId xmlns:a16="http://schemas.microsoft.com/office/drawing/2014/main" id="{384115B5-9000-2524-CD21-22532E4E4897}"/>
                </a:ext>
              </a:extLst>
            </p:cNvPr>
            <p:cNvPicPr>
              <a:picLocks noChangeAspect="1"/>
            </p:cNvPicPr>
            <p:nvPr/>
          </p:nvPicPr>
          <p:blipFill rotWithShape="1">
            <a:blip r:embed="rId7" cstate="print">
              <a:duotone>
                <a:schemeClr val="accent4">
                  <a:shade val="45000"/>
                  <a:satMod val="135000"/>
                </a:schemeClr>
                <a:prstClr val="white"/>
              </a:duotone>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t="80759" b="3321"/>
            <a:stretch/>
          </p:blipFill>
          <p:spPr>
            <a:xfrm>
              <a:off x="6244928" y="3346515"/>
              <a:ext cx="5869296" cy="2118949"/>
            </a:xfrm>
            <a:prstGeom prst="rect">
              <a:avLst/>
            </a:prstGeom>
          </p:spPr>
        </p:pic>
        <p:sp>
          <p:nvSpPr>
            <p:cNvPr id="24" name="文本框 21">
              <a:extLst>
                <a:ext uri="{FF2B5EF4-FFF2-40B4-BE49-F238E27FC236}">
                  <a16:creationId xmlns:a16="http://schemas.microsoft.com/office/drawing/2014/main" id="{76F96A86-3042-E5F7-3B93-499C2AAA134C}"/>
                </a:ext>
              </a:extLst>
            </p:cNvPr>
            <p:cNvSpPr txBox="1"/>
            <p:nvPr/>
          </p:nvSpPr>
          <p:spPr>
            <a:xfrm>
              <a:off x="7104922" y="3622915"/>
              <a:ext cx="4052251" cy="8746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So sánh giá của các mặt hàng để lựa chọn mặt hàng phù hợp nhất.</a:t>
              </a:r>
            </a:p>
          </p:txBody>
        </p:sp>
      </p:grpSp>
    </p:spTree>
    <p:extLst>
      <p:ext uri="{BB962C8B-B14F-4D97-AF65-F5344CB8AC3E}">
        <p14:creationId xmlns:p14="http://schemas.microsoft.com/office/powerpoint/2010/main" val="1085355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58D3F20-73F3-992B-F67A-FD6A200F33D7}"/>
              </a:ext>
            </a:extLst>
          </p:cNvPr>
          <p:cNvSpPr txBox="1"/>
          <p:nvPr/>
        </p:nvSpPr>
        <p:spPr>
          <a:xfrm>
            <a:off x="3739793" y="1674688"/>
            <a:ext cx="4469259" cy="2123658"/>
          </a:xfrm>
          <a:prstGeom prst="rect">
            <a:avLst/>
          </a:prstGeom>
          <a:noFill/>
        </p:spPr>
        <p:txBody>
          <a:bodyPr wrap="square" rtlCol="0">
            <a:spAutoFit/>
          </a:bodyPr>
          <a:lstStyle/>
          <a:p>
            <a:pPr algn="ctr"/>
            <a:r>
              <a:rPr lang="en-US" sz="4400" b="1" dirty="0">
                <a:solidFill>
                  <a:srgbClr val="002060"/>
                </a:solidFill>
                <a:effectLst/>
                <a:latin typeface="Cambria" panose="02040503050406030204" pitchFamily="18" charset="0"/>
                <a:ea typeface="Cambria" panose="02040503050406030204" pitchFamily="18" charset="0"/>
              </a:rPr>
              <a:t>Chia </a:t>
            </a:r>
            <a:r>
              <a:rPr lang="en-US" sz="4400" b="1" dirty="0" err="1">
                <a:solidFill>
                  <a:srgbClr val="002060"/>
                </a:solidFill>
                <a:effectLst/>
                <a:latin typeface="Cambria" panose="02040503050406030204" pitchFamily="18" charset="0"/>
                <a:ea typeface="Cambria" panose="02040503050406030204" pitchFamily="18" charset="0"/>
              </a:rPr>
              <a:t>sẻ</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về</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sự</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lựa</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chọn</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của</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nhóm</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trước</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lớp</a:t>
            </a:r>
            <a:r>
              <a:rPr lang="en-US" sz="4400" b="1" dirty="0">
                <a:solidFill>
                  <a:srgbClr val="002060"/>
                </a:solidFill>
                <a:effectLst/>
                <a:latin typeface="Cambria" panose="02040503050406030204" pitchFamily="18" charset="0"/>
                <a:ea typeface="Cambria" panose="02040503050406030204" pitchFamily="18" charset="0"/>
              </a:rPr>
              <a:t> </a:t>
            </a:r>
            <a:endParaRPr lang="en-US" sz="4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7500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floor, colorful, furniture&#10;&#10;Description automatically generated">
            <a:extLst>
              <a:ext uri="{FF2B5EF4-FFF2-40B4-BE49-F238E27FC236}">
                <a16:creationId xmlns:a16="http://schemas.microsoft.com/office/drawing/2014/main" id="{9BE74CE0-6333-E442-3AF7-271A34D726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3" name="Picture 2" descr="A group of people looking at a computer screen&#10;&#10;Description automatically generated with low confidence">
            <a:extLst>
              <a:ext uri="{FF2B5EF4-FFF2-40B4-BE49-F238E27FC236}">
                <a16:creationId xmlns:a16="http://schemas.microsoft.com/office/drawing/2014/main" id="{BEC99AA7-002D-21FF-DF69-F7FB43DE4C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8226" y1="76444" x2="55352" y2="76444"/>
                        <a14:foregroundMark x1="70816" y1="68687" x2="80248" y2="77576"/>
                        <a14:foregroundMark x1="80574" y1="69576" x2="70964" y2="69576"/>
                        <a14:foregroundMark x1="40095" y1="74222" x2="48226" y2="74222"/>
                        <a14:foregroundMark x1="80248" y1="67556" x2="81047" y2="67556"/>
                        <a14:foregroundMark x1="81697" y1="67354" x2="81697" y2="67354"/>
                        <a14:foregroundMark x1="78770" y1="67354" x2="80396" y2="67354"/>
                        <a14:foregroundMark x1="81549" y1="66909" x2="81549" y2="66909"/>
                        <a14:foregroundMark x1="82022" y1="66909" x2="82022" y2="67556"/>
                      </a14:backgroundRemoval>
                    </a14:imgEffect>
                  </a14:imgLayer>
                </a14:imgProps>
              </a:ext>
              <a:ext uri="{28A0092B-C50C-407E-A947-70E740481C1C}">
                <a14:useLocalDpi xmlns:a14="http://schemas.microsoft.com/office/drawing/2010/main" val="0"/>
              </a:ext>
            </a:extLst>
          </a:blip>
          <a:stretch>
            <a:fillRect/>
          </a:stretch>
        </p:blipFill>
        <p:spPr>
          <a:xfrm>
            <a:off x="1227210" y="960120"/>
            <a:ext cx="9371820" cy="6858000"/>
          </a:xfrm>
          <a:prstGeom prst="rect">
            <a:avLst/>
          </a:prstGeom>
        </p:spPr>
      </p:pic>
      <p:grpSp>
        <p:nvGrpSpPr>
          <p:cNvPr id="9" name="Group 8">
            <a:extLst>
              <a:ext uri="{FF2B5EF4-FFF2-40B4-BE49-F238E27FC236}">
                <a16:creationId xmlns:a16="http://schemas.microsoft.com/office/drawing/2014/main" id="{A0667C7F-5B7A-D399-438D-60FD9549926F}"/>
              </a:ext>
            </a:extLst>
          </p:cNvPr>
          <p:cNvGrpSpPr/>
          <p:nvPr/>
        </p:nvGrpSpPr>
        <p:grpSpPr>
          <a:xfrm>
            <a:off x="437151" y="150791"/>
            <a:ext cx="11504409" cy="1823193"/>
            <a:chOff x="60503" y="4095202"/>
            <a:chExt cx="28620022" cy="8063598"/>
          </a:xfrm>
        </p:grpSpPr>
        <p:sp>
          <p:nvSpPr>
            <p:cNvPr id="10" name="Rectangle: Rounded Corners 9">
              <a:extLst>
                <a:ext uri="{FF2B5EF4-FFF2-40B4-BE49-F238E27FC236}">
                  <a16:creationId xmlns:a16="http://schemas.microsoft.com/office/drawing/2014/main" id="{B32ED4BE-FA3C-CACC-1DE5-49B25BC94E9D}"/>
                </a:ext>
              </a:extLst>
            </p:cNvPr>
            <p:cNvSpPr/>
            <p:nvPr/>
          </p:nvSpPr>
          <p:spPr>
            <a:xfrm>
              <a:off x="60503" y="4095202"/>
              <a:ext cx="28620022" cy="7857585"/>
            </a:xfrm>
            <a:custGeom>
              <a:avLst/>
              <a:gdLst>
                <a:gd name="connsiteX0" fmla="*/ 0 w 28620022"/>
                <a:gd name="connsiteY0" fmla="*/ 1309624 h 7857585"/>
                <a:gd name="connsiteX1" fmla="*/ 1309624 w 28620022"/>
                <a:gd name="connsiteY1" fmla="*/ 0 h 7857585"/>
                <a:gd name="connsiteX2" fmla="*/ 1120527 w 28620022"/>
                <a:gd name="connsiteY2" fmla="*/ 0 h 7857585"/>
                <a:gd name="connsiteX3" fmla="*/ 1711454 w 28620022"/>
                <a:gd name="connsiteY3" fmla="*/ 0 h 7857585"/>
                <a:gd name="connsiteX4" fmla="*/ 2562389 w 28620022"/>
                <a:gd name="connsiteY4" fmla="*/ 0 h 7857585"/>
                <a:gd name="connsiteX5" fmla="*/ 3153315 w 28620022"/>
                <a:gd name="connsiteY5" fmla="*/ 0 h 7857585"/>
                <a:gd name="connsiteX6" fmla="*/ 3744242 w 28620022"/>
                <a:gd name="connsiteY6" fmla="*/ 0 h 7857585"/>
                <a:gd name="connsiteX7" fmla="*/ 3815153 w 28620022"/>
                <a:gd name="connsiteY7" fmla="*/ 0 h 7857585"/>
                <a:gd name="connsiteX8" fmla="*/ 4926095 w 28620022"/>
                <a:gd name="connsiteY8" fmla="*/ 0 h 7857585"/>
                <a:gd name="connsiteX9" fmla="*/ 5777030 w 28620022"/>
                <a:gd name="connsiteY9" fmla="*/ 0 h 7857585"/>
                <a:gd name="connsiteX10" fmla="*/ 6887972 w 28620022"/>
                <a:gd name="connsiteY10" fmla="*/ 0 h 7857585"/>
                <a:gd name="connsiteX11" fmla="*/ 6698875 w 28620022"/>
                <a:gd name="connsiteY11" fmla="*/ 0 h 7857585"/>
                <a:gd name="connsiteX12" fmla="*/ 6509779 w 28620022"/>
                <a:gd name="connsiteY12" fmla="*/ 0 h 7857585"/>
                <a:gd name="connsiteX13" fmla="*/ 6580690 w 28620022"/>
                <a:gd name="connsiteY13" fmla="*/ 0 h 7857585"/>
                <a:gd name="connsiteX14" fmla="*/ 7691632 w 28620022"/>
                <a:gd name="connsiteY14" fmla="*/ 0 h 7857585"/>
                <a:gd name="connsiteX15" fmla="*/ 8282559 w 28620022"/>
                <a:gd name="connsiteY15" fmla="*/ 0 h 7857585"/>
                <a:gd name="connsiteX16" fmla="*/ 8353470 w 28620022"/>
                <a:gd name="connsiteY16" fmla="*/ 0 h 7857585"/>
                <a:gd name="connsiteX17" fmla="*/ 8164374 w 28620022"/>
                <a:gd name="connsiteY17" fmla="*/ 0 h 7857585"/>
                <a:gd name="connsiteX18" fmla="*/ 7975277 w 28620022"/>
                <a:gd name="connsiteY18" fmla="*/ 0 h 7857585"/>
                <a:gd name="connsiteX19" fmla="*/ 8046188 w 28620022"/>
                <a:gd name="connsiteY19" fmla="*/ 0 h 7857585"/>
                <a:gd name="connsiteX20" fmla="*/ 8117099 w 28620022"/>
                <a:gd name="connsiteY20" fmla="*/ 0 h 7857585"/>
                <a:gd name="connsiteX21" fmla="*/ 9228042 w 28620022"/>
                <a:gd name="connsiteY21" fmla="*/ 0 h 7857585"/>
                <a:gd name="connsiteX22" fmla="*/ 9298953 w 28620022"/>
                <a:gd name="connsiteY22" fmla="*/ 0 h 7857585"/>
                <a:gd name="connsiteX23" fmla="*/ 9109856 w 28620022"/>
                <a:gd name="connsiteY23" fmla="*/ 0 h 7857585"/>
                <a:gd name="connsiteX24" fmla="*/ 9180767 w 28620022"/>
                <a:gd name="connsiteY24" fmla="*/ 0 h 7857585"/>
                <a:gd name="connsiteX25" fmla="*/ 10031702 w 28620022"/>
                <a:gd name="connsiteY25" fmla="*/ 0 h 7857585"/>
                <a:gd name="connsiteX26" fmla="*/ 10622629 w 28620022"/>
                <a:gd name="connsiteY26" fmla="*/ 0 h 7857585"/>
                <a:gd name="connsiteX27" fmla="*/ 10693540 w 28620022"/>
                <a:gd name="connsiteY27" fmla="*/ 0 h 7857585"/>
                <a:gd name="connsiteX28" fmla="*/ 10504443 w 28620022"/>
                <a:gd name="connsiteY28" fmla="*/ 0 h 7857585"/>
                <a:gd name="connsiteX29" fmla="*/ 11615385 w 28620022"/>
                <a:gd name="connsiteY29" fmla="*/ 0 h 7857585"/>
                <a:gd name="connsiteX30" fmla="*/ 12206312 w 28620022"/>
                <a:gd name="connsiteY30" fmla="*/ 0 h 7857585"/>
                <a:gd name="connsiteX31" fmla="*/ 13317254 w 28620022"/>
                <a:gd name="connsiteY31" fmla="*/ 0 h 7857585"/>
                <a:gd name="connsiteX32" fmla="*/ 13908181 w 28620022"/>
                <a:gd name="connsiteY32" fmla="*/ 0 h 7857585"/>
                <a:gd name="connsiteX33" fmla="*/ 15019123 w 28620022"/>
                <a:gd name="connsiteY33" fmla="*/ 0 h 7857585"/>
                <a:gd name="connsiteX34" fmla="*/ 15610050 w 28620022"/>
                <a:gd name="connsiteY34" fmla="*/ 0 h 7857585"/>
                <a:gd name="connsiteX35" fmla="*/ 15420953 w 28620022"/>
                <a:gd name="connsiteY35" fmla="*/ 0 h 7857585"/>
                <a:gd name="connsiteX36" fmla="*/ 16531895 w 28620022"/>
                <a:gd name="connsiteY36" fmla="*/ 0 h 7857585"/>
                <a:gd name="connsiteX37" fmla="*/ 17382830 w 28620022"/>
                <a:gd name="connsiteY37" fmla="*/ 0 h 7857585"/>
                <a:gd name="connsiteX38" fmla="*/ 17193733 w 28620022"/>
                <a:gd name="connsiteY38" fmla="*/ 0 h 7857585"/>
                <a:gd name="connsiteX39" fmla="*/ 18304675 w 28620022"/>
                <a:gd name="connsiteY39" fmla="*/ 0 h 7857585"/>
                <a:gd name="connsiteX40" fmla="*/ 19415618 w 28620022"/>
                <a:gd name="connsiteY40" fmla="*/ 0 h 7857585"/>
                <a:gd name="connsiteX41" fmla="*/ 19226521 w 28620022"/>
                <a:gd name="connsiteY41" fmla="*/ 0 h 7857585"/>
                <a:gd name="connsiteX42" fmla="*/ 19817448 w 28620022"/>
                <a:gd name="connsiteY42" fmla="*/ 0 h 7857585"/>
                <a:gd name="connsiteX43" fmla="*/ 20148367 w 28620022"/>
                <a:gd name="connsiteY43" fmla="*/ 0 h 7857585"/>
                <a:gd name="connsiteX44" fmla="*/ 20739293 w 28620022"/>
                <a:gd name="connsiteY44" fmla="*/ 0 h 7857585"/>
                <a:gd name="connsiteX45" fmla="*/ 21070212 w 28620022"/>
                <a:gd name="connsiteY45" fmla="*/ 0 h 7857585"/>
                <a:gd name="connsiteX46" fmla="*/ 21401131 w 28620022"/>
                <a:gd name="connsiteY46" fmla="*/ 0 h 7857585"/>
                <a:gd name="connsiteX47" fmla="*/ 21472042 w 28620022"/>
                <a:gd name="connsiteY47" fmla="*/ 0 h 7857585"/>
                <a:gd name="connsiteX48" fmla="*/ 21542954 w 28620022"/>
                <a:gd name="connsiteY48" fmla="*/ 0 h 7857585"/>
                <a:gd name="connsiteX49" fmla="*/ 22133880 w 28620022"/>
                <a:gd name="connsiteY49" fmla="*/ 0 h 7857585"/>
                <a:gd name="connsiteX50" fmla="*/ 22204791 w 28620022"/>
                <a:gd name="connsiteY50" fmla="*/ 0 h 7857585"/>
                <a:gd name="connsiteX51" fmla="*/ 23315734 w 28620022"/>
                <a:gd name="connsiteY51" fmla="*/ 0 h 7857585"/>
                <a:gd name="connsiteX52" fmla="*/ 24426676 w 28620022"/>
                <a:gd name="connsiteY52" fmla="*/ 0 h 7857585"/>
                <a:gd name="connsiteX53" fmla="*/ 25017602 w 28620022"/>
                <a:gd name="connsiteY53" fmla="*/ 0 h 7857585"/>
                <a:gd name="connsiteX54" fmla="*/ 25348521 w 28620022"/>
                <a:gd name="connsiteY54" fmla="*/ 0 h 7857585"/>
                <a:gd name="connsiteX55" fmla="*/ 26199456 w 28620022"/>
                <a:gd name="connsiteY55" fmla="*/ 0 h 7857585"/>
                <a:gd name="connsiteX56" fmla="*/ 26530375 w 28620022"/>
                <a:gd name="connsiteY56" fmla="*/ 0 h 7857585"/>
                <a:gd name="connsiteX57" fmla="*/ 26341278 w 28620022"/>
                <a:gd name="connsiteY57" fmla="*/ 0 h 7857585"/>
                <a:gd name="connsiteX58" fmla="*/ 27310398 w 28620022"/>
                <a:gd name="connsiteY58" fmla="*/ 0 h 7857585"/>
                <a:gd name="connsiteX59" fmla="*/ 28620022 w 28620022"/>
                <a:gd name="connsiteY59" fmla="*/ 1309624 h 7857585"/>
                <a:gd name="connsiteX60" fmla="*/ 28620022 w 28620022"/>
                <a:gd name="connsiteY60" fmla="*/ 1839278 h 7857585"/>
                <a:gd name="connsiteX61" fmla="*/ 28620022 w 28620022"/>
                <a:gd name="connsiteY61" fmla="*/ 2526082 h 7857585"/>
                <a:gd name="connsiteX62" fmla="*/ 28620022 w 28620022"/>
                <a:gd name="connsiteY62" fmla="*/ 2950970 h 7857585"/>
                <a:gd name="connsiteX63" fmla="*/ 28620022 w 28620022"/>
                <a:gd name="connsiteY63" fmla="*/ 3533007 h 7857585"/>
                <a:gd name="connsiteX64" fmla="*/ 28620022 w 28620022"/>
                <a:gd name="connsiteY64" fmla="*/ 4062661 h 7857585"/>
                <a:gd name="connsiteX65" fmla="*/ 28620022 w 28620022"/>
                <a:gd name="connsiteY65" fmla="*/ 4644699 h 7857585"/>
                <a:gd name="connsiteX66" fmla="*/ 28620022 w 28620022"/>
                <a:gd name="connsiteY66" fmla="*/ 5174353 h 7857585"/>
                <a:gd name="connsiteX67" fmla="*/ 28620022 w 28620022"/>
                <a:gd name="connsiteY67" fmla="*/ 5599240 h 7857585"/>
                <a:gd name="connsiteX68" fmla="*/ 28620022 w 28620022"/>
                <a:gd name="connsiteY68" fmla="*/ 6547961 h 7857585"/>
                <a:gd name="connsiteX69" fmla="*/ 27310398 w 28620022"/>
                <a:gd name="connsiteY69" fmla="*/ 7857585 h 7857585"/>
                <a:gd name="connsiteX70" fmla="*/ 26459464 w 28620022"/>
                <a:gd name="connsiteY70" fmla="*/ 7857585 h 7857585"/>
                <a:gd name="connsiteX71" fmla="*/ 26648560 w 28620022"/>
                <a:gd name="connsiteY71" fmla="*/ 7857585 h 7857585"/>
                <a:gd name="connsiteX72" fmla="*/ 26317641 w 28620022"/>
                <a:gd name="connsiteY72" fmla="*/ 7857585 h 7857585"/>
                <a:gd name="connsiteX73" fmla="*/ 25466707 w 28620022"/>
                <a:gd name="connsiteY73" fmla="*/ 7857585 h 7857585"/>
                <a:gd name="connsiteX74" fmla="*/ 24615772 w 28620022"/>
                <a:gd name="connsiteY74" fmla="*/ 7857585 h 7857585"/>
                <a:gd name="connsiteX75" fmla="*/ 23504830 w 28620022"/>
                <a:gd name="connsiteY75" fmla="*/ 7857585 h 7857585"/>
                <a:gd name="connsiteX76" fmla="*/ 23693927 w 28620022"/>
                <a:gd name="connsiteY76" fmla="*/ 7857585 h 7857585"/>
                <a:gd name="connsiteX77" fmla="*/ 23363008 w 28620022"/>
                <a:gd name="connsiteY77" fmla="*/ 7857585 h 7857585"/>
                <a:gd name="connsiteX78" fmla="*/ 22512073 w 28620022"/>
                <a:gd name="connsiteY78" fmla="*/ 7857585 h 7857585"/>
                <a:gd name="connsiteX79" fmla="*/ 22181154 w 28620022"/>
                <a:gd name="connsiteY79" fmla="*/ 7857585 h 7857585"/>
                <a:gd name="connsiteX80" fmla="*/ 21590228 w 28620022"/>
                <a:gd name="connsiteY80" fmla="*/ 7857585 h 7857585"/>
                <a:gd name="connsiteX81" fmla="*/ 20479286 w 28620022"/>
                <a:gd name="connsiteY81" fmla="*/ 7857585 h 7857585"/>
                <a:gd name="connsiteX82" fmla="*/ 19368343 w 28620022"/>
                <a:gd name="connsiteY82" fmla="*/ 7857585 h 7857585"/>
                <a:gd name="connsiteX83" fmla="*/ 18777417 w 28620022"/>
                <a:gd name="connsiteY83" fmla="*/ 7857585 h 7857585"/>
                <a:gd name="connsiteX84" fmla="*/ 17666475 w 28620022"/>
                <a:gd name="connsiteY84" fmla="*/ 7857585 h 7857585"/>
                <a:gd name="connsiteX85" fmla="*/ 17855571 w 28620022"/>
                <a:gd name="connsiteY85" fmla="*/ 7857585 h 7857585"/>
                <a:gd name="connsiteX86" fmla="*/ 18044668 w 28620022"/>
                <a:gd name="connsiteY86" fmla="*/ 7857585 h 7857585"/>
                <a:gd name="connsiteX87" fmla="*/ 17453741 w 28620022"/>
                <a:gd name="connsiteY87" fmla="*/ 7857585 h 7857585"/>
                <a:gd name="connsiteX88" fmla="*/ 16602807 w 28620022"/>
                <a:gd name="connsiteY88" fmla="*/ 7857585 h 7857585"/>
                <a:gd name="connsiteX89" fmla="*/ 16011880 w 28620022"/>
                <a:gd name="connsiteY89" fmla="*/ 7857585 h 7857585"/>
                <a:gd name="connsiteX90" fmla="*/ 15160945 w 28620022"/>
                <a:gd name="connsiteY90" fmla="*/ 7857585 h 7857585"/>
                <a:gd name="connsiteX91" fmla="*/ 14570019 w 28620022"/>
                <a:gd name="connsiteY91" fmla="*/ 7857585 h 7857585"/>
                <a:gd name="connsiteX92" fmla="*/ 14499108 w 28620022"/>
                <a:gd name="connsiteY92" fmla="*/ 7857585 h 7857585"/>
                <a:gd name="connsiteX93" fmla="*/ 13648173 w 28620022"/>
                <a:gd name="connsiteY93" fmla="*/ 7857585 h 7857585"/>
                <a:gd name="connsiteX94" fmla="*/ 12537231 w 28620022"/>
                <a:gd name="connsiteY94" fmla="*/ 7857585 h 7857585"/>
                <a:gd name="connsiteX95" fmla="*/ 12466320 w 28620022"/>
                <a:gd name="connsiteY95" fmla="*/ 7857585 h 7857585"/>
                <a:gd name="connsiteX96" fmla="*/ 12395409 w 28620022"/>
                <a:gd name="connsiteY96" fmla="*/ 7857585 h 7857585"/>
                <a:gd name="connsiteX97" fmla="*/ 12064490 w 28620022"/>
                <a:gd name="connsiteY97" fmla="*/ 7857585 h 7857585"/>
                <a:gd name="connsiteX98" fmla="*/ 12253586 w 28620022"/>
                <a:gd name="connsiteY98" fmla="*/ 7857585 h 7857585"/>
                <a:gd name="connsiteX99" fmla="*/ 11662659 w 28620022"/>
                <a:gd name="connsiteY99" fmla="*/ 7857585 h 7857585"/>
                <a:gd name="connsiteX100" fmla="*/ 11331741 w 28620022"/>
                <a:gd name="connsiteY100" fmla="*/ 7857585 h 7857585"/>
                <a:gd name="connsiteX101" fmla="*/ 11260829 w 28620022"/>
                <a:gd name="connsiteY101" fmla="*/ 7857585 h 7857585"/>
                <a:gd name="connsiteX102" fmla="*/ 10409895 w 28620022"/>
                <a:gd name="connsiteY102" fmla="*/ 7857585 h 7857585"/>
                <a:gd name="connsiteX103" fmla="*/ 9818968 w 28620022"/>
                <a:gd name="connsiteY103" fmla="*/ 7857585 h 7857585"/>
                <a:gd name="connsiteX104" fmla="*/ 9748057 w 28620022"/>
                <a:gd name="connsiteY104" fmla="*/ 7857585 h 7857585"/>
                <a:gd name="connsiteX105" fmla="*/ 8897123 w 28620022"/>
                <a:gd name="connsiteY105" fmla="*/ 7857585 h 7857585"/>
                <a:gd name="connsiteX106" fmla="*/ 8046188 w 28620022"/>
                <a:gd name="connsiteY106" fmla="*/ 7857585 h 7857585"/>
                <a:gd name="connsiteX107" fmla="*/ 7975277 w 28620022"/>
                <a:gd name="connsiteY107" fmla="*/ 7857585 h 7857585"/>
                <a:gd name="connsiteX108" fmla="*/ 8164374 w 28620022"/>
                <a:gd name="connsiteY108" fmla="*/ 7857585 h 7857585"/>
                <a:gd name="connsiteX109" fmla="*/ 7313439 w 28620022"/>
                <a:gd name="connsiteY109" fmla="*/ 7857585 h 7857585"/>
                <a:gd name="connsiteX110" fmla="*/ 6202497 w 28620022"/>
                <a:gd name="connsiteY110" fmla="*/ 7857585 h 7857585"/>
                <a:gd name="connsiteX111" fmla="*/ 5611570 w 28620022"/>
                <a:gd name="connsiteY111" fmla="*/ 7857585 h 7857585"/>
                <a:gd name="connsiteX112" fmla="*/ 5280651 w 28620022"/>
                <a:gd name="connsiteY112" fmla="*/ 7857585 h 7857585"/>
                <a:gd name="connsiteX113" fmla="*/ 4429717 w 28620022"/>
                <a:gd name="connsiteY113" fmla="*/ 7857585 h 7857585"/>
                <a:gd name="connsiteX114" fmla="*/ 3578782 w 28620022"/>
                <a:gd name="connsiteY114" fmla="*/ 7857585 h 7857585"/>
                <a:gd name="connsiteX115" fmla="*/ 3507871 w 28620022"/>
                <a:gd name="connsiteY115" fmla="*/ 7857585 h 7857585"/>
                <a:gd name="connsiteX116" fmla="*/ 2916945 w 28620022"/>
                <a:gd name="connsiteY116" fmla="*/ 7857585 h 7857585"/>
                <a:gd name="connsiteX117" fmla="*/ 1309624 w 28620022"/>
                <a:gd name="connsiteY117" fmla="*/ 7857585 h 7857585"/>
                <a:gd name="connsiteX118" fmla="*/ 0 w 28620022"/>
                <a:gd name="connsiteY118" fmla="*/ 6547961 h 7857585"/>
                <a:gd name="connsiteX119" fmla="*/ 0 w 28620022"/>
                <a:gd name="connsiteY119" fmla="*/ 6123074 h 7857585"/>
                <a:gd name="connsiteX120" fmla="*/ 0 w 28620022"/>
                <a:gd name="connsiteY120" fmla="*/ 5698186 h 7857585"/>
                <a:gd name="connsiteX121" fmla="*/ 0 w 28620022"/>
                <a:gd name="connsiteY121" fmla="*/ 5273299 h 7857585"/>
                <a:gd name="connsiteX122" fmla="*/ 0 w 28620022"/>
                <a:gd name="connsiteY122" fmla="*/ 4586495 h 7857585"/>
                <a:gd name="connsiteX123" fmla="*/ 0 w 28620022"/>
                <a:gd name="connsiteY123" fmla="*/ 3899691 h 7857585"/>
                <a:gd name="connsiteX124" fmla="*/ 0 w 28620022"/>
                <a:gd name="connsiteY124" fmla="*/ 3422420 h 7857585"/>
                <a:gd name="connsiteX125" fmla="*/ 0 w 28620022"/>
                <a:gd name="connsiteY125" fmla="*/ 2997533 h 7857585"/>
                <a:gd name="connsiteX126" fmla="*/ 0 w 28620022"/>
                <a:gd name="connsiteY126" fmla="*/ 2415495 h 7857585"/>
                <a:gd name="connsiteX127" fmla="*/ 0 w 28620022"/>
                <a:gd name="connsiteY127" fmla="*/ 1309624 h 785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28620022" h="7857585" fill="none" extrusionOk="0">
                  <a:moveTo>
                    <a:pt x="0" y="1309624"/>
                  </a:moveTo>
                  <a:cubicBezTo>
                    <a:pt x="13519" y="575861"/>
                    <a:pt x="658558" y="155933"/>
                    <a:pt x="1309624" y="0"/>
                  </a:cubicBezTo>
                  <a:cubicBezTo>
                    <a:pt x="1220127" y="19474"/>
                    <a:pt x="1184354" y="-10355"/>
                    <a:pt x="1120527" y="0"/>
                  </a:cubicBezTo>
                  <a:cubicBezTo>
                    <a:pt x="1184354" y="-10355"/>
                    <a:pt x="1558057" y="63332"/>
                    <a:pt x="1711454" y="0"/>
                  </a:cubicBezTo>
                  <a:cubicBezTo>
                    <a:pt x="1864851" y="-63332"/>
                    <a:pt x="2388618" y="93411"/>
                    <a:pt x="2562389" y="0"/>
                  </a:cubicBezTo>
                  <a:cubicBezTo>
                    <a:pt x="2736161" y="-93411"/>
                    <a:pt x="3015586" y="31865"/>
                    <a:pt x="3153315" y="0"/>
                  </a:cubicBezTo>
                  <a:cubicBezTo>
                    <a:pt x="3291044" y="-31865"/>
                    <a:pt x="3495345" y="36338"/>
                    <a:pt x="3744242" y="0"/>
                  </a:cubicBezTo>
                  <a:cubicBezTo>
                    <a:pt x="3993139" y="-36338"/>
                    <a:pt x="3791631" y="495"/>
                    <a:pt x="3815153" y="0"/>
                  </a:cubicBezTo>
                  <a:cubicBezTo>
                    <a:pt x="3838675" y="-495"/>
                    <a:pt x="4639329" y="110330"/>
                    <a:pt x="4926095" y="0"/>
                  </a:cubicBezTo>
                  <a:cubicBezTo>
                    <a:pt x="5212861" y="-110330"/>
                    <a:pt x="5494732" y="39034"/>
                    <a:pt x="5777030" y="0"/>
                  </a:cubicBezTo>
                  <a:cubicBezTo>
                    <a:pt x="6059328" y="-39034"/>
                    <a:pt x="6429876" y="60141"/>
                    <a:pt x="6887972" y="0"/>
                  </a:cubicBezTo>
                  <a:cubicBezTo>
                    <a:pt x="6429876" y="60141"/>
                    <a:pt x="6780984" y="-21043"/>
                    <a:pt x="6698875" y="0"/>
                  </a:cubicBezTo>
                  <a:cubicBezTo>
                    <a:pt x="6616766" y="21043"/>
                    <a:pt x="6599472" y="-10494"/>
                    <a:pt x="6509779" y="0"/>
                  </a:cubicBezTo>
                  <a:cubicBezTo>
                    <a:pt x="6599472" y="-10494"/>
                    <a:pt x="6553489" y="4114"/>
                    <a:pt x="6580690" y="0"/>
                  </a:cubicBezTo>
                  <a:cubicBezTo>
                    <a:pt x="6607891" y="-4114"/>
                    <a:pt x="7276569" y="120723"/>
                    <a:pt x="7691632" y="0"/>
                  </a:cubicBezTo>
                  <a:cubicBezTo>
                    <a:pt x="8106695" y="-120723"/>
                    <a:pt x="8110968" y="30925"/>
                    <a:pt x="8282559" y="0"/>
                  </a:cubicBezTo>
                  <a:cubicBezTo>
                    <a:pt x="8454150" y="-30925"/>
                    <a:pt x="8331337" y="7194"/>
                    <a:pt x="8353470" y="0"/>
                  </a:cubicBezTo>
                  <a:cubicBezTo>
                    <a:pt x="8331337" y="7194"/>
                    <a:pt x="8224559" y="-13478"/>
                    <a:pt x="8164374" y="0"/>
                  </a:cubicBezTo>
                  <a:cubicBezTo>
                    <a:pt x="8104189" y="13478"/>
                    <a:pt x="8037615" y="-10743"/>
                    <a:pt x="7975277" y="0"/>
                  </a:cubicBezTo>
                  <a:cubicBezTo>
                    <a:pt x="8037615" y="-10743"/>
                    <a:pt x="8015822" y="2835"/>
                    <a:pt x="8046188" y="0"/>
                  </a:cubicBezTo>
                  <a:cubicBezTo>
                    <a:pt x="8076554" y="-2835"/>
                    <a:pt x="8101572" y="8062"/>
                    <a:pt x="8117099" y="0"/>
                  </a:cubicBezTo>
                  <a:cubicBezTo>
                    <a:pt x="8132626" y="-8062"/>
                    <a:pt x="8679610" y="4948"/>
                    <a:pt x="9228042" y="0"/>
                  </a:cubicBezTo>
                  <a:cubicBezTo>
                    <a:pt x="9776474" y="-4948"/>
                    <a:pt x="9283413" y="6232"/>
                    <a:pt x="9298953" y="0"/>
                  </a:cubicBezTo>
                  <a:cubicBezTo>
                    <a:pt x="9283413" y="6232"/>
                    <a:pt x="9199019" y="-9212"/>
                    <a:pt x="9109856" y="0"/>
                  </a:cubicBezTo>
                  <a:cubicBezTo>
                    <a:pt x="9199019" y="-9212"/>
                    <a:pt x="9157233" y="2395"/>
                    <a:pt x="9180767" y="0"/>
                  </a:cubicBezTo>
                  <a:cubicBezTo>
                    <a:pt x="9204301" y="-2395"/>
                    <a:pt x="9851279" y="71222"/>
                    <a:pt x="10031702" y="0"/>
                  </a:cubicBezTo>
                  <a:cubicBezTo>
                    <a:pt x="10212126" y="-71222"/>
                    <a:pt x="10405981" y="16268"/>
                    <a:pt x="10622629" y="0"/>
                  </a:cubicBezTo>
                  <a:cubicBezTo>
                    <a:pt x="10839277" y="-16268"/>
                    <a:pt x="10667422" y="2185"/>
                    <a:pt x="10693540" y="0"/>
                  </a:cubicBezTo>
                  <a:cubicBezTo>
                    <a:pt x="10667422" y="2185"/>
                    <a:pt x="10578737" y="-11993"/>
                    <a:pt x="10504443" y="0"/>
                  </a:cubicBezTo>
                  <a:cubicBezTo>
                    <a:pt x="10578737" y="-11993"/>
                    <a:pt x="11234108" y="53330"/>
                    <a:pt x="11615385" y="0"/>
                  </a:cubicBezTo>
                  <a:cubicBezTo>
                    <a:pt x="11996662" y="-53330"/>
                    <a:pt x="12076385" y="5399"/>
                    <a:pt x="12206312" y="0"/>
                  </a:cubicBezTo>
                  <a:cubicBezTo>
                    <a:pt x="12336239" y="-5399"/>
                    <a:pt x="12811830" y="97006"/>
                    <a:pt x="13317254" y="0"/>
                  </a:cubicBezTo>
                  <a:cubicBezTo>
                    <a:pt x="13822678" y="-97006"/>
                    <a:pt x="13685435" y="68857"/>
                    <a:pt x="13908181" y="0"/>
                  </a:cubicBezTo>
                  <a:cubicBezTo>
                    <a:pt x="14130927" y="-68857"/>
                    <a:pt x="14530986" y="687"/>
                    <a:pt x="15019123" y="0"/>
                  </a:cubicBezTo>
                  <a:cubicBezTo>
                    <a:pt x="15507260" y="-687"/>
                    <a:pt x="15427507" y="31499"/>
                    <a:pt x="15610050" y="0"/>
                  </a:cubicBezTo>
                  <a:cubicBezTo>
                    <a:pt x="15427507" y="31499"/>
                    <a:pt x="15486249" y="-16966"/>
                    <a:pt x="15420953" y="0"/>
                  </a:cubicBezTo>
                  <a:cubicBezTo>
                    <a:pt x="15486249" y="-16966"/>
                    <a:pt x="16274622" y="82616"/>
                    <a:pt x="16531895" y="0"/>
                  </a:cubicBezTo>
                  <a:cubicBezTo>
                    <a:pt x="16789168" y="-82616"/>
                    <a:pt x="17157805" y="62566"/>
                    <a:pt x="17382830" y="0"/>
                  </a:cubicBezTo>
                  <a:cubicBezTo>
                    <a:pt x="17157805" y="62566"/>
                    <a:pt x="17245300" y="-7952"/>
                    <a:pt x="17193733" y="0"/>
                  </a:cubicBezTo>
                  <a:cubicBezTo>
                    <a:pt x="17245300" y="-7952"/>
                    <a:pt x="17958237" y="67197"/>
                    <a:pt x="18304675" y="0"/>
                  </a:cubicBezTo>
                  <a:cubicBezTo>
                    <a:pt x="18651113" y="-67197"/>
                    <a:pt x="19073264" y="87501"/>
                    <a:pt x="19415618" y="0"/>
                  </a:cubicBezTo>
                  <a:cubicBezTo>
                    <a:pt x="19073264" y="87501"/>
                    <a:pt x="19290912" y="-17940"/>
                    <a:pt x="19226521" y="0"/>
                  </a:cubicBezTo>
                  <a:cubicBezTo>
                    <a:pt x="19290912" y="-17940"/>
                    <a:pt x="19679174" y="42557"/>
                    <a:pt x="19817448" y="0"/>
                  </a:cubicBezTo>
                  <a:cubicBezTo>
                    <a:pt x="19955722" y="-42557"/>
                    <a:pt x="19991709" y="31083"/>
                    <a:pt x="20148367" y="0"/>
                  </a:cubicBezTo>
                  <a:cubicBezTo>
                    <a:pt x="20305025" y="-31083"/>
                    <a:pt x="20556726" y="49185"/>
                    <a:pt x="20739293" y="0"/>
                  </a:cubicBezTo>
                  <a:cubicBezTo>
                    <a:pt x="20921860" y="-49185"/>
                    <a:pt x="20977933" y="3156"/>
                    <a:pt x="21070212" y="0"/>
                  </a:cubicBezTo>
                  <a:cubicBezTo>
                    <a:pt x="21162491" y="-3156"/>
                    <a:pt x="21259368" y="10165"/>
                    <a:pt x="21401131" y="0"/>
                  </a:cubicBezTo>
                  <a:cubicBezTo>
                    <a:pt x="21542894" y="-10165"/>
                    <a:pt x="21452376" y="1096"/>
                    <a:pt x="21472042" y="0"/>
                  </a:cubicBezTo>
                  <a:cubicBezTo>
                    <a:pt x="21491708" y="-1096"/>
                    <a:pt x="21511202" y="6885"/>
                    <a:pt x="21542954" y="0"/>
                  </a:cubicBezTo>
                  <a:cubicBezTo>
                    <a:pt x="21574706" y="-6885"/>
                    <a:pt x="22005342" y="66479"/>
                    <a:pt x="22133880" y="0"/>
                  </a:cubicBezTo>
                  <a:cubicBezTo>
                    <a:pt x="22262418" y="-66479"/>
                    <a:pt x="22188002" y="1661"/>
                    <a:pt x="22204791" y="0"/>
                  </a:cubicBezTo>
                  <a:cubicBezTo>
                    <a:pt x="22221580" y="-1661"/>
                    <a:pt x="22860145" y="102323"/>
                    <a:pt x="23315734" y="0"/>
                  </a:cubicBezTo>
                  <a:cubicBezTo>
                    <a:pt x="23771323" y="-102323"/>
                    <a:pt x="24123161" y="72487"/>
                    <a:pt x="24426676" y="0"/>
                  </a:cubicBezTo>
                  <a:cubicBezTo>
                    <a:pt x="24730191" y="-72487"/>
                    <a:pt x="24832709" y="61410"/>
                    <a:pt x="25017602" y="0"/>
                  </a:cubicBezTo>
                  <a:cubicBezTo>
                    <a:pt x="25202495" y="-61410"/>
                    <a:pt x="25216474" y="38657"/>
                    <a:pt x="25348521" y="0"/>
                  </a:cubicBezTo>
                  <a:cubicBezTo>
                    <a:pt x="25480568" y="-38657"/>
                    <a:pt x="26007446" y="43609"/>
                    <a:pt x="26199456" y="0"/>
                  </a:cubicBezTo>
                  <a:cubicBezTo>
                    <a:pt x="26391466" y="-43609"/>
                    <a:pt x="26440513" y="17666"/>
                    <a:pt x="26530375" y="0"/>
                  </a:cubicBezTo>
                  <a:cubicBezTo>
                    <a:pt x="26440513" y="17666"/>
                    <a:pt x="26429990" y="-4543"/>
                    <a:pt x="26341278" y="0"/>
                  </a:cubicBezTo>
                  <a:cubicBezTo>
                    <a:pt x="26429990" y="-4543"/>
                    <a:pt x="27060426" y="67524"/>
                    <a:pt x="27310398" y="0"/>
                  </a:cubicBezTo>
                  <a:cubicBezTo>
                    <a:pt x="27997404" y="92105"/>
                    <a:pt x="28646549" y="575266"/>
                    <a:pt x="28620022" y="1309624"/>
                  </a:cubicBezTo>
                  <a:cubicBezTo>
                    <a:pt x="28626184" y="1469320"/>
                    <a:pt x="28608843" y="1605423"/>
                    <a:pt x="28620022" y="1839278"/>
                  </a:cubicBezTo>
                  <a:cubicBezTo>
                    <a:pt x="28631201" y="2073133"/>
                    <a:pt x="28605425" y="2240111"/>
                    <a:pt x="28620022" y="2526082"/>
                  </a:cubicBezTo>
                  <a:cubicBezTo>
                    <a:pt x="28634619" y="2812053"/>
                    <a:pt x="28591990" y="2848132"/>
                    <a:pt x="28620022" y="2950970"/>
                  </a:cubicBezTo>
                  <a:cubicBezTo>
                    <a:pt x="28648054" y="3053808"/>
                    <a:pt x="28591018" y="3354939"/>
                    <a:pt x="28620022" y="3533007"/>
                  </a:cubicBezTo>
                  <a:cubicBezTo>
                    <a:pt x="28649026" y="3711075"/>
                    <a:pt x="28599472" y="3916504"/>
                    <a:pt x="28620022" y="4062661"/>
                  </a:cubicBezTo>
                  <a:cubicBezTo>
                    <a:pt x="28640572" y="4208818"/>
                    <a:pt x="28606312" y="4509313"/>
                    <a:pt x="28620022" y="4644699"/>
                  </a:cubicBezTo>
                  <a:cubicBezTo>
                    <a:pt x="28633732" y="4780085"/>
                    <a:pt x="28565240" y="5025011"/>
                    <a:pt x="28620022" y="5174353"/>
                  </a:cubicBezTo>
                  <a:cubicBezTo>
                    <a:pt x="28674804" y="5323695"/>
                    <a:pt x="28591486" y="5401423"/>
                    <a:pt x="28620022" y="5599240"/>
                  </a:cubicBezTo>
                  <a:cubicBezTo>
                    <a:pt x="28648558" y="5797057"/>
                    <a:pt x="28573102" y="6243653"/>
                    <a:pt x="28620022" y="6547961"/>
                  </a:cubicBezTo>
                  <a:cubicBezTo>
                    <a:pt x="28661204" y="7186431"/>
                    <a:pt x="28033668" y="7840987"/>
                    <a:pt x="27310398" y="7857585"/>
                  </a:cubicBezTo>
                  <a:cubicBezTo>
                    <a:pt x="27116477" y="7895839"/>
                    <a:pt x="26782663" y="7857413"/>
                    <a:pt x="26459464" y="7857585"/>
                  </a:cubicBezTo>
                  <a:cubicBezTo>
                    <a:pt x="26782663" y="7857413"/>
                    <a:pt x="26579906" y="7868711"/>
                    <a:pt x="26648560" y="7857585"/>
                  </a:cubicBezTo>
                  <a:cubicBezTo>
                    <a:pt x="26579906" y="7868711"/>
                    <a:pt x="26467032" y="7825098"/>
                    <a:pt x="26317641" y="7857585"/>
                  </a:cubicBezTo>
                  <a:cubicBezTo>
                    <a:pt x="26168250" y="7890072"/>
                    <a:pt x="25738306" y="7824228"/>
                    <a:pt x="25466707" y="7857585"/>
                  </a:cubicBezTo>
                  <a:cubicBezTo>
                    <a:pt x="25195108" y="7890942"/>
                    <a:pt x="24867580" y="7779293"/>
                    <a:pt x="24615772" y="7857585"/>
                  </a:cubicBezTo>
                  <a:cubicBezTo>
                    <a:pt x="24363964" y="7935877"/>
                    <a:pt x="23906171" y="7857024"/>
                    <a:pt x="23504830" y="7857585"/>
                  </a:cubicBezTo>
                  <a:cubicBezTo>
                    <a:pt x="23906171" y="7857024"/>
                    <a:pt x="23601803" y="7874656"/>
                    <a:pt x="23693927" y="7857585"/>
                  </a:cubicBezTo>
                  <a:cubicBezTo>
                    <a:pt x="23601803" y="7874656"/>
                    <a:pt x="23490021" y="7828548"/>
                    <a:pt x="23363008" y="7857585"/>
                  </a:cubicBezTo>
                  <a:cubicBezTo>
                    <a:pt x="23235995" y="7886622"/>
                    <a:pt x="22698099" y="7793376"/>
                    <a:pt x="22512073" y="7857585"/>
                  </a:cubicBezTo>
                  <a:cubicBezTo>
                    <a:pt x="22326048" y="7921794"/>
                    <a:pt x="22317986" y="7851922"/>
                    <a:pt x="22181154" y="7857585"/>
                  </a:cubicBezTo>
                  <a:cubicBezTo>
                    <a:pt x="22044322" y="7863248"/>
                    <a:pt x="21844412" y="7790416"/>
                    <a:pt x="21590228" y="7857585"/>
                  </a:cubicBezTo>
                  <a:cubicBezTo>
                    <a:pt x="21336044" y="7924754"/>
                    <a:pt x="20939095" y="7788629"/>
                    <a:pt x="20479286" y="7857585"/>
                  </a:cubicBezTo>
                  <a:cubicBezTo>
                    <a:pt x="20019477" y="7926541"/>
                    <a:pt x="19885580" y="7857161"/>
                    <a:pt x="19368343" y="7857585"/>
                  </a:cubicBezTo>
                  <a:cubicBezTo>
                    <a:pt x="18851106" y="7858009"/>
                    <a:pt x="19022701" y="7808197"/>
                    <a:pt x="18777417" y="7857585"/>
                  </a:cubicBezTo>
                  <a:cubicBezTo>
                    <a:pt x="18532133" y="7906973"/>
                    <a:pt x="18088831" y="7803322"/>
                    <a:pt x="17666475" y="7857585"/>
                  </a:cubicBezTo>
                  <a:cubicBezTo>
                    <a:pt x="18088831" y="7803322"/>
                    <a:pt x="17777303" y="7871462"/>
                    <a:pt x="17855571" y="7857585"/>
                  </a:cubicBezTo>
                  <a:cubicBezTo>
                    <a:pt x="17933839" y="7843708"/>
                    <a:pt x="17987587" y="7869471"/>
                    <a:pt x="18044668" y="7857585"/>
                  </a:cubicBezTo>
                  <a:cubicBezTo>
                    <a:pt x="17987587" y="7869471"/>
                    <a:pt x="17655160" y="7802404"/>
                    <a:pt x="17453741" y="7857585"/>
                  </a:cubicBezTo>
                  <a:cubicBezTo>
                    <a:pt x="17252322" y="7912766"/>
                    <a:pt x="16823380" y="7842539"/>
                    <a:pt x="16602807" y="7857585"/>
                  </a:cubicBezTo>
                  <a:cubicBezTo>
                    <a:pt x="16382234" y="7872631"/>
                    <a:pt x="16272615" y="7834854"/>
                    <a:pt x="16011880" y="7857585"/>
                  </a:cubicBezTo>
                  <a:cubicBezTo>
                    <a:pt x="15751145" y="7880316"/>
                    <a:pt x="15447713" y="7849477"/>
                    <a:pt x="15160945" y="7857585"/>
                  </a:cubicBezTo>
                  <a:cubicBezTo>
                    <a:pt x="14874178" y="7865693"/>
                    <a:pt x="14721737" y="7848263"/>
                    <a:pt x="14570019" y="7857585"/>
                  </a:cubicBezTo>
                  <a:cubicBezTo>
                    <a:pt x="14418301" y="7866907"/>
                    <a:pt x="14527626" y="7856180"/>
                    <a:pt x="14499108" y="7857585"/>
                  </a:cubicBezTo>
                  <a:cubicBezTo>
                    <a:pt x="14470590" y="7858990"/>
                    <a:pt x="13966718" y="7815108"/>
                    <a:pt x="13648173" y="7857585"/>
                  </a:cubicBezTo>
                  <a:cubicBezTo>
                    <a:pt x="13329629" y="7900062"/>
                    <a:pt x="12964329" y="7839774"/>
                    <a:pt x="12537231" y="7857585"/>
                  </a:cubicBezTo>
                  <a:cubicBezTo>
                    <a:pt x="12110133" y="7875396"/>
                    <a:pt x="12495943" y="7854960"/>
                    <a:pt x="12466320" y="7857585"/>
                  </a:cubicBezTo>
                  <a:cubicBezTo>
                    <a:pt x="12436697" y="7860210"/>
                    <a:pt x="12413555" y="7852833"/>
                    <a:pt x="12395409" y="7857585"/>
                  </a:cubicBezTo>
                  <a:cubicBezTo>
                    <a:pt x="12377263" y="7862337"/>
                    <a:pt x="12147401" y="7818674"/>
                    <a:pt x="12064490" y="7857585"/>
                  </a:cubicBezTo>
                  <a:cubicBezTo>
                    <a:pt x="12147401" y="7818674"/>
                    <a:pt x="12193533" y="7866382"/>
                    <a:pt x="12253586" y="7857585"/>
                  </a:cubicBezTo>
                  <a:cubicBezTo>
                    <a:pt x="12193533" y="7866382"/>
                    <a:pt x="11923299" y="7837601"/>
                    <a:pt x="11662659" y="7857585"/>
                  </a:cubicBezTo>
                  <a:cubicBezTo>
                    <a:pt x="11402019" y="7877569"/>
                    <a:pt x="11443610" y="7847692"/>
                    <a:pt x="11331741" y="7857585"/>
                  </a:cubicBezTo>
                  <a:cubicBezTo>
                    <a:pt x="11219872" y="7867478"/>
                    <a:pt x="11279410" y="7854227"/>
                    <a:pt x="11260829" y="7857585"/>
                  </a:cubicBezTo>
                  <a:cubicBezTo>
                    <a:pt x="11242248" y="7860943"/>
                    <a:pt x="10643717" y="7805515"/>
                    <a:pt x="10409895" y="7857585"/>
                  </a:cubicBezTo>
                  <a:cubicBezTo>
                    <a:pt x="10176073" y="7909655"/>
                    <a:pt x="10044984" y="7851143"/>
                    <a:pt x="9818968" y="7857585"/>
                  </a:cubicBezTo>
                  <a:cubicBezTo>
                    <a:pt x="9592952" y="7864027"/>
                    <a:pt x="9763357" y="7850692"/>
                    <a:pt x="9748057" y="7857585"/>
                  </a:cubicBezTo>
                  <a:cubicBezTo>
                    <a:pt x="9732757" y="7864478"/>
                    <a:pt x="9200855" y="7832206"/>
                    <a:pt x="8897123" y="7857585"/>
                  </a:cubicBezTo>
                  <a:cubicBezTo>
                    <a:pt x="8593391" y="7882964"/>
                    <a:pt x="8413368" y="7819290"/>
                    <a:pt x="8046188" y="7857585"/>
                  </a:cubicBezTo>
                  <a:cubicBezTo>
                    <a:pt x="7679008" y="7895880"/>
                    <a:pt x="7997204" y="7855735"/>
                    <a:pt x="7975277" y="7857585"/>
                  </a:cubicBezTo>
                  <a:cubicBezTo>
                    <a:pt x="7997204" y="7855735"/>
                    <a:pt x="8082438" y="7868253"/>
                    <a:pt x="8164374" y="7857585"/>
                  </a:cubicBezTo>
                  <a:cubicBezTo>
                    <a:pt x="8082438" y="7868253"/>
                    <a:pt x="7571784" y="7785135"/>
                    <a:pt x="7313439" y="7857585"/>
                  </a:cubicBezTo>
                  <a:cubicBezTo>
                    <a:pt x="7055095" y="7930035"/>
                    <a:pt x="6690971" y="7731277"/>
                    <a:pt x="6202497" y="7857585"/>
                  </a:cubicBezTo>
                  <a:cubicBezTo>
                    <a:pt x="5714023" y="7983893"/>
                    <a:pt x="5789263" y="7836571"/>
                    <a:pt x="5611570" y="7857585"/>
                  </a:cubicBezTo>
                  <a:cubicBezTo>
                    <a:pt x="5433877" y="7878599"/>
                    <a:pt x="5402308" y="7839520"/>
                    <a:pt x="5280651" y="7857585"/>
                  </a:cubicBezTo>
                  <a:cubicBezTo>
                    <a:pt x="5158994" y="7875650"/>
                    <a:pt x="4724706" y="7840856"/>
                    <a:pt x="4429717" y="7857585"/>
                  </a:cubicBezTo>
                  <a:cubicBezTo>
                    <a:pt x="4134728" y="7874314"/>
                    <a:pt x="3805480" y="7840294"/>
                    <a:pt x="3578782" y="7857585"/>
                  </a:cubicBezTo>
                  <a:cubicBezTo>
                    <a:pt x="3352085" y="7874876"/>
                    <a:pt x="3539172" y="7855483"/>
                    <a:pt x="3507871" y="7857585"/>
                  </a:cubicBezTo>
                  <a:cubicBezTo>
                    <a:pt x="3476570" y="7859687"/>
                    <a:pt x="3088518" y="7817270"/>
                    <a:pt x="2916945" y="7857585"/>
                  </a:cubicBezTo>
                  <a:cubicBezTo>
                    <a:pt x="2745372" y="7897900"/>
                    <a:pt x="1797971" y="7691650"/>
                    <a:pt x="1309624" y="7857585"/>
                  </a:cubicBezTo>
                  <a:cubicBezTo>
                    <a:pt x="601736" y="7890844"/>
                    <a:pt x="-50925" y="7268897"/>
                    <a:pt x="0" y="6547961"/>
                  </a:cubicBezTo>
                  <a:cubicBezTo>
                    <a:pt x="-15184" y="6451969"/>
                    <a:pt x="24509" y="6289106"/>
                    <a:pt x="0" y="6123074"/>
                  </a:cubicBezTo>
                  <a:cubicBezTo>
                    <a:pt x="-24509" y="5957042"/>
                    <a:pt x="8425" y="5881630"/>
                    <a:pt x="0" y="5698186"/>
                  </a:cubicBezTo>
                  <a:cubicBezTo>
                    <a:pt x="-8425" y="5514742"/>
                    <a:pt x="4218" y="5392227"/>
                    <a:pt x="0" y="5273299"/>
                  </a:cubicBezTo>
                  <a:cubicBezTo>
                    <a:pt x="-4218" y="5154371"/>
                    <a:pt x="18982" y="4734877"/>
                    <a:pt x="0" y="4586495"/>
                  </a:cubicBezTo>
                  <a:cubicBezTo>
                    <a:pt x="-18982" y="4438113"/>
                    <a:pt x="13035" y="4217622"/>
                    <a:pt x="0" y="3899691"/>
                  </a:cubicBezTo>
                  <a:cubicBezTo>
                    <a:pt x="-13035" y="3581760"/>
                    <a:pt x="25896" y="3547890"/>
                    <a:pt x="0" y="3422420"/>
                  </a:cubicBezTo>
                  <a:cubicBezTo>
                    <a:pt x="-25896" y="3296950"/>
                    <a:pt x="33617" y="3202826"/>
                    <a:pt x="0" y="2997533"/>
                  </a:cubicBezTo>
                  <a:cubicBezTo>
                    <a:pt x="-33617" y="2792240"/>
                    <a:pt x="68394" y="2581759"/>
                    <a:pt x="0" y="2415495"/>
                  </a:cubicBezTo>
                  <a:cubicBezTo>
                    <a:pt x="-68394" y="2249231"/>
                    <a:pt x="14880" y="1657993"/>
                    <a:pt x="0" y="1309624"/>
                  </a:cubicBezTo>
                  <a:close/>
                </a:path>
                <a:path w="28620022" h="7857585" stroke="0" extrusionOk="0">
                  <a:moveTo>
                    <a:pt x="0" y="1309624"/>
                  </a:moveTo>
                  <a:cubicBezTo>
                    <a:pt x="179214" y="635189"/>
                    <a:pt x="649943" y="132518"/>
                    <a:pt x="1309624" y="0"/>
                  </a:cubicBezTo>
                  <a:cubicBezTo>
                    <a:pt x="1612768" y="-103782"/>
                    <a:pt x="2114180" y="117470"/>
                    <a:pt x="2420566" y="0"/>
                  </a:cubicBezTo>
                  <a:cubicBezTo>
                    <a:pt x="2114180" y="117470"/>
                    <a:pt x="2290551" y="-14191"/>
                    <a:pt x="2231470" y="0"/>
                  </a:cubicBezTo>
                  <a:cubicBezTo>
                    <a:pt x="2290551" y="-14191"/>
                    <a:pt x="2702257" y="19075"/>
                    <a:pt x="3082404" y="0"/>
                  </a:cubicBezTo>
                  <a:cubicBezTo>
                    <a:pt x="3462551" y="-19075"/>
                    <a:pt x="3120422" y="5248"/>
                    <a:pt x="3153315" y="0"/>
                  </a:cubicBezTo>
                  <a:cubicBezTo>
                    <a:pt x="3186208" y="-5248"/>
                    <a:pt x="3954366" y="100045"/>
                    <a:pt x="4264257" y="0"/>
                  </a:cubicBezTo>
                  <a:cubicBezTo>
                    <a:pt x="4574148" y="-100045"/>
                    <a:pt x="5146480" y="73048"/>
                    <a:pt x="5375200" y="0"/>
                  </a:cubicBezTo>
                  <a:cubicBezTo>
                    <a:pt x="5603920" y="-73048"/>
                    <a:pt x="5422952" y="1878"/>
                    <a:pt x="5446111" y="0"/>
                  </a:cubicBezTo>
                  <a:cubicBezTo>
                    <a:pt x="5469270" y="-1878"/>
                    <a:pt x="5868753" y="44580"/>
                    <a:pt x="6037037" y="0"/>
                  </a:cubicBezTo>
                  <a:cubicBezTo>
                    <a:pt x="6205321" y="-44580"/>
                    <a:pt x="6780655" y="22332"/>
                    <a:pt x="7147980" y="0"/>
                  </a:cubicBezTo>
                  <a:cubicBezTo>
                    <a:pt x="7515305" y="-22332"/>
                    <a:pt x="7189134" y="4502"/>
                    <a:pt x="7218891" y="0"/>
                  </a:cubicBezTo>
                  <a:cubicBezTo>
                    <a:pt x="7248648" y="-4502"/>
                    <a:pt x="7405432" y="32402"/>
                    <a:pt x="7549810" y="0"/>
                  </a:cubicBezTo>
                  <a:cubicBezTo>
                    <a:pt x="7694188" y="-32402"/>
                    <a:pt x="8148531" y="79117"/>
                    <a:pt x="8660752" y="0"/>
                  </a:cubicBezTo>
                  <a:cubicBezTo>
                    <a:pt x="9172973" y="-79117"/>
                    <a:pt x="8848037" y="33549"/>
                    <a:pt x="8991671" y="0"/>
                  </a:cubicBezTo>
                  <a:cubicBezTo>
                    <a:pt x="9135305" y="-33549"/>
                    <a:pt x="9577711" y="31811"/>
                    <a:pt x="9842605" y="0"/>
                  </a:cubicBezTo>
                  <a:cubicBezTo>
                    <a:pt x="10107499" y="-31811"/>
                    <a:pt x="10246242" y="24511"/>
                    <a:pt x="10433532" y="0"/>
                  </a:cubicBezTo>
                  <a:cubicBezTo>
                    <a:pt x="10620822" y="-24511"/>
                    <a:pt x="10898166" y="9579"/>
                    <a:pt x="11024459" y="0"/>
                  </a:cubicBezTo>
                  <a:cubicBezTo>
                    <a:pt x="11150752" y="-9579"/>
                    <a:pt x="11646406" y="82947"/>
                    <a:pt x="11875393" y="0"/>
                  </a:cubicBezTo>
                  <a:cubicBezTo>
                    <a:pt x="12104380" y="-82947"/>
                    <a:pt x="12274048" y="56526"/>
                    <a:pt x="12466320" y="0"/>
                  </a:cubicBezTo>
                  <a:cubicBezTo>
                    <a:pt x="12658592" y="-56526"/>
                    <a:pt x="12641378" y="22249"/>
                    <a:pt x="12797239" y="0"/>
                  </a:cubicBezTo>
                  <a:cubicBezTo>
                    <a:pt x="12641378" y="22249"/>
                    <a:pt x="12683524" y="-16762"/>
                    <a:pt x="12608142" y="0"/>
                  </a:cubicBezTo>
                  <a:cubicBezTo>
                    <a:pt x="12683524" y="-16762"/>
                    <a:pt x="12850555" y="8006"/>
                    <a:pt x="12939061" y="0"/>
                  </a:cubicBezTo>
                  <a:cubicBezTo>
                    <a:pt x="13027567" y="-8006"/>
                    <a:pt x="13355326" y="55322"/>
                    <a:pt x="13529988" y="0"/>
                  </a:cubicBezTo>
                  <a:cubicBezTo>
                    <a:pt x="13355326" y="55322"/>
                    <a:pt x="13420476" y="-8758"/>
                    <a:pt x="13340891" y="0"/>
                  </a:cubicBezTo>
                  <a:cubicBezTo>
                    <a:pt x="13420476" y="-8758"/>
                    <a:pt x="13525348" y="32290"/>
                    <a:pt x="13671810" y="0"/>
                  </a:cubicBezTo>
                  <a:cubicBezTo>
                    <a:pt x="13818272" y="-32290"/>
                    <a:pt x="14550229" y="126585"/>
                    <a:pt x="14782752" y="0"/>
                  </a:cubicBezTo>
                  <a:cubicBezTo>
                    <a:pt x="15015275" y="-126585"/>
                    <a:pt x="15343421" y="59286"/>
                    <a:pt x="15893695" y="0"/>
                  </a:cubicBezTo>
                  <a:cubicBezTo>
                    <a:pt x="16443969" y="-59286"/>
                    <a:pt x="16439397" y="49392"/>
                    <a:pt x="16744629" y="0"/>
                  </a:cubicBezTo>
                  <a:cubicBezTo>
                    <a:pt x="17049861" y="-49392"/>
                    <a:pt x="17267874" y="51379"/>
                    <a:pt x="17595563" y="0"/>
                  </a:cubicBezTo>
                  <a:cubicBezTo>
                    <a:pt x="17923252" y="-51379"/>
                    <a:pt x="18358511" y="62639"/>
                    <a:pt x="18706506" y="0"/>
                  </a:cubicBezTo>
                  <a:cubicBezTo>
                    <a:pt x="19054501" y="-62639"/>
                    <a:pt x="19071097" y="34696"/>
                    <a:pt x="19297432" y="0"/>
                  </a:cubicBezTo>
                  <a:cubicBezTo>
                    <a:pt x="19071097" y="34696"/>
                    <a:pt x="19167765" y="-18991"/>
                    <a:pt x="19108336" y="0"/>
                  </a:cubicBezTo>
                  <a:cubicBezTo>
                    <a:pt x="19167765" y="-18991"/>
                    <a:pt x="19411557" y="40332"/>
                    <a:pt x="19699262" y="0"/>
                  </a:cubicBezTo>
                  <a:cubicBezTo>
                    <a:pt x="19986967" y="-40332"/>
                    <a:pt x="20401603" y="102025"/>
                    <a:pt x="20810204" y="0"/>
                  </a:cubicBezTo>
                  <a:cubicBezTo>
                    <a:pt x="21218805" y="-102025"/>
                    <a:pt x="21154339" y="69103"/>
                    <a:pt x="21401131" y="0"/>
                  </a:cubicBezTo>
                  <a:cubicBezTo>
                    <a:pt x="21154339" y="69103"/>
                    <a:pt x="21257088" y="-8943"/>
                    <a:pt x="21212035" y="0"/>
                  </a:cubicBezTo>
                  <a:cubicBezTo>
                    <a:pt x="21166982" y="8943"/>
                    <a:pt x="21111963" y="-5504"/>
                    <a:pt x="21022938" y="0"/>
                  </a:cubicBezTo>
                  <a:cubicBezTo>
                    <a:pt x="21111963" y="-5504"/>
                    <a:pt x="21355377" y="23456"/>
                    <a:pt x="21613865" y="0"/>
                  </a:cubicBezTo>
                  <a:cubicBezTo>
                    <a:pt x="21872353" y="-23456"/>
                    <a:pt x="21922855" y="35405"/>
                    <a:pt x="22204791" y="0"/>
                  </a:cubicBezTo>
                  <a:cubicBezTo>
                    <a:pt x="21922855" y="35405"/>
                    <a:pt x="22110090" y="-1049"/>
                    <a:pt x="22015695" y="0"/>
                  </a:cubicBezTo>
                  <a:cubicBezTo>
                    <a:pt x="22110090" y="-1049"/>
                    <a:pt x="22198104" y="16378"/>
                    <a:pt x="22346614" y="0"/>
                  </a:cubicBezTo>
                  <a:cubicBezTo>
                    <a:pt x="22495124" y="-16378"/>
                    <a:pt x="22793001" y="44527"/>
                    <a:pt x="22937541" y="0"/>
                  </a:cubicBezTo>
                  <a:cubicBezTo>
                    <a:pt x="22793001" y="44527"/>
                    <a:pt x="22840168" y="-1087"/>
                    <a:pt x="22748444" y="0"/>
                  </a:cubicBezTo>
                  <a:cubicBezTo>
                    <a:pt x="22840168" y="-1087"/>
                    <a:pt x="23553105" y="9315"/>
                    <a:pt x="23859386" y="0"/>
                  </a:cubicBezTo>
                  <a:cubicBezTo>
                    <a:pt x="24165667" y="-9315"/>
                    <a:pt x="23906142" y="3190"/>
                    <a:pt x="23930297" y="0"/>
                  </a:cubicBezTo>
                  <a:cubicBezTo>
                    <a:pt x="23954452" y="-3190"/>
                    <a:pt x="23980844" y="7844"/>
                    <a:pt x="24001209" y="0"/>
                  </a:cubicBezTo>
                  <a:cubicBezTo>
                    <a:pt x="24021574" y="-7844"/>
                    <a:pt x="24348353" y="59102"/>
                    <a:pt x="24592135" y="0"/>
                  </a:cubicBezTo>
                  <a:cubicBezTo>
                    <a:pt x="24835917" y="-59102"/>
                    <a:pt x="25427042" y="58457"/>
                    <a:pt x="25703077" y="0"/>
                  </a:cubicBezTo>
                  <a:cubicBezTo>
                    <a:pt x="25427042" y="58457"/>
                    <a:pt x="25585781" y="-19548"/>
                    <a:pt x="25513981" y="0"/>
                  </a:cubicBezTo>
                  <a:cubicBezTo>
                    <a:pt x="25585781" y="-19548"/>
                    <a:pt x="25556968" y="7665"/>
                    <a:pt x="25584892" y="0"/>
                  </a:cubicBezTo>
                  <a:cubicBezTo>
                    <a:pt x="25612816" y="-7665"/>
                    <a:pt x="25757948" y="36689"/>
                    <a:pt x="25915811" y="0"/>
                  </a:cubicBezTo>
                  <a:cubicBezTo>
                    <a:pt x="26073674" y="-36689"/>
                    <a:pt x="26278374" y="1565"/>
                    <a:pt x="26506738" y="0"/>
                  </a:cubicBezTo>
                  <a:cubicBezTo>
                    <a:pt x="26735102" y="-1565"/>
                    <a:pt x="27059414" y="14150"/>
                    <a:pt x="27310398" y="0"/>
                  </a:cubicBezTo>
                  <a:cubicBezTo>
                    <a:pt x="27882255" y="-32143"/>
                    <a:pt x="28736453" y="557939"/>
                    <a:pt x="28620022" y="1309624"/>
                  </a:cubicBezTo>
                  <a:cubicBezTo>
                    <a:pt x="28658111" y="1514813"/>
                    <a:pt x="28581591" y="1592216"/>
                    <a:pt x="28620022" y="1734511"/>
                  </a:cubicBezTo>
                  <a:cubicBezTo>
                    <a:pt x="28658453" y="1876806"/>
                    <a:pt x="28591136" y="2114003"/>
                    <a:pt x="28620022" y="2316549"/>
                  </a:cubicBezTo>
                  <a:cubicBezTo>
                    <a:pt x="28648908" y="2519095"/>
                    <a:pt x="28618234" y="2680329"/>
                    <a:pt x="28620022" y="2793819"/>
                  </a:cubicBezTo>
                  <a:cubicBezTo>
                    <a:pt x="28621810" y="2907309"/>
                    <a:pt x="28598365" y="3200234"/>
                    <a:pt x="28620022" y="3428240"/>
                  </a:cubicBezTo>
                  <a:cubicBezTo>
                    <a:pt x="28641679" y="3656246"/>
                    <a:pt x="28577466" y="3918976"/>
                    <a:pt x="28620022" y="4115044"/>
                  </a:cubicBezTo>
                  <a:cubicBezTo>
                    <a:pt x="28662578" y="4311112"/>
                    <a:pt x="28572506" y="4524132"/>
                    <a:pt x="28620022" y="4801849"/>
                  </a:cubicBezTo>
                  <a:cubicBezTo>
                    <a:pt x="28667538" y="5079567"/>
                    <a:pt x="28576730" y="5152506"/>
                    <a:pt x="28620022" y="5331503"/>
                  </a:cubicBezTo>
                  <a:cubicBezTo>
                    <a:pt x="28663314" y="5510500"/>
                    <a:pt x="28594664" y="5748046"/>
                    <a:pt x="28620022" y="5965924"/>
                  </a:cubicBezTo>
                  <a:cubicBezTo>
                    <a:pt x="28645380" y="6183802"/>
                    <a:pt x="28600216" y="6287977"/>
                    <a:pt x="28620022" y="6547961"/>
                  </a:cubicBezTo>
                  <a:cubicBezTo>
                    <a:pt x="28744217" y="7226967"/>
                    <a:pt x="28174521" y="7886873"/>
                    <a:pt x="27310398" y="7857585"/>
                  </a:cubicBezTo>
                  <a:cubicBezTo>
                    <a:pt x="27242652" y="7882336"/>
                    <a:pt x="27061832" y="7825483"/>
                    <a:pt x="26979479" y="7857585"/>
                  </a:cubicBezTo>
                  <a:cubicBezTo>
                    <a:pt x="26897126" y="7889687"/>
                    <a:pt x="26302981" y="7847538"/>
                    <a:pt x="26128545" y="7857585"/>
                  </a:cubicBezTo>
                  <a:cubicBezTo>
                    <a:pt x="25954109" y="7867632"/>
                    <a:pt x="25954925" y="7847428"/>
                    <a:pt x="25797626" y="7857585"/>
                  </a:cubicBezTo>
                  <a:cubicBezTo>
                    <a:pt x="25640327" y="7867742"/>
                    <a:pt x="25600356" y="7818925"/>
                    <a:pt x="25466707" y="7857585"/>
                  </a:cubicBezTo>
                  <a:cubicBezTo>
                    <a:pt x="25333058" y="7896245"/>
                    <a:pt x="24809268" y="7739189"/>
                    <a:pt x="24355765" y="7857585"/>
                  </a:cubicBezTo>
                  <a:cubicBezTo>
                    <a:pt x="23902262" y="7975981"/>
                    <a:pt x="24125073" y="7838473"/>
                    <a:pt x="24024846" y="7857585"/>
                  </a:cubicBezTo>
                  <a:cubicBezTo>
                    <a:pt x="23924619" y="7876697"/>
                    <a:pt x="23469544" y="7836935"/>
                    <a:pt x="23173911" y="7857585"/>
                  </a:cubicBezTo>
                  <a:cubicBezTo>
                    <a:pt x="22878278" y="7878235"/>
                    <a:pt x="22910743" y="7852233"/>
                    <a:pt x="22842992" y="7857585"/>
                  </a:cubicBezTo>
                  <a:cubicBezTo>
                    <a:pt x="22775241" y="7862937"/>
                    <a:pt x="22449285" y="7812878"/>
                    <a:pt x="22252066" y="7857585"/>
                  </a:cubicBezTo>
                  <a:cubicBezTo>
                    <a:pt x="22054847" y="7902292"/>
                    <a:pt x="22205404" y="7849788"/>
                    <a:pt x="22181154" y="7857585"/>
                  </a:cubicBezTo>
                  <a:cubicBezTo>
                    <a:pt x="22156904" y="7865382"/>
                    <a:pt x="21559925" y="7775030"/>
                    <a:pt x="21070212" y="7857585"/>
                  </a:cubicBezTo>
                  <a:cubicBezTo>
                    <a:pt x="20580499" y="7940140"/>
                    <a:pt x="20847513" y="7848788"/>
                    <a:pt x="20739293" y="7857585"/>
                  </a:cubicBezTo>
                  <a:cubicBezTo>
                    <a:pt x="20631073" y="7866382"/>
                    <a:pt x="20149483" y="7835130"/>
                    <a:pt x="19628351" y="7857585"/>
                  </a:cubicBezTo>
                  <a:cubicBezTo>
                    <a:pt x="20149483" y="7835130"/>
                    <a:pt x="19738051" y="7879971"/>
                    <a:pt x="19817448" y="7857585"/>
                  </a:cubicBezTo>
                  <a:cubicBezTo>
                    <a:pt x="19738051" y="7879971"/>
                    <a:pt x="19633362" y="7844776"/>
                    <a:pt x="19486529" y="7857585"/>
                  </a:cubicBezTo>
                  <a:cubicBezTo>
                    <a:pt x="19339696" y="7870394"/>
                    <a:pt x="19236617" y="7837941"/>
                    <a:pt x="19155610" y="7857585"/>
                  </a:cubicBezTo>
                  <a:cubicBezTo>
                    <a:pt x="19074603" y="7877229"/>
                    <a:pt x="18271905" y="7782318"/>
                    <a:pt x="18044668" y="7857585"/>
                  </a:cubicBezTo>
                  <a:cubicBezTo>
                    <a:pt x="18271905" y="7782318"/>
                    <a:pt x="18154747" y="7878440"/>
                    <a:pt x="18233764" y="7857585"/>
                  </a:cubicBezTo>
                  <a:cubicBezTo>
                    <a:pt x="18154747" y="7878440"/>
                    <a:pt x="18180116" y="7852991"/>
                    <a:pt x="18162853" y="7857585"/>
                  </a:cubicBezTo>
                  <a:cubicBezTo>
                    <a:pt x="18145590" y="7862179"/>
                    <a:pt x="17750113" y="7807201"/>
                    <a:pt x="17571926" y="7857585"/>
                  </a:cubicBezTo>
                  <a:cubicBezTo>
                    <a:pt x="17393739" y="7907969"/>
                    <a:pt x="17536030" y="7856631"/>
                    <a:pt x="17501015" y="7857585"/>
                  </a:cubicBezTo>
                  <a:cubicBezTo>
                    <a:pt x="17536030" y="7856631"/>
                    <a:pt x="17598849" y="7877750"/>
                    <a:pt x="17690112" y="7857585"/>
                  </a:cubicBezTo>
                  <a:cubicBezTo>
                    <a:pt x="17598849" y="7877750"/>
                    <a:pt x="17520260" y="7850572"/>
                    <a:pt x="17359193" y="7857585"/>
                  </a:cubicBezTo>
                  <a:cubicBezTo>
                    <a:pt x="17198126" y="7864598"/>
                    <a:pt x="17310243" y="7850849"/>
                    <a:pt x="17288281" y="7857585"/>
                  </a:cubicBezTo>
                  <a:cubicBezTo>
                    <a:pt x="17310243" y="7850849"/>
                    <a:pt x="17388311" y="7876647"/>
                    <a:pt x="17477378" y="7857585"/>
                  </a:cubicBezTo>
                  <a:cubicBezTo>
                    <a:pt x="17388311" y="7876647"/>
                    <a:pt x="16994940" y="7788089"/>
                    <a:pt x="16626444" y="7857585"/>
                  </a:cubicBezTo>
                  <a:cubicBezTo>
                    <a:pt x="16257948" y="7927081"/>
                    <a:pt x="16238057" y="7837283"/>
                    <a:pt x="16035517" y="7857585"/>
                  </a:cubicBezTo>
                  <a:cubicBezTo>
                    <a:pt x="15832977" y="7877887"/>
                    <a:pt x="15613879" y="7849950"/>
                    <a:pt x="15444590" y="7857585"/>
                  </a:cubicBezTo>
                  <a:cubicBezTo>
                    <a:pt x="15275301" y="7865220"/>
                    <a:pt x="15261709" y="7839614"/>
                    <a:pt x="15113671" y="7857585"/>
                  </a:cubicBezTo>
                  <a:cubicBezTo>
                    <a:pt x="14965633" y="7875556"/>
                    <a:pt x="14935537" y="7850880"/>
                    <a:pt x="14782752" y="7857585"/>
                  </a:cubicBezTo>
                  <a:cubicBezTo>
                    <a:pt x="14629967" y="7864290"/>
                    <a:pt x="14245267" y="7831774"/>
                    <a:pt x="13931818" y="7857585"/>
                  </a:cubicBezTo>
                  <a:cubicBezTo>
                    <a:pt x="13618369" y="7883396"/>
                    <a:pt x="13734677" y="7840060"/>
                    <a:pt x="13600899" y="7857585"/>
                  </a:cubicBezTo>
                  <a:cubicBezTo>
                    <a:pt x="13734677" y="7840060"/>
                    <a:pt x="13728166" y="7862537"/>
                    <a:pt x="13789996" y="7857585"/>
                  </a:cubicBezTo>
                  <a:cubicBezTo>
                    <a:pt x="13728166" y="7862537"/>
                    <a:pt x="13384084" y="7810754"/>
                    <a:pt x="13199069" y="7857585"/>
                  </a:cubicBezTo>
                  <a:cubicBezTo>
                    <a:pt x="13014054" y="7904416"/>
                    <a:pt x="13153298" y="7850445"/>
                    <a:pt x="13128158" y="7857585"/>
                  </a:cubicBezTo>
                  <a:cubicBezTo>
                    <a:pt x="13153298" y="7850445"/>
                    <a:pt x="13254110" y="7873447"/>
                    <a:pt x="13317254" y="7857585"/>
                  </a:cubicBezTo>
                  <a:cubicBezTo>
                    <a:pt x="13380398" y="7841723"/>
                    <a:pt x="13420281" y="7879801"/>
                    <a:pt x="13506351" y="7857585"/>
                  </a:cubicBezTo>
                  <a:cubicBezTo>
                    <a:pt x="13420281" y="7879801"/>
                    <a:pt x="13005752" y="7809234"/>
                    <a:pt x="12655416" y="7857585"/>
                  </a:cubicBezTo>
                  <a:cubicBezTo>
                    <a:pt x="13005752" y="7809234"/>
                    <a:pt x="12802194" y="7862840"/>
                    <a:pt x="12844513" y="7857585"/>
                  </a:cubicBezTo>
                  <a:cubicBezTo>
                    <a:pt x="12886832" y="7852330"/>
                    <a:pt x="12973932" y="7876888"/>
                    <a:pt x="13033609" y="7857585"/>
                  </a:cubicBezTo>
                  <a:cubicBezTo>
                    <a:pt x="12973932" y="7876888"/>
                    <a:pt x="12989050" y="7854201"/>
                    <a:pt x="12962698" y="7857585"/>
                  </a:cubicBezTo>
                  <a:cubicBezTo>
                    <a:pt x="12936346" y="7860969"/>
                    <a:pt x="12098360" y="7819694"/>
                    <a:pt x="11851756" y="7857585"/>
                  </a:cubicBezTo>
                  <a:cubicBezTo>
                    <a:pt x="11605152" y="7895476"/>
                    <a:pt x="11176617" y="7739516"/>
                    <a:pt x="10740814" y="7857585"/>
                  </a:cubicBezTo>
                  <a:cubicBezTo>
                    <a:pt x="10305011" y="7975654"/>
                    <a:pt x="10480376" y="7848128"/>
                    <a:pt x="10409895" y="7857585"/>
                  </a:cubicBezTo>
                  <a:cubicBezTo>
                    <a:pt x="10339414" y="7867042"/>
                    <a:pt x="10093884" y="7809598"/>
                    <a:pt x="9818968" y="7857585"/>
                  </a:cubicBezTo>
                  <a:cubicBezTo>
                    <a:pt x="10093884" y="7809598"/>
                    <a:pt x="9941850" y="7865241"/>
                    <a:pt x="10008065" y="7857585"/>
                  </a:cubicBezTo>
                  <a:cubicBezTo>
                    <a:pt x="9941850" y="7865241"/>
                    <a:pt x="9540363" y="7838420"/>
                    <a:pt x="9417138" y="7857585"/>
                  </a:cubicBezTo>
                  <a:cubicBezTo>
                    <a:pt x="9540363" y="7838420"/>
                    <a:pt x="9530625" y="7876441"/>
                    <a:pt x="9606235" y="7857585"/>
                  </a:cubicBezTo>
                  <a:cubicBezTo>
                    <a:pt x="9681845" y="7838729"/>
                    <a:pt x="9722594" y="7869825"/>
                    <a:pt x="9795331" y="7857585"/>
                  </a:cubicBezTo>
                  <a:cubicBezTo>
                    <a:pt x="9722594" y="7869825"/>
                    <a:pt x="8990526" y="7742860"/>
                    <a:pt x="8684389" y="7857585"/>
                  </a:cubicBezTo>
                  <a:cubicBezTo>
                    <a:pt x="8378252" y="7972310"/>
                    <a:pt x="8168745" y="7822637"/>
                    <a:pt x="7833455" y="7857585"/>
                  </a:cubicBezTo>
                  <a:cubicBezTo>
                    <a:pt x="7498165" y="7892533"/>
                    <a:pt x="7367582" y="7800803"/>
                    <a:pt x="7242528" y="7857585"/>
                  </a:cubicBezTo>
                  <a:cubicBezTo>
                    <a:pt x="7117474" y="7914367"/>
                    <a:pt x="6876535" y="7815426"/>
                    <a:pt x="6651601" y="7857585"/>
                  </a:cubicBezTo>
                  <a:cubicBezTo>
                    <a:pt x="6876535" y="7815426"/>
                    <a:pt x="6788482" y="7858365"/>
                    <a:pt x="6840698" y="7857585"/>
                  </a:cubicBezTo>
                  <a:cubicBezTo>
                    <a:pt x="6892914" y="7856805"/>
                    <a:pt x="6952707" y="7871361"/>
                    <a:pt x="7029794" y="7857585"/>
                  </a:cubicBezTo>
                  <a:cubicBezTo>
                    <a:pt x="7106881" y="7843809"/>
                    <a:pt x="7155819" y="7859881"/>
                    <a:pt x="7218891" y="7857585"/>
                  </a:cubicBezTo>
                  <a:cubicBezTo>
                    <a:pt x="7281963" y="7855289"/>
                    <a:pt x="7346898" y="7865113"/>
                    <a:pt x="7407987" y="7857585"/>
                  </a:cubicBezTo>
                  <a:cubicBezTo>
                    <a:pt x="7346898" y="7865113"/>
                    <a:pt x="6662669" y="7780120"/>
                    <a:pt x="6297045" y="7857585"/>
                  </a:cubicBezTo>
                  <a:cubicBezTo>
                    <a:pt x="5931421" y="7935050"/>
                    <a:pt x="6117989" y="7851631"/>
                    <a:pt x="5966126" y="7857585"/>
                  </a:cubicBezTo>
                  <a:cubicBezTo>
                    <a:pt x="5814263" y="7863539"/>
                    <a:pt x="5913683" y="7854006"/>
                    <a:pt x="5895215" y="7857585"/>
                  </a:cubicBezTo>
                  <a:cubicBezTo>
                    <a:pt x="5876747" y="7861164"/>
                    <a:pt x="5649727" y="7855151"/>
                    <a:pt x="5564296" y="7857585"/>
                  </a:cubicBezTo>
                  <a:cubicBezTo>
                    <a:pt x="5478865" y="7860019"/>
                    <a:pt x="5106037" y="7830122"/>
                    <a:pt x="4713362" y="7857585"/>
                  </a:cubicBezTo>
                  <a:cubicBezTo>
                    <a:pt x="4320687" y="7885048"/>
                    <a:pt x="4658787" y="7852503"/>
                    <a:pt x="4642450" y="7857585"/>
                  </a:cubicBezTo>
                  <a:cubicBezTo>
                    <a:pt x="4626113" y="7862667"/>
                    <a:pt x="4063592" y="7772005"/>
                    <a:pt x="3791516" y="7857585"/>
                  </a:cubicBezTo>
                  <a:cubicBezTo>
                    <a:pt x="3519440" y="7943165"/>
                    <a:pt x="3544410" y="7833209"/>
                    <a:pt x="3460597" y="7857585"/>
                  </a:cubicBezTo>
                  <a:cubicBezTo>
                    <a:pt x="3544410" y="7833209"/>
                    <a:pt x="3569359" y="7876518"/>
                    <a:pt x="3649694" y="7857585"/>
                  </a:cubicBezTo>
                  <a:cubicBezTo>
                    <a:pt x="3569359" y="7876518"/>
                    <a:pt x="2907010" y="7760853"/>
                    <a:pt x="2538751" y="7857585"/>
                  </a:cubicBezTo>
                  <a:cubicBezTo>
                    <a:pt x="2170492" y="7954317"/>
                    <a:pt x="2307440" y="7848818"/>
                    <a:pt x="2207833" y="7857585"/>
                  </a:cubicBezTo>
                  <a:cubicBezTo>
                    <a:pt x="2108226" y="7866352"/>
                    <a:pt x="1685932" y="7788603"/>
                    <a:pt x="1309624" y="7857585"/>
                  </a:cubicBezTo>
                  <a:cubicBezTo>
                    <a:pt x="568453" y="7937890"/>
                    <a:pt x="-141856" y="7426000"/>
                    <a:pt x="0" y="6547961"/>
                  </a:cubicBezTo>
                  <a:cubicBezTo>
                    <a:pt x="-42526" y="6337805"/>
                    <a:pt x="3832" y="6241647"/>
                    <a:pt x="0" y="6070690"/>
                  </a:cubicBezTo>
                  <a:cubicBezTo>
                    <a:pt x="-3832" y="5899733"/>
                    <a:pt x="59439" y="5740704"/>
                    <a:pt x="0" y="5436269"/>
                  </a:cubicBezTo>
                  <a:cubicBezTo>
                    <a:pt x="-59439" y="5131834"/>
                    <a:pt x="77379" y="4975770"/>
                    <a:pt x="0" y="4749465"/>
                  </a:cubicBezTo>
                  <a:cubicBezTo>
                    <a:pt x="-77379" y="4523160"/>
                    <a:pt x="23358" y="4449867"/>
                    <a:pt x="0" y="4324578"/>
                  </a:cubicBezTo>
                  <a:cubicBezTo>
                    <a:pt x="-23358" y="4199289"/>
                    <a:pt x="13281" y="3931637"/>
                    <a:pt x="0" y="3690157"/>
                  </a:cubicBezTo>
                  <a:cubicBezTo>
                    <a:pt x="-13281" y="3448677"/>
                    <a:pt x="46840" y="3201273"/>
                    <a:pt x="0" y="3003353"/>
                  </a:cubicBezTo>
                  <a:cubicBezTo>
                    <a:pt x="-46840" y="2805433"/>
                    <a:pt x="50961" y="2644377"/>
                    <a:pt x="0" y="2526082"/>
                  </a:cubicBezTo>
                  <a:cubicBezTo>
                    <a:pt x="-50961" y="2407787"/>
                    <a:pt x="28837" y="2263024"/>
                    <a:pt x="0" y="2101195"/>
                  </a:cubicBezTo>
                  <a:cubicBezTo>
                    <a:pt x="-28837" y="1939366"/>
                    <a:pt x="53767" y="1675471"/>
                    <a:pt x="0" y="1309624"/>
                  </a:cubicBezTo>
                  <a:close/>
                </a:path>
              </a:pathLst>
            </a:custGeom>
            <a:solidFill>
              <a:schemeClr val="bg1"/>
            </a:solidFill>
            <a:ln>
              <a:extLst>
                <a:ext uri="{C807C97D-BFC1-408E-A445-0C87EB9F89A2}">
                  <ask:lineSketchStyleProps xmlns:ask="http://schemas.microsoft.com/office/drawing/2018/sketchyshapes" xmln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68C26BE-91E1-4F3C-CB63-28AF48FD1603}"/>
                </a:ext>
              </a:extLst>
            </p:cNvPr>
            <p:cNvSpPr txBox="1"/>
            <p:nvPr/>
          </p:nvSpPr>
          <p:spPr>
            <a:xfrm>
              <a:off x="520815" y="4399786"/>
              <a:ext cx="27973360" cy="77590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Chúng ta có thể áp dụng cách chi tiêu này vào cuộc sống thực tế để góp phần giữ sự ổn định, cân bằng tài chính của gia đình.</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623576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104120" y="-1078739"/>
            <a:ext cx="2133600" cy="2714171"/>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10"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4">
            <a:extLst>
              <a:ext uri="{28A0092B-C50C-407E-A947-70E740481C1C}">
                <a14:useLocalDpi xmlns:a14="http://schemas.microsoft.com/office/drawing/2010/main" val="0"/>
              </a:ext>
            </a:extLst>
          </a:blip>
          <a:srcRect l="40799" t="83845" r="25657"/>
          <a:stretch/>
        </p:blipFill>
        <p:spPr>
          <a:xfrm flipH="1">
            <a:off x="9464996" y="4427343"/>
            <a:ext cx="3320408" cy="2397552"/>
          </a:xfrm>
          <a:prstGeom prst="rect">
            <a:avLst/>
          </a:prstGeom>
        </p:spPr>
      </p:pic>
      <p:pic>
        <p:nvPicPr>
          <p:cNvPr id="4" name="Graphic 3">
            <a:extLst>
              <a:ext uri="{FF2B5EF4-FFF2-40B4-BE49-F238E27FC236}">
                <a16:creationId xmlns:a16="http://schemas.microsoft.com/office/drawing/2014/main" id="{78F2E4C0-DB40-09C4-BF94-BE6C0800A86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83500" y="1342662"/>
            <a:ext cx="4953145" cy="5293505"/>
          </a:xfrm>
          <a:prstGeom prst="rect">
            <a:avLst/>
          </a:prstGeom>
        </p:spPr>
      </p:pic>
      <p:sp>
        <p:nvSpPr>
          <p:cNvPr id="5" name="Speech Bubble: Rectangle with Corners Rounded 4">
            <a:extLst>
              <a:ext uri="{FF2B5EF4-FFF2-40B4-BE49-F238E27FC236}">
                <a16:creationId xmlns:a16="http://schemas.microsoft.com/office/drawing/2014/main" id="{2ED41107-CA3F-7127-E353-0A82354EC03B}"/>
              </a:ext>
            </a:extLst>
          </p:cNvPr>
          <p:cNvSpPr/>
          <p:nvPr/>
        </p:nvSpPr>
        <p:spPr>
          <a:xfrm>
            <a:off x="5050747" y="505330"/>
            <a:ext cx="6851972" cy="3039253"/>
          </a:xfrm>
          <a:custGeom>
            <a:avLst/>
            <a:gdLst>
              <a:gd name="connsiteX0" fmla="*/ 0 w 6851972"/>
              <a:gd name="connsiteY0" fmla="*/ 506552 h 3039253"/>
              <a:gd name="connsiteX1" fmla="*/ 506552 w 6851972"/>
              <a:gd name="connsiteY1" fmla="*/ 0 h 3039253"/>
              <a:gd name="connsiteX2" fmla="*/ 1141995 w 6851972"/>
              <a:gd name="connsiteY2" fmla="*/ 0 h 3039253"/>
              <a:gd name="connsiteX3" fmla="*/ 1141995 w 6851972"/>
              <a:gd name="connsiteY3" fmla="*/ 0 h 3039253"/>
              <a:gd name="connsiteX4" fmla="*/ 2854988 w 6851972"/>
              <a:gd name="connsiteY4" fmla="*/ 0 h 3039253"/>
              <a:gd name="connsiteX5" fmla="*/ 6345420 w 6851972"/>
              <a:gd name="connsiteY5" fmla="*/ 0 h 3039253"/>
              <a:gd name="connsiteX6" fmla="*/ 6851972 w 6851972"/>
              <a:gd name="connsiteY6" fmla="*/ 506552 h 3039253"/>
              <a:gd name="connsiteX7" fmla="*/ 6851972 w 6851972"/>
              <a:gd name="connsiteY7" fmla="*/ 1772898 h 3039253"/>
              <a:gd name="connsiteX8" fmla="*/ 6851972 w 6851972"/>
              <a:gd name="connsiteY8" fmla="*/ 1772898 h 3039253"/>
              <a:gd name="connsiteX9" fmla="*/ 6851972 w 6851972"/>
              <a:gd name="connsiteY9" fmla="*/ 2532711 h 3039253"/>
              <a:gd name="connsiteX10" fmla="*/ 6851972 w 6851972"/>
              <a:gd name="connsiteY10" fmla="*/ 2532701 h 3039253"/>
              <a:gd name="connsiteX11" fmla="*/ 6345420 w 6851972"/>
              <a:gd name="connsiteY11" fmla="*/ 3039253 h 3039253"/>
              <a:gd name="connsiteX12" fmla="*/ 2854988 w 6851972"/>
              <a:gd name="connsiteY12" fmla="*/ 3039253 h 3039253"/>
              <a:gd name="connsiteX13" fmla="*/ 1141995 w 6851972"/>
              <a:gd name="connsiteY13" fmla="*/ 3039253 h 3039253"/>
              <a:gd name="connsiteX14" fmla="*/ 1141995 w 6851972"/>
              <a:gd name="connsiteY14" fmla="*/ 3039253 h 3039253"/>
              <a:gd name="connsiteX15" fmla="*/ 506552 w 6851972"/>
              <a:gd name="connsiteY15" fmla="*/ 3039253 h 3039253"/>
              <a:gd name="connsiteX16" fmla="*/ 0 w 6851972"/>
              <a:gd name="connsiteY16" fmla="*/ 2532701 h 3039253"/>
              <a:gd name="connsiteX17" fmla="*/ 0 w 6851972"/>
              <a:gd name="connsiteY17" fmla="*/ 2532711 h 3039253"/>
              <a:gd name="connsiteX18" fmla="*/ -588036 w 6851972"/>
              <a:gd name="connsiteY18" fmla="*/ 2986856 h 3039253"/>
              <a:gd name="connsiteX19" fmla="*/ 0 w 6851972"/>
              <a:gd name="connsiteY19" fmla="*/ 1772898 h 3039253"/>
              <a:gd name="connsiteX20" fmla="*/ 0 w 6851972"/>
              <a:gd name="connsiteY20" fmla="*/ 506552 h 303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51972" h="3039253" fill="none" extrusionOk="0">
                <a:moveTo>
                  <a:pt x="0" y="506552"/>
                </a:moveTo>
                <a:cubicBezTo>
                  <a:pt x="-29726" y="208647"/>
                  <a:pt x="230809" y="6203"/>
                  <a:pt x="506552" y="0"/>
                </a:cubicBezTo>
                <a:cubicBezTo>
                  <a:pt x="724881" y="-20888"/>
                  <a:pt x="956998" y="21753"/>
                  <a:pt x="1141995" y="0"/>
                </a:cubicBezTo>
                <a:lnTo>
                  <a:pt x="1141995" y="0"/>
                </a:lnTo>
                <a:cubicBezTo>
                  <a:pt x="1874978" y="-635"/>
                  <a:pt x="2482067" y="51602"/>
                  <a:pt x="2854988" y="0"/>
                </a:cubicBezTo>
                <a:cubicBezTo>
                  <a:pt x="3672295" y="-167629"/>
                  <a:pt x="5107414" y="-24710"/>
                  <a:pt x="6345420" y="0"/>
                </a:cubicBezTo>
                <a:cubicBezTo>
                  <a:pt x="6641192" y="-3895"/>
                  <a:pt x="6851882" y="237827"/>
                  <a:pt x="6851972" y="506552"/>
                </a:cubicBezTo>
                <a:cubicBezTo>
                  <a:pt x="6851509" y="707795"/>
                  <a:pt x="6890356" y="1636656"/>
                  <a:pt x="6851972" y="1772898"/>
                </a:cubicBezTo>
                <a:lnTo>
                  <a:pt x="6851972" y="1772898"/>
                </a:lnTo>
                <a:cubicBezTo>
                  <a:pt x="6795998" y="2037592"/>
                  <a:pt x="6874102" y="2174552"/>
                  <a:pt x="6851972" y="2532711"/>
                </a:cubicBezTo>
                <a:cubicBezTo>
                  <a:pt x="6851971" y="2532707"/>
                  <a:pt x="6851972" y="2532702"/>
                  <a:pt x="6851972" y="2532701"/>
                </a:cubicBezTo>
                <a:cubicBezTo>
                  <a:pt x="6835386" y="2770304"/>
                  <a:pt x="6646174" y="3016818"/>
                  <a:pt x="6345420" y="3039253"/>
                </a:cubicBezTo>
                <a:cubicBezTo>
                  <a:pt x="5669660" y="3040122"/>
                  <a:pt x="4407028" y="3141813"/>
                  <a:pt x="2854988" y="3039253"/>
                </a:cubicBezTo>
                <a:cubicBezTo>
                  <a:pt x="2673705" y="2899987"/>
                  <a:pt x="1742122" y="2973501"/>
                  <a:pt x="1141995" y="3039253"/>
                </a:cubicBezTo>
                <a:lnTo>
                  <a:pt x="1141995" y="3039253"/>
                </a:lnTo>
                <a:cubicBezTo>
                  <a:pt x="896004" y="3061571"/>
                  <a:pt x="695793" y="3005059"/>
                  <a:pt x="506552" y="3039253"/>
                </a:cubicBezTo>
                <a:cubicBezTo>
                  <a:pt x="223970" y="3037420"/>
                  <a:pt x="27971" y="2799840"/>
                  <a:pt x="0" y="2532701"/>
                </a:cubicBezTo>
                <a:cubicBezTo>
                  <a:pt x="0" y="2532706"/>
                  <a:pt x="0" y="2532709"/>
                  <a:pt x="0" y="2532711"/>
                </a:cubicBezTo>
                <a:cubicBezTo>
                  <a:pt x="-232361" y="2724222"/>
                  <a:pt x="-454997" y="2947104"/>
                  <a:pt x="-588036" y="2986856"/>
                </a:cubicBezTo>
                <a:cubicBezTo>
                  <a:pt x="-596342" y="2726047"/>
                  <a:pt x="-144551" y="1950241"/>
                  <a:pt x="0" y="1772898"/>
                </a:cubicBezTo>
                <a:cubicBezTo>
                  <a:pt x="45094" y="1321345"/>
                  <a:pt x="9838" y="906904"/>
                  <a:pt x="0" y="506552"/>
                </a:cubicBezTo>
                <a:close/>
              </a:path>
              <a:path w="6851972" h="3039253" stroke="0" extrusionOk="0">
                <a:moveTo>
                  <a:pt x="0" y="506552"/>
                </a:moveTo>
                <a:cubicBezTo>
                  <a:pt x="-2360" y="230826"/>
                  <a:pt x="237285" y="-7097"/>
                  <a:pt x="506552" y="0"/>
                </a:cubicBezTo>
                <a:cubicBezTo>
                  <a:pt x="728942" y="-7415"/>
                  <a:pt x="970772" y="-40930"/>
                  <a:pt x="1141995" y="0"/>
                </a:cubicBezTo>
                <a:lnTo>
                  <a:pt x="1141995" y="0"/>
                </a:lnTo>
                <a:cubicBezTo>
                  <a:pt x="1830843" y="134844"/>
                  <a:pt x="2456857" y="-148642"/>
                  <a:pt x="2854988" y="0"/>
                </a:cubicBezTo>
                <a:cubicBezTo>
                  <a:pt x="4050381" y="-134364"/>
                  <a:pt x="4859913" y="130381"/>
                  <a:pt x="6345420" y="0"/>
                </a:cubicBezTo>
                <a:cubicBezTo>
                  <a:pt x="6616773" y="-19818"/>
                  <a:pt x="6883833" y="202093"/>
                  <a:pt x="6851972" y="506552"/>
                </a:cubicBezTo>
                <a:cubicBezTo>
                  <a:pt x="6913405" y="859371"/>
                  <a:pt x="6820681" y="1467303"/>
                  <a:pt x="6851972" y="1772898"/>
                </a:cubicBezTo>
                <a:lnTo>
                  <a:pt x="6851972" y="1772898"/>
                </a:lnTo>
                <a:cubicBezTo>
                  <a:pt x="6806893" y="2072114"/>
                  <a:pt x="6793577" y="2329971"/>
                  <a:pt x="6851972" y="2532711"/>
                </a:cubicBezTo>
                <a:cubicBezTo>
                  <a:pt x="6851973" y="2532709"/>
                  <a:pt x="6851972" y="2532705"/>
                  <a:pt x="6851972" y="2532701"/>
                </a:cubicBezTo>
                <a:cubicBezTo>
                  <a:pt x="6854282" y="2793416"/>
                  <a:pt x="6660910" y="3038092"/>
                  <a:pt x="6345420" y="3039253"/>
                </a:cubicBezTo>
                <a:cubicBezTo>
                  <a:pt x="5557139" y="2870218"/>
                  <a:pt x="4464953" y="3092553"/>
                  <a:pt x="2854988" y="3039253"/>
                </a:cubicBezTo>
                <a:cubicBezTo>
                  <a:pt x="2003125" y="3092421"/>
                  <a:pt x="1790078" y="3179536"/>
                  <a:pt x="1141995" y="3039253"/>
                </a:cubicBezTo>
                <a:lnTo>
                  <a:pt x="1141995" y="3039253"/>
                </a:lnTo>
                <a:cubicBezTo>
                  <a:pt x="1074470" y="3008467"/>
                  <a:pt x="726952" y="3094653"/>
                  <a:pt x="506552" y="3039253"/>
                </a:cubicBezTo>
                <a:cubicBezTo>
                  <a:pt x="182538" y="3049096"/>
                  <a:pt x="35448" y="2784754"/>
                  <a:pt x="0" y="2532701"/>
                </a:cubicBezTo>
                <a:cubicBezTo>
                  <a:pt x="-1" y="2532704"/>
                  <a:pt x="1" y="2532707"/>
                  <a:pt x="0" y="2532711"/>
                </a:cubicBezTo>
                <a:cubicBezTo>
                  <a:pt x="-254483" y="2797149"/>
                  <a:pt x="-332834" y="2760454"/>
                  <a:pt x="-588036" y="2986856"/>
                </a:cubicBezTo>
                <a:cubicBezTo>
                  <a:pt x="-509855" y="2800925"/>
                  <a:pt x="-222335" y="2135623"/>
                  <a:pt x="0" y="1772898"/>
                </a:cubicBezTo>
                <a:cubicBezTo>
                  <a:pt x="-109685" y="1300779"/>
                  <a:pt x="104970" y="831969"/>
                  <a:pt x="0" y="506552"/>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58582"/>
                      <a:gd name="adj2" fmla="val 48276"/>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Calibri" panose="020F0502020204030204"/>
              </a:rPr>
              <a:t>V</a:t>
            </a:r>
            <a:r>
              <a:rPr lang="vi-VN"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Calibri" panose="020F0502020204030204"/>
              </a:rPr>
              <a:t>ề nhà</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Calibri" panose="020F0502020204030204"/>
              </a:rPr>
              <a:t>:</a:t>
            </a:r>
            <a:r>
              <a:rPr lang="vi-VN"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Calibri" panose="020F0502020204030204"/>
              </a:rPr>
              <a:t> cùng với người thân đi mua sắm các mặt hàng phù hợp với tài chính gia đình.</a:t>
            </a:r>
            <a:endParaRPr kumimoji="0" lang="en-US" sz="4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542924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5E-6 4.81481E-6 L 2.5E-6 -0.07223 " pathEditMode="relative" rAng="0" ptsTypes="AA">
                                      <p:cBhvr>
                                        <p:cTn id="6" dur="250" accel="50000" decel="50000" autoRev="1" fill="hold">
                                          <p:stCondLst>
                                            <p:cond delay="0"/>
                                          </p:stCondLst>
                                        </p:cTn>
                                        <p:tgtEl>
                                          <p:spTgt spid="5">
                                            <p:txEl>
                                              <p:pRg st="0" end="0"/>
                                            </p:txEl>
                                          </p:spTgt>
                                        </p:tgtEl>
                                        <p:attrNameLst>
                                          <p:attrName>ppt_x</p:attrName>
                                          <p:attrName>ppt_y</p:attrName>
                                        </p:attrNameLst>
                                      </p:cBhvr>
                                      <p:rCtr x="0" y="-3611"/>
                                    </p:animMotion>
                                    <p:animRot by="1500000">
                                      <p:cBhvr>
                                        <p:cTn id="7" dur="125" fill="hold">
                                          <p:stCondLst>
                                            <p:cond delay="0"/>
                                          </p:stCondLst>
                                        </p:cTn>
                                        <p:tgtEl>
                                          <p:spTgt spid="5">
                                            <p:txEl>
                                              <p:pRg st="0" end="0"/>
                                            </p:txEl>
                                          </p:spTgt>
                                        </p:tgtEl>
                                        <p:attrNameLst>
                                          <p:attrName>r</p:attrName>
                                        </p:attrNameLst>
                                      </p:cBhvr>
                                    </p:animRot>
                                    <p:animRot by="-1500000">
                                      <p:cBhvr>
                                        <p:cTn id="8" dur="125" fill="hold">
                                          <p:stCondLst>
                                            <p:cond delay="125"/>
                                          </p:stCondLst>
                                        </p:cTn>
                                        <p:tgtEl>
                                          <p:spTgt spid="5">
                                            <p:txEl>
                                              <p:pRg st="0" end="0"/>
                                            </p:txEl>
                                          </p:spTgt>
                                        </p:tgtEl>
                                        <p:attrNameLst>
                                          <p:attrName>r</p:attrName>
                                        </p:attrNameLst>
                                      </p:cBhvr>
                                    </p:animRot>
                                    <p:animRot by="-1500000">
                                      <p:cBhvr>
                                        <p:cTn id="9" dur="125" fill="hold">
                                          <p:stCondLst>
                                            <p:cond delay="250"/>
                                          </p:stCondLst>
                                        </p:cTn>
                                        <p:tgtEl>
                                          <p:spTgt spid="5">
                                            <p:txEl>
                                              <p:pRg st="0" end="0"/>
                                            </p:txEl>
                                          </p:spTgt>
                                        </p:tgtEl>
                                        <p:attrNameLst>
                                          <p:attrName>r</p:attrName>
                                        </p:attrNameLst>
                                      </p:cBhvr>
                                    </p:animRot>
                                    <p:animRot by="1500000">
                                      <p:cBhvr>
                                        <p:cTn id="10" dur="125" fill="hold">
                                          <p:stCondLst>
                                            <p:cond delay="375"/>
                                          </p:stCondLst>
                                        </p:cTn>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AA303A-8DBC-49C5-944C-1810B97BA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9"/>
            <a:ext cx="6858002" cy="12192000"/>
          </a:xfrm>
          <a:prstGeom prst="rect">
            <a:avLst/>
          </a:prstGeom>
        </p:spPr>
      </p:pic>
      <p:grpSp>
        <p:nvGrpSpPr>
          <p:cNvPr id="2" name="组合 1">
            <a:extLst>
              <a:ext uri="{FF2B5EF4-FFF2-40B4-BE49-F238E27FC236}">
                <a16:creationId xmlns:a16="http://schemas.microsoft.com/office/drawing/2014/main" id="{135D65A4-4BB4-4824-867C-05174C0EF2F9}"/>
              </a:ext>
            </a:extLst>
          </p:cNvPr>
          <p:cNvGrpSpPr/>
          <p:nvPr/>
        </p:nvGrpSpPr>
        <p:grpSpPr>
          <a:xfrm>
            <a:off x="478979" y="493486"/>
            <a:ext cx="11234050" cy="5892799"/>
            <a:chOff x="478979" y="493486"/>
            <a:chExt cx="11234050" cy="5892799"/>
          </a:xfrm>
        </p:grpSpPr>
        <p:sp>
          <p:nvSpPr>
            <p:cNvPr id="10" name="矩形 9">
              <a:extLst>
                <a:ext uri="{FF2B5EF4-FFF2-40B4-BE49-F238E27FC236}">
                  <a16:creationId xmlns:a16="http://schemas.microsoft.com/office/drawing/2014/main" id="{4B59F48C-389D-481F-AA5E-9D6D0DB6497E}"/>
                </a:ext>
              </a:extLst>
            </p:cNvPr>
            <p:cNvSpPr/>
            <p:nvPr/>
          </p:nvSpPr>
          <p:spPr>
            <a:xfrm>
              <a:off x="478979" y="493486"/>
              <a:ext cx="11234050" cy="58927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矩形 10">
              <a:extLst>
                <a:ext uri="{FF2B5EF4-FFF2-40B4-BE49-F238E27FC236}">
                  <a16:creationId xmlns:a16="http://schemas.microsoft.com/office/drawing/2014/main" id="{135CC5C6-34D8-46B5-81A8-38C21AEE8ACF}"/>
                </a:ext>
              </a:extLst>
            </p:cNvPr>
            <p:cNvSpPr/>
            <p:nvPr/>
          </p:nvSpPr>
          <p:spPr>
            <a:xfrm>
              <a:off x="794410" y="791027"/>
              <a:ext cx="10584790" cy="5261430"/>
            </a:xfrm>
            <a:prstGeom prst="rect">
              <a:avLst/>
            </a:prstGeom>
            <a:noFill/>
            <a:ln w="952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6" name="矩形 15">
              <a:extLst>
                <a:ext uri="{FF2B5EF4-FFF2-40B4-BE49-F238E27FC236}">
                  <a16:creationId xmlns:a16="http://schemas.microsoft.com/office/drawing/2014/main" id="{4FBECADF-3975-4FA4-825F-FB41018EDE8A}"/>
                </a:ext>
              </a:extLst>
            </p:cNvPr>
            <p:cNvSpPr/>
            <p:nvPr/>
          </p:nvSpPr>
          <p:spPr>
            <a:xfrm>
              <a:off x="984910" y="956127"/>
              <a:ext cx="10216490" cy="492397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 name="组合 2">
            <a:extLst>
              <a:ext uri="{FF2B5EF4-FFF2-40B4-BE49-F238E27FC236}">
                <a16:creationId xmlns:a16="http://schemas.microsoft.com/office/drawing/2014/main" id="{61BFE3CA-F862-46A3-BF65-C54F9ABDBCD0}"/>
              </a:ext>
            </a:extLst>
          </p:cNvPr>
          <p:cNvGrpSpPr/>
          <p:nvPr/>
        </p:nvGrpSpPr>
        <p:grpSpPr>
          <a:xfrm>
            <a:off x="-314529" y="1959748"/>
            <a:ext cx="1338262" cy="863211"/>
            <a:chOff x="-190152" y="2090591"/>
            <a:chExt cx="1338262" cy="863211"/>
          </a:xfrm>
        </p:grpSpPr>
        <p:sp>
          <p:nvSpPr>
            <p:cNvPr id="44" name="矩形 43">
              <a:extLst>
                <a:ext uri="{FF2B5EF4-FFF2-40B4-BE49-F238E27FC236}">
                  <a16:creationId xmlns:a16="http://schemas.microsoft.com/office/drawing/2014/main" id="{21520104-EF2A-426F-800D-83DDBE0CB4AF}"/>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包图简圆体" panose="02010601030101010101" pitchFamily="2" charset="-122"/>
                <a:ea typeface="包图简圆体" panose="02010601030101010101" pitchFamily="2" charset="-122"/>
                <a:cs typeface="+mn-cs"/>
              </a:endParaRPr>
            </a:p>
          </p:txBody>
        </p:sp>
        <p:pic>
          <p:nvPicPr>
            <p:cNvPr id="45" name="图片 44">
              <a:extLst>
                <a:ext uri="{FF2B5EF4-FFF2-40B4-BE49-F238E27FC236}">
                  <a16:creationId xmlns:a16="http://schemas.microsoft.com/office/drawing/2014/main" id="{96D70256-95F3-4ECC-AD90-5F7F8F96C0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152" y="2090591"/>
              <a:ext cx="1338262" cy="780299"/>
            </a:xfrm>
            <a:prstGeom prst="rect">
              <a:avLst/>
            </a:prstGeom>
          </p:spPr>
        </p:pic>
      </p:grpSp>
      <p:grpSp>
        <p:nvGrpSpPr>
          <p:cNvPr id="5" name="组合 4">
            <a:extLst>
              <a:ext uri="{FF2B5EF4-FFF2-40B4-BE49-F238E27FC236}">
                <a16:creationId xmlns:a16="http://schemas.microsoft.com/office/drawing/2014/main" id="{2095B638-E7A1-49D5-B512-3A0F5D76DA34}"/>
              </a:ext>
            </a:extLst>
          </p:cNvPr>
          <p:cNvGrpSpPr/>
          <p:nvPr/>
        </p:nvGrpSpPr>
        <p:grpSpPr>
          <a:xfrm>
            <a:off x="10994360" y="4315966"/>
            <a:ext cx="1338262" cy="818683"/>
            <a:chOff x="10994360" y="4315966"/>
            <a:chExt cx="1338262" cy="818683"/>
          </a:xfrm>
        </p:grpSpPr>
        <p:sp>
          <p:nvSpPr>
            <p:cNvPr id="46" name="矩形 45">
              <a:extLst>
                <a:ext uri="{FF2B5EF4-FFF2-40B4-BE49-F238E27FC236}">
                  <a16:creationId xmlns:a16="http://schemas.microsoft.com/office/drawing/2014/main" id="{10D25A22-3562-401D-A6A9-B47A559E3E45}"/>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8" name="图片 47">
              <a:extLst>
                <a:ext uri="{FF2B5EF4-FFF2-40B4-BE49-F238E27FC236}">
                  <a16:creationId xmlns:a16="http://schemas.microsoft.com/office/drawing/2014/main" id="{172270C0-656B-4BB4-8A07-32D3EB19C6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grpSp>
      <p:pic>
        <p:nvPicPr>
          <p:cNvPr id="4" name="图片 3">
            <a:extLst>
              <a:ext uri="{FF2B5EF4-FFF2-40B4-BE49-F238E27FC236}">
                <a16:creationId xmlns:a16="http://schemas.microsoft.com/office/drawing/2014/main" id="{62D2D984-FE29-47AE-B551-2CBD0D8885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02" y="5152433"/>
            <a:ext cx="2228850" cy="1752600"/>
          </a:xfrm>
          <a:prstGeom prst="rect">
            <a:avLst/>
          </a:prstGeom>
        </p:spPr>
      </p:pic>
      <p:pic>
        <p:nvPicPr>
          <p:cNvPr id="6" name="图片 5">
            <a:extLst>
              <a:ext uri="{FF2B5EF4-FFF2-40B4-BE49-F238E27FC236}">
                <a16:creationId xmlns:a16="http://schemas.microsoft.com/office/drawing/2014/main" id="{D19643F0-D028-4C0E-864F-955E9B517B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637" y="81257"/>
            <a:ext cx="2239284" cy="2846548"/>
          </a:xfrm>
          <a:prstGeom prst="rect">
            <a:avLst/>
          </a:prstGeom>
        </p:spPr>
      </p:pic>
      <p:sp>
        <p:nvSpPr>
          <p:cNvPr id="18" name="TextBox 17">
            <a:extLst>
              <a:ext uri="{FF2B5EF4-FFF2-40B4-BE49-F238E27FC236}">
                <a16:creationId xmlns:a16="http://schemas.microsoft.com/office/drawing/2014/main" id="{06055AD5-F284-422C-AABE-4EE647CB1F68}"/>
              </a:ext>
            </a:extLst>
          </p:cNvPr>
          <p:cNvSpPr txBox="1"/>
          <p:nvPr/>
        </p:nvSpPr>
        <p:spPr>
          <a:xfrm>
            <a:off x="2652486" y="1335207"/>
            <a:ext cx="7794172"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SVN-Hole Hearted" panose="020B0A06020104020203" pitchFamily="34" charset="0"/>
                <a:ea typeface="字魂59号-创粗黑"/>
                <a:cs typeface="+mn-cs"/>
              </a:rPr>
              <a:t>SINH HOẠT LỚP</a:t>
            </a:r>
          </a:p>
        </p:txBody>
      </p:sp>
      <p:pic>
        <p:nvPicPr>
          <p:cNvPr id="20" name="Picture 19">
            <a:extLst>
              <a:ext uri="{FF2B5EF4-FFF2-40B4-BE49-F238E27FC236}">
                <a16:creationId xmlns:a16="http://schemas.microsoft.com/office/drawing/2014/main" id="{92BC42EB-8C1B-4BCE-92CC-293C956F7BA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22" b="90000" l="10000" r="90000">
                        <a14:foregroundMark x1="53889" y1="9722" x2="53889" y2="9722"/>
                        <a14:foregroundMark x1="30000" y1="54167" x2="33889" y2="61667"/>
                        <a14:foregroundMark x1="28611" y1="56944" x2="28889" y2="61667"/>
                        <a14:foregroundMark x1="34722" y1="57222" x2="35278" y2="59722"/>
                      </a14:backgroundRemoval>
                    </a14:imgEffect>
                  </a14:imgLayer>
                </a14:imgProps>
              </a:ext>
              <a:ext uri="{28A0092B-C50C-407E-A947-70E740481C1C}">
                <a14:useLocalDpi xmlns:a14="http://schemas.microsoft.com/office/drawing/2010/main" val="0"/>
              </a:ext>
            </a:extLst>
          </a:blip>
          <a:stretch>
            <a:fillRect/>
          </a:stretch>
        </p:blipFill>
        <p:spPr>
          <a:xfrm>
            <a:off x="37300" y="2304900"/>
            <a:ext cx="3429000" cy="3429000"/>
          </a:xfrm>
          <a:prstGeom prst="rect">
            <a:avLst/>
          </a:prstGeom>
        </p:spPr>
      </p:pic>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58D00391-64EB-477E-A394-3F5A6C76A5D8}"/>
                  </a:ext>
                </a:extLst>
              </p14:cNvPr>
              <p14:cNvContentPartPr/>
              <p14:nvPr/>
            </p14:nvContentPartPr>
            <p14:xfrm>
              <a:off x="-200430" y="723420"/>
              <a:ext cx="360" cy="360"/>
            </p14:xfrm>
          </p:contentPart>
        </mc:Choice>
        <mc:Fallback xmlns="">
          <p:pic>
            <p:nvPicPr>
              <p:cNvPr id="21" name="Ink 20">
                <a:extLst>
                  <a:ext uri="{FF2B5EF4-FFF2-40B4-BE49-F238E27FC236}">
                    <a16:creationId xmlns:a16="http://schemas.microsoft.com/office/drawing/2014/main" id="{58D00391-64EB-477E-A394-3F5A6C76A5D8}"/>
                  </a:ext>
                </a:extLst>
              </p:cNvPr>
              <p:cNvPicPr/>
              <p:nvPr/>
            </p:nvPicPr>
            <p:blipFill>
              <a:blip r:embed="rId10"/>
              <a:stretch>
                <a:fillRect/>
              </a:stretch>
            </p:blipFill>
            <p:spPr>
              <a:xfrm>
                <a:off x="-209430" y="714420"/>
                <a:ext cx="18000" cy="18000"/>
              </a:xfrm>
              <a:prstGeom prst="rect">
                <a:avLst/>
              </a:prstGeom>
            </p:spPr>
          </p:pic>
        </mc:Fallback>
      </mc:AlternateContent>
      <p:pic>
        <p:nvPicPr>
          <p:cNvPr id="22" name="Picture 4" descr="Cách vẽ nơ - Hướng dẫn vẽ thực sự đơn giản mới nhất 2022 - Vẽ.vn">
            <a:extLst>
              <a:ext uri="{FF2B5EF4-FFF2-40B4-BE49-F238E27FC236}">
                <a16:creationId xmlns:a16="http://schemas.microsoft.com/office/drawing/2014/main" id="{728A8DEB-AA9A-4DA4-BB7D-595ADA75F44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08992" y="4319569"/>
            <a:ext cx="1933575" cy="1927888"/>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76ADFC0-06AC-4621-8476-6D8668708348}"/>
              </a:ext>
            </a:extLst>
          </p:cNvPr>
          <p:cNvGrpSpPr/>
          <p:nvPr/>
        </p:nvGrpSpPr>
        <p:grpSpPr>
          <a:xfrm>
            <a:off x="1751800" y="5261760"/>
            <a:ext cx="294120" cy="944280"/>
            <a:chOff x="1875780" y="6067260"/>
            <a:chExt cx="294120" cy="944280"/>
          </a:xfrm>
        </p:grpSpPr>
        <mc:AlternateContent xmlns:mc="http://schemas.openxmlformats.org/markup-compatibility/2006">
          <mc:Choice xmlns:p14="http://schemas.microsoft.com/office/powerpoint/2010/main" xmlns:aink="http://schemas.microsoft.com/office/drawing/2016/ink" xmlns="" Requires="p14 aink">
            <p:contentPart p14:bwMode="auto" r:id="rId12">
              <p14:nvContentPartPr>
                <p14:cNvPr id="24" name="Ink 23">
                  <a:extLst>
                    <a:ext uri="{FF2B5EF4-FFF2-40B4-BE49-F238E27FC236}">
                      <a16:creationId xmlns:a16="http://schemas.microsoft.com/office/drawing/2014/main" id="{EA91DBBF-ADA4-411E-844E-1C68461E42B3}"/>
                    </a:ext>
                  </a:extLst>
                </p14:cNvPr>
                <p14:cNvContentPartPr/>
                <p14:nvPr/>
              </p14:nvContentPartPr>
              <p14:xfrm>
                <a:off x="1875780" y="6086340"/>
                <a:ext cx="134640" cy="912960"/>
              </p14:xfrm>
            </p:contentPart>
          </mc:Choice>
          <mc:Fallback>
            <p:pic>
              <p:nvPicPr>
                <p:cNvPr id="75" name="Ink 74">
                  <a:extLst>
                    <a:ext uri="{FF2B5EF4-FFF2-40B4-BE49-F238E27FC236}">
                      <a16:creationId xmlns:a16="http://schemas.microsoft.com/office/drawing/2014/main" id="{F95A9CAC-514B-89BF-07F4-07A7886C706F}"/>
                    </a:ext>
                  </a:extLst>
                </p:cNvPr>
                <p:cNvPicPr/>
                <p:nvPr/>
              </p:nvPicPr>
              <p:blipFill>
                <a:blip r:embed="rId10"/>
                <a:stretch>
                  <a:fillRect/>
                </a:stretch>
              </p:blipFill>
              <p:spPr>
                <a:xfrm>
                  <a:off x="1867140" y="6077340"/>
                  <a:ext cx="152280" cy="9306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4">
              <p14:nvContentPartPr>
                <p14:cNvPr id="25" name="Ink 24">
                  <a:extLst>
                    <a:ext uri="{FF2B5EF4-FFF2-40B4-BE49-F238E27FC236}">
                      <a16:creationId xmlns:a16="http://schemas.microsoft.com/office/drawing/2014/main" id="{1BFFF21E-1B48-4F7C-A7A7-91FB7A5B737E}"/>
                    </a:ext>
                  </a:extLst>
                </p14:cNvPr>
                <p14:cNvContentPartPr/>
                <p14:nvPr/>
              </p14:nvContentPartPr>
              <p14:xfrm>
                <a:off x="1990620" y="6076620"/>
                <a:ext cx="67320" cy="285120"/>
              </p14:xfrm>
            </p:contentPart>
          </mc:Choice>
          <mc:Fallback>
            <p:pic>
              <p:nvPicPr>
                <p:cNvPr id="76" name="Ink 75">
                  <a:extLst>
                    <a:ext uri="{FF2B5EF4-FFF2-40B4-BE49-F238E27FC236}">
                      <a16:creationId xmlns:a16="http://schemas.microsoft.com/office/drawing/2014/main" id="{7C96917A-5A3F-90B9-3901-1EF1C285B1E3}"/>
                    </a:ext>
                  </a:extLst>
                </p:cNvPr>
                <p:cNvPicPr/>
                <p:nvPr/>
              </p:nvPicPr>
              <p:blipFill>
                <a:blip r:embed="rId10"/>
                <a:stretch>
                  <a:fillRect/>
                </a:stretch>
              </p:blipFill>
              <p:spPr>
                <a:xfrm>
                  <a:off x="1981980" y="6067980"/>
                  <a:ext cx="84960" cy="30276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6">
              <p14:nvContentPartPr>
                <p14:cNvPr id="26" name="Ink 25">
                  <a:extLst>
                    <a:ext uri="{FF2B5EF4-FFF2-40B4-BE49-F238E27FC236}">
                      <a16:creationId xmlns:a16="http://schemas.microsoft.com/office/drawing/2014/main" id="{B29840DD-8077-4A58-A043-DBB699BFF898}"/>
                    </a:ext>
                  </a:extLst>
                </p14:cNvPr>
                <p14:cNvContentPartPr/>
                <p14:nvPr/>
              </p14:nvContentPartPr>
              <p14:xfrm>
                <a:off x="1961820" y="6067260"/>
                <a:ext cx="208080" cy="944280"/>
              </p14:xfrm>
            </p:contentPart>
          </mc:Choice>
          <mc:Fallback>
            <p:pic>
              <p:nvPicPr>
                <p:cNvPr id="78" name="Ink 77">
                  <a:extLst>
                    <a:ext uri="{FF2B5EF4-FFF2-40B4-BE49-F238E27FC236}">
                      <a16:creationId xmlns:a16="http://schemas.microsoft.com/office/drawing/2014/main" id="{8F36EE14-D81D-6010-30EF-93FCB30681D9}"/>
                    </a:ext>
                  </a:extLst>
                </p:cNvPr>
                <p:cNvPicPr/>
                <p:nvPr/>
              </p:nvPicPr>
              <p:blipFill>
                <a:blip r:embed="rId10"/>
                <a:stretch>
                  <a:fillRect/>
                </a:stretch>
              </p:blipFill>
              <p:spPr>
                <a:xfrm>
                  <a:off x="1953180" y="6058620"/>
                  <a:ext cx="225720" cy="961920"/>
                </a:xfrm>
                <a:prstGeom prst="rect">
                  <a:avLst/>
                </a:prstGeom>
              </p:spPr>
            </p:pic>
          </mc:Fallback>
        </mc:AlternateContent>
      </p:grpSp>
      <mc:AlternateContent xmlns:mc="http://schemas.openxmlformats.org/markup-compatibility/2006">
        <mc:Choice xmlns:p14="http://schemas.microsoft.com/office/powerpoint/2010/main" xmlns:aink="http://schemas.microsoft.com/office/drawing/2016/ink" xmlns="" Requires="p14 aink">
          <p:contentPart p14:bwMode="auto" r:id="rId18">
            <p14:nvContentPartPr>
              <p14:cNvPr id="27" name="Ink 26">
                <a:extLst>
                  <a:ext uri="{FF2B5EF4-FFF2-40B4-BE49-F238E27FC236}">
                    <a16:creationId xmlns:a16="http://schemas.microsoft.com/office/drawing/2014/main" id="{75D720EF-D633-4A54-B46F-5AD5EBB5DF4C}"/>
                  </a:ext>
                </a:extLst>
              </p14:cNvPr>
              <p14:cNvContentPartPr/>
              <p14:nvPr/>
            </p14:nvContentPartPr>
            <p14:xfrm>
              <a:off x="2447820" y="5733900"/>
              <a:ext cx="360" cy="360"/>
            </p14:xfrm>
          </p:contentPart>
        </mc:Choice>
        <mc:Fallback>
          <p:pic>
            <p:nvPicPr>
              <p:cNvPr id="27" name="Ink 26">
                <a:extLst>
                  <a:ext uri="{FF2B5EF4-FFF2-40B4-BE49-F238E27FC236}">
                    <a16:creationId xmlns:a16="http://schemas.microsoft.com/office/drawing/2014/main" id="{75D720EF-D633-4A54-B46F-5AD5EBB5DF4C}"/>
                  </a:ext>
                </a:extLst>
              </p:cNvPr>
              <p:cNvPicPr/>
              <p:nvPr/>
            </p:nvPicPr>
            <p:blipFill>
              <a:blip r:embed="rId10"/>
              <a:stretch>
                <a:fillRect/>
              </a:stretch>
            </p:blipFill>
            <p:spPr>
              <a:xfrm>
                <a:off x="2438820" y="5724900"/>
                <a:ext cx="180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20">
            <p14:nvContentPartPr>
              <p14:cNvPr id="28" name="Ink 27">
                <a:extLst>
                  <a:ext uri="{FF2B5EF4-FFF2-40B4-BE49-F238E27FC236}">
                    <a16:creationId xmlns:a16="http://schemas.microsoft.com/office/drawing/2014/main" id="{24935F27-AA82-435B-9757-D9380B01069B}"/>
                  </a:ext>
                </a:extLst>
              </p14:cNvPr>
              <p14:cNvContentPartPr/>
              <p14:nvPr/>
            </p14:nvContentPartPr>
            <p14:xfrm>
              <a:off x="2390670" y="5675220"/>
              <a:ext cx="16560" cy="125280"/>
            </p14:xfrm>
          </p:contentPart>
        </mc:Choice>
        <mc:Fallback>
          <p:pic>
            <p:nvPicPr>
              <p:cNvPr id="28" name="Ink 27">
                <a:extLst>
                  <a:ext uri="{FF2B5EF4-FFF2-40B4-BE49-F238E27FC236}">
                    <a16:creationId xmlns:a16="http://schemas.microsoft.com/office/drawing/2014/main" id="{24935F27-AA82-435B-9757-D9380B01069B}"/>
                  </a:ext>
                </a:extLst>
              </p:cNvPr>
              <p:cNvPicPr/>
              <p:nvPr/>
            </p:nvPicPr>
            <p:blipFill>
              <a:blip r:embed="rId10"/>
              <a:stretch>
                <a:fillRect/>
              </a:stretch>
            </p:blipFill>
            <p:spPr>
              <a:xfrm>
                <a:off x="2381670" y="5666220"/>
                <a:ext cx="34200" cy="14292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22">
            <p14:nvContentPartPr>
              <p14:cNvPr id="29" name="Ink 28">
                <a:extLst>
                  <a:ext uri="{FF2B5EF4-FFF2-40B4-BE49-F238E27FC236}">
                    <a16:creationId xmlns:a16="http://schemas.microsoft.com/office/drawing/2014/main" id="{8B86D944-ACE7-429E-8C8A-1ED7E1875B83}"/>
                  </a:ext>
                </a:extLst>
              </p14:cNvPr>
              <p14:cNvContentPartPr/>
              <p14:nvPr/>
            </p14:nvContentPartPr>
            <p14:xfrm>
              <a:off x="-629010" y="1733220"/>
              <a:ext cx="360" cy="360"/>
            </p14:xfrm>
          </p:contentPart>
        </mc:Choice>
        <mc:Fallback>
          <p:pic>
            <p:nvPicPr>
              <p:cNvPr id="29" name="Ink 28">
                <a:extLst>
                  <a:ext uri="{FF2B5EF4-FFF2-40B4-BE49-F238E27FC236}">
                    <a16:creationId xmlns:a16="http://schemas.microsoft.com/office/drawing/2014/main" id="{8B86D944-ACE7-429E-8C8A-1ED7E1875B83}"/>
                  </a:ext>
                </a:extLst>
              </p:cNvPr>
              <p:cNvPicPr/>
              <p:nvPr/>
            </p:nvPicPr>
            <p:blipFill>
              <a:blip r:embed="rId10"/>
              <a:stretch>
                <a:fillRect/>
              </a:stretch>
            </p:blipFill>
            <p:spPr>
              <a:xfrm>
                <a:off x="-638010" y="1724220"/>
                <a:ext cx="18000" cy="18000"/>
              </a:xfrm>
              <a:prstGeom prst="rect">
                <a:avLst/>
              </a:prstGeom>
            </p:spPr>
          </p:pic>
        </mc:Fallback>
      </mc:AlternateContent>
      <p:pic>
        <p:nvPicPr>
          <p:cNvPr id="30" name="Picture 12" descr="Student Who Gives Teacher Gifts To Teachers Day PNG Image and PSD File For  Free Download - Lovepik | 401616674">
            <a:extLst>
              <a:ext uri="{FF2B5EF4-FFF2-40B4-BE49-F238E27FC236}">
                <a16:creationId xmlns:a16="http://schemas.microsoft.com/office/drawing/2014/main" id="{256EEB04-4242-4D4A-A5B4-3C2FB143D072}"/>
              </a:ext>
            </a:extLst>
          </p:cNvPr>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9500" l="6167" r="97333">
                        <a14:foregroundMark x1="12333" y1="45500" x2="14583" y2="69125"/>
                        <a14:foregroundMark x1="14583" y1="69125" x2="15000" y2="70500"/>
                        <a14:foregroundMark x1="9083" y1="47250" x2="11083" y2="57750"/>
                        <a14:foregroundMark x1="18333" y1="57000" x2="18333" y2="57000"/>
                        <a14:foregroundMark x1="9750" y1="63125" x2="6167" y2="80375"/>
                        <a14:foregroundMark x1="6167" y1="80375" x2="6167" y2="80375"/>
                        <a14:foregroundMark x1="10750" y1="87750" x2="10667" y2="97625"/>
                        <a14:foregroundMark x1="31833" y1="52875" x2="29583" y2="73625"/>
                        <a14:foregroundMark x1="54339" y1="68617" x2="55583" y2="76000"/>
                        <a14:foregroundMark x1="51833" y1="53750" x2="53712" y2="64895"/>
                        <a14:foregroundMark x1="55583" y1="76000" x2="55583" y2="76000"/>
                        <a14:foregroundMark x1="64167" y1="51625" x2="64167" y2="51625"/>
                        <a14:foregroundMark x1="80167" y1="51625" x2="80167" y2="51625"/>
                        <a14:foregroundMark x1="79000" y1="47875" x2="82083" y2="58875"/>
                        <a14:foregroundMark x1="89750" y1="20125" x2="91667" y2="27875"/>
                        <a14:foregroundMark x1="86417" y1="40750" x2="86583" y2="49875"/>
                        <a14:foregroundMark x1="77917" y1="43625" x2="81333" y2="53750"/>
                        <a14:foregroundMark x1="75583" y1="52500" x2="78500" y2="58625"/>
                        <a14:foregroundMark x1="80167" y1="58250" x2="82500" y2="66625"/>
                        <a14:foregroundMark x1="73917" y1="53125" x2="73917" y2="53125"/>
                        <a14:foregroundMark x1="76417" y1="46375" x2="76417" y2="46375"/>
                        <a14:foregroundMark x1="92333" y1="74875" x2="88833" y2="93500"/>
                        <a14:foregroundMark x1="80833" y1="80125" x2="83750" y2="99250"/>
                        <a14:foregroundMark x1="83750" y1="99250" x2="83750" y2="99000"/>
                        <a14:foregroundMark x1="89750" y1="91125" x2="93917" y2="98625"/>
                        <a14:foregroundMark x1="97333" y1="99500" x2="97333" y2="99500"/>
                        <a14:foregroundMark x1="49750" y1="72125" x2="50500" y2="87750"/>
                        <a14:foregroundMark x1="34833" y1="73125" x2="34833" y2="73125"/>
                        <a14:foregroundMark x1="28833" y1="66625" x2="28833" y2="66625"/>
                        <a14:foregroundMark x1="26167" y1="90000" x2="28333" y2="98875"/>
                        <a14:backgroundMark x1="53500" y1="66375" x2="53500" y2="66375"/>
                        <a14:backgroundMark x1="53083" y1="66375" x2="53667" y2="66375"/>
                        <a14:backgroundMark x1="53667" y1="66375" x2="55833" y2="66375"/>
                        <a14:backgroundMark x1="89583" y1="36500" x2="89583" y2="36500"/>
                        <a14:backgroundMark x1="91167" y1="44250" x2="91167" y2="44250"/>
                        <a14:backgroundMark x1="90417" y1="42500" x2="90417" y2="42500"/>
                      </a14:backgroundRemoval>
                    </a14:imgEffect>
                  </a14:imgLayer>
                </a14:imgProps>
              </a:ext>
              <a:ext uri="{28A0092B-C50C-407E-A947-70E740481C1C}">
                <a14:useLocalDpi xmlns:a14="http://schemas.microsoft.com/office/drawing/2010/main" val="0"/>
              </a:ext>
            </a:extLst>
          </a:blip>
          <a:srcRect/>
          <a:stretch>
            <a:fillRect/>
          </a:stretch>
        </p:blipFill>
        <p:spPr bwMode="auto">
          <a:xfrm>
            <a:off x="4923067" y="1905000"/>
            <a:ext cx="74295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DED804F-1A89-6972-279B-020409CE1310}"/>
              </a:ext>
            </a:extLst>
          </p:cNvPr>
          <p:cNvPicPr>
            <a:picLocks noChangeAspect="1"/>
          </p:cNvPicPr>
          <p:nvPr/>
        </p:nvPicPr>
        <p:blipFill>
          <a:blip r:embed="rId25"/>
          <a:stretch>
            <a:fillRect/>
          </a:stretch>
        </p:blipFill>
        <p:spPr>
          <a:xfrm>
            <a:off x="2962985" y="2097118"/>
            <a:ext cx="8218120" cy="1780186"/>
          </a:xfrm>
          <a:prstGeom prst="rect">
            <a:avLst/>
          </a:prstGeom>
        </p:spPr>
      </p:pic>
    </p:spTree>
    <p:extLst>
      <p:ext uri="{BB962C8B-B14F-4D97-AF65-F5344CB8AC3E}">
        <p14:creationId xmlns:p14="http://schemas.microsoft.com/office/powerpoint/2010/main" val="3796074859"/>
      </p:ext>
    </p:extLst>
  </p:cSld>
  <p:clrMapOvr>
    <a:masterClrMapping/>
  </p:clrMapOvr>
  <mc:AlternateContent xmlns:mc="http://schemas.openxmlformats.org/markup-compatibility/2006" xmlns:p14="http://schemas.microsoft.com/office/powerpoint/2010/main">
    <mc:Choice Requires="p14">
      <p:transition spd="slow" p14:dur="1750" advClick="0" advTm="0">
        <p:comb/>
      </p:transition>
    </mc:Choice>
    <mc:Fallback xmlns="">
      <p:transition spd="slow" advClick="0" advTm="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750" fill="hold"/>
                                        <p:tgtEl>
                                          <p:spTgt spid="2"/>
                                        </p:tgtEl>
                                        <p:attrNameLst>
                                          <p:attrName>ppt_w</p:attrName>
                                        </p:attrNameLst>
                                      </p:cBhvr>
                                      <p:tavLst>
                                        <p:tav tm="0">
                                          <p:val>
                                            <p:fltVal val="0"/>
                                          </p:val>
                                        </p:tav>
                                        <p:tav tm="100000">
                                          <p:val>
                                            <p:strVal val="#ppt_w"/>
                                          </p:val>
                                        </p:tav>
                                      </p:tavLst>
                                    </p:anim>
                                    <p:anim calcmode="lin" valueType="num">
                                      <p:cBhvr>
                                        <p:cTn id="14" dur="750" fill="hold"/>
                                        <p:tgtEl>
                                          <p:spTgt spid="2"/>
                                        </p:tgtEl>
                                        <p:attrNameLst>
                                          <p:attrName>ppt_h</p:attrName>
                                        </p:attrNameLst>
                                      </p:cBhvr>
                                      <p:tavLst>
                                        <p:tav tm="0">
                                          <p:val>
                                            <p:fltVal val="0"/>
                                          </p:val>
                                        </p:tav>
                                        <p:tav tm="100000">
                                          <p:val>
                                            <p:strVal val="#ppt_h"/>
                                          </p:val>
                                        </p:tav>
                                      </p:tavLst>
                                    </p:anim>
                                    <p:animEffect transition="in" filter="fade">
                                      <p:cBhvr>
                                        <p:cTn id="15" dur="750"/>
                                        <p:tgtEl>
                                          <p:spTgt spid="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750"/>
                                        <p:tgtEl>
                                          <p:spTgt spid="5"/>
                                        </p:tgtEl>
                                      </p:cBhvr>
                                    </p:animEffect>
                                  </p:childTnLst>
                                </p:cTn>
                              </p:par>
                              <p:par>
                                <p:cTn id="20" presetID="22" presetClass="entr" presetSubtype="2"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right)">
                                      <p:cBhvr>
                                        <p:cTn id="22" dur="750"/>
                                        <p:tgtEl>
                                          <p:spTgt spid="3"/>
                                        </p:tgtEl>
                                      </p:cBhvr>
                                    </p:animEffect>
                                  </p:childTnLst>
                                </p:cTn>
                              </p:par>
                            </p:childTnLst>
                          </p:cTn>
                        </p:par>
                        <p:par>
                          <p:cTn id="23" fill="hold">
                            <p:stCondLst>
                              <p:cond delay="2250"/>
                            </p:stCondLst>
                            <p:childTnLst>
                              <p:par>
                                <p:cTn id="24" presetID="22" presetClass="entr" presetSubtype="4"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750"/>
                                        <p:tgtEl>
                                          <p:spTgt spid="4"/>
                                        </p:tgtEl>
                                      </p:cBhvr>
                                    </p:animEffect>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750"/>
                                        <p:tgtEl>
                                          <p:spTgt spid="6"/>
                                        </p:tgtEl>
                                      </p:cBhvr>
                                    </p:animEffect>
                                    <p:anim calcmode="lin" valueType="num">
                                      <p:cBhvr>
                                        <p:cTn id="31" dur="750" fill="hold"/>
                                        <p:tgtEl>
                                          <p:spTgt spid="6"/>
                                        </p:tgtEl>
                                        <p:attrNameLst>
                                          <p:attrName>ppt_x</p:attrName>
                                        </p:attrNameLst>
                                      </p:cBhvr>
                                      <p:tavLst>
                                        <p:tav tm="0">
                                          <p:val>
                                            <p:strVal val="#ppt_x"/>
                                          </p:val>
                                        </p:tav>
                                        <p:tav tm="100000">
                                          <p:val>
                                            <p:strVal val="#ppt_x"/>
                                          </p:val>
                                        </p:tav>
                                      </p:tavLst>
                                    </p:anim>
                                    <p:anim calcmode="lin" valueType="num">
                                      <p:cBhvr>
                                        <p:cTn id="32"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1744960" cy="6431280"/>
            <a:chOff x="0" y="0"/>
            <a:chExt cx="18496" cy="10128"/>
          </a:xfrm>
        </p:grpSpPr>
        <p:sp>
          <p:nvSpPr>
            <p:cNvPr id="14" name="矩形 17"/>
            <p:cNvSpPr/>
            <p:nvPr userDrawn="1"/>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2"/>
            <a:stretch>
              <a:fillRect/>
            </a:stretch>
          </p:blipFill>
          <p:spPr>
            <a:xfrm>
              <a:off x="0" y="0"/>
              <a:ext cx="2260" cy="3031"/>
            </a:xfrm>
            <a:prstGeom prst="rect">
              <a:avLst/>
            </a:prstGeom>
          </p:spPr>
        </p:pic>
      </p:grpSp>
      <p:pic>
        <p:nvPicPr>
          <p:cNvPr id="17" name="图片 18" descr="46"/>
          <p:cNvPicPr>
            <a:picLocks noChangeAspect="1"/>
          </p:cNvPicPr>
          <p:nvPr/>
        </p:nvPicPr>
        <p:blipFill>
          <a:blip r:embed="rId3"/>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4"/>
          <a:srcRect/>
          <a:stretch>
            <a:fillRect/>
          </a:stretch>
        </p:blipFill>
        <p:spPr>
          <a:xfrm>
            <a:off x="-87029" y="5210822"/>
            <a:ext cx="2655417" cy="1647177"/>
          </a:xfrm>
          <a:prstGeom prst="rect">
            <a:avLst/>
          </a:prstGeom>
        </p:spPr>
      </p:pic>
      <p:pic>
        <p:nvPicPr>
          <p:cNvPr id="16"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04762" y="5042647"/>
            <a:ext cx="1916902" cy="1916902"/>
          </a:xfrm>
          <a:prstGeom prst="rect">
            <a:avLst/>
          </a:prstGeom>
        </p:spPr>
      </p:pic>
      <p:sp>
        <p:nvSpPr>
          <p:cNvPr id="12" name="矩形 8">
            <a:extLst>
              <a:ext uri="{FF2B5EF4-FFF2-40B4-BE49-F238E27FC236}">
                <a16:creationId xmlns:a16="http://schemas.microsoft.com/office/drawing/2014/main" id="{D430AAD5-238E-4007-89EA-D91416224C88}"/>
              </a:ext>
            </a:extLst>
          </p:cNvPr>
          <p:cNvSpPr/>
          <p:nvPr/>
        </p:nvSpPr>
        <p:spPr>
          <a:xfrm>
            <a:off x="794410" y="791027"/>
            <a:ext cx="10584790" cy="5261430"/>
          </a:xfrm>
          <a:prstGeom prst="rect">
            <a:avLst/>
          </a:prstGeom>
          <a:noFill/>
          <a:ln w="952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9">
            <a:extLst>
              <a:ext uri="{FF2B5EF4-FFF2-40B4-BE49-F238E27FC236}">
                <a16:creationId xmlns:a16="http://schemas.microsoft.com/office/drawing/2014/main" id="{1C755D9C-191D-47E5-BBEA-2C73E164EA35}"/>
              </a:ext>
            </a:extLst>
          </p:cNvPr>
          <p:cNvSpPr/>
          <p:nvPr/>
        </p:nvSpPr>
        <p:spPr>
          <a:xfrm>
            <a:off x="984910" y="956127"/>
            <a:ext cx="10216490" cy="492397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a16="http://schemas.microsoft.com/office/drawing/2014/main" id="{AE821D81-CA24-49B9-BAA7-1CAC32A1DC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152" y="2090591"/>
            <a:ext cx="1338262" cy="780299"/>
          </a:xfrm>
          <a:prstGeom prst="rect">
            <a:avLst/>
          </a:prstGeom>
        </p:spPr>
      </p:pic>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a16="http://schemas.microsoft.com/office/drawing/2014/main" id="{9F9AC201-14E9-48A4-BCD3-03520F814E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a16="http://schemas.microsoft.com/office/drawing/2014/main" id="{444CE738-EA8F-4D49-B5C2-4310EE35C7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8" action="ppaction://hlinksldjump"/>
            <a:extLst>
              <a:ext uri="{FF2B5EF4-FFF2-40B4-BE49-F238E27FC236}">
                <a16:creationId xmlns:a16="http://schemas.microsoft.com/office/drawing/2014/main" id="{183C79EC-0C75-4B4D-AB23-82680B2606E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descr="Bright funny kids holding blank banner for your text. Download a Free  Preview or High Quality Adobe Illustrator Ai, EPS, PDF and… | Blank banner,  Kids, Kids clipart">
            <a:extLst>
              <a:ext uri="{FF2B5EF4-FFF2-40B4-BE49-F238E27FC236}">
                <a16:creationId xmlns:a16="http://schemas.microsoft.com/office/drawing/2014/main" id="{AB54F871-40EE-413E-8CEA-883421E67147}"/>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8590" b="78077" l="4700" r="96400">
                        <a14:foregroundMark x1="7100" y1="43846" x2="7100" y2="43846"/>
                        <a14:foregroundMark x1="4700" y1="49872" x2="4700" y2="49872"/>
                        <a14:foregroundMark x1="13200" y1="66410" x2="13200" y2="66410"/>
                        <a14:foregroundMark x1="91884" y1="54687" x2="92423" y2="57165"/>
                        <a14:foregroundMark x1="89500" y1="43718" x2="91203" y2="51554"/>
                        <a14:foregroundMark x1="86500" y1="62949" x2="87600" y2="69103"/>
                        <a14:foregroundMark x1="95900" y1="53590" x2="96400" y2="53718"/>
                        <a14:foregroundMark x1="56500" y1="39744" x2="58600" y2="53590"/>
                        <a14:foregroundMark x1="52100" y1="43205" x2="55800" y2="57692"/>
                        <a14:foregroundMark x1="44500" y1="37436" x2="41600" y2="47564"/>
                        <a14:foregroundMark x1="19474" y1="44487" x2="19500" y2="44744"/>
                        <a14:foregroundMark x1="18700" y1="36795" x2="19474" y2="44487"/>
                        <a14:foregroundMark x1="18700" y1="53077" x2="19600" y2="60641"/>
                        <a14:foregroundMark x1="19600" y1="60641" x2="24200" y2="69744"/>
                        <a14:foregroundMark x1="24200" y1="69744" x2="72600" y2="75641"/>
                        <a14:foregroundMark x1="72600" y1="75641" x2="77800" y2="64872"/>
                        <a14:foregroundMark x1="77800" y1="64872" x2="77900" y2="44359"/>
                        <a14:foregroundMark x1="77900" y1="44359" x2="54400" y2="41923"/>
                        <a14:foregroundMark x1="54400" y1="41923" x2="36000" y2="46410"/>
                        <a14:foregroundMark x1="36000" y1="46410" x2="29900" y2="39359"/>
                        <a14:foregroundMark x1="29900" y1="39359" x2="19800" y2="50256"/>
                        <a14:foregroundMark x1="19473" y1="52564" x2="19200" y2="54487"/>
                        <a14:foregroundMark x1="19800" y1="50256" x2="19473" y2="52564"/>
                        <a14:backgroundMark x1="30000" y1="24487" x2="30700" y2="26923"/>
                        <a14:backgroundMark x1="45000" y1="24487" x2="45200" y2="28333"/>
                        <a14:backgroundMark x1="31900" y1="31154" x2="32100" y2="32692"/>
                        <a14:backgroundMark x1="57300" y1="24487" x2="57300" y2="24487"/>
                        <a14:backgroundMark x1="59500" y1="30513" x2="59400" y2="31538"/>
                        <a14:backgroundMark x1="57200" y1="30256" x2="58100" y2="32821"/>
                        <a14:backgroundMark x1="68300" y1="28846" x2="70000" y2="32308"/>
                        <a14:backgroundMark x1="72000" y1="25513" x2="73100" y2="27179"/>
                        <a14:backgroundMark x1="16000" y1="59615" x2="16000" y2="59615"/>
                        <a14:backgroundMark x1="91300" y1="52949" x2="91500" y2="53718"/>
                        <a14:backgroundMark x1="91000" y1="53077" x2="91900" y2="53333"/>
                        <a14:backgroundMark x1="91200" y1="52436" x2="92200" y2="53462"/>
                        <a14:backgroundMark x1="91500" y1="52308" x2="91200" y2="52308"/>
                        <a14:backgroundMark x1="91900" y1="53846" x2="91500" y2="54231"/>
                        <a14:backgroundMark x1="91200" y1="51923" x2="91100" y2="51923"/>
                        <a14:backgroundMark x1="91400" y1="52179" x2="92200" y2="51923"/>
                        <a14:backgroundMark x1="91100" y1="51795" x2="91900" y2="51538"/>
                        <a14:backgroundMark x1="92600" y1="58205" x2="91600" y2="59359"/>
                        <a14:backgroundMark x1="92400" y1="58333" x2="93200" y2="58205"/>
                        <a14:backgroundMark x1="92100" y1="57949" x2="93000" y2="57564"/>
                        <a14:backgroundMark x1="41700" y1="29615" x2="43100" y2="32436"/>
                        <a14:backgroundMark x1="18400" y1="44487" x2="18400" y2="44487"/>
                        <a14:backgroundMark x1="17400" y1="52564" x2="17400" y2="52564"/>
                      </a14:backgroundRemoval>
                    </a14:imgEffect>
                  </a14:imgLayer>
                </a14:imgProps>
              </a:ext>
              <a:ext uri="{28A0092B-C50C-407E-A947-70E740481C1C}">
                <a14:useLocalDpi xmlns:a14="http://schemas.microsoft.com/office/drawing/2010/main" val="0"/>
              </a:ext>
            </a:extLst>
          </a:blip>
          <a:srcRect b="12853"/>
          <a:stretch/>
        </p:blipFill>
        <p:spPr bwMode="auto">
          <a:xfrm>
            <a:off x="-391619" y="-777972"/>
            <a:ext cx="12376918" cy="841394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1C3F269-BD76-48B2-A9F3-8F0B15EA1F48}"/>
              </a:ext>
            </a:extLst>
          </p:cNvPr>
          <p:cNvSpPr txBox="1"/>
          <p:nvPr/>
        </p:nvSpPr>
        <p:spPr>
          <a:xfrm>
            <a:off x="2808445" y="3475749"/>
            <a:ext cx="341769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a:ea typeface="字魂59号-创粗黑"/>
                <a:cs typeface="+mn-cs"/>
              </a:rPr>
              <a:t>Chủ</a:t>
            </a:r>
            <a:r>
              <a:rPr kumimoji="0" lang="en-US" sz="3200" b="1" i="0" u="none" strike="noStrike" kern="1200" cap="none" spc="0" normalizeH="0" baseline="0" noProof="0" dirty="0">
                <a:ln>
                  <a:noFill/>
                </a:ln>
                <a:solidFill>
                  <a:srgbClr val="002060"/>
                </a:solidFill>
                <a:effectLst/>
                <a:uLnTx/>
                <a:uFillTx/>
                <a:latin typeface="Calibri" panose="020F0502020204030204"/>
                <a:ea typeface="字魂59号-创粗黑"/>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字魂59号-创粗黑"/>
                <a:cs typeface="+mn-cs"/>
              </a:rPr>
              <a:t>đề</a:t>
            </a:r>
            <a:r>
              <a:rPr kumimoji="0" lang="en-US" sz="3200" b="1" i="0" u="none" strike="noStrike" kern="1200" cap="none" spc="0" normalizeH="0" baseline="0" noProof="0" dirty="0">
                <a:ln>
                  <a:noFill/>
                </a:ln>
                <a:solidFill>
                  <a:srgbClr val="002060"/>
                </a:solidFill>
                <a:effectLst/>
                <a:uLnTx/>
                <a:uFillTx/>
                <a:latin typeface="Calibri" panose="020F0502020204030204"/>
                <a:ea typeface="字魂59号-创粗黑"/>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字魂59号-创粗黑"/>
                <a:cs typeface="+mn-cs"/>
              </a:rPr>
              <a:t>tuần</a:t>
            </a:r>
            <a:r>
              <a:rPr kumimoji="0" lang="en-US" sz="3200" b="1" i="0" u="none" strike="noStrike" kern="1200" cap="none" spc="0" normalizeH="0" baseline="0" noProof="0" dirty="0">
                <a:ln>
                  <a:noFill/>
                </a:ln>
                <a:solidFill>
                  <a:srgbClr val="002060"/>
                </a:solidFill>
                <a:effectLst/>
                <a:uLnTx/>
                <a:uFillTx/>
                <a:latin typeface="Calibri" panose="020F0502020204030204"/>
                <a:ea typeface="字魂59号-创粗黑"/>
                <a:cs typeface="+mn-cs"/>
              </a:rPr>
              <a:t> </a:t>
            </a:r>
            <a:r>
              <a:rPr lang="en-US" sz="3200" b="1" dirty="0">
                <a:solidFill>
                  <a:srgbClr val="002060"/>
                </a:solidFill>
                <a:latin typeface="Calibri" panose="020F0502020204030204"/>
                <a:ea typeface="字魂59号-创粗黑"/>
              </a:rPr>
              <a:t>20</a:t>
            </a:r>
            <a:r>
              <a:rPr kumimoji="0" lang="en-US" sz="3200" b="1" i="0" u="none" strike="noStrike" kern="1200" cap="none" spc="0" normalizeH="0" baseline="0" noProof="0" dirty="0">
                <a:ln>
                  <a:noFill/>
                </a:ln>
                <a:solidFill>
                  <a:srgbClr val="002060"/>
                </a:solidFill>
                <a:effectLst/>
                <a:uLnTx/>
                <a:uFillTx/>
                <a:latin typeface="Calibri" panose="020F0502020204030204"/>
                <a:ea typeface="字魂59号-创粗黑"/>
                <a:cs typeface="+mn-cs"/>
              </a:rPr>
              <a:t>:</a:t>
            </a:r>
          </a:p>
        </p:txBody>
      </p:sp>
      <p:sp>
        <p:nvSpPr>
          <p:cNvPr id="2" name="TextBox 1">
            <a:extLst>
              <a:ext uri="{FF2B5EF4-FFF2-40B4-BE49-F238E27FC236}">
                <a16:creationId xmlns:a16="http://schemas.microsoft.com/office/drawing/2014/main" id="{E26DE9B6-2E27-00B1-0EBA-494F6F3C731A}"/>
              </a:ext>
            </a:extLst>
          </p:cNvPr>
          <p:cNvSpPr txBox="1"/>
          <p:nvPr/>
        </p:nvSpPr>
        <p:spPr>
          <a:xfrm>
            <a:off x="2794571" y="4335695"/>
            <a:ext cx="6369977" cy="2123658"/>
          </a:xfrm>
          <a:prstGeom prst="rect">
            <a:avLst/>
          </a:prstGeom>
          <a:noFill/>
        </p:spPr>
        <p:txBody>
          <a:bodyPr wrap="square" rtlCol="0">
            <a:spAutoFit/>
          </a:bodyPr>
          <a:lstStyle/>
          <a:p>
            <a:pPr algn="ctr"/>
            <a:r>
              <a:rPr lang="nl-NL" sz="6600" b="1" dirty="0">
                <a:solidFill>
                  <a:srgbClr val="FF0000"/>
                </a:solidFill>
                <a:effectLst/>
                <a:latin typeface="Cambria" panose="02040503050406030204" pitchFamily="18" charset="0"/>
                <a:ea typeface="Cambria" panose="02040503050406030204" pitchFamily="18" charset="0"/>
              </a:rPr>
              <a:t>MUA SẮM THÔNG MINH</a:t>
            </a:r>
            <a:endParaRPr lang="en-US" sz="66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732710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7"/>
          <p:cNvSpPr/>
          <p:nvPr/>
        </p:nvSpPr>
        <p:spPr>
          <a:xfrm>
            <a:off x="447040" y="308225"/>
            <a:ext cx="11298555" cy="6287783"/>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6" name="TextBox 5">
            <a:extLst>
              <a:ext uri="{FF2B5EF4-FFF2-40B4-BE49-F238E27FC236}">
                <a16:creationId xmlns:a16="http://schemas.microsoft.com/office/drawing/2014/main" id="{49D3D6DA-5365-53FF-A64A-98A2695C8424}"/>
              </a:ext>
            </a:extLst>
          </p:cNvPr>
          <p:cNvSpPr txBox="1"/>
          <p:nvPr/>
        </p:nvSpPr>
        <p:spPr>
          <a:xfrm>
            <a:off x="1068512" y="534257"/>
            <a:ext cx="10438544" cy="584775"/>
          </a:xfrm>
          <a:prstGeom prst="rect">
            <a:avLst/>
          </a:prstGeom>
          <a:noFill/>
        </p:spPr>
        <p:txBody>
          <a:bodyPr wrap="square" rtlCol="0">
            <a:spAutoFit/>
          </a:bodyPr>
          <a:lstStyle/>
          <a:p>
            <a:r>
              <a:rPr lang="nl-NL" sz="3200" b="1" dirty="0">
                <a:effectLst/>
                <a:ea typeface="Times New Roman" panose="02020603050405020304" pitchFamily="18" charset="0"/>
              </a:rPr>
              <a:t>Chia sẻ những trải nghiệm khi đi mua sắm cùng người thân </a:t>
            </a:r>
            <a:endParaRPr lang="en-US" sz="3200" dirty="0"/>
          </a:p>
        </p:txBody>
      </p:sp>
      <p:grpSp>
        <p:nvGrpSpPr>
          <p:cNvPr id="7" name="Group 6">
            <a:extLst>
              <a:ext uri="{FF2B5EF4-FFF2-40B4-BE49-F238E27FC236}">
                <a16:creationId xmlns:a16="http://schemas.microsoft.com/office/drawing/2014/main" id="{A14894ED-7E96-D651-27F1-42C65CAF06E1}"/>
              </a:ext>
            </a:extLst>
          </p:cNvPr>
          <p:cNvGrpSpPr/>
          <p:nvPr/>
        </p:nvGrpSpPr>
        <p:grpSpPr>
          <a:xfrm>
            <a:off x="419743" y="3871454"/>
            <a:ext cx="4278451" cy="2175001"/>
            <a:chOff x="892354" y="3758439"/>
            <a:chExt cx="4278451" cy="2175001"/>
          </a:xfrm>
        </p:grpSpPr>
        <p:pic>
          <p:nvPicPr>
            <p:cNvPr id="8" name="Picture 9">
              <a:extLst>
                <a:ext uri="{FF2B5EF4-FFF2-40B4-BE49-F238E27FC236}">
                  <a16:creationId xmlns:a16="http://schemas.microsoft.com/office/drawing/2014/main" id="{2F7FCA07-D877-E8F7-9CFF-ED8A204D11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id="{94B0BD3B-2A6F-EA42-21DF-D24E04291FFC}"/>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Chia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sẻ</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0" name="Speech Bubble: Rectangle with Corners Rounded 4">
            <a:extLst>
              <a:ext uri="{FF2B5EF4-FFF2-40B4-BE49-F238E27FC236}">
                <a16:creationId xmlns:a16="http://schemas.microsoft.com/office/drawing/2014/main" id="{5EFFFDE3-37EE-2892-A7F8-4691B68385B9}"/>
              </a:ext>
            </a:extLst>
          </p:cNvPr>
          <p:cNvSpPr/>
          <p:nvPr/>
        </p:nvSpPr>
        <p:spPr>
          <a:xfrm flipH="1">
            <a:off x="3820908" y="1212350"/>
            <a:ext cx="7552579" cy="1068513"/>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Calibri" panose="020F0502020204030204" pitchFamily="34" charset="0"/>
                <a:cs typeface="Calibri" panose="020F0502020204030204" pitchFamily="34" charset="0"/>
              </a:rPr>
              <a:t>Em đã mua mặt hàng nào?</a:t>
            </a:r>
            <a:r>
              <a:rPr lang="en-US" sz="3200" b="1" dirty="0">
                <a:solidFill>
                  <a:srgbClr val="FF0000"/>
                </a:solidFill>
                <a:latin typeface="Calibri" panose="020F0502020204030204" pitchFamily="34" charset="0"/>
                <a:cs typeface="Calibri" panose="020F0502020204030204" pitchFamily="34" charset="0"/>
              </a:rPr>
              <a:t> </a:t>
            </a:r>
            <a:r>
              <a:rPr lang="vi-VN" sz="3200" b="1" dirty="0">
                <a:solidFill>
                  <a:srgbClr val="FF0000"/>
                </a:solidFill>
                <a:latin typeface="Calibri" panose="020F0502020204030204" pitchFamily="34" charset="0"/>
                <a:cs typeface="Calibri" panose="020F0502020204030204" pitchFamily="34" charset="0"/>
              </a:rPr>
              <a:t>Em mua ở đâu?</a:t>
            </a:r>
          </a:p>
        </p:txBody>
      </p:sp>
      <p:sp>
        <p:nvSpPr>
          <p:cNvPr id="11" name="Speech Bubble: Rectangle with Corners Rounded 4">
            <a:extLst>
              <a:ext uri="{FF2B5EF4-FFF2-40B4-BE49-F238E27FC236}">
                <a16:creationId xmlns:a16="http://schemas.microsoft.com/office/drawing/2014/main" id="{3B30A98E-CA6D-EEEE-F4BB-5944B94BBEBD}"/>
              </a:ext>
            </a:extLst>
          </p:cNvPr>
          <p:cNvSpPr/>
          <p:nvPr/>
        </p:nvSpPr>
        <p:spPr>
          <a:xfrm flipH="1">
            <a:off x="4252423" y="2681557"/>
            <a:ext cx="7552579" cy="1212349"/>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Calibri" panose="020F0502020204030204" pitchFamily="34" charset="0"/>
                <a:cs typeface="Calibri" panose="020F0502020204030204" pitchFamily="34" charset="0"/>
              </a:rPr>
              <a:t>So sánh giá tiền của mặt hàng ở chỗ em mua với những nơi khác.</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2" name="Speech Bubble: Rectangle with Corners Rounded 4">
            <a:extLst>
              <a:ext uri="{FF2B5EF4-FFF2-40B4-BE49-F238E27FC236}">
                <a16:creationId xmlns:a16="http://schemas.microsoft.com/office/drawing/2014/main" id="{C134A125-7E27-1AE0-41C5-0203C710BB73}"/>
              </a:ext>
            </a:extLst>
          </p:cNvPr>
          <p:cNvSpPr/>
          <p:nvPr/>
        </p:nvSpPr>
        <p:spPr>
          <a:xfrm flipH="1">
            <a:off x="4909966" y="4274051"/>
            <a:ext cx="6823119" cy="1150704"/>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Calibri" panose="020F0502020204030204" pitchFamily="34" charset="0"/>
                <a:cs typeface="Calibri" panose="020F0502020204030204" pitchFamily="34" charset="0"/>
              </a:rPr>
              <a:t>Các tình huống em gặp phải khi đi mua sắm cùng người thân</a:t>
            </a:r>
            <a:endParaRPr kumimoji="0" lang="pt-BR"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1073083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2"/>
            <a:stretch>
              <a:fillRect/>
            </a:stretch>
          </p:blipFill>
          <p:spPr>
            <a:xfrm>
              <a:off x="0" y="0"/>
              <a:ext cx="2260" cy="3031"/>
            </a:xfrm>
            <a:prstGeom prst="rect">
              <a:avLst/>
            </a:prstGeom>
          </p:spPr>
        </p:pic>
      </p:grpSp>
      <p:pic>
        <p:nvPicPr>
          <p:cNvPr id="17" name="图片 18" descr="46"/>
          <p:cNvPicPr>
            <a:picLocks noChangeAspect="1"/>
          </p:cNvPicPr>
          <p:nvPr/>
        </p:nvPicPr>
        <p:blipFill>
          <a:blip r:embed="rId3"/>
          <a:stretch>
            <a:fillRect/>
          </a:stretch>
        </p:blipFill>
        <p:spPr>
          <a:xfrm>
            <a:off x="-86360" y="4399280"/>
            <a:ext cx="12192000" cy="2458720"/>
          </a:xfrm>
          <a:prstGeom prst="rect">
            <a:avLst/>
          </a:prstGeom>
        </p:spPr>
      </p:pic>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a16="http://schemas.microsoft.com/office/drawing/2014/main" id="{AE821D81-CA24-49B9-BAA7-1CAC32A1DC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5748" y="5940962"/>
            <a:ext cx="1338262" cy="780299"/>
          </a:xfrm>
          <a:prstGeom prst="rect">
            <a:avLst/>
          </a:prstGeom>
        </p:spPr>
      </p:pic>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a16="http://schemas.microsoft.com/office/drawing/2014/main" id="{9F9AC201-14E9-48A4-BCD3-03520F814E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a16="http://schemas.microsoft.com/office/drawing/2014/main" id="{444CE738-EA8F-4D49-B5C2-4310EE35C7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6" action="ppaction://hlinksldjump"/>
            <a:extLst>
              <a:ext uri="{FF2B5EF4-FFF2-40B4-BE49-F238E27FC236}">
                <a16:creationId xmlns:a16="http://schemas.microsoft.com/office/drawing/2014/main" id="{183C79EC-0C75-4B4D-AB23-82680B2606E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a:extLst>
              <a:ext uri="{FF2B5EF4-FFF2-40B4-BE49-F238E27FC236}">
                <a16:creationId xmlns:a16="http://schemas.microsoft.com/office/drawing/2014/main" id="{20F836F5-49E9-7584-E560-CF885B2981DB}"/>
              </a:ext>
            </a:extLst>
          </p:cNvPr>
          <p:cNvGrpSpPr/>
          <p:nvPr/>
        </p:nvGrpSpPr>
        <p:grpSpPr>
          <a:xfrm>
            <a:off x="1152656" y="1356188"/>
            <a:ext cx="7574794" cy="3585681"/>
            <a:chOff x="4144021" y="1484380"/>
            <a:chExt cx="7574794" cy="5189129"/>
          </a:xfrm>
        </p:grpSpPr>
        <p:grpSp>
          <p:nvGrpSpPr>
            <p:cNvPr id="4" name="Group 3">
              <a:extLst>
                <a:ext uri="{FF2B5EF4-FFF2-40B4-BE49-F238E27FC236}">
                  <a16:creationId xmlns:a16="http://schemas.microsoft.com/office/drawing/2014/main" id="{155223DD-FC11-73A0-2882-0C6A7C407A57}"/>
                </a:ext>
              </a:extLst>
            </p:cNvPr>
            <p:cNvGrpSpPr/>
            <p:nvPr/>
          </p:nvGrpSpPr>
          <p:grpSpPr>
            <a:xfrm>
              <a:off x="4144021" y="1484380"/>
              <a:ext cx="7574794" cy="4840220"/>
              <a:chOff x="4436414" y="1551563"/>
              <a:chExt cx="7327378" cy="4327762"/>
            </a:xfrm>
          </p:grpSpPr>
          <p:sp>
            <p:nvSpPr>
              <p:cNvPr id="7" name="Rectangle: Diagonal Corners Rounded 4">
                <a:extLst>
                  <a:ext uri="{FF2B5EF4-FFF2-40B4-BE49-F238E27FC236}">
                    <a16:creationId xmlns:a16="http://schemas.microsoft.com/office/drawing/2014/main" id="{177F335C-9DFF-31EF-122D-C80AD8D84A32}"/>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Diagonal Corners Rounded 30">
                <a:extLst>
                  <a:ext uri="{FF2B5EF4-FFF2-40B4-BE49-F238E27FC236}">
                    <a16:creationId xmlns:a16="http://schemas.microsoft.com/office/drawing/2014/main" id="{8B919FCD-11E9-6711-5C37-C082A9B2BFF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BD5DE03D-4496-F27C-AB5B-0617028AC87B}"/>
                </a:ext>
              </a:extLst>
            </p:cNvPr>
            <p:cNvSpPr txBox="1"/>
            <p:nvPr/>
          </p:nvSpPr>
          <p:spPr>
            <a:xfrm>
              <a:off x="4306458" y="1840327"/>
              <a:ext cx="7123372" cy="48331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Mỗi một gia đình đều có nhu cầu tiêu dùng riêng để phục vụ cho cuộc sống hằng ngày. Việc cân nhắc mua đồ gì, ở đâu giúp chúng ta đảm bảo chi tiêu tiết kiệm.</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9" name="Picture 2" descr="Feliz Menino Bonitinho Garoto Com Idéia De Luz | Art drawings for kids,  School art activities, Back to school art activity">
            <a:extLst>
              <a:ext uri="{FF2B5EF4-FFF2-40B4-BE49-F238E27FC236}">
                <a16:creationId xmlns:a16="http://schemas.microsoft.com/office/drawing/2014/main" id="{0C7368BC-637D-5004-51BE-DE3CFB915F70}"/>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388999" y="2311247"/>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4416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7"/>
          <p:cNvSpPr/>
          <p:nvPr/>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 name="任意多边形: 形状 3">
            <a:extLst>
              <a:ext uri="{FF2B5EF4-FFF2-40B4-BE49-F238E27FC236}">
                <a16:creationId xmlns:a16="http://schemas.microsoft.com/office/drawing/2014/main" id="{68F83B0E-1DFD-9730-DA13-FE6B9A0D307A}"/>
              </a:ext>
            </a:extLst>
          </p:cNvPr>
          <p:cNvSpPr/>
          <p:nvPr/>
        </p:nvSpPr>
        <p:spPr>
          <a:xfrm>
            <a:off x="4469258" y="1345915"/>
            <a:ext cx="6986427" cy="290129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accent5">
              <a:lumMod val="50000"/>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9Slide03 Sofia Pro Soft" panose="020B0000000000000000" pitchFamily="34" charset="0"/>
              <a:ea typeface="字魂59号-创粗黑" panose="00000500000000000000" pitchFamily="2" charset="-122"/>
              <a:cs typeface="+mn-ea"/>
              <a:sym typeface="+mn-lt"/>
            </a:endParaRPr>
          </a:p>
        </p:txBody>
      </p:sp>
      <p:sp>
        <p:nvSpPr>
          <p:cNvPr id="3" name="TextBox 2">
            <a:extLst>
              <a:ext uri="{FF2B5EF4-FFF2-40B4-BE49-F238E27FC236}">
                <a16:creationId xmlns:a16="http://schemas.microsoft.com/office/drawing/2014/main" id="{1D4F61FB-4AFC-BE2E-30A7-A12BA55D8A19}"/>
              </a:ext>
            </a:extLst>
          </p:cNvPr>
          <p:cNvSpPr txBox="1"/>
          <p:nvPr/>
        </p:nvSpPr>
        <p:spPr>
          <a:xfrm>
            <a:off x="4592551" y="1851345"/>
            <a:ext cx="6709024" cy="1938992"/>
          </a:xfrm>
          <a:prstGeom prst="rect">
            <a:avLst/>
          </a:prstGeom>
          <a:noFill/>
        </p:spPr>
        <p:txBody>
          <a:bodyPr wrap="square" rtlCol="0">
            <a:spAutoFit/>
          </a:bodyPr>
          <a:lstStyle/>
          <a:p>
            <a:pPr lvl="0" algn="ctr">
              <a:defRPr/>
            </a:pPr>
            <a:r>
              <a:rPr lang="vi-VN" sz="6000" b="1" dirty="0">
                <a:solidFill>
                  <a:prstClr val="white"/>
                </a:solidFill>
                <a:latin typeface="Calibri" panose="020F0502020204030204" pitchFamily="34" charset="0"/>
                <a:ea typeface="Tahoma" panose="020B0604030504040204" pitchFamily="34" charset="0"/>
                <a:cs typeface="Calibri" panose="020F0502020204030204" pitchFamily="34" charset="0"/>
              </a:rPr>
              <a:t>Trò chơi </a:t>
            </a:r>
            <a:r>
              <a:rPr lang="en-US" sz="6000" b="1" dirty="0">
                <a:solidFill>
                  <a:prstClr val="white"/>
                </a:solidFill>
                <a:latin typeface="Calibri" panose="020F0502020204030204" pitchFamily="34" charset="0"/>
                <a:ea typeface="Tahoma" panose="020B0604030504040204" pitchFamily="34" charset="0"/>
                <a:cs typeface="Calibri" panose="020F0502020204030204" pitchFamily="34" charset="0"/>
              </a:rPr>
              <a:t>“</a:t>
            </a:r>
            <a:r>
              <a:rPr lang="vi-VN" sz="6000" b="1" dirty="0">
                <a:solidFill>
                  <a:prstClr val="white"/>
                </a:solidFill>
                <a:latin typeface="Calibri" panose="020F0502020204030204" pitchFamily="34" charset="0"/>
                <a:ea typeface="Tahoma" panose="020B0604030504040204" pitchFamily="34" charset="0"/>
                <a:cs typeface="Calibri" panose="020F0502020204030204" pitchFamily="34" charset="0"/>
              </a:rPr>
              <a:t>Hãy chọn giá đúng</a:t>
            </a:r>
            <a:r>
              <a:rPr lang="en-US" sz="6000" b="1" dirty="0">
                <a:solidFill>
                  <a:prstClr val="white"/>
                </a:solidFill>
                <a:latin typeface="Calibri" panose="020F0502020204030204" pitchFamily="34" charset="0"/>
                <a:ea typeface="Tahoma" panose="020B0604030504040204" pitchFamily="34" charset="0"/>
                <a:cs typeface="Calibri" panose="020F0502020204030204" pitchFamily="34" charset="0"/>
              </a:rPr>
              <a:t>”</a:t>
            </a:r>
            <a:endPar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endParaRPr>
          </a:p>
        </p:txBody>
      </p:sp>
      <p:pic>
        <p:nvPicPr>
          <p:cNvPr id="4" name="Picture 3" descr="Cute cartoon thai student namaste greeting in the school uniform. Free Vector">
            <a:extLst>
              <a:ext uri="{FF2B5EF4-FFF2-40B4-BE49-F238E27FC236}">
                <a16:creationId xmlns:a16="http://schemas.microsoft.com/office/drawing/2014/main" id="{DA1239F7-4814-29DA-BA32-35168C4A60D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205484" y="2328785"/>
            <a:ext cx="2599362" cy="39799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te cartoon thai student namaste greeting in the school uniform. Free Vector">
            <a:extLst>
              <a:ext uri="{FF2B5EF4-FFF2-40B4-BE49-F238E27FC236}">
                <a16:creationId xmlns:a16="http://schemas.microsoft.com/office/drawing/2014/main" id="{53E41E34-9929-A88E-040E-7543691DB518}"/>
              </a:ext>
            </a:extLst>
          </p:cNvPr>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2561531" y="2415110"/>
            <a:ext cx="2516894" cy="3945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7018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7"/>
          <p:cNvSpPr/>
          <p:nvPr/>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6" name="TextBox 5">
            <a:extLst>
              <a:ext uri="{FF2B5EF4-FFF2-40B4-BE49-F238E27FC236}">
                <a16:creationId xmlns:a16="http://schemas.microsoft.com/office/drawing/2014/main" id="{668EDD68-2590-2D03-0EEF-246EEF3B61F4}"/>
              </a:ext>
            </a:extLst>
          </p:cNvPr>
          <p:cNvSpPr txBox="1"/>
          <p:nvPr/>
        </p:nvSpPr>
        <p:spPr>
          <a:xfrm>
            <a:off x="801384" y="565079"/>
            <a:ext cx="10767317" cy="2677656"/>
          </a:xfrm>
          <a:prstGeom prst="rect">
            <a:avLst/>
          </a:prstGeom>
          <a:noFill/>
        </p:spPr>
        <p:txBody>
          <a:bodyPr wrap="square" rtlCol="0">
            <a:spAutoFit/>
          </a:bodyPr>
          <a:lstStyle/>
          <a:p>
            <a:pPr marL="457200" lvl="0" indent="-457200" algn="just">
              <a:buFont typeface="Arial" panose="020B0604020202020204" pitchFamily="34" charset="0"/>
              <a:buChar char="•"/>
            </a:pPr>
            <a:r>
              <a:rPr lang="en-US" sz="2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C</a:t>
            </a:r>
            <a:r>
              <a:rPr lang="vi-VN" sz="2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ác nhóm lần lượt đem lên hai đồ vật có công dụng giống nhau nhưng khác nhau về mẫu mã và nơi sản xuất để các nhóm khác đoán giá tiền. </a:t>
            </a:r>
            <a:endParaRPr lang="en-US" sz="28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marL="457200" indent="-457200" algn="just">
              <a:buFont typeface="Arial" panose="020B0604020202020204" pitchFamily="34" charset="0"/>
              <a:buChar char="•"/>
            </a:pPr>
            <a:r>
              <a:rPr lang="nl-NL" sz="2800" dirty="0">
                <a:solidFill>
                  <a:srgbClr val="002060"/>
                </a:solidFill>
                <a:latin typeface="Cambria" panose="02040503050406030204" pitchFamily="18" charset="0"/>
                <a:ea typeface="Cambria" panose="02040503050406030204" pitchFamily="18" charset="0"/>
              </a:rPr>
              <a:t>Đại diện từng nhóm đứng trước lớp đưa ra hai sản phẩm của nhóm mình. Các nhóm khác thảo luận và đưa ra giá sản phẩm. </a:t>
            </a:r>
          </a:p>
          <a:p>
            <a:pPr marL="457200" indent="-457200" algn="just">
              <a:buFont typeface="Arial" panose="020B0604020202020204" pitchFamily="34" charset="0"/>
              <a:buChar char="•"/>
            </a:pPr>
            <a:r>
              <a:rPr lang="nl-NL" sz="2800" dirty="0">
                <a:solidFill>
                  <a:srgbClr val="002060"/>
                </a:solidFill>
                <a:latin typeface="Cambria" panose="02040503050406030204" pitchFamily="18" charset="0"/>
                <a:ea typeface="Cambria" panose="02040503050406030204" pitchFamily="18" charset="0"/>
              </a:rPr>
              <a:t>Nhóm nào đoán giá gần đúng với giá thực tế nhất sẽ chiến thắng.</a:t>
            </a:r>
            <a:endParaRPr lang="en-US" sz="2800" dirty="0">
              <a:solidFill>
                <a:srgbClr val="00206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D6589E-B454-C6A2-560C-7682E5011D06}"/>
              </a:ext>
            </a:extLst>
          </p:cNvPr>
          <p:cNvPicPr>
            <a:picLocks noChangeAspect="1"/>
          </p:cNvPicPr>
          <p:nvPr/>
        </p:nvPicPr>
        <p:blipFill>
          <a:blip r:embed="rId2"/>
          <a:stretch>
            <a:fillRect/>
          </a:stretch>
        </p:blipFill>
        <p:spPr>
          <a:xfrm>
            <a:off x="4361379" y="3457682"/>
            <a:ext cx="3962400" cy="2819400"/>
          </a:xfrm>
          <a:prstGeom prst="rect">
            <a:avLst/>
          </a:prstGeom>
        </p:spPr>
      </p:pic>
    </p:spTree>
    <p:extLst>
      <p:ext uri="{BB962C8B-B14F-4D97-AF65-F5344CB8AC3E}">
        <p14:creationId xmlns:p14="http://schemas.microsoft.com/office/powerpoint/2010/main" val="1082431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Graphical user interface&#10;&#10;Description automatically generated">
            <a:extLst>
              <a:ext uri="{FF2B5EF4-FFF2-40B4-BE49-F238E27FC236}">
                <a16:creationId xmlns:a16="http://schemas.microsoft.com/office/drawing/2014/main" id="{43AAB33D-625B-5C25-B3B7-5D31C2D08F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6" name="Google Shape;1200;p29">
            <a:extLst>
              <a:ext uri="{FF2B5EF4-FFF2-40B4-BE49-F238E27FC236}">
                <a16:creationId xmlns:a16="http://schemas.microsoft.com/office/drawing/2014/main" id="{1DECCD86-2823-46E0-A10D-E9E978A6523B}"/>
              </a:ext>
            </a:extLst>
          </p:cNvPr>
          <p:cNvSpPr/>
          <p:nvPr/>
        </p:nvSpPr>
        <p:spPr>
          <a:xfrm rot="6239986">
            <a:off x="1423663" y="1432347"/>
            <a:ext cx="1328832" cy="1351762"/>
          </a:xfrm>
          <a:custGeom>
            <a:avLst/>
            <a:gdLst/>
            <a:ahLst/>
            <a:cxnLst/>
            <a:rect l="l" t="t" r="r" b="b"/>
            <a:pathLst>
              <a:path w="49840" h="50700" extrusionOk="0">
                <a:moveTo>
                  <a:pt x="28402" y="0"/>
                </a:moveTo>
                <a:cubicBezTo>
                  <a:pt x="18173" y="0"/>
                  <a:pt x="4965" y="8179"/>
                  <a:pt x="2302" y="20640"/>
                </a:cubicBezTo>
                <a:cubicBezTo>
                  <a:pt x="1" y="31402"/>
                  <a:pt x="2747" y="44057"/>
                  <a:pt x="5307" y="46023"/>
                </a:cubicBezTo>
                <a:cubicBezTo>
                  <a:pt x="7905" y="47953"/>
                  <a:pt x="14659" y="50699"/>
                  <a:pt x="24790" y="50699"/>
                </a:cubicBezTo>
                <a:cubicBezTo>
                  <a:pt x="34922" y="50699"/>
                  <a:pt x="41490" y="46172"/>
                  <a:pt x="45053" y="39900"/>
                </a:cubicBezTo>
                <a:cubicBezTo>
                  <a:pt x="48652" y="33629"/>
                  <a:pt x="49320" y="29955"/>
                  <a:pt x="49580" y="25613"/>
                </a:cubicBezTo>
                <a:cubicBezTo>
                  <a:pt x="49840" y="21234"/>
                  <a:pt x="48096" y="12995"/>
                  <a:pt x="45350" y="9804"/>
                </a:cubicBezTo>
                <a:cubicBezTo>
                  <a:pt x="42603" y="6612"/>
                  <a:pt x="39041" y="2048"/>
                  <a:pt x="32175" y="415"/>
                </a:cubicBezTo>
                <a:cubicBezTo>
                  <a:pt x="30986" y="136"/>
                  <a:pt x="29719" y="0"/>
                  <a:pt x="28402" y="0"/>
                </a:cubicBezTo>
                <a:close/>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panose="020B0604020202020204" pitchFamily="34" charset="0"/>
              <a:ea typeface="思源黑体 CN Medium" panose="020B0600000000000000" pitchFamily="34" charset="-122"/>
              <a:cs typeface="Arial"/>
              <a:sym typeface="Arial" panose="020B0604020202020204" pitchFamily="34" charset="0"/>
            </a:endParaRPr>
          </a:p>
        </p:txBody>
      </p:sp>
      <p:pic>
        <p:nvPicPr>
          <p:cNvPr id="43" name="Picture 42" descr="A picture containing clipart, toy, doll&#10;&#10;Description automatically generated">
            <a:extLst>
              <a:ext uri="{FF2B5EF4-FFF2-40B4-BE49-F238E27FC236}">
                <a16:creationId xmlns:a16="http://schemas.microsoft.com/office/drawing/2014/main" id="{1C5581CB-B1AF-02E1-A033-DD49CC8FF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891" b="90946" l="29976" r="66255">
                        <a14:foregroundMark x1="45808" y1="8286" x2="51719" y2="8246"/>
                        <a14:foregroundMark x1="51719" y1="8246" x2="55428" y2="8448"/>
                        <a14:foregroundMark x1="51870" y1="4891" x2="54312" y2="5335"/>
                        <a14:foregroundMark x1="55097" y1="16896" x2="50875" y2="20897"/>
                        <a14:foregroundMark x1="46803" y1="15117" x2="46562" y2="26354"/>
                        <a14:foregroundMark x1="30006" y1="33023" x2="32419" y2="33347"/>
                        <a14:foregroundMark x1="65350" y1="52425" x2="66255" y2="54810"/>
                        <a14:foregroundMark x1="46803" y1="90501" x2="49337" y2="87106"/>
                        <a14:foregroundMark x1="56634" y1="90946" x2="56423" y2="82983"/>
                      </a14:backgroundRemoval>
                    </a14:imgEffect>
                  </a14:imgLayer>
                </a14:imgProps>
              </a:ext>
              <a:ext uri="{28A0092B-C50C-407E-A947-70E740481C1C}">
                <a14:useLocalDpi xmlns:a14="http://schemas.microsoft.com/office/drawing/2010/main" val="0"/>
              </a:ext>
            </a:extLst>
          </a:blip>
          <a:srcRect l="27099" r="30705"/>
          <a:stretch/>
        </p:blipFill>
        <p:spPr>
          <a:xfrm>
            <a:off x="8351505" y="519123"/>
            <a:ext cx="3879004" cy="6858000"/>
          </a:xfrm>
          <a:prstGeom prst="rect">
            <a:avLst/>
          </a:prstGeom>
        </p:spPr>
      </p:pic>
      <p:pic>
        <p:nvPicPr>
          <p:cNvPr id="2" name="Picture 1">
            <a:extLst>
              <a:ext uri="{FF2B5EF4-FFF2-40B4-BE49-F238E27FC236}">
                <a16:creationId xmlns:a16="http://schemas.microsoft.com/office/drawing/2014/main" id="{1DA8954E-3F0A-74F1-8850-97C5132874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4529" y="0"/>
            <a:ext cx="6901270" cy="5023539"/>
          </a:xfrm>
          <a:prstGeom prst="rect">
            <a:avLst/>
          </a:prstGeom>
        </p:spPr>
      </p:pic>
    </p:spTree>
    <p:extLst>
      <p:ext uri="{BB962C8B-B14F-4D97-AF65-F5344CB8AC3E}">
        <p14:creationId xmlns:p14="http://schemas.microsoft.com/office/powerpoint/2010/main" val="991723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形状&#10;&#10;低可信度描述已自动生成">
            <a:extLst>
              <a:ext uri="{FF2B5EF4-FFF2-40B4-BE49-F238E27FC236}">
                <a16:creationId xmlns:a16="http://schemas.microsoft.com/office/drawing/2014/main" id="{3934347C-0DB5-6242-5A71-30849306E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8" descr="卡通人物&#10;&#10;中度可信度描述已自动生成">
            <a:extLst>
              <a:ext uri="{FF2B5EF4-FFF2-40B4-BE49-F238E27FC236}">
                <a16:creationId xmlns:a16="http://schemas.microsoft.com/office/drawing/2014/main" id="{A7D97FF5-89B3-A5D2-C5D4-80A595E42D83}"/>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8" name="图片 17" descr="卡通人物&#10;&#10;中度可信度描述已自动生成">
            <a:extLst>
              <a:ext uri="{FF2B5EF4-FFF2-40B4-BE49-F238E27FC236}">
                <a16:creationId xmlns:a16="http://schemas.microsoft.com/office/drawing/2014/main" id="{BE58BABF-A82D-CDA8-67E5-ED3C81576489}"/>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9" name="图片 30" descr="卡通人物&#10;&#10;中度可信度描述已自动生成">
            <a:extLst>
              <a:ext uri="{FF2B5EF4-FFF2-40B4-BE49-F238E27FC236}">
                <a16:creationId xmlns:a16="http://schemas.microsoft.com/office/drawing/2014/main" id="{3E19226D-9A24-4FD3-42BF-F8D7EB8B62DC}"/>
              </a:ext>
            </a:extLst>
          </p:cNvPr>
          <p:cNvPicPr>
            <a:picLocks noChangeAspect="1"/>
          </p:cNvPicPr>
          <p:nvPr/>
        </p:nvPicPr>
        <p:blipFill rotWithShape="1">
          <a:blip r:embed="rId3">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10" name="图片 32" descr="卡通人物&#10;&#10;中度可信度描述已自动生成">
            <a:extLst>
              <a:ext uri="{FF2B5EF4-FFF2-40B4-BE49-F238E27FC236}">
                <a16:creationId xmlns:a16="http://schemas.microsoft.com/office/drawing/2014/main" id="{4364EFE1-41E6-571E-25CC-1958E5D486AE}"/>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11" name="图片 18" descr="卡通人物&#10;&#10;中度可信度描述已自动生成">
            <a:extLst>
              <a:ext uri="{FF2B5EF4-FFF2-40B4-BE49-F238E27FC236}">
                <a16:creationId xmlns:a16="http://schemas.microsoft.com/office/drawing/2014/main" id="{B989E9FB-BAD0-8D61-1AA2-751CC54747C7}"/>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53356" y="4998336"/>
            <a:ext cx="2971448" cy="1880315"/>
          </a:xfrm>
          <a:prstGeom prst="rect">
            <a:avLst/>
          </a:prstGeom>
        </p:spPr>
      </p:pic>
      <p:pic>
        <p:nvPicPr>
          <p:cNvPr id="12" name="图片 9" descr="图片包含 游戏机, 花, 桌子, 体育&#10;&#10;描述已自动生成">
            <a:extLst>
              <a:ext uri="{FF2B5EF4-FFF2-40B4-BE49-F238E27FC236}">
                <a16:creationId xmlns:a16="http://schemas.microsoft.com/office/drawing/2014/main" id="{1216D288-4B54-8870-A613-8B6B0EDD8B02}"/>
              </a:ext>
            </a:extLst>
          </p:cNvPr>
          <p:cNvPicPr>
            <a:picLocks noChangeAspect="1"/>
          </p:cNvPicPr>
          <p:nvPr/>
        </p:nvPicPr>
        <p:blipFill rotWithShape="1">
          <a:blip r:embed="rId5">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sp>
        <p:nvSpPr>
          <p:cNvPr id="4" name="Rectangle: Rounded Corners 3">
            <a:extLst>
              <a:ext uri="{FF2B5EF4-FFF2-40B4-BE49-F238E27FC236}">
                <a16:creationId xmlns:a16="http://schemas.microsoft.com/office/drawing/2014/main" id="{217B560F-5FAD-5F5C-DA7D-BAF6572C6B31}"/>
              </a:ext>
            </a:extLst>
          </p:cNvPr>
          <p:cNvSpPr/>
          <p:nvPr/>
        </p:nvSpPr>
        <p:spPr>
          <a:xfrm>
            <a:off x="291034" y="339047"/>
            <a:ext cx="11616371" cy="6242055"/>
          </a:xfrm>
          <a:custGeom>
            <a:avLst/>
            <a:gdLst>
              <a:gd name="connsiteX0" fmla="*/ 0 w 11616371"/>
              <a:gd name="connsiteY0" fmla="*/ 1040363 h 6242055"/>
              <a:gd name="connsiteX1" fmla="*/ 1040363 w 11616371"/>
              <a:gd name="connsiteY1" fmla="*/ 0 h 6242055"/>
              <a:gd name="connsiteX2" fmla="*/ 1350271 w 11616371"/>
              <a:gd name="connsiteY2" fmla="*/ 0 h 6242055"/>
              <a:gd name="connsiteX3" fmla="*/ 1946249 w 11616371"/>
              <a:gd name="connsiteY3" fmla="*/ 0 h 6242055"/>
              <a:gd name="connsiteX4" fmla="*/ 2351514 w 11616371"/>
              <a:gd name="connsiteY4" fmla="*/ 0 h 6242055"/>
              <a:gd name="connsiteX5" fmla="*/ 3042848 w 11616371"/>
              <a:gd name="connsiteY5" fmla="*/ 0 h 6242055"/>
              <a:gd name="connsiteX6" fmla="*/ 3829539 w 11616371"/>
              <a:gd name="connsiteY6" fmla="*/ 0 h 6242055"/>
              <a:gd name="connsiteX7" fmla="*/ 4616230 w 11616371"/>
              <a:gd name="connsiteY7" fmla="*/ 0 h 6242055"/>
              <a:gd name="connsiteX8" fmla="*/ 5116851 w 11616371"/>
              <a:gd name="connsiteY8" fmla="*/ 0 h 6242055"/>
              <a:gd name="connsiteX9" fmla="*/ 5808186 w 11616371"/>
              <a:gd name="connsiteY9" fmla="*/ 0 h 6242055"/>
              <a:gd name="connsiteX10" fmla="*/ 6499520 w 11616371"/>
              <a:gd name="connsiteY10" fmla="*/ 0 h 6242055"/>
              <a:gd name="connsiteX11" fmla="*/ 7000141 w 11616371"/>
              <a:gd name="connsiteY11" fmla="*/ 0 h 6242055"/>
              <a:gd name="connsiteX12" fmla="*/ 7500762 w 11616371"/>
              <a:gd name="connsiteY12" fmla="*/ 0 h 6242055"/>
              <a:gd name="connsiteX13" fmla="*/ 8001384 w 11616371"/>
              <a:gd name="connsiteY13" fmla="*/ 0 h 6242055"/>
              <a:gd name="connsiteX14" fmla="*/ 8692718 w 11616371"/>
              <a:gd name="connsiteY14" fmla="*/ 0 h 6242055"/>
              <a:gd name="connsiteX15" fmla="*/ 9193339 w 11616371"/>
              <a:gd name="connsiteY15" fmla="*/ 0 h 6242055"/>
              <a:gd name="connsiteX16" fmla="*/ 9693961 w 11616371"/>
              <a:gd name="connsiteY16" fmla="*/ 0 h 6242055"/>
              <a:gd name="connsiteX17" fmla="*/ 10576008 w 11616371"/>
              <a:gd name="connsiteY17" fmla="*/ 0 h 6242055"/>
              <a:gd name="connsiteX18" fmla="*/ 11616371 w 11616371"/>
              <a:gd name="connsiteY18" fmla="*/ 1040363 h 6242055"/>
              <a:gd name="connsiteX19" fmla="*/ 11616371 w 11616371"/>
              <a:gd name="connsiteY19" fmla="*/ 1676452 h 6242055"/>
              <a:gd name="connsiteX20" fmla="*/ 11616371 w 11616371"/>
              <a:gd name="connsiteY20" fmla="*/ 2270927 h 6242055"/>
              <a:gd name="connsiteX21" fmla="*/ 11616371 w 11616371"/>
              <a:gd name="connsiteY21" fmla="*/ 2782176 h 6242055"/>
              <a:gd name="connsiteX22" fmla="*/ 11616371 w 11616371"/>
              <a:gd name="connsiteY22" fmla="*/ 3459879 h 6242055"/>
              <a:gd name="connsiteX23" fmla="*/ 11616371 w 11616371"/>
              <a:gd name="connsiteY23" fmla="*/ 4012741 h 6242055"/>
              <a:gd name="connsiteX24" fmla="*/ 11616371 w 11616371"/>
              <a:gd name="connsiteY24" fmla="*/ 4690443 h 6242055"/>
              <a:gd name="connsiteX25" fmla="*/ 11616371 w 11616371"/>
              <a:gd name="connsiteY25" fmla="*/ 5201692 h 6242055"/>
              <a:gd name="connsiteX26" fmla="*/ 10576008 w 11616371"/>
              <a:gd name="connsiteY26" fmla="*/ 6242055 h 6242055"/>
              <a:gd name="connsiteX27" fmla="*/ 10075387 w 11616371"/>
              <a:gd name="connsiteY27" fmla="*/ 6242055 h 6242055"/>
              <a:gd name="connsiteX28" fmla="*/ 9765478 w 11616371"/>
              <a:gd name="connsiteY28" fmla="*/ 6242055 h 6242055"/>
              <a:gd name="connsiteX29" fmla="*/ 9360213 w 11616371"/>
              <a:gd name="connsiteY29" fmla="*/ 6242055 h 6242055"/>
              <a:gd name="connsiteX30" fmla="*/ 8764235 w 11616371"/>
              <a:gd name="connsiteY30" fmla="*/ 6242055 h 6242055"/>
              <a:gd name="connsiteX31" fmla="*/ 8358971 w 11616371"/>
              <a:gd name="connsiteY31" fmla="*/ 6242055 h 6242055"/>
              <a:gd name="connsiteX32" fmla="*/ 8049062 w 11616371"/>
              <a:gd name="connsiteY32" fmla="*/ 6242055 h 6242055"/>
              <a:gd name="connsiteX33" fmla="*/ 7548441 w 11616371"/>
              <a:gd name="connsiteY33" fmla="*/ 6242055 h 6242055"/>
              <a:gd name="connsiteX34" fmla="*/ 7143176 w 11616371"/>
              <a:gd name="connsiteY34" fmla="*/ 6242055 h 6242055"/>
              <a:gd name="connsiteX35" fmla="*/ 6833267 w 11616371"/>
              <a:gd name="connsiteY35" fmla="*/ 6242055 h 6242055"/>
              <a:gd name="connsiteX36" fmla="*/ 6141933 w 11616371"/>
              <a:gd name="connsiteY36" fmla="*/ 6242055 h 6242055"/>
              <a:gd name="connsiteX37" fmla="*/ 5545955 w 11616371"/>
              <a:gd name="connsiteY37" fmla="*/ 6242055 h 6242055"/>
              <a:gd name="connsiteX38" fmla="*/ 4949977 w 11616371"/>
              <a:gd name="connsiteY38" fmla="*/ 6242055 h 6242055"/>
              <a:gd name="connsiteX39" fmla="*/ 4449356 w 11616371"/>
              <a:gd name="connsiteY39" fmla="*/ 6242055 h 6242055"/>
              <a:gd name="connsiteX40" fmla="*/ 3948735 w 11616371"/>
              <a:gd name="connsiteY40" fmla="*/ 6242055 h 6242055"/>
              <a:gd name="connsiteX41" fmla="*/ 3257400 w 11616371"/>
              <a:gd name="connsiteY41" fmla="*/ 6242055 h 6242055"/>
              <a:gd name="connsiteX42" fmla="*/ 2756779 w 11616371"/>
              <a:gd name="connsiteY42" fmla="*/ 6242055 h 6242055"/>
              <a:gd name="connsiteX43" fmla="*/ 2446871 w 11616371"/>
              <a:gd name="connsiteY43" fmla="*/ 6242055 h 6242055"/>
              <a:gd name="connsiteX44" fmla="*/ 1850893 w 11616371"/>
              <a:gd name="connsiteY44" fmla="*/ 6242055 h 6242055"/>
              <a:gd name="connsiteX45" fmla="*/ 1040363 w 11616371"/>
              <a:gd name="connsiteY45" fmla="*/ 6242055 h 6242055"/>
              <a:gd name="connsiteX46" fmla="*/ 0 w 11616371"/>
              <a:gd name="connsiteY46" fmla="*/ 5201692 h 6242055"/>
              <a:gd name="connsiteX47" fmla="*/ 0 w 11616371"/>
              <a:gd name="connsiteY47" fmla="*/ 4732056 h 6242055"/>
              <a:gd name="connsiteX48" fmla="*/ 0 w 11616371"/>
              <a:gd name="connsiteY48" fmla="*/ 4262421 h 6242055"/>
              <a:gd name="connsiteX49" fmla="*/ 0 w 11616371"/>
              <a:gd name="connsiteY49" fmla="*/ 3792785 h 6242055"/>
              <a:gd name="connsiteX50" fmla="*/ 0 w 11616371"/>
              <a:gd name="connsiteY50" fmla="*/ 3281536 h 6242055"/>
              <a:gd name="connsiteX51" fmla="*/ 0 w 11616371"/>
              <a:gd name="connsiteY51" fmla="*/ 2603834 h 6242055"/>
              <a:gd name="connsiteX52" fmla="*/ 0 w 11616371"/>
              <a:gd name="connsiteY52" fmla="*/ 1926132 h 6242055"/>
              <a:gd name="connsiteX53" fmla="*/ 0 w 11616371"/>
              <a:gd name="connsiteY53" fmla="*/ 1040363 h 624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16371" h="6242055" fill="none" extrusionOk="0">
                <a:moveTo>
                  <a:pt x="0" y="1040363"/>
                </a:moveTo>
                <a:cubicBezTo>
                  <a:pt x="-81466" y="448494"/>
                  <a:pt x="589638" y="-30210"/>
                  <a:pt x="1040363" y="0"/>
                </a:cubicBezTo>
                <a:cubicBezTo>
                  <a:pt x="1195201" y="-22559"/>
                  <a:pt x="1236894" y="25163"/>
                  <a:pt x="1350271" y="0"/>
                </a:cubicBezTo>
                <a:cubicBezTo>
                  <a:pt x="1463648" y="-25163"/>
                  <a:pt x="1733997" y="28056"/>
                  <a:pt x="1946249" y="0"/>
                </a:cubicBezTo>
                <a:cubicBezTo>
                  <a:pt x="2158501" y="-28056"/>
                  <a:pt x="2152765" y="48451"/>
                  <a:pt x="2351514" y="0"/>
                </a:cubicBezTo>
                <a:cubicBezTo>
                  <a:pt x="2550263" y="-48451"/>
                  <a:pt x="2746516" y="9543"/>
                  <a:pt x="3042848" y="0"/>
                </a:cubicBezTo>
                <a:cubicBezTo>
                  <a:pt x="3339180" y="-9543"/>
                  <a:pt x="3495595" y="79471"/>
                  <a:pt x="3829539" y="0"/>
                </a:cubicBezTo>
                <a:cubicBezTo>
                  <a:pt x="4163483" y="-79471"/>
                  <a:pt x="4431701" y="79228"/>
                  <a:pt x="4616230" y="0"/>
                </a:cubicBezTo>
                <a:cubicBezTo>
                  <a:pt x="4800759" y="-79228"/>
                  <a:pt x="4908736" y="57501"/>
                  <a:pt x="5116851" y="0"/>
                </a:cubicBezTo>
                <a:cubicBezTo>
                  <a:pt x="5324966" y="-57501"/>
                  <a:pt x="5551871" y="61823"/>
                  <a:pt x="5808186" y="0"/>
                </a:cubicBezTo>
                <a:cubicBezTo>
                  <a:pt x="6064502" y="-61823"/>
                  <a:pt x="6163391" y="7789"/>
                  <a:pt x="6499520" y="0"/>
                </a:cubicBezTo>
                <a:cubicBezTo>
                  <a:pt x="6835649" y="-7789"/>
                  <a:pt x="6887780" y="47717"/>
                  <a:pt x="7000141" y="0"/>
                </a:cubicBezTo>
                <a:cubicBezTo>
                  <a:pt x="7112502" y="-47717"/>
                  <a:pt x="7394178" y="6448"/>
                  <a:pt x="7500762" y="0"/>
                </a:cubicBezTo>
                <a:cubicBezTo>
                  <a:pt x="7607346" y="-6448"/>
                  <a:pt x="7833815" y="44953"/>
                  <a:pt x="8001384" y="0"/>
                </a:cubicBezTo>
                <a:cubicBezTo>
                  <a:pt x="8168953" y="-44953"/>
                  <a:pt x="8553663" y="24347"/>
                  <a:pt x="8692718" y="0"/>
                </a:cubicBezTo>
                <a:cubicBezTo>
                  <a:pt x="8831773" y="-24347"/>
                  <a:pt x="9047632" y="33901"/>
                  <a:pt x="9193339" y="0"/>
                </a:cubicBezTo>
                <a:cubicBezTo>
                  <a:pt x="9339046" y="-33901"/>
                  <a:pt x="9535448" y="5820"/>
                  <a:pt x="9693961" y="0"/>
                </a:cubicBezTo>
                <a:cubicBezTo>
                  <a:pt x="9852474" y="-5820"/>
                  <a:pt x="10297512" y="40689"/>
                  <a:pt x="10576008" y="0"/>
                </a:cubicBezTo>
                <a:cubicBezTo>
                  <a:pt x="11095891" y="122946"/>
                  <a:pt x="11625131" y="443478"/>
                  <a:pt x="11616371" y="1040363"/>
                </a:cubicBezTo>
                <a:cubicBezTo>
                  <a:pt x="11668886" y="1321934"/>
                  <a:pt x="11560930" y="1423614"/>
                  <a:pt x="11616371" y="1676452"/>
                </a:cubicBezTo>
                <a:cubicBezTo>
                  <a:pt x="11671812" y="1929290"/>
                  <a:pt x="11589738" y="2065344"/>
                  <a:pt x="11616371" y="2270927"/>
                </a:cubicBezTo>
                <a:cubicBezTo>
                  <a:pt x="11643004" y="2476511"/>
                  <a:pt x="11556133" y="2657449"/>
                  <a:pt x="11616371" y="2782176"/>
                </a:cubicBezTo>
                <a:cubicBezTo>
                  <a:pt x="11676609" y="2906903"/>
                  <a:pt x="11562170" y="3129518"/>
                  <a:pt x="11616371" y="3459879"/>
                </a:cubicBezTo>
                <a:cubicBezTo>
                  <a:pt x="11670572" y="3790240"/>
                  <a:pt x="11603450" y="3901240"/>
                  <a:pt x="11616371" y="4012741"/>
                </a:cubicBezTo>
                <a:cubicBezTo>
                  <a:pt x="11629292" y="4124242"/>
                  <a:pt x="11602400" y="4465525"/>
                  <a:pt x="11616371" y="4690443"/>
                </a:cubicBezTo>
                <a:cubicBezTo>
                  <a:pt x="11630342" y="4915361"/>
                  <a:pt x="11604380" y="5006031"/>
                  <a:pt x="11616371" y="5201692"/>
                </a:cubicBezTo>
                <a:cubicBezTo>
                  <a:pt x="11488326" y="5676687"/>
                  <a:pt x="11216424" y="6293176"/>
                  <a:pt x="10576008" y="6242055"/>
                </a:cubicBezTo>
                <a:cubicBezTo>
                  <a:pt x="10433044" y="6285139"/>
                  <a:pt x="10259884" y="6220140"/>
                  <a:pt x="10075387" y="6242055"/>
                </a:cubicBezTo>
                <a:cubicBezTo>
                  <a:pt x="9890890" y="6263970"/>
                  <a:pt x="9888274" y="6222377"/>
                  <a:pt x="9765478" y="6242055"/>
                </a:cubicBezTo>
                <a:cubicBezTo>
                  <a:pt x="9642682" y="6261733"/>
                  <a:pt x="9519378" y="6232539"/>
                  <a:pt x="9360213" y="6242055"/>
                </a:cubicBezTo>
                <a:cubicBezTo>
                  <a:pt x="9201049" y="6251571"/>
                  <a:pt x="9013268" y="6196199"/>
                  <a:pt x="8764235" y="6242055"/>
                </a:cubicBezTo>
                <a:cubicBezTo>
                  <a:pt x="8515202" y="6287911"/>
                  <a:pt x="8511077" y="6216173"/>
                  <a:pt x="8358971" y="6242055"/>
                </a:cubicBezTo>
                <a:cubicBezTo>
                  <a:pt x="8206865" y="6267937"/>
                  <a:pt x="8128035" y="6208806"/>
                  <a:pt x="8049062" y="6242055"/>
                </a:cubicBezTo>
                <a:cubicBezTo>
                  <a:pt x="7970089" y="6275304"/>
                  <a:pt x="7785099" y="6222518"/>
                  <a:pt x="7548441" y="6242055"/>
                </a:cubicBezTo>
                <a:cubicBezTo>
                  <a:pt x="7311783" y="6261592"/>
                  <a:pt x="7319392" y="6239253"/>
                  <a:pt x="7143176" y="6242055"/>
                </a:cubicBezTo>
                <a:cubicBezTo>
                  <a:pt x="6966960" y="6244857"/>
                  <a:pt x="6896411" y="6238765"/>
                  <a:pt x="6833267" y="6242055"/>
                </a:cubicBezTo>
                <a:cubicBezTo>
                  <a:pt x="6770123" y="6245345"/>
                  <a:pt x="6317436" y="6240804"/>
                  <a:pt x="6141933" y="6242055"/>
                </a:cubicBezTo>
                <a:cubicBezTo>
                  <a:pt x="5966430" y="6243306"/>
                  <a:pt x="5840536" y="6211997"/>
                  <a:pt x="5545955" y="6242055"/>
                </a:cubicBezTo>
                <a:cubicBezTo>
                  <a:pt x="5251374" y="6272113"/>
                  <a:pt x="5167328" y="6178010"/>
                  <a:pt x="4949977" y="6242055"/>
                </a:cubicBezTo>
                <a:cubicBezTo>
                  <a:pt x="4732626" y="6306100"/>
                  <a:pt x="4620343" y="6195443"/>
                  <a:pt x="4449356" y="6242055"/>
                </a:cubicBezTo>
                <a:cubicBezTo>
                  <a:pt x="4278369" y="6288667"/>
                  <a:pt x="4082820" y="6211654"/>
                  <a:pt x="3948735" y="6242055"/>
                </a:cubicBezTo>
                <a:cubicBezTo>
                  <a:pt x="3814650" y="6272456"/>
                  <a:pt x="3532090" y="6212817"/>
                  <a:pt x="3257400" y="6242055"/>
                </a:cubicBezTo>
                <a:cubicBezTo>
                  <a:pt x="2982710" y="6271293"/>
                  <a:pt x="2969104" y="6209201"/>
                  <a:pt x="2756779" y="6242055"/>
                </a:cubicBezTo>
                <a:cubicBezTo>
                  <a:pt x="2544454" y="6274909"/>
                  <a:pt x="2583832" y="6205588"/>
                  <a:pt x="2446871" y="6242055"/>
                </a:cubicBezTo>
                <a:cubicBezTo>
                  <a:pt x="2309910" y="6278522"/>
                  <a:pt x="2091692" y="6185348"/>
                  <a:pt x="1850893" y="6242055"/>
                </a:cubicBezTo>
                <a:cubicBezTo>
                  <a:pt x="1610094" y="6298762"/>
                  <a:pt x="1335602" y="6208307"/>
                  <a:pt x="1040363" y="6242055"/>
                </a:cubicBezTo>
                <a:cubicBezTo>
                  <a:pt x="540582" y="6270337"/>
                  <a:pt x="-60785" y="5871347"/>
                  <a:pt x="0" y="5201692"/>
                </a:cubicBezTo>
                <a:cubicBezTo>
                  <a:pt x="-21523" y="4986549"/>
                  <a:pt x="10504" y="4947386"/>
                  <a:pt x="0" y="4732056"/>
                </a:cubicBezTo>
                <a:cubicBezTo>
                  <a:pt x="-10504" y="4516726"/>
                  <a:pt x="22828" y="4464750"/>
                  <a:pt x="0" y="4262421"/>
                </a:cubicBezTo>
                <a:cubicBezTo>
                  <a:pt x="-22828" y="4060092"/>
                  <a:pt x="17247" y="3915701"/>
                  <a:pt x="0" y="3792785"/>
                </a:cubicBezTo>
                <a:cubicBezTo>
                  <a:pt x="-17247" y="3669869"/>
                  <a:pt x="16654" y="3467800"/>
                  <a:pt x="0" y="3281536"/>
                </a:cubicBezTo>
                <a:cubicBezTo>
                  <a:pt x="-16654" y="3095272"/>
                  <a:pt x="3738" y="2814052"/>
                  <a:pt x="0" y="2603834"/>
                </a:cubicBezTo>
                <a:cubicBezTo>
                  <a:pt x="-3738" y="2393616"/>
                  <a:pt x="2386" y="2206917"/>
                  <a:pt x="0" y="1926132"/>
                </a:cubicBezTo>
                <a:cubicBezTo>
                  <a:pt x="-2386" y="1645347"/>
                  <a:pt x="44546" y="1412730"/>
                  <a:pt x="0" y="1040363"/>
                </a:cubicBezTo>
                <a:close/>
              </a:path>
              <a:path w="11616371" h="6242055" stroke="0" extrusionOk="0">
                <a:moveTo>
                  <a:pt x="0" y="1040363"/>
                </a:moveTo>
                <a:cubicBezTo>
                  <a:pt x="110414" y="495883"/>
                  <a:pt x="517567" y="107884"/>
                  <a:pt x="1040363" y="0"/>
                </a:cubicBezTo>
                <a:cubicBezTo>
                  <a:pt x="1386840" y="-90784"/>
                  <a:pt x="1482514" y="66147"/>
                  <a:pt x="1827054" y="0"/>
                </a:cubicBezTo>
                <a:cubicBezTo>
                  <a:pt x="2171594" y="-66147"/>
                  <a:pt x="2068930" y="9320"/>
                  <a:pt x="2136962" y="0"/>
                </a:cubicBezTo>
                <a:cubicBezTo>
                  <a:pt x="2204994" y="-9320"/>
                  <a:pt x="2593456" y="20352"/>
                  <a:pt x="2828296" y="0"/>
                </a:cubicBezTo>
                <a:cubicBezTo>
                  <a:pt x="3063136" y="-20352"/>
                  <a:pt x="3110804" y="8994"/>
                  <a:pt x="3233561" y="0"/>
                </a:cubicBezTo>
                <a:cubicBezTo>
                  <a:pt x="3356318" y="-8994"/>
                  <a:pt x="3827339" y="33990"/>
                  <a:pt x="4020252" y="0"/>
                </a:cubicBezTo>
                <a:cubicBezTo>
                  <a:pt x="4213165" y="-33990"/>
                  <a:pt x="4579685" y="84911"/>
                  <a:pt x="4806943" y="0"/>
                </a:cubicBezTo>
                <a:cubicBezTo>
                  <a:pt x="5034201" y="-84911"/>
                  <a:pt x="5065509" y="42154"/>
                  <a:pt x="5212208" y="0"/>
                </a:cubicBezTo>
                <a:cubicBezTo>
                  <a:pt x="5358908" y="-42154"/>
                  <a:pt x="5599393" y="10037"/>
                  <a:pt x="5808186" y="0"/>
                </a:cubicBezTo>
                <a:cubicBezTo>
                  <a:pt x="6016979" y="-10037"/>
                  <a:pt x="6352153" y="5181"/>
                  <a:pt x="6594876" y="0"/>
                </a:cubicBezTo>
                <a:cubicBezTo>
                  <a:pt x="6837599" y="-5181"/>
                  <a:pt x="6872689" y="47898"/>
                  <a:pt x="7000141" y="0"/>
                </a:cubicBezTo>
                <a:cubicBezTo>
                  <a:pt x="7127594" y="-47898"/>
                  <a:pt x="7320454" y="22381"/>
                  <a:pt x="7500762" y="0"/>
                </a:cubicBezTo>
                <a:cubicBezTo>
                  <a:pt x="7681070" y="-22381"/>
                  <a:pt x="8068904" y="43632"/>
                  <a:pt x="8287453" y="0"/>
                </a:cubicBezTo>
                <a:cubicBezTo>
                  <a:pt x="8506002" y="-43632"/>
                  <a:pt x="8665319" y="29831"/>
                  <a:pt x="8788075" y="0"/>
                </a:cubicBezTo>
                <a:cubicBezTo>
                  <a:pt x="8910831" y="-29831"/>
                  <a:pt x="9184395" y="76371"/>
                  <a:pt x="9479409" y="0"/>
                </a:cubicBezTo>
                <a:cubicBezTo>
                  <a:pt x="9774423" y="-76371"/>
                  <a:pt x="10218286" y="51394"/>
                  <a:pt x="10576008" y="0"/>
                </a:cubicBezTo>
                <a:cubicBezTo>
                  <a:pt x="11109099" y="-68158"/>
                  <a:pt x="11615765" y="404465"/>
                  <a:pt x="11616371" y="1040363"/>
                </a:cubicBezTo>
                <a:cubicBezTo>
                  <a:pt x="11628814" y="1274456"/>
                  <a:pt x="11578625" y="1405051"/>
                  <a:pt x="11616371" y="1593225"/>
                </a:cubicBezTo>
                <a:cubicBezTo>
                  <a:pt x="11654117" y="1781399"/>
                  <a:pt x="11577231" y="2023543"/>
                  <a:pt x="11616371" y="2146088"/>
                </a:cubicBezTo>
                <a:cubicBezTo>
                  <a:pt x="11655511" y="2268633"/>
                  <a:pt x="11581649" y="2385226"/>
                  <a:pt x="11616371" y="2615723"/>
                </a:cubicBezTo>
                <a:cubicBezTo>
                  <a:pt x="11651093" y="2846220"/>
                  <a:pt x="11558742" y="2941975"/>
                  <a:pt x="11616371" y="3168586"/>
                </a:cubicBezTo>
                <a:cubicBezTo>
                  <a:pt x="11674000" y="3395197"/>
                  <a:pt x="11591038" y="3525812"/>
                  <a:pt x="11616371" y="3763061"/>
                </a:cubicBezTo>
                <a:cubicBezTo>
                  <a:pt x="11641704" y="4000310"/>
                  <a:pt x="11607691" y="4032837"/>
                  <a:pt x="11616371" y="4232697"/>
                </a:cubicBezTo>
                <a:cubicBezTo>
                  <a:pt x="11625051" y="4432557"/>
                  <a:pt x="11537409" y="4944872"/>
                  <a:pt x="11616371" y="5201692"/>
                </a:cubicBezTo>
                <a:cubicBezTo>
                  <a:pt x="11669568" y="5787540"/>
                  <a:pt x="11181436" y="6132558"/>
                  <a:pt x="10576008" y="6242055"/>
                </a:cubicBezTo>
                <a:cubicBezTo>
                  <a:pt x="10374431" y="6287557"/>
                  <a:pt x="10257675" y="6195180"/>
                  <a:pt x="10170743" y="6242055"/>
                </a:cubicBezTo>
                <a:cubicBezTo>
                  <a:pt x="10083812" y="6288930"/>
                  <a:pt x="9816414" y="6209796"/>
                  <a:pt x="9479409" y="6242055"/>
                </a:cubicBezTo>
                <a:cubicBezTo>
                  <a:pt x="9142404" y="6274314"/>
                  <a:pt x="8859988" y="6205678"/>
                  <a:pt x="8692718" y="6242055"/>
                </a:cubicBezTo>
                <a:cubicBezTo>
                  <a:pt x="8525448" y="6278432"/>
                  <a:pt x="8290000" y="6235023"/>
                  <a:pt x="8096740" y="6242055"/>
                </a:cubicBezTo>
                <a:cubicBezTo>
                  <a:pt x="7903480" y="6249087"/>
                  <a:pt x="7936586" y="6225049"/>
                  <a:pt x="7786832" y="6242055"/>
                </a:cubicBezTo>
                <a:cubicBezTo>
                  <a:pt x="7637078" y="6259061"/>
                  <a:pt x="7482648" y="6216186"/>
                  <a:pt x="7190854" y="6242055"/>
                </a:cubicBezTo>
                <a:cubicBezTo>
                  <a:pt x="6899060" y="6267924"/>
                  <a:pt x="6613198" y="6234561"/>
                  <a:pt x="6404163" y="6242055"/>
                </a:cubicBezTo>
                <a:cubicBezTo>
                  <a:pt x="6195128" y="6249549"/>
                  <a:pt x="6020413" y="6174932"/>
                  <a:pt x="5808186" y="6242055"/>
                </a:cubicBezTo>
                <a:cubicBezTo>
                  <a:pt x="5595959" y="6309178"/>
                  <a:pt x="5577477" y="6209313"/>
                  <a:pt x="5498277" y="6242055"/>
                </a:cubicBezTo>
                <a:cubicBezTo>
                  <a:pt x="5419077" y="6274797"/>
                  <a:pt x="5260443" y="6206871"/>
                  <a:pt x="5188369" y="6242055"/>
                </a:cubicBezTo>
                <a:cubicBezTo>
                  <a:pt x="5116295" y="6277239"/>
                  <a:pt x="4813559" y="6186008"/>
                  <a:pt x="4592391" y="6242055"/>
                </a:cubicBezTo>
                <a:cubicBezTo>
                  <a:pt x="4371223" y="6298102"/>
                  <a:pt x="4172062" y="6201825"/>
                  <a:pt x="3996413" y="6242055"/>
                </a:cubicBezTo>
                <a:cubicBezTo>
                  <a:pt x="3820764" y="6282285"/>
                  <a:pt x="3798264" y="6211515"/>
                  <a:pt x="3686504" y="6242055"/>
                </a:cubicBezTo>
                <a:cubicBezTo>
                  <a:pt x="3574744" y="6272595"/>
                  <a:pt x="3387094" y="6207015"/>
                  <a:pt x="3185883" y="6242055"/>
                </a:cubicBezTo>
                <a:cubicBezTo>
                  <a:pt x="2984672" y="6277095"/>
                  <a:pt x="2752827" y="6208343"/>
                  <a:pt x="2589905" y="6242055"/>
                </a:cubicBezTo>
                <a:cubicBezTo>
                  <a:pt x="2426983" y="6275767"/>
                  <a:pt x="2397489" y="6220183"/>
                  <a:pt x="2279997" y="6242055"/>
                </a:cubicBezTo>
                <a:cubicBezTo>
                  <a:pt x="2162505" y="6263927"/>
                  <a:pt x="1427606" y="6094497"/>
                  <a:pt x="1040363" y="6242055"/>
                </a:cubicBezTo>
                <a:cubicBezTo>
                  <a:pt x="469614" y="6283152"/>
                  <a:pt x="16530" y="5625656"/>
                  <a:pt x="0" y="5201692"/>
                </a:cubicBezTo>
                <a:cubicBezTo>
                  <a:pt x="-63817" y="4929041"/>
                  <a:pt x="53229" y="4766408"/>
                  <a:pt x="0" y="4607216"/>
                </a:cubicBezTo>
                <a:cubicBezTo>
                  <a:pt x="-53229" y="4448024"/>
                  <a:pt x="10641" y="4249681"/>
                  <a:pt x="0" y="3929514"/>
                </a:cubicBezTo>
                <a:cubicBezTo>
                  <a:pt x="-10641" y="3609347"/>
                  <a:pt x="50339" y="3608079"/>
                  <a:pt x="0" y="3459879"/>
                </a:cubicBezTo>
                <a:cubicBezTo>
                  <a:pt x="-50339" y="3311679"/>
                  <a:pt x="38131" y="3083384"/>
                  <a:pt x="0" y="2948630"/>
                </a:cubicBezTo>
                <a:cubicBezTo>
                  <a:pt x="-38131" y="2813876"/>
                  <a:pt x="24155" y="2537962"/>
                  <a:pt x="0" y="2395767"/>
                </a:cubicBezTo>
                <a:cubicBezTo>
                  <a:pt x="-24155" y="2253572"/>
                  <a:pt x="71058" y="2055959"/>
                  <a:pt x="0" y="1801292"/>
                </a:cubicBezTo>
                <a:cubicBezTo>
                  <a:pt x="-71058" y="1546625"/>
                  <a:pt x="75197" y="1371835"/>
                  <a:pt x="0" y="1040363"/>
                </a:cubicBezTo>
                <a:close/>
              </a:path>
            </a:pathLst>
          </a:custGeom>
          <a:solidFill>
            <a:schemeClr val="bg1"/>
          </a:solidFill>
          <a:ln>
            <a:extLst>
              <a:ext uri="{C807C97D-BFC1-408E-A445-0C87EB9F89A2}">
                <ask:lineSketchStyleProps xmlns:ask="http://schemas.microsoft.com/office/drawing/2018/sketchyshapes" xmln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pic>
        <p:nvPicPr>
          <p:cNvPr id="2" name="图片 16">
            <a:extLst>
              <a:ext uri="{FF2B5EF4-FFF2-40B4-BE49-F238E27FC236}">
                <a16:creationId xmlns:a16="http://schemas.microsoft.com/office/drawing/2014/main" id="{0A0E0D16-A419-D266-DEF3-3A46B93FA9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55324" y="3115292"/>
            <a:ext cx="3126259" cy="3126259"/>
          </a:xfrm>
          <a:prstGeom prst="rect">
            <a:avLst/>
          </a:prstGeom>
        </p:spPr>
      </p:pic>
      <p:grpSp>
        <p:nvGrpSpPr>
          <p:cNvPr id="3" name="组合 26">
            <a:extLst>
              <a:ext uri="{FF2B5EF4-FFF2-40B4-BE49-F238E27FC236}">
                <a16:creationId xmlns:a16="http://schemas.microsoft.com/office/drawing/2014/main" id="{9DBDA382-8CAC-6060-25D3-B96633C66B0F}"/>
              </a:ext>
            </a:extLst>
          </p:cNvPr>
          <p:cNvGrpSpPr/>
          <p:nvPr/>
        </p:nvGrpSpPr>
        <p:grpSpPr>
          <a:xfrm>
            <a:off x="1222280" y="832208"/>
            <a:ext cx="9479966" cy="2277112"/>
            <a:chOff x="613391" y="3437823"/>
            <a:chExt cx="5869296" cy="1902470"/>
          </a:xfrm>
        </p:grpSpPr>
        <p:pic>
          <p:nvPicPr>
            <p:cNvPr id="5" name="图片 11">
              <a:extLst>
                <a:ext uri="{FF2B5EF4-FFF2-40B4-BE49-F238E27FC236}">
                  <a16:creationId xmlns:a16="http://schemas.microsoft.com/office/drawing/2014/main" id="{33263356-A6EC-9376-E60A-FA147D354BF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3428" b="60652"/>
            <a:stretch/>
          </p:blipFill>
          <p:spPr>
            <a:xfrm>
              <a:off x="613391" y="3437823"/>
              <a:ext cx="5869296" cy="1902470"/>
            </a:xfrm>
            <a:prstGeom prst="rect">
              <a:avLst/>
            </a:prstGeom>
          </p:spPr>
        </p:pic>
        <p:sp>
          <p:nvSpPr>
            <p:cNvPr id="25" name="文本框 13">
              <a:extLst>
                <a:ext uri="{FF2B5EF4-FFF2-40B4-BE49-F238E27FC236}">
                  <a16:creationId xmlns:a16="http://schemas.microsoft.com/office/drawing/2014/main" id="{D8B76087-75DD-4E01-260B-2677EB105FEA}"/>
                </a:ext>
              </a:extLst>
            </p:cNvPr>
            <p:cNvSpPr txBox="1"/>
            <p:nvPr/>
          </p:nvSpPr>
          <p:spPr>
            <a:xfrm>
              <a:off x="1327073" y="3556223"/>
              <a:ext cx="4070259" cy="1252648"/>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nl-NL"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mua một món đồ nào đó các em dựa trên tiêu chí nào?</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026047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2"/>
            <a:stretch>
              <a:fillRect/>
            </a:stretch>
          </p:blipFill>
          <p:spPr>
            <a:xfrm>
              <a:off x="0" y="0"/>
              <a:ext cx="2260" cy="3031"/>
            </a:xfrm>
            <a:prstGeom prst="rect">
              <a:avLst/>
            </a:prstGeom>
          </p:spPr>
        </p:pic>
      </p:grpSp>
      <p:pic>
        <p:nvPicPr>
          <p:cNvPr id="17" name="图片 18" descr="46"/>
          <p:cNvPicPr>
            <a:picLocks noChangeAspect="1"/>
          </p:cNvPicPr>
          <p:nvPr/>
        </p:nvPicPr>
        <p:blipFill>
          <a:blip r:embed="rId3"/>
          <a:stretch>
            <a:fillRect/>
          </a:stretch>
        </p:blipFill>
        <p:spPr>
          <a:xfrm>
            <a:off x="-86360" y="4399280"/>
            <a:ext cx="12192000" cy="2458720"/>
          </a:xfrm>
          <a:prstGeom prst="rect">
            <a:avLst/>
          </a:prstGeom>
        </p:spPr>
      </p:pic>
      <p:sp>
        <p:nvSpPr>
          <p:cNvPr id="19" name="矩形 12">
            <a:extLst>
              <a:ext uri="{FF2B5EF4-FFF2-40B4-BE49-F238E27FC236}">
                <a16:creationId xmlns:a16="http://schemas.microsoft.com/office/drawing/2014/main"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a16="http://schemas.microsoft.com/office/drawing/2014/main" id="{AE821D81-CA24-49B9-BAA7-1CAC32A1DC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5748" y="5940962"/>
            <a:ext cx="1338262" cy="780299"/>
          </a:xfrm>
          <a:prstGeom prst="rect">
            <a:avLst/>
          </a:prstGeom>
        </p:spPr>
      </p:pic>
      <p:sp>
        <p:nvSpPr>
          <p:cNvPr id="21" name="矩形 14">
            <a:extLst>
              <a:ext uri="{FF2B5EF4-FFF2-40B4-BE49-F238E27FC236}">
                <a16:creationId xmlns:a16="http://schemas.microsoft.com/office/drawing/2014/main"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a16="http://schemas.microsoft.com/office/drawing/2014/main" id="{9F9AC201-14E9-48A4-BCD3-03520F814E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a16="http://schemas.microsoft.com/office/drawing/2014/main" id="{444CE738-EA8F-4D49-B5C2-4310EE35C7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6" action="ppaction://hlinksldjump"/>
            <a:extLst>
              <a:ext uri="{FF2B5EF4-FFF2-40B4-BE49-F238E27FC236}">
                <a16:creationId xmlns:a16="http://schemas.microsoft.com/office/drawing/2014/main" id="{183C79EC-0C75-4B4D-AB23-82680B2606E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a:extLst>
              <a:ext uri="{FF2B5EF4-FFF2-40B4-BE49-F238E27FC236}">
                <a16:creationId xmlns:a16="http://schemas.microsoft.com/office/drawing/2014/main" id="{20F836F5-49E9-7584-E560-CF885B2981DB}"/>
              </a:ext>
            </a:extLst>
          </p:cNvPr>
          <p:cNvGrpSpPr/>
          <p:nvPr/>
        </p:nvGrpSpPr>
        <p:grpSpPr>
          <a:xfrm>
            <a:off x="739739" y="1099336"/>
            <a:ext cx="8311793" cy="6061754"/>
            <a:chOff x="4144021" y="1484380"/>
            <a:chExt cx="7574794" cy="5679366"/>
          </a:xfrm>
        </p:grpSpPr>
        <p:grpSp>
          <p:nvGrpSpPr>
            <p:cNvPr id="4" name="Group 3">
              <a:extLst>
                <a:ext uri="{FF2B5EF4-FFF2-40B4-BE49-F238E27FC236}">
                  <a16:creationId xmlns:a16="http://schemas.microsoft.com/office/drawing/2014/main" id="{155223DD-FC11-73A0-2882-0C6A7C407A57}"/>
                </a:ext>
              </a:extLst>
            </p:cNvPr>
            <p:cNvGrpSpPr/>
            <p:nvPr/>
          </p:nvGrpSpPr>
          <p:grpSpPr>
            <a:xfrm>
              <a:off x="4144021" y="1484380"/>
              <a:ext cx="7574794" cy="4840220"/>
              <a:chOff x="4436414" y="1551563"/>
              <a:chExt cx="7327378" cy="4327762"/>
            </a:xfrm>
          </p:grpSpPr>
          <p:sp>
            <p:nvSpPr>
              <p:cNvPr id="7" name="Rectangle: Diagonal Corners Rounded 4">
                <a:extLst>
                  <a:ext uri="{FF2B5EF4-FFF2-40B4-BE49-F238E27FC236}">
                    <a16:creationId xmlns:a16="http://schemas.microsoft.com/office/drawing/2014/main" id="{177F335C-9DFF-31EF-122D-C80AD8D84A32}"/>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Diagonal Corners Rounded 30">
                <a:extLst>
                  <a:ext uri="{FF2B5EF4-FFF2-40B4-BE49-F238E27FC236}">
                    <a16:creationId xmlns:a16="http://schemas.microsoft.com/office/drawing/2014/main" id="{8B919FCD-11E9-6711-5C37-C082A9B2BFF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BD5DE03D-4496-F27C-AB5B-0617028AC87B}"/>
                </a:ext>
              </a:extLst>
            </p:cNvPr>
            <p:cNvSpPr txBox="1"/>
            <p:nvPr/>
          </p:nvSpPr>
          <p:spPr>
            <a:xfrm>
              <a:off x="4325185" y="1888458"/>
              <a:ext cx="7123372" cy="52752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Các đồ vật dù cùng một công dụng và có vẻ giống nhau nhưng khi được sản xuất ở những nơi khác nhau, với chất lượng khác nhau thì sẽ có giá tiền khác nhau. Điều này cho chúng ta cơ sở cân nhắc khi đi mua hàng, không phải cứ rẻ là tốt mà còn phải tính đến chất lượng của sản phẩm và cơ sở sản xuất uy tín, tin cậy.</a:t>
              </a:r>
            </a:p>
          </p:txBody>
        </p:sp>
      </p:grpSp>
      <p:pic>
        <p:nvPicPr>
          <p:cNvPr id="9" name="Picture 2" descr="Feliz Menino Bonitinho Garoto Com Idéia De Luz | Art drawings for kids,  School art activities, Back to school art activity">
            <a:extLst>
              <a:ext uri="{FF2B5EF4-FFF2-40B4-BE49-F238E27FC236}">
                <a16:creationId xmlns:a16="http://schemas.microsoft.com/office/drawing/2014/main" id="{0C7368BC-637D-5004-51BE-DE3CFB915F70}"/>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8169835" y="2013297"/>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552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CE518-BA91-A384-B66D-227D3568DE70}"/>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85EBA3F0-4549-B55A-59D4-81EA9C4553A5}"/>
              </a:ext>
            </a:extLst>
          </p:cNvPr>
          <p:cNvSpPr>
            <a:spLocks noGrp="1"/>
          </p:cNvSpPr>
          <p:nvPr>
            <p:ph type="subTitle" idx="1"/>
          </p:nvPr>
        </p:nvSpPr>
        <p:spPr/>
        <p:txBody>
          <a:bodyPr/>
          <a:lstStyle/>
          <a:p>
            <a:endParaRPr lang="en-US"/>
          </a:p>
        </p:txBody>
      </p:sp>
      <p:pic>
        <p:nvPicPr>
          <p:cNvPr id="5" name="Picture 4" descr="A picture containing text&#10;&#10;Description automatically generated">
            <a:extLst>
              <a:ext uri="{FF2B5EF4-FFF2-40B4-BE49-F238E27FC236}">
                <a16:creationId xmlns:a16="http://schemas.microsoft.com/office/drawing/2014/main" id="{36C6C1FA-42E8-13DD-34B7-A916C765D8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descr="A group of kids&#10;&#10;Description automatically generated with low confidence">
            <a:extLst>
              <a:ext uri="{FF2B5EF4-FFF2-40B4-BE49-F238E27FC236}">
                <a16:creationId xmlns:a16="http://schemas.microsoft.com/office/drawing/2014/main" id="{0B81B9B9-F40A-E1FD-EA4E-346452458F9E}"/>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216" b="90430" l="4276" r="94337">
                        <a14:foregroundMark x1="4321" y1="30040" x2="6345" y2="35401"/>
                        <a14:foregroundMark x1="16307" y1="9260" x2="16307" y2="9260"/>
                        <a14:foregroundMark x1="49625" y1="89898" x2="49625" y2="89898"/>
                        <a14:foregroundMark x1="31726" y1="89322" x2="31726" y2="89322"/>
                        <a14:foregroundMark x1="13123" y1="90474" x2="13123" y2="90474"/>
                        <a14:foregroundMark x1="52354" y1="50022" x2="52786" y2="70226"/>
                        <a14:foregroundMark x1="68933" y1="51130" x2="69229" y2="75587"/>
                        <a14:foregroundMark x1="83511" y1="49712" x2="85672" y2="70492"/>
                        <a14:foregroundMark x1="91290" y1="80904" x2="92882" y2="80062"/>
                        <a14:foregroundMark x1="93609" y1="76961" x2="94337" y2="79796"/>
                        <a14:foregroundMark x1="83511" y1="89898" x2="84376" y2="89898"/>
                        <a14:foregroundMark x1="57403" y1="85689" x2="57835" y2="88790"/>
                        <a14:foregroundMark x1="71549" y1="87373" x2="70525" y2="89322"/>
                        <a14:foregroundMark x1="92586" y1="77802" x2="93473" y2="77537"/>
                        <a14:foregroundMark x1="84512" y1="85689" x2="85103" y2="88790"/>
                      </a14:backgroundRemoval>
                    </a14:imgEffect>
                  </a14:imgLayer>
                </a14:imgProps>
              </a:ext>
              <a:ext uri="{28A0092B-C50C-407E-A947-70E740481C1C}">
                <a14:useLocalDpi xmlns:a14="http://schemas.microsoft.com/office/drawing/2010/main" val="0"/>
              </a:ext>
            </a:extLst>
          </a:blip>
          <a:stretch>
            <a:fillRect/>
          </a:stretch>
        </p:blipFill>
        <p:spPr>
          <a:xfrm>
            <a:off x="685800" y="1964869"/>
            <a:ext cx="10392508" cy="5334913"/>
          </a:xfrm>
          <a:prstGeom prst="rect">
            <a:avLst/>
          </a:prstGeom>
        </p:spPr>
      </p:pic>
      <p:pic>
        <p:nvPicPr>
          <p:cNvPr id="4" name="Picture 3">
            <a:extLst>
              <a:ext uri="{FF2B5EF4-FFF2-40B4-BE49-F238E27FC236}">
                <a16:creationId xmlns:a16="http://schemas.microsoft.com/office/drawing/2014/main" id="{9B135F54-EB03-D31E-E634-84751A1815B4}"/>
              </a:ext>
            </a:extLst>
          </p:cNvPr>
          <p:cNvPicPr>
            <a:picLocks noChangeAspect="1"/>
          </p:cNvPicPr>
          <p:nvPr/>
        </p:nvPicPr>
        <p:blipFill>
          <a:blip r:embed="rId6"/>
          <a:stretch>
            <a:fillRect/>
          </a:stretch>
        </p:blipFill>
        <p:spPr>
          <a:xfrm>
            <a:off x="3179927" y="552223"/>
            <a:ext cx="6108721" cy="3243353"/>
          </a:xfrm>
          <a:prstGeom prst="rect">
            <a:avLst/>
          </a:prstGeom>
        </p:spPr>
      </p:pic>
    </p:spTree>
    <p:extLst>
      <p:ext uri="{BB962C8B-B14F-4D97-AF65-F5344CB8AC3E}">
        <p14:creationId xmlns:p14="http://schemas.microsoft.com/office/powerpoint/2010/main" val="301689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10;&#10;Description automatically generated">
            <a:extLst>
              <a:ext uri="{FF2B5EF4-FFF2-40B4-BE49-F238E27FC236}">
                <a16:creationId xmlns:a16="http://schemas.microsoft.com/office/drawing/2014/main" id="{84BBB14B-0E45-5E36-2702-46CF4CE9DD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picture containing several&#10;&#10;Description automatically generated">
            <a:extLst>
              <a:ext uri="{FF2B5EF4-FFF2-40B4-BE49-F238E27FC236}">
                <a16:creationId xmlns:a16="http://schemas.microsoft.com/office/drawing/2014/main" id="{E3BD1C60-23EE-2D4C-24DF-03C2C6AA364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9600" b="94600" l="60350" r="95600">
                        <a14:foregroundMark x1="74350" y1="49600" x2="75200" y2="52500"/>
                        <a14:foregroundMark x1="63050" y1="69350" x2="65400" y2="72750"/>
                        <a14:foregroundMark x1="63400" y1="68350" x2="63400" y2="68350"/>
                        <a14:foregroundMark x1="62200" y1="68200" x2="62200" y2="68200"/>
                        <a14:foregroundMark x1="62900" y1="68700" x2="62550" y2="73400"/>
                        <a14:foregroundMark x1="61700" y1="71900" x2="61818" y2="73470"/>
                        <a14:foregroundMark x1="61297" y1="71297" x2="61050" y2="74100"/>
                        <a14:foregroundMark x1="61177" y1="71244" x2="60850" y2="71750"/>
                        <a14:foregroundMark x1="62400" y1="68700" x2="62105" y2="73963"/>
                        <a14:foregroundMark x1="62400" y1="68350" x2="61200" y2="71050"/>
                        <a14:foregroundMark x1="62050" y1="69050" x2="60850" y2="72750"/>
                        <a14:foregroundMark x1="61201" y1="71255" x2="60500" y2="72750"/>
                        <a14:foregroundMark x1="62400" y1="68700" x2="61952" y2="69655"/>
                        <a14:foregroundMark x1="62200" y1="68850" x2="60700" y2="73900"/>
                        <a14:foregroundMark x1="62400" y1="68700" x2="60850" y2="73100"/>
                        <a14:foregroundMark x1="62400" y1="68850" x2="60700" y2="73400"/>
                        <a14:foregroundMark x1="62550" y1="68500" x2="61200" y2="73750"/>
                        <a14:foregroundMark x1="66750" y1="71550" x2="71500" y2="72900"/>
                        <a14:foregroundMark x1="77750" y1="73250" x2="81950" y2="75100"/>
                        <a14:foregroundMark x1="62400" y1="68200" x2="61585" y2="74506"/>
                        <a14:foregroundMark x1="63043" y1="74882" x2="66100" y2="73600"/>
                        <a14:foregroundMark x1="62456" y1="74950" x2="64900" y2="74950"/>
                        <a14:foregroundMark x1="62700" y1="75600" x2="64900" y2="75600"/>
                        <a14:foregroundMark x1="61795" y1="69586" x2="60700" y2="73400"/>
                        <a14:foregroundMark x1="62050" y1="68700" x2="61836" y2="69444"/>
                        <a14:foregroundMark x1="61592" y1="69966" x2="60850" y2="73600"/>
                        <a14:foregroundMark x1="61850" y1="68700" x2="61679" y2="69536"/>
                        <a14:foregroundMark x1="62050" y1="69550" x2="61333" y2="73889"/>
                        <a14:foregroundMark x1="61250" y1="69500" x2="62350" y2="68550"/>
                        <a14:foregroundMark x1="61950" y1="68400" x2="61500" y2="68900"/>
                        <a14:foregroundMark x1="60800" y1="69850" x2="60550" y2="71600"/>
                        <a14:foregroundMark x1="60635" y1="71006" x2="60600" y2="73200"/>
                        <a14:foregroundMark x1="60650" y1="71450" x2="61000" y2="73650"/>
                        <a14:foregroundMark x1="61000" y1="73700" x2="62800" y2="74800"/>
                        <a14:foregroundMark x1="61200" y1="74150" x2="62950" y2="75500"/>
                        <a14:foregroundMark x1="61350" y1="74000" x2="63100" y2="75200"/>
                        <a14:foregroundMark x1="62350" y1="68100" x2="61481" y2="69449"/>
                        <a14:foregroundMark x1="62100" y1="68250" x2="61297" y2="69368"/>
                        <a14:foregroundMark x1="62100" y1="68200" x2="61000" y2="69850"/>
                        <a14:foregroundMark x1="62100" y1="68250" x2="61465" y2="69441"/>
                        <a14:foregroundMark x1="61950" y1="68250" x2="61050" y2="69300"/>
                        <a14:foregroundMark x1="62200" y1="67950" x2="61050" y2="69350"/>
                        <a14:foregroundMark x1="62250" y1="68100" x2="63350" y2="68000"/>
                        <a14:foregroundMark x1="62600" y1="67950" x2="63800" y2="67900"/>
                        <a14:foregroundMark x1="62300" y1="68000" x2="63500" y2="67900"/>
                        <a14:foregroundMark x1="62850" y1="67900" x2="64500" y2="69300"/>
                        <a14:foregroundMark x1="63700" y1="67950" x2="61717" y2="69552"/>
                        <a14:foregroundMark x1="62200" y1="68200" x2="61171" y2="69313"/>
                        <a14:foregroundMark x1="61012" y1="71172" x2="60750" y2="72000"/>
                        <a14:foregroundMark x1="61950" y1="68200" x2="61547" y2="69477"/>
                        <a14:foregroundMark x1="60552" y1="70970" x2="60750" y2="73350"/>
                        <a14:foregroundMark x1="60600" y1="70650" x2="60950" y2="73800"/>
                        <a14:foregroundMark x1="62650" y1="68750" x2="61950" y2="72950"/>
                        <a14:foregroundMark x1="63600" y1="68150" x2="65350" y2="72050"/>
                        <a14:foregroundMark x1="63850" y1="68200" x2="60800" y2="69850"/>
                        <a14:foregroundMark x1="61854" y1="69612" x2="61100" y2="72800"/>
                        <a14:foregroundMark x1="62200" y1="68150" x2="61953" y2="69196"/>
                        <a14:foregroundMark x1="60600" y1="71500" x2="61800" y2="74550"/>
                        <a14:foregroundMark x1="61100" y1="73950" x2="63500" y2="75100"/>
                        <a14:backgroundMark x1="60800" y1="69150" x2="60050" y2="70750"/>
                      </a14:backgroundRemoval>
                    </a14:imgEffect>
                  </a14:imgLayer>
                </a14:imgProps>
              </a:ext>
              <a:ext uri="{28A0092B-C50C-407E-A947-70E740481C1C}">
                <a14:useLocalDpi xmlns:a14="http://schemas.microsoft.com/office/drawing/2010/main" val="0"/>
              </a:ext>
            </a:extLst>
          </a:blip>
          <a:srcRect l="56020" t="46000"/>
          <a:stretch/>
        </p:blipFill>
        <p:spPr>
          <a:xfrm>
            <a:off x="6632916" y="1090993"/>
            <a:ext cx="5884679" cy="7225346"/>
          </a:xfrm>
          <a:prstGeom prst="rect">
            <a:avLst/>
          </a:prstGeom>
        </p:spPr>
      </p:pic>
      <p:pic>
        <p:nvPicPr>
          <p:cNvPr id="2" name="Picture 1">
            <a:extLst>
              <a:ext uri="{FF2B5EF4-FFF2-40B4-BE49-F238E27FC236}">
                <a16:creationId xmlns:a16="http://schemas.microsoft.com/office/drawing/2014/main" id="{84BF9CD5-C581-FCBD-A595-A7218548592A}"/>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355645" y="832820"/>
            <a:ext cx="10105294" cy="2801816"/>
          </a:xfrm>
          <a:prstGeom prst="rect">
            <a:avLst/>
          </a:prstGeom>
        </p:spPr>
      </p:pic>
      <p:pic>
        <p:nvPicPr>
          <p:cNvPr id="11" name="Picture 10">
            <a:extLst>
              <a:ext uri="{FF2B5EF4-FFF2-40B4-BE49-F238E27FC236}">
                <a16:creationId xmlns:a16="http://schemas.microsoft.com/office/drawing/2014/main" id="{348D8197-92E2-337E-E783-DBD153C855FD}"/>
              </a:ext>
            </a:extLst>
          </p:cNvPr>
          <p:cNvPicPr>
            <a:picLocks noChangeAspect="1"/>
          </p:cNvPicPr>
          <p:nvPr/>
        </p:nvPicPr>
        <p:blipFill>
          <a:blip r:embed="rId7"/>
          <a:stretch>
            <a:fillRect/>
          </a:stretch>
        </p:blipFill>
        <p:spPr>
          <a:xfrm>
            <a:off x="1579682" y="776739"/>
            <a:ext cx="7224386" cy="2859272"/>
          </a:xfrm>
          <a:prstGeom prst="rect">
            <a:avLst/>
          </a:prstGeom>
        </p:spPr>
      </p:pic>
    </p:spTree>
    <p:extLst>
      <p:ext uri="{BB962C8B-B14F-4D97-AF65-F5344CB8AC3E}">
        <p14:creationId xmlns:p14="http://schemas.microsoft.com/office/powerpoint/2010/main" val="744103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4"/>
                                        </p:tgtEl>
                                        <p:attrNameLst>
                                          <p:attrName>r</p:attrName>
                                        </p:attrNameLst>
                                      </p:cBhvr>
                                    </p:animRot>
                                    <p:animRot by="-240000">
                                      <p:cBhvr>
                                        <p:cTn id="12" dur="200" fill="hold">
                                          <p:stCondLst>
                                            <p:cond delay="200"/>
                                          </p:stCondLst>
                                        </p:cTn>
                                        <p:tgtEl>
                                          <p:spTgt spid="4"/>
                                        </p:tgtEl>
                                        <p:attrNameLst>
                                          <p:attrName>r</p:attrName>
                                        </p:attrNameLst>
                                      </p:cBhvr>
                                    </p:animRot>
                                    <p:animRot by="240000">
                                      <p:cBhvr>
                                        <p:cTn id="13" dur="200" fill="hold">
                                          <p:stCondLst>
                                            <p:cond delay="400"/>
                                          </p:stCondLst>
                                        </p:cTn>
                                        <p:tgtEl>
                                          <p:spTgt spid="4"/>
                                        </p:tgtEl>
                                        <p:attrNameLst>
                                          <p:attrName>r</p:attrName>
                                        </p:attrNameLst>
                                      </p:cBhvr>
                                    </p:animRot>
                                    <p:animRot by="-240000">
                                      <p:cBhvr>
                                        <p:cTn id="14" dur="200" fill="hold">
                                          <p:stCondLst>
                                            <p:cond delay="600"/>
                                          </p:stCondLst>
                                        </p:cTn>
                                        <p:tgtEl>
                                          <p:spTgt spid="4"/>
                                        </p:tgtEl>
                                        <p:attrNameLst>
                                          <p:attrName>r</p:attrName>
                                        </p:attrNameLst>
                                      </p:cBhvr>
                                    </p:animRot>
                                    <p:animRot by="120000">
                                      <p:cBhvr>
                                        <p:cTn id="15" dur="200" fill="hold">
                                          <p:stCondLst>
                                            <p:cond delay="800"/>
                                          </p:stCondLst>
                                        </p:cTn>
                                        <p:tgtEl>
                                          <p:spTgt spid="4"/>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10;&#10;Description automatically generated">
            <a:extLst>
              <a:ext uri="{FF2B5EF4-FFF2-40B4-BE49-F238E27FC236}">
                <a16:creationId xmlns:a16="http://schemas.microsoft.com/office/drawing/2014/main" id="{84BBB14B-0E45-5E36-2702-46CF4CE9DD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picture containing clipart&#10;&#10;Description automatically generated">
            <a:extLst>
              <a:ext uri="{FF2B5EF4-FFF2-40B4-BE49-F238E27FC236}">
                <a16:creationId xmlns:a16="http://schemas.microsoft.com/office/drawing/2014/main" id="{30316AA9-518D-47C8-2C23-65B7587A3EB6}"/>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657" b="98869" l="9981" r="89971">
                        <a14:foregroundMark x1="24612" y1="1657" x2="33333" y2="8566"/>
                        <a14:foregroundMark x1="21996" y1="92283" x2="36967" y2="92606"/>
                        <a14:foregroundMark x1="67539" y1="94303" x2="76453" y2="94465"/>
                        <a14:foregroundMark x1="34545" y1="98343" x2="40213" y2="98869"/>
                        <a14:foregroundMark x1="33721" y1="20202" x2="33091" y2="29980"/>
                      </a14:backgroundRemoval>
                    </a14:imgEffect>
                  </a14:imgLayer>
                </a14:imgProps>
              </a:ext>
              <a:ext uri="{28A0092B-C50C-407E-A947-70E740481C1C}">
                <a14:useLocalDpi xmlns:a14="http://schemas.microsoft.com/office/drawing/2010/main" val="0"/>
              </a:ext>
            </a:extLst>
          </a:blip>
          <a:stretch>
            <a:fillRect/>
          </a:stretch>
        </p:blipFill>
        <p:spPr>
          <a:xfrm>
            <a:off x="8069847" y="1527073"/>
            <a:ext cx="4323812" cy="5186205"/>
          </a:xfrm>
          <a:prstGeom prst="rect">
            <a:avLst/>
          </a:prstGeom>
        </p:spPr>
      </p:pic>
      <p:pic>
        <p:nvPicPr>
          <p:cNvPr id="4" name="图片 4">
            <a:extLst>
              <a:ext uri="{FF2B5EF4-FFF2-40B4-BE49-F238E27FC236}">
                <a16:creationId xmlns:a16="http://schemas.microsoft.com/office/drawing/2014/main" id="{538FCA21-7444-FDD2-B00F-7F19FC73FB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845" y="0"/>
            <a:ext cx="11157995" cy="7117409"/>
          </a:xfrm>
          <a:prstGeom prst="rect">
            <a:avLst/>
          </a:prstGeom>
        </p:spPr>
      </p:pic>
      <p:sp>
        <p:nvSpPr>
          <p:cNvPr id="5" name="TextBox 4">
            <a:extLst>
              <a:ext uri="{FF2B5EF4-FFF2-40B4-BE49-F238E27FC236}">
                <a16:creationId xmlns:a16="http://schemas.microsoft.com/office/drawing/2014/main" id="{B3D868B2-1B97-43A5-739A-7BBFC92FC3A2}"/>
              </a:ext>
            </a:extLst>
          </p:cNvPr>
          <p:cNvSpPr txBox="1"/>
          <p:nvPr/>
        </p:nvSpPr>
        <p:spPr>
          <a:xfrm>
            <a:off x="1315093" y="927587"/>
            <a:ext cx="9883739" cy="4524315"/>
          </a:xfrm>
          <a:prstGeom prst="rect">
            <a:avLst/>
          </a:prstGeom>
          <a:noFill/>
        </p:spPr>
        <p:txBody>
          <a:bodyPr wrap="square" rtlCol="0">
            <a:spAutoFit/>
          </a:bodyPr>
          <a:lstStyle/>
          <a:p>
            <a:pPr lvl="0" algn="ctr">
              <a:defRPr/>
            </a:pPr>
            <a:r>
              <a:rPr lang="en-US" sz="3600" b="1" dirty="0" err="1">
                <a:solidFill>
                  <a:srgbClr val="002060"/>
                </a:solidFill>
                <a:latin typeface="Cambria" panose="02040503050406030204" pitchFamily="18" charset="0"/>
                <a:ea typeface="Cambria" panose="02040503050406030204" pitchFamily="18" charset="0"/>
              </a:rPr>
              <a:t>Luật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chơi</a:t>
            </a:r>
            <a:r>
              <a:rPr lang="en-US" sz="3600" b="1" dirty="0">
                <a:solidFill>
                  <a:srgbClr val="002060"/>
                </a:solidFill>
                <a:latin typeface="Cambria" panose="02040503050406030204" pitchFamily="18" charset="0"/>
                <a:ea typeface="Cambria" panose="02040503050406030204" pitchFamily="18" charset="0"/>
              </a:rPr>
              <a:t>:</a:t>
            </a:r>
          </a:p>
          <a:p>
            <a:pPr marL="571500" lvl="0" indent="-571500" algn="just">
              <a:buFont typeface="Arial" panose="020B0604020202020204" pitchFamily="34" charset="0"/>
              <a:buChar char="•"/>
              <a:defRPr/>
            </a:pPr>
            <a:r>
              <a:rPr lang="en-US" sz="3600" b="1" dirty="0">
                <a:solidFill>
                  <a:schemeClr val="accent2">
                    <a:lumMod val="75000"/>
                  </a:schemeClr>
                </a:solidFill>
                <a:latin typeface="Cambria" panose="02040503050406030204" pitchFamily="18" charset="0"/>
                <a:ea typeface="Cambria" panose="02040503050406030204" pitchFamily="18" charset="0"/>
              </a:rPr>
              <a:t>M</a:t>
            </a:r>
            <a:r>
              <a:rPr lang="vi-VN" sz="3600" b="1" dirty="0">
                <a:solidFill>
                  <a:schemeClr val="accent2">
                    <a:lumMod val="75000"/>
                  </a:schemeClr>
                </a:solidFill>
                <a:latin typeface="Cambria" panose="02040503050406030204" pitchFamily="18" charset="0"/>
                <a:ea typeface="Cambria" panose="02040503050406030204" pitchFamily="18" charset="0"/>
              </a:rPr>
              <a:t>ang đến 3 đồ vật và tổ chức cuộc đấu giá. </a:t>
            </a:r>
            <a:endParaRPr lang="en-US" sz="3600" b="1" dirty="0">
              <a:solidFill>
                <a:schemeClr val="accent2">
                  <a:lumMod val="75000"/>
                </a:schemeClr>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vi-VN" sz="3600" b="1" dirty="0">
                <a:solidFill>
                  <a:schemeClr val="accent2">
                    <a:lumMod val="75000"/>
                  </a:schemeClr>
                </a:solidFill>
                <a:latin typeface="Cambria" panose="02040503050406030204" pitchFamily="18" charset="0"/>
                <a:ea typeface="Cambria" panose="02040503050406030204" pitchFamily="18" charset="0"/>
              </a:rPr>
              <a:t>Mức khởi điểm cho mỗi đồ vật là 0 đồng.</a:t>
            </a:r>
            <a:endParaRPr lang="en-US" sz="3600" b="1" dirty="0">
              <a:solidFill>
                <a:schemeClr val="accent2">
                  <a:lumMod val="75000"/>
                </a:schemeClr>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vi-VN" sz="3600" b="1" dirty="0">
                <a:solidFill>
                  <a:schemeClr val="accent2">
                    <a:lumMod val="75000"/>
                  </a:schemeClr>
                </a:solidFill>
                <a:latin typeface="Cambria" panose="02040503050406030204" pitchFamily="18" charset="0"/>
                <a:ea typeface="Cambria" panose="02040503050406030204" pitchFamily="18" charset="0"/>
              </a:rPr>
              <a:t>Chia lớp thành nhóm 4 hoặc 5</a:t>
            </a:r>
            <a:r>
              <a:rPr lang="en-US" sz="3600" b="1" dirty="0">
                <a:solidFill>
                  <a:schemeClr val="accent2">
                    <a:lumMod val="75000"/>
                  </a:schemeClr>
                </a:solidFill>
                <a:latin typeface="Cambria" panose="02040503050406030204" pitchFamily="18" charset="0"/>
                <a:ea typeface="Cambria" panose="02040503050406030204" pitchFamily="18" charset="0"/>
              </a:rPr>
              <a:t>. </a:t>
            </a:r>
            <a:r>
              <a:rPr lang="vi-VN" sz="3600" b="1" dirty="0">
                <a:solidFill>
                  <a:schemeClr val="accent2">
                    <a:lumMod val="75000"/>
                  </a:schemeClr>
                </a:solidFill>
                <a:latin typeface="Cambria" panose="02040503050406030204" pitchFamily="18" charset="0"/>
                <a:ea typeface="Cambria" panose="02040503050406030204" pitchFamily="18" charset="0"/>
              </a:rPr>
              <a:t>Mỗi nhóm sẽ được b</a:t>
            </a:r>
            <a:r>
              <a:rPr lang="en-US" sz="3600" b="1" dirty="0">
                <a:solidFill>
                  <a:schemeClr val="accent2">
                    <a:lumMod val="75000"/>
                  </a:schemeClr>
                </a:solidFill>
                <a:latin typeface="Cambria" panose="02040503050406030204" pitchFamily="18" charset="0"/>
                <a:ea typeface="Cambria" panose="02040503050406030204" pitchFamily="18" charset="0"/>
              </a:rPr>
              <a:t>ố</a:t>
            </a:r>
            <a:r>
              <a:rPr lang="vi-VN" sz="3600" b="1" dirty="0">
                <a:solidFill>
                  <a:schemeClr val="accent2">
                    <a:lumMod val="75000"/>
                  </a:schemeClr>
                </a:solidFill>
                <a:latin typeface="Cambria" panose="02040503050406030204" pitchFamily="18" charset="0"/>
                <a:ea typeface="Cambria" panose="02040503050406030204" pitchFamily="18" charset="0"/>
              </a:rPr>
              <a:t>c thăm thẻ chữ ghi số tiền.</a:t>
            </a:r>
            <a:endParaRPr lang="en-US" sz="3600" b="1" dirty="0">
              <a:solidFill>
                <a:schemeClr val="accent2">
                  <a:lumMod val="75000"/>
                </a:schemeClr>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vi-VN" sz="3600" b="1" dirty="0">
                <a:solidFill>
                  <a:schemeClr val="accent2">
                    <a:lumMod val="75000"/>
                  </a:schemeClr>
                </a:solidFill>
                <a:latin typeface="Cambria" panose="02040503050406030204" pitchFamily="18" charset="0"/>
                <a:ea typeface="Cambria" panose="02040503050406030204" pitchFamily="18" charset="0"/>
              </a:rPr>
              <a:t>Đến mỗi món hàng, các nhóm sẽ thảo luận và đấu giá cho món đồ phù hợp với “túi tiền” của mình.</a:t>
            </a:r>
            <a:endParaRPr kumimoji="0" lang="en-US" sz="36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20216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8E4E533C-B57A-2C8E-819E-1AFD7208BF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05499726-C833-2866-6995-56C83EAF3D33}"/>
              </a:ext>
            </a:extLst>
          </p:cNvPr>
          <p:cNvGrpSpPr/>
          <p:nvPr/>
        </p:nvGrpSpPr>
        <p:grpSpPr>
          <a:xfrm>
            <a:off x="641521" y="1374213"/>
            <a:ext cx="8636043" cy="810009"/>
            <a:chOff x="-116358" y="2235716"/>
            <a:chExt cx="9554486" cy="3605023"/>
          </a:xfrm>
        </p:grpSpPr>
        <p:sp>
          <p:nvSpPr>
            <p:cNvPr id="9" name="Rectangle: Rounded Corners 8">
              <a:extLst>
                <a:ext uri="{FF2B5EF4-FFF2-40B4-BE49-F238E27FC236}">
                  <a16:creationId xmlns:a16="http://schemas.microsoft.com/office/drawing/2014/main" id="{2EB2E000-F577-E690-186C-02F92BFD94F4}"/>
                </a:ext>
              </a:extLst>
            </p:cNvPr>
            <p:cNvSpPr/>
            <p:nvPr/>
          </p:nvSpPr>
          <p:spPr>
            <a:xfrm>
              <a:off x="60505" y="2235716"/>
              <a:ext cx="8936507" cy="3605023"/>
            </a:xfrm>
            <a:custGeom>
              <a:avLst/>
              <a:gdLst>
                <a:gd name="connsiteX0" fmla="*/ 0 w 8936507"/>
                <a:gd name="connsiteY0" fmla="*/ 600849 h 3605023"/>
                <a:gd name="connsiteX1" fmla="*/ 600849 w 8936507"/>
                <a:gd name="connsiteY1" fmla="*/ 0 h 3605023"/>
                <a:gd name="connsiteX2" fmla="*/ 1273182 w 8936507"/>
                <a:gd name="connsiteY2" fmla="*/ 0 h 3605023"/>
                <a:gd name="connsiteX3" fmla="*/ 1713472 w 8936507"/>
                <a:gd name="connsiteY3" fmla="*/ 0 h 3605023"/>
                <a:gd name="connsiteX4" fmla="*/ 2308457 w 8936507"/>
                <a:gd name="connsiteY4" fmla="*/ 0 h 3605023"/>
                <a:gd name="connsiteX5" fmla="*/ 3058138 w 8936507"/>
                <a:gd name="connsiteY5" fmla="*/ 0 h 3605023"/>
                <a:gd name="connsiteX6" fmla="*/ 3421079 w 8936507"/>
                <a:gd name="connsiteY6" fmla="*/ 0 h 3605023"/>
                <a:gd name="connsiteX7" fmla="*/ 3861368 w 8936507"/>
                <a:gd name="connsiteY7" fmla="*/ 0 h 3605023"/>
                <a:gd name="connsiteX8" fmla="*/ 4379006 w 8936507"/>
                <a:gd name="connsiteY8" fmla="*/ 0 h 3605023"/>
                <a:gd name="connsiteX9" fmla="*/ 4973991 w 8936507"/>
                <a:gd name="connsiteY9" fmla="*/ 0 h 3605023"/>
                <a:gd name="connsiteX10" fmla="*/ 5491628 w 8936507"/>
                <a:gd name="connsiteY10" fmla="*/ 0 h 3605023"/>
                <a:gd name="connsiteX11" fmla="*/ 6009265 w 8936507"/>
                <a:gd name="connsiteY11" fmla="*/ 0 h 3605023"/>
                <a:gd name="connsiteX12" fmla="*/ 6681599 w 8936507"/>
                <a:gd name="connsiteY12" fmla="*/ 0 h 3605023"/>
                <a:gd name="connsiteX13" fmla="*/ 7199236 w 8936507"/>
                <a:gd name="connsiteY13" fmla="*/ 0 h 3605023"/>
                <a:gd name="connsiteX14" fmla="*/ 7794221 w 8936507"/>
                <a:gd name="connsiteY14" fmla="*/ 0 h 3605023"/>
                <a:gd name="connsiteX15" fmla="*/ 8335658 w 8936507"/>
                <a:gd name="connsiteY15" fmla="*/ 0 h 3605023"/>
                <a:gd name="connsiteX16" fmla="*/ 8936507 w 8936507"/>
                <a:gd name="connsiteY16" fmla="*/ 600849 h 3605023"/>
                <a:gd name="connsiteX17" fmla="*/ 8936507 w 8936507"/>
                <a:gd name="connsiteY17" fmla="*/ 1009414 h 3605023"/>
                <a:gd name="connsiteX18" fmla="*/ 8936507 w 8936507"/>
                <a:gd name="connsiteY18" fmla="*/ 1466046 h 3605023"/>
                <a:gd name="connsiteX19" fmla="*/ 8936507 w 8936507"/>
                <a:gd name="connsiteY19" fmla="*/ 1970744 h 3605023"/>
                <a:gd name="connsiteX20" fmla="*/ 8936507 w 8936507"/>
                <a:gd name="connsiteY20" fmla="*/ 2475443 h 3605023"/>
                <a:gd name="connsiteX21" fmla="*/ 8936507 w 8936507"/>
                <a:gd name="connsiteY21" fmla="*/ 3004174 h 3605023"/>
                <a:gd name="connsiteX22" fmla="*/ 8335658 w 8936507"/>
                <a:gd name="connsiteY22" fmla="*/ 3605023 h 3605023"/>
                <a:gd name="connsiteX23" fmla="*/ 7585977 w 8936507"/>
                <a:gd name="connsiteY23" fmla="*/ 3605023 h 3605023"/>
                <a:gd name="connsiteX24" fmla="*/ 7068339 w 8936507"/>
                <a:gd name="connsiteY24" fmla="*/ 3605023 h 3605023"/>
                <a:gd name="connsiteX25" fmla="*/ 6550702 w 8936507"/>
                <a:gd name="connsiteY25" fmla="*/ 3605023 h 3605023"/>
                <a:gd name="connsiteX26" fmla="*/ 5801021 w 8936507"/>
                <a:gd name="connsiteY26" fmla="*/ 3605023 h 3605023"/>
                <a:gd name="connsiteX27" fmla="*/ 5283383 w 8936507"/>
                <a:gd name="connsiteY27" fmla="*/ 3605023 h 3605023"/>
                <a:gd name="connsiteX28" fmla="*/ 4611050 w 8936507"/>
                <a:gd name="connsiteY28" fmla="*/ 3605023 h 3605023"/>
                <a:gd name="connsiteX29" fmla="*/ 4093413 w 8936507"/>
                <a:gd name="connsiteY29" fmla="*/ 3605023 h 3605023"/>
                <a:gd name="connsiteX30" fmla="*/ 3498427 w 8936507"/>
                <a:gd name="connsiteY30" fmla="*/ 3605023 h 3605023"/>
                <a:gd name="connsiteX31" fmla="*/ 3058138 w 8936507"/>
                <a:gd name="connsiteY31" fmla="*/ 3605023 h 3605023"/>
                <a:gd name="connsiteX32" fmla="*/ 2308457 w 8936507"/>
                <a:gd name="connsiteY32" fmla="*/ 3605023 h 3605023"/>
                <a:gd name="connsiteX33" fmla="*/ 1790820 w 8936507"/>
                <a:gd name="connsiteY33" fmla="*/ 3605023 h 3605023"/>
                <a:gd name="connsiteX34" fmla="*/ 600849 w 8936507"/>
                <a:gd name="connsiteY34" fmla="*/ 3605023 h 3605023"/>
                <a:gd name="connsiteX35" fmla="*/ 0 w 8936507"/>
                <a:gd name="connsiteY35" fmla="*/ 3004174 h 3605023"/>
                <a:gd name="connsiteX36" fmla="*/ 0 w 8936507"/>
                <a:gd name="connsiteY36" fmla="*/ 2547542 h 3605023"/>
                <a:gd name="connsiteX37" fmla="*/ 0 w 8936507"/>
                <a:gd name="connsiteY37" fmla="*/ 2018811 h 3605023"/>
                <a:gd name="connsiteX38" fmla="*/ 0 w 8936507"/>
                <a:gd name="connsiteY38" fmla="*/ 1610246 h 3605023"/>
                <a:gd name="connsiteX39" fmla="*/ 0 w 8936507"/>
                <a:gd name="connsiteY39" fmla="*/ 1177647 h 3605023"/>
                <a:gd name="connsiteX40" fmla="*/ 0 w 8936507"/>
                <a:gd name="connsiteY40" fmla="*/ 600849 h 360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936507" h="3605023" fill="none" extrusionOk="0">
                  <a:moveTo>
                    <a:pt x="0" y="600849"/>
                  </a:moveTo>
                  <a:cubicBezTo>
                    <a:pt x="-2995" y="192134"/>
                    <a:pt x="217557" y="44974"/>
                    <a:pt x="600849" y="0"/>
                  </a:cubicBezTo>
                  <a:cubicBezTo>
                    <a:pt x="928123" y="-30145"/>
                    <a:pt x="1090491" y="20473"/>
                    <a:pt x="1273182" y="0"/>
                  </a:cubicBezTo>
                  <a:cubicBezTo>
                    <a:pt x="1455873" y="-20473"/>
                    <a:pt x="1548136" y="26273"/>
                    <a:pt x="1713472" y="0"/>
                  </a:cubicBezTo>
                  <a:cubicBezTo>
                    <a:pt x="1878808" y="-26273"/>
                    <a:pt x="2015138" y="35691"/>
                    <a:pt x="2308457" y="0"/>
                  </a:cubicBezTo>
                  <a:cubicBezTo>
                    <a:pt x="2601777" y="-35691"/>
                    <a:pt x="2861073" y="77569"/>
                    <a:pt x="3058138" y="0"/>
                  </a:cubicBezTo>
                  <a:cubicBezTo>
                    <a:pt x="3255203" y="-77569"/>
                    <a:pt x="3324832" y="6177"/>
                    <a:pt x="3421079" y="0"/>
                  </a:cubicBezTo>
                  <a:cubicBezTo>
                    <a:pt x="3517326" y="-6177"/>
                    <a:pt x="3765404" y="40262"/>
                    <a:pt x="3861368" y="0"/>
                  </a:cubicBezTo>
                  <a:cubicBezTo>
                    <a:pt x="3957332" y="-40262"/>
                    <a:pt x="4259910" y="24779"/>
                    <a:pt x="4379006" y="0"/>
                  </a:cubicBezTo>
                  <a:cubicBezTo>
                    <a:pt x="4498102" y="-24779"/>
                    <a:pt x="4792346" y="30271"/>
                    <a:pt x="4973991" y="0"/>
                  </a:cubicBezTo>
                  <a:cubicBezTo>
                    <a:pt x="5155637" y="-30271"/>
                    <a:pt x="5340941" y="35721"/>
                    <a:pt x="5491628" y="0"/>
                  </a:cubicBezTo>
                  <a:cubicBezTo>
                    <a:pt x="5642315" y="-35721"/>
                    <a:pt x="5793363" y="51329"/>
                    <a:pt x="6009265" y="0"/>
                  </a:cubicBezTo>
                  <a:cubicBezTo>
                    <a:pt x="6225167" y="-51329"/>
                    <a:pt x="6502378" y="72057"/>
                    <a:pt x="6681599" y="0"/>
                  </a:cubicBezTo>
                  <a:cubicBezTo>
                    <a:pt x="6860820" y="-72057"/>
                    <a:pt x="6969666" y="20255"/>
                    <a:pt x="7199236" y="0"/>
                  </a:cubicBezTo>
                  <a:cubicBezTo>
                    <a:pt x="7428806" y="-20255"/>
                    <a:pt x="7626770" y="60214"/>
                    <a:pt x="7794221" y="0"/>
                  </a:cubicBezTo>
                  <a:cubicBezTo>
                    <a:pt x="7961673" y="-60214"/>
                    <a:pt x="8111560" y="39742"/>
                    <a:pt x="8335658" y="0"/>
                  </a:cubicBezTo>
                  <a:cubicBezTo>
                    <a:pt x="8689400" y="-8778"/>
                    <a:pt x="8985528" y="346018"/>
                    <a:pt x="8936507" y="600849"/>
                  </a:cubicBezTo>
                  <a:cubicBezTo>
                    <a:pt x="8950064" y="804775"/>
                    <a:pt x="8897237" y="861166"/>
                    <a:pt x="8936507" y="1009414"/>
                  </a:cubicBezTo>
                  <a:cubicBezTo>
                    <a:pt x="8975777" y="1157662"/>
                    <a:pt x="8919411" y="1296187"/>
                    <a:pt x="8936507" y="1466046"/>
                  </a:cubicBezTo>
                  <a:cubicBezTo>
                    <a:pt x="8953603" y="1635905"/>
                    <a:pt x="8917983" y="1847004"/>
                    <a:pt x="8936507" y="1970744"/>
                  </a:cubicBezTo>
                  <a:cubicBezTo>
                    <a:pt x="8955031" y="2094484"/>
                    <a:pt x="8928524" y="2303211"/>
                    <a:pt x="8936507" y="2475443"/>
                  </a:cubicBezTo>
                  <a:cubicBezTo>
                    <a:pt x="8944490" y="2647675"/>
                    <a:pt x="8905887" y="2849019"/>
                    <a:pt x="8936507" y="3004174"/>
                  </a:cubicBezTo>
                  <a:cubicBezTo>
                    <a:pt x="8930483" y="3351144"/>
                    <a:pt x="8660411" y="3603063"/>
                    <a:pt x="8335658" y="3605023"/>
                  </a:cubicBezTo>
                  <a:cubicBezTo>
                    <a:pt x="8067230" y="3631380"/>
                    <a:pt x="7809131" y="3551125"/>
                    <a:pt x="7585977" y="3605023"/>
                  </a:cubicBezTo>
                  <a:cubicBezTo>
                    <a:pt x="7362823" y="3658921"/>
                    <a:pt x="7180960" y="3589490"/>
                    <a:pt x="7068339" y="3605023"/>
                  </a:cubicBezTo>
                  <a:cubicBezTo>
                    <a:pt x="6955718" y="3620556"/>
                    <a:pt x="6786757" y="3548064"/>
                    <a:pt x="6550702" y="3605023"/>
                  </a:cubicBezTo>
                  <a:cubicBezTo>
                    <a:pt x="6314647" y="3661982"/>
                    <a:pt x="6061514" y="3541459"/>
                    <a:pt x="5801021" y="3605023"/>
                  </a:cubicBezTo>
                  <a:cubicBezTo>
                    <a:pt x="5540528" y="3668587"/>
                    <a:pt x="5391629" y="3564702"/>
                    <a:pt x="5283383" y="3605023"/>
                  </a:cubicBezTo>
                  <a:cubicBezTo>
                    <a:pt x="5175137" y="3645344"/>
                    <a:pt x="4802822" y="3584349"/>
                    <a:pt x="4611050" y="3605023"/>
                  </a:cubicBezTo>
                  <a:cubicBezTo>
                    <a:pt x="4419278" y="3625697"/>
                    <a:pt x="4211165" y="3595547"/>
                    <a:pt x="4093413" y="3605023"/>
                  </a:cubicBezTo>
                  <a:cubicBezTo>
                    <a:pt x="3975661" y="3614499"/>
                    <a:pt x="3657777" y="3562812"/>
                    <a:pt x="3498427" y="3605023"/>
                  </a:cubicBezTo>
                  <a:cubicBezTo>
                    <a:pt x="3339077" y="3647234"/>
                    <a:pt x="3237090" y="3569673"/>
                    <a:pt x="3058138" y="3605023"/>
                  </a:cubicBezTo>
                  <a:cubicBezTo>
                    <a:pt x="2879186" y="3640373"/>
                    <a:pt x="2634514" y="3594497"/>
                    <a:pt x="2308457" y="3605023"/>
                  </a:cubicBezTo>
                  <a:cubicBezTo>
                    <a:pt x="1982400" y="3615549"/>
                    <a:pt x="1946724" y="3587989"/>
                    <a:pt x="1790820" y="3605023"/>
                  </a:cubicBezTo>
                  <a:cubicBezTo>
                    <a:pt x="1634916" y="3622057"/>
                    <a:pt x="1173014" y="3603133"/>
                    <a:pt x="600849" y="3605023"/>
                  </a:cubicBezTo>
                  <a:cubicBezTo>
                    <a:pt x="282692" y="3623910"/>
                    <a:pt x="-995" y="3247718"/>
                    <a:pt x="0" y="3004174"/>
                  </a:cubicBezTo>
                  <a:cubicBezTo>
                    <a:pt x="-43377" y="2902089"/>
                    <a:pt x="14007" y="2752232"/>
                    <a:pt x="0" y="2547542"/>
                  </a:cubicBezTo>
                  <a:cubicBezTo>
                    <a:pt x="-14007" y="2342852"/>
                    <a:pt x="6051" y="2179644"/>
                    <a:pt x="0" y="2018811"/>
                  </a:cubicBezTo>
                  <a:cubicBezTo>
                    <a:pt x="-6051" y="1857978"/>
                    <a:pt x="24523" y="1790936"/>
                    <a:pt x="0" y="1610246"/>
                  </a:cubicBezTo>
                  <a:cubicBezTo>
                    <a:pt x="-24523" y="1429557"/>
                    <a:pt x="24984" y="1344205"/>
                    <a:pt x="0" y="1177647"/>
                  </a:cubicBezTo>
                  <a:cubicBezTo>
                    <a:pt x="-24984" y="1011089"/>
                    <a:pt x="47038" y="808685"/>
                    <a:pt x="0" y="600849"/>
                  </a:cubicBezTo>
                  <a:close/>
                </a:path>
                <a:path w="8936507" h="3605023" stroke="0" extrusionOk="0">
                  <a:moveTo>
                    <a:pt x="0" y="600849"/>
                  </a:moveTo>
                  <a:cubicBezTo>
                    <a:pt x="47419" y="281934"/>
                    <a:pt x="273066" y="8453"/>
                    <a:pt x="600849" y="0"/>
                  </a:cubicBezTo>
                  <a:cubicBezTo>
                    <a:pt x="856311" y="-82993"/>
                    <a:pt x="1059385" y="58794"/>
                    <a:pt x="1350530" y="0"/>
                  </a:cubicBezTo>
                  <a:cubicBezTo>
                    <a:pt x="1641675" y="-58794"/>
                    <a:pt x="1561288" y="12283"/>
                    <a:pt x="1713472" y="0"/>
                  </a:cubicBezTo>
                  <a:cubicBezTo>
                    <a:pt x="1865656" y="-12283"/>
                    <a:pt x="2138666" y="62678"/>
                    <a:pt x="2385805" y="0"/>
                  </a:cubicBezTo>
                  <a:cubicBezTo>
                    <a:pt x="2632944" y="-62678"/>
                    <a:pt x="2705048" y="23712"/>
                    <a:pt x="2826094" y="0"/>
                  </a:cubicBezTo>
                  <a:cubicBezTo>
                    <a:pt x="2947140" y="-23712"/>
                    <a:pt x="3413164" y="78492"/>
                    <a:pt x="3575776" y="0"/>
                  </a:cubicBezTo>
                  <a:cubicBezTo>
                    <a:pt x="3738388" y="-78492"/>
                    <a:pt x="3996303" y="52675"/>
                    <a:pt x="4325457" y="0"/>
                  </a:cubicBezTo>
                  <a:cubicBezTo>
                    <a:pt x="4654611" y="-52675"/>
                    <a:pt x="4562233" y="21084"/>
                    <a:pt x="4765746" y="0"/>
                  </a:cubicBezTo>
                  <a:cubicBezTo>
                    <a:pt x="4969259" y="-21084"/>
                    <a:pt x="5229591" y="17840"/>
                    <a:pt x="5360731" y="0"/>
                  </a:cubicBezTo>
                  <a:cubicBezTo>
                    <a:pt x="5491871" y="-17840"/>
                    <a:pt x="5799706" y="62175"/>
                    <a:pt x="6110413" y="0"/>
                  </a:cubicBezTo>
                  <a:cubicBezTo>
                    <a:pt x="6421120" y="-62175"/>
                    <a:pt x="6427943" y="6594"/>
                    <a:pt x="6550702" y="0"/>
                  </a:cubicBezTo>
                  <a:cubicBezTo>
                    <a:pt x="6673461" y="-6594"/>
                    <a:pt x="6811634" y="55873"/>
                    <a:pt x="7068339" y="0"/>
                  </a:cubicBezTo>
                  <a:cubicBezTo>
                    <a:pt x="7325044" y="-55873"/>
                    <a:pt x="7615668" y="86776"/>
                    <a:pt x="7818021" y="0"/>
                  </a:cubicBezTo>
                  <a:cubicBezTo>
                    <a:pt x="8020374" y="-86776"/>
                    <a:pt x="8094619" y="12666"/>
                    <a:pt x="8335658" y="0"/>
                  </a:cubicBezTo>
                  <a:cubicBezTo>
                    <a:pt x="8728025" y="13269"/>
                    <a:pt x="8878548" y="302111"/>
                    <a:pt x="8936507" y="600849"/>
                  </a:cubicBezTo>
                  <a:cubicBezTo>
                    <a:pt x="8988575" y="784247"/>
                    <a:pt x="8922061" y="839456"/>
                    <a:pt x="8936507" y="1057481"/>
                  </a:cubicBezTo>
                  <a:cubicBezTo>
                    <a:pt x="8950953" y="1275506"/>
                    <a:pt x="8910140" y="1363819"/>
                    <a:pt x="8936507" y="1562179"/>
                  </a:cubicBezTo>
                  <a:cubicBezTo>
                    <a:pt x="8962874" y="1760539"/>
                    <a:pt x="8882040" y="1864092"/>
                    <a:pt x="8936507" y="2042844"/>
                  </a:cubicBezTo>
                  <a:cubicBezTo>
                    <a:pt x="8990974" y="2221597"/>
                    <a:pt x="8903505" y="2361974"/>
                    <a:pt x="8936507" y="2499476"/>
                  </a:cubicBezTo>
                  <a:cubicBezTo>
                    <a:pt x="8969509" y="2636978"/>
                    <a:pt x="8917215" y="2781546"/>
                    <a:pt x="8936507" y="3004174"/>
                  </a:cubicBezTo>
                  <a:cubicBezTo>
                    <a:pt x="8927444" y="3244548"/>
                    <a:pt x="8670641" y="3570043"/>
                    <a:pt x="8335658" y="3605023"/>
                  </a:cubicBezTo>
                  <a:cubicBezTo>
                    <a:pt x="8123951" y="3621571"/>
                    <a:pt x="7770559" y="3569404"/>
                    <a:pt x="7585977" y="3605023"/>
                  </a:cubicBezTo>
                  <a:cubicBezTo>
                    <a:pt x="7401395" y="3640642"/>
                    <a:pt x="7202787" y="3599010"/>
                    <a:pt x="7068339" y="3605023"/>
                  </a:cubicBezTo>
                  <a:cubicBezTo>
                    <a:pt x="6933891" y="3611036"/>
                    <a:pt x="6487649" y="3602643"/>
                    <a:pt x="6318658" y="3605023"/>
                  </a:cubicBezTo>
                  <a:cubicBezTo>
                    <a:pt x="6149667" y="3607403"/>
                    <a:pt x="5915924" y="3540762"/>
                    <a:pt x="5568976" y="3605023"/>
                  </a:cubicBezTo>
                  <a:cubicBezTo>
                    <a:pt x="5222028" y="3669284"/>
                    <a:pt x="5082668" y="3583402"/>
                    <a:pt x="4896643" y="3605023"/>
                  </a:cubicBezTo>
                  <a:cubicBezTo>
                    <a:pt x="4710618" y="3626644"/>
                    <a:pt x="4502809" y="3552633"/>
                    <a:pt x="4224310" y="3605023"/>
                  </a:cubicBezTo>
                  <a:cubicBezTo>
                    <a:pt x="3945811" y="3657413"/>
                    <a:pt x="3823984" y="3516772"/>
                    <a:pt x="3474628" y="3605023"/>
                  </a:cubicBezTo>
                  <a:cubicBezTo>
                    <a:pt x="3125272" y="3693274"/>
                    <a:pt x="3078044" y="3583543"/>
                    <a:pt x="2879643" y="3605023"/>
                  </a:cubicBezTo>
                  <a:cubicBezTo>
                    <a:pt x="2681243" y="3626503"/>
                    <a:pt x="2679093" y="3602400"/>
                    <a:pt x="2516702" y="3605023"/>
                  </a:cubicBezTo>
                  <a:cubicBezTo>
                    <a:pt x="2354311" y="3607646"/>
                    <a:pt x="2137998" y="3585301"/>
                    <a:pt x="1921716" y="3605023"/>
                  </a:cubicBezTo>
                  <a:cubicBezTo>
                    <a:pt x="1705434" y="3624745"/>
                    <a:pt x="1504235" y="3563805"/>
                    <a:pt x="1172035" y="3605023"/>
                  </a:cubicBezTo>
                  <a:cubicBezTo>
                    <a:pt x="839835" y="3646241"/>
                    <a:pt x="761931" y="3554277"/>
                    <a:pt x="600849" y="3605023"/>
                  </a:cubicBezTo>
                  <a:cubicBezTo>
                    <a:pt x="249071" y="3629927"/>
                    <a:pt x="81947" y="3391740"/>
                    <a:pt x="0" y="3004174"/>
                  </a:cubicBezTo>
                  <a:cubicBezTo>
                    <a:pt x="-57239" y="2801806"/>
                    <a:pt x="49606" y="2721855"/>
                    <a:pt x="0" y="2499476"/>
                  </a:cubicBezTo>
                  <a:cubicBezTo>
                    <a:pt x="-49606" y="2277097"/>
                    <a:pt x="19169" y="2257040"/>
                    <a:pt x="0" y="2018811"/>
                  </a:cubicBezTo>
                  <a:cubicBezTo>
                    <a:pt x="-19169" y="1780582"/>
                    <a:pt x="14179" y="1810005"/>
                    <a:pt x="0" y="1610246"/>
                  </a:cubicBezTo>
                  <a:cubicBezTo>
                    <a:pt x="-14179" y="1410487"/>
                    <a:pt x="24298" y="1312119"/>
                    <a:pt x="0" y="1153614"/>
                  </a:cubicBezTo>
                  <a:cubicBezTo>
                    <a:pt x="-24298" y="995109"/>
                    <a:pt x="20609" y="715516"/>
                    <a:pt x="0" y="600849"/>
                  </a:cubicBezTo>
                  <a:close/>
                </a:path>
              </a:pathLst>
            </a:custGeom>
            <a:solidFill>
              <a:schemeClr val="bg1"/>
            </a:solidFill>
            <a:ln>
              <a:extLst>
                <a:ext uri="{C807C97D-BFC1-408E-A445-0C87EB9F89A2}">
                  <ask:lineSketchStyleProps xmlns:ask="http://schemas.microsoft.com/office/drawing/2018/sketchyshapes" xmln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280EA02-3A98-8EC8-EBA3-AC379686DA79}"/>
                </a:ext>
              </a:extLst>
            </p:cNvPr>
            <p:cNvSpPr txBox="1"/>
            <p:nvPr/>
          </p:nvSpPr>
          <p:spPr>
            <a:xfrm>
              <a:off x="-116358" y="2281441"/>
              <a:ext cx="9554486" cy="3395654"/>
            </a:xfrm>
            <a:prstGeom prst="rect">
              <a:avLst/>
            </a:prstGeom>
            <a:noFill/>
          </p:spPr>
          <p:txBody>
            <a:bodyPr wrap="square" rtlCol="0">
              <a:spAutoFit/>
            </a:bodyPr>
            <a:lstStyle/>
            <a:p>
              <a:pPr marL="0" marR="0" algn="ctr">
                <a:lnSpc>
                  <a:spcPct val="120000"/>
                </a:lnSpc>
                <a:spcBef>
                  <a:spcPts val="0"/>
                </a:spcBef>
                <a:spcAft>
                  <a:spcPts val="0"/>
                </a:spcAft>
              </a:pPr>
              <a:r>
                <a:rPr lang="nl-NL" sz="4000" b="1" dirty="0">
                  <a:solidFill>
                    <a:srgbClr val="002060"/>
                  </a:solidFill>
                  <a:effectLst/>
                  <a:latin typeface="Cambria" panose="02040503050406030204" pitchFamily="18" charset="0"/>
                  <a:ea typeface="Cambria" panose="02040503050406030204" pitchFamily="18" charset="0"/>
                </a:rPr>
                <a:t>Vì sao em muốn mua món đồ đó?</a:t>
              </a:r>
              <a:endParaRPr lang="en-US" sz="4000" b="1" dirty="0">
                <a:solidFill>
                  <a:srgbClr val="002060"/>
                </a:solidFill>
                <a:effectLst/>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7CA5F7EF-B26C-382B-3475-85FD3CC13ADA}"/>
              </a:ext>
            </a:extLst>
          </p:cNvPr>
          <p:cNvGrpSpPr/>
          <p:nvPr/>
        </p:nvGrpSpPr>
        <p:grpSpPr>
          <a:xfrm>
            <a:off x="1016181" y="2587757"/>
            <a:ext cx="8049608" cy="825723"/>
            <a:chOff x="105815" y="2684354"/>
            <a:chExt cx="8936507" cy="856447"/>
          </a:xfrm>
        </p:grpSpPr>
        <p:sp>
          <p:nvSpPr>
            <p:cNvPr id="12" name="Rectangle: Rounded Corners 11">
              <a:extLst>
                <a:ext uri="{FF2B5EF4-FFF2-40B4-BE49-F238E27FC236}">
                  <a16:creationId xmlns:a16="http://schemas.microsoft.com/office/drawing/2014/main" id="{C4AC1B3C-1872-95A4-3BBF-D39C63C03650}"/>
                </a:ext>
              </a:extLst>
            </p:cNvPr>
            <p:cNvSpPr/>
            <p:nvPr/>
          </p:nvSpPr>
          <p:spPr>
            <a:xfrm>
              <a:off x="437660" y="2695011"/>
              <a:ext cx="7839703" cy="845790"/>
            </a:xfrm>
            <a:custGeom>
              <a:avLst/>
              <a:gdLst>
                <a:gd name="connsiteX0" fmla="*/ 0 w 7839703"/>
                <a:gd name="connsiteY0" fmla="*/ 140968 h 845790"/>
                <a:gd name="connsiteX1" fmla="*/ 140968 w 7839703"/>
                <a:gd name="connsiteY1" fmla="*/ 0 h 845790"/>
                <a:gd name="connsiteX2" fmla="*/ 797912 w 7839703"/>
                <a:gd name="connsiteY2" fmla="*/ 0 h 845790"/>
                <a:gd name="connsiteX3" fmla="*/ 1379279 w 7839703"/>
                <a:gd name="connsiteY3" fmla="*/ 0 h 845790"/>
                <a:gd name="connsiteX4" fmla="*/ 1733913 w 7839703"/>
                <a:gd name="connsiteY4" fmla="*/ 0 h 845790"/>
                <a:gd name="connsiteX5" fmla="*/ 2239702 w 7839703"/>
                <a:gd name="connsiteY5" fmla="*/ 0 h 845790"/>
                <a:gd name="connsiteX6" fmla="*/ 2821068 w 7839703"/>
                <a:gd name="connsiteY6" fmla="*/ 0 h 845790"/>
                <a:gd name="connsiteX7" fmla="*/ 3175702 w 7839703"/>
                <a:gd name="connsiteY7" fmla="*/ 0 h 845790"/>
                <a:gd name="connsiteX8" fmla="*/ 3908224 w 7839703"/>
                <a:gd name="connsiteY8" fmla="*/ 0 h 845790"/>
                <a:gd name="connsiteX9" fmla="*/ 4338436 w 7839703"/>
                <a:gd name="connsiteY9" fmla="*/ 0 h 845790"/>
                <a:gd name="connsiteX10" fmla="*/ 4768647 w 7839703"/>
                <a:gd name="connsiteY10" fmla="*/ 0 h 845790"/>
                <a:gd name="connsiteX11" fmla="*/ 5350014 w 7839703"/>
                <a:gd name="connsiteY11" fmla="*/ 0 h 845790"/>
                <a:gd name="connsiteX12" fmla="*/ 6082536 w 7839703"/>
                <a:gd name="connsiteY12" fmla="*/ 0 h 845790"/>
                <a:gd name="connsiteX13" fmla="*/ 6437169 w 7839703"/>
                <a:gd name="connsiteY13" fmla="*/ 0 h 845790"/>
                <a:gd name="connsiteX14" fmla="*/ 6867381 w 7839703"/>
                <a:gd name="connsiteY14" fmla="*/ 0 h 845790"/>
                <a:gd name="connsiteX15" fmla="*/ 7698735 w 7839703"/>
                <a:gd name="connsiteY15" fmla="*/ 0 h 845790"/>
                <a:gd name="connsiteX16" fmla="*/ 7839703 w 7839703"/>
                <a:gd name="connsiteY16" fmla="*/ 140968 h 845790"/>
                <a:gd name="connsiteX17" fmla="*/ 7839703 w 7839703"/>
                <a:gd name="connsiteY17" fmla="*/ 704822 h 845790"/>
                <a:gd name="connsiteX18" fmla="*/ 7698735 w 7839703"/>
                <a:gd name="connsiteY18" fmla="*/ 845790 h 845790"/>
                <a:gd name="connsiteX19" fmla="*/ 7268524 w 7839703"/>
                <a:gd name="connsiteY19" fmla="*/ 845790 h 845790"/>
                <a:gd name="connsiteX20" fmla="*/ 6838312 w 7839703"/>
                <a:gd name="connsiteY20" fmla="*/ 845790 h 845790"/>
                <a:gd name="connsiteX21" fmla="*/ 6181368 w 7839703"/>
                <a:gd name="connsiteY21" fmla="*/ 845790 h 845790"/>
                <a:gd name="connsiteX22" fmla="*/ 5448846 w 7839703"/>
                <a:gd name="connsiteY22" fmla="*/ 845790 h 845790"/>
                <a:gd name="connsiteX23" fmla="*/ 4716324 w 7839703"/>
                <a:gd name="connsiteY23" fmla="*/ 845790 h 845790"/>
                <a:gd name="connsiteX24" fmla="*/ 4210535 w 7839703"/>
                <a:gd name="connsiteY24" fmla="*/ 845790 h 845790"/>
                <a:gd name="connsiteX25" fmla="*/ 3553590 w 7839703"/>
                <a:gd name="connsiteY25" fmla="*/ 845790 h 845790"/>
                <a:gd name="connsiteX26" fmla="*/ 2896646 w 7839703"/>
                <a:gd name="connsiteY26" fmla="*/ 845790 h 845790"/>
                <a:gd name="connsiteX27" fmla="*/ 2390857 w 7839703"/>
                <a:gd name="connsiteY27" fmla="*/ 845790 h 845790"/>
                <a:gd name="connsiteX28" fmla="*/ 1885068 w 7839703"/>
                <a:gd name="connsiteY28" fmla="*/ 845790 h 845790"/>
                <a:gd name="connsiteX29" fmla="*/ 1379279 w 7839703"/>
                <a:gd name="connsiteY29" fmla="*/ 845790 h 845790"/>
                <a:gd name="connsiteX30" fmla="*/ 722335 w 7839703"/>
                <a:gd name="connsiteY30" fmla="*/ 845790 h 845790"/>
                <a:gd name="connsiteX31" fmla="*/ 140968 w 7839703"/>
                <a:gd name="connsiteY31" fmla="*/ 845790 h 845790"/>
                <a:gd name="connsiteX32" fmla="*/ 0 w 7839703"/>
                <a:gd name="connsiteY32" fmla="*/ 704822 h 845790"/>
                <a:gd name="connsiteX33" fmla="*/ 0 w 7839703"/>
                <a:gd name="connsiteY33" fmla="*/ 140968 h 84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839703" h="845790" fill="none" extrusionOk="0">
                  <a:moveTo>
                    <a:pt x="0" y="140968"/>
                  </a:moveTo>
                  <a:cubicBezTo>
                    <a:pt x="-13360" y="79802"/>
                    <a:pt x="82119" y="12924"/>
                    <a:pt x="140968" y="0"/>
                  </a:cubicBezTo>
                  <a:cubicBezTo>
                    <a:pt x="432288" y="-43009"/>
                    <a:pt x="604640" y="66507"/>
                    <a:pt x="797912" y="0"/>
                  </a:cubicBezTo>
                  <a:cubicBezTo>
                    <a:pt x="991184" y="-66507"/>
                    <a:pt x="1200530" y="10570"/>
                    <a:pt x="1379279" y="0"/>
                  </a:cubicBezTo>
                  <a:cubicBezTo>
                    <a:pt x="1558028" y="-10570"/>
                    <a:pt x="1613992" y="32085"/>
                    <a:pt x="1733913" y="0"/>
                  </a:cubicBezTo>
                  <a:cubicBezTo>
                    <a:pt x="1853834" y="-32085"/>
                    <a:pt x="2075808" y="27295"/>
                    <a:pt x="2239702" y="0"/>
                  </a:cubicBezTo>
                  <a:cubicBezTo>
                    <a:pt x="2403596" y="-27295"/>
                    <a:pt x="2570043" y="39054"/>
                    <a:pt x="2821068" y="0"/>
                  </a:cubicBezTo>
                  <a:cubicBezTo>
                    <a:pt x="3072093" y="-39054"/>
                    <a:pt x="3032880" y="26589"/>
                    <a:pt x="3175702" y="0"/>
                  </a:cubicBezTo>
                  <a:cubicBezTo>
                    <a:pt x="3318524" y="-26589"/>
                    <a:pt x="3738394" y="2370"/>
                    <a:pt x="3908224" y="0"/>
                  </a:cubicBezTo>
                  <a:cubicBezTo>
                    <a:pt x="4078054" y="-2370"/>
                    <a:pt x="4194488" y="9463"/>
                    <a:pt x="4338436" y="0"/>
                  </a:cubicBezTo>
                  <a:cubicBezTo>
                    <a:pt x="4482384" y="-9463"/>
                    <a:pt x="4624084" y="3689"/>
                    <a:pt x="4768647" y="0"/>
                  </a:cubicBezTo>
                  <a:cubicBezTo>
                    <a:pt x="4913210" y="-3689"/>
                    <a:pt x="5145570" y="67009"/>
                    <a:pt x="5350014" y="0"/>
                  </a:cubicBezTo>
                  <a:cubicBezTo>
                    <a:pt x="5554458" y="-67009"/>
                    <a:pt x="5856353" y="55312"/>
                    <a:pt x="6082536" y="0"/>
                  </a:cubicBezTo>
                  <a:cubicBezTo>
                    <a:pt x="6308719" y="-55312"/>
                    <a:pt x="6348727" y="31432"/>
                    <a:pt x="6437169" y="0"/>
                  </a:cubicBezTo>
                  <a:cubicBezTo>
                    <a:pt x="6525611" y="-31432"/>
                    <a:pt x="6756514" y="4520"/>
                    <a:pt x="6867381" y="0"/>
                  </a:cubicBezTo>
                  <a:cubicBezTo>
                    <a:pt x="6978248" y="-4520"/>
                    <a:pt x="7490490" y="17115"/>
                    <a:pt x="7698735" y="0"/>
                  </a:cubicBezTo>
                  <a:cubicBezTo>
                    <a:pt x="7770607" y="11403"/>
                    <a:pt x="7844738" y="61788"/>
                    <a:pt x="7839703" y="140968"/>
                  </a:cubicBezTo>
                  <a:cubicBezTo>
                    <a:pt x="7896456" y="279765"/>
                    <a:pt x="7799922" y="536448"/>
                    <a:pt x="7839703" y="704822"/>
                  </a:cubicBezTo>
                  <a:cubicBezTo>
                    <a:pt x="7841028" y="789286"/>
                    <a:pt x="7780103" y="851437"/>
                    <a:pt x="7698735" y="845790"/>
                  </a:cubicBezTo>
                  <a:cubicBezTo>
                    <a:pt x="7593168" y="885301"/>
                    <a:pt x="7473707" y="840291"/>
                    <a:pt x="7268524" y="845790"/>
                  </a:cubicBezTo>
                  <a:cubicBezTo>
                    <a:pt x="7063341" y="851289"/>
                    <a:pt x="7039961" y="799550"/>
                    <a:pt x="6838312" y="845790"/>
                  </a:cubicBezTo>
                  <a:cubicBezTo>
                    <a:pt x="6636663" y="892030"/>
                    <a:pt x="6400078" y="778203"/>
                    <a:pt x="6181368" y="845790"/>
                  </a:cubicBezTo>
                  <a:cubicBezTo>
                    <a:pt x="5962658" y="913377"/>
                    <a:pt x="5776256" y="781503"/>
                    <a:pt x="5448846" y="845790"/>
                  </a:cubicBezTo>
                  <a:cubicBezTo>
                    <a:pt x="5121436" y="910077"/>
                    <a:pt x="5051303" y="837569"/>
                    <a:pt x="4716324" y="845790"/>
                  </a:cubicBezTo>
                  <a:cubicBezTo>
                    <a:pt x="4381345" y="854011"/>
                    <a:pt x="4318590" y="786112"/>
                    <a:pt x="4210535" y="845790"/>
                  </a:cubicBezTo>
                  <a:cubicBezTo>
                    <a:pt x="4102480" y="905468"/>
                    <a:pt x="3773791" y="800105"/>
                    <a:pt x="3553590" y="845790"/>
                  </a:cubicBezTo>
                  <a:cubicBezTo>
                    <a:pt x="3333390" y="891475"/>
                    <a:pt x="3049393" y="800719"/>
                    <a:pt x="2896646" y="845790"/>
                  </a:cubicBezTo>
                  <a:cubicBezTo>
                    <a:pt x="2743899" y="890861"/>
                    <a:pt x="2501074" y="840441"/>
                    <a:pt x="2390857" y="845790"/>
                  </a:cubicBezTo>
                  <a:cubicBezTo>
                    <a:pt x="2280640" y="851139"/>
                    <a:pt x="2084389" y="832409"/>
                    <a:pt x="1885068" y="845790"/>
                  </a:cubicBezTo>
                  <a:cubicBezTo>
                    <a:pt x="1685747" y="859171"/>
                    <a:pt x="1493443" y="804351"/>
                    <a:pt x="1379279" y="845790"/>
                  </a:cubicBezTo>
                  <a:cubicBezTo>
                    <a:pt x="1265115" y="887229"/>
                    <a:pt x="988223" y="836477"/>
                    <a:pt x="722335" y="845790"/>
                  </a:cubicBezTo>
                  <a:cubicBezTo>
                    <a:pt x="456447" y="855103"/>
                    <a:pt x="395551" y="817528"/>
                    <a:pt x="140968" y="845790"/>
                  </a:cubicBezTo>
                  <a:cubicBezTo>
                    <a:pt x="52294" y="844191"/>
                    <a:pt x="-1252" y="784691"/>
                    <a:pt x="0" y="704822"/>
                  </a:cubicBezTo>
                  <a:cubicBezTo>
                    <a:pt x="-61739" y="479582"/>
                    <a:pt x="29857" y="361507"/>
                    <a:pt x="0" y="140968"/>
                  </a:cubicBezTo>
                  <a:close/>
                </a:path>
                <a:path w="7839703" h="845790" stroke="0" extrusionOk="0">
                  <a:moveTo>
                    <a:pt x="0" y="140968"/>
                  </a:moveTo>
                  <a:cubicBezTo>
                    <a:pt x="1611" y="63553"/>
                    <a:pt x="65387" y="4736"/>
                    <a:pt x="140968" y="0"/>
                  </a:cubicBezTo>
                  <a:cubicBezTo>
                    <a:pt x="388987" y="-10023"/>
                    <a:pt x="672560" y="4075"/>
                    <a:pt x="873490" y="0"/>
                  </a:cubicBezTo>
                  <a:cubicBezTo>
                    <a:pt x="1074420" y="-4075"/>
                    <a:pt x="1078559" y="23254"/>
                    <a:pt x="1228124" y="0"/>
                  </a:cubicBezTo>
                  <a:cubicBezTo>
                    <a:pt x="1377689" y="-23254"/>
                    <a:pt x="1616121" y="35924"/>
                    <a:pt x="1885068" y="0"/>
                  </a:cubicBezTo>
                  <a:cubicBezTo>
                    <a:pt x="2154015" y="-35924"/>
                    <a:pt x="2183318" y="14055"/>
                    <a:pt x="2315279" y="0"/>
                  </a:cubicBezTo>
                  <a:cubicBezTo>
                    <a:pt x="2447240" y="-14055"/>
                    <a:pt x="2832819" y="78650"/>
                    <a:pt x="3047801" y="0"/>
                  </a:cubicBezTo>
                  <a:cubicBezTo>
                    <a:pt x="3262783" y="-78650"/>
                    <a:pt x="3506937" y="77050"/>
                    <a:pt x="3780323" y="0"/>
                  </a:cubicBezTo>
                  <a:cubicBezTo>
                    <a:pt x="4053709" y="-77050"/>
                    <a:pt x="4110461" y="25475"/>
                    <a:pt x="4210535" y="0"/>
                  </a:cubicBezTo>
                  <a:cubicBezTo>
                    <a:pt x="4310609" y="-25475"/>
                    <a:pt x="4504812" y="37743"/>
                    <a:pt x="4791902" y="0"/>
                  </a:cubicBezTo>
                  <a:cubicBezTo>
                    <a:pt x="5078992" y="-37743"/>
                    <a:pt x="5267990" y="3737"/>
                    <a:pt x="5524424" y="0"/>
                  </a:cubicBezTo>
                  <a:cubicBezTo>
                    <a:pt x="5780858" y="-3737"/>
                    <a:pt x="5796362" y="51563"/>
                    <a:pt x="5954635" y="0"/>
                  </a:cubicBezTo>
                  <a:cubicBezTo>
                    <a:pt x="6112908" y="-51563"/>
                    <a:pt x="6241615" y="59507"/>
                    <a:pt x="6460424" y="0"/>
                  </a:cubicBezTo>
                  <a:cubicBezTo>
                    <a:pt x="6679233" y="-59507"/>
                    <a:pt x="7002508" y="22422"/>
                    <a:pt x="7192946" y="0"/>
                  </a:cubicBezTo>
                  <a:cubicBezTo>
                    <a:pt x="7383384" y="-22422"/>
                    <a:pt x="7591331" y="11465"/>
                    <a:pt x="7698735" y="0"/>
                  </a:cubicBezTo>
                  <a:cubicBezTo>
                    <a:pt x="7783103" y="1428"/>
                    <a:pt x="7825998" y="70942"/>
                    <a:pt x="7839703" y="140968"/>
                  </a:cubicBezTo>
                  <a:cubicBezTo>
                    <a:pt x="7892524" y="295890"/>
                    <a:pt x="7774710" y="501288"/>
                    <a:pt x="7839703" y="704822"/>
                  </a:cubicBezTo>
                  <a:cubicBezTo>
                    <a:pt x="7841446" y="804635"/>
                    <a:pt x="7790678" y="844197"/>
                    <a:pt x="7698735" y="845790"/>
                  </a:cubicBezTo>
                  <a:cubicBezTo>
                    <a:pt x="7391489" y="889019"/>
                    <a:pt x="7343257" y="789864"/>
                    <a:pt x="7041791" y="845790"/>
                  </a:cubicBezTo>
                  <a:cubicBezTo>
                    <a:pt x="6740325" y="901716"/>
                    <a:pt x="6809533" y="816635"/>
                    <a:pt x="6687157" y="845790"/>
                  </a:cubicBezTo>
                  <a:cubicBezTo>
                    <a:pt x="6564781" y="874945"/>
                    <a:pt x="6323396" y="804160"/>
                    <a:pt x="6181368" y="845790"/>
                  </a:cubicBezTo>
                  <a:cubicBezTo>
                    <a:pt x="6039340" y="887420"/>
                    <a:pt x="5818408" y="789118"/>
                    <a:pt x="5600001" y="845790"/>
                  </a:cubicBezTo>
                  <a:cubicBezTo>
                    <a:pt x="5381594" y="902462"/>
                    <a:pt x="5418577" y="817495"/>
                    <a:pt x="5245368" y="845790"/>
                  </a:cubicBezTo>
                  <a:cubicBezTo>
                    <a:pt x="5072159" y="874085"/>
                    <a:pt x="4970197" y="833492"/>
                    <a:pt x="4739579" y="845790"/>
                  </a:cubicBezTo>
                  <a:cubicBezTo>
                    <a:pt x="4508961" y="858088"/>
                    <a:pt x="4226234" y="790833"/>
                    <a:pt x="4007057" y="845790"/>
                  </a:cubicBezTo>
                  <a:cubicBezTo>
                    <a:pt x="3787880" y="900747"/>
                    <a:pt x="3548439" y="823018"/>
                    <a:pt x="3274534" y="845790"/>
                  </a:cubicBezTo>
                  <a:cubicBezTo>
                    <a:pt x="3000629" y="868562"/>
                    <a:pt x="2781896" y="844483"/>
                    <a:pt x="2617590" y="845790"/>
                  </a:cubicBezTo>
                  <a:cubicBezTo>
                    <a:pt x="2453284" y="847097"/>
                    <a:pt x="2264723" y="805059"/>
                    <a:pt x="1960646" y="845790"/>
                  </a:cubicBezTo>
                  <a:cubicBezTo>
                    <a:pt x="1656569" y="886521"/>
                    <a:pt x="1512131" y="835041"/>
                    <a:pt x="1228124" y="845790"/>
                  </a:cubicBezTo>
                  <a:cubicBezTo>
                    <a:pt x="944117" y="856539"/>
                    <a:pt x="926372" y="799219"/>
                    <a:pt x="646757" y="845790"/>
                  </a:cubicBezTo>
                  <a:cubicBezTo>
                    <a:pt x="367142" y="892361"/>
                    <a:pt x="340558" y="790829"/>
                    <a:pt x="140968" y="845790"/>
                  </a:cubicBezTo>
                  <a:cubicBezTo>
                    <a:pt x="60556" y="847762"/>
                    <a:pt x="4826" y="778258"/>
                    <a:pt x="0" y="704822"/>
                  </a:cubicBezTo>
                  <a:cubicBezTo>
                    <a:pt x="-30383" y="440859"/>
                    <a:pt x="50580" y="410778"/>
                    <a:pt x="0" y="140968"/>
                  </a:cubicBezTo>
                  <a:close/>
                </a:path>
              </a:pathLst>
            </a:custGeom>
            <a:solidFill>
              <a:schemeClr val="bg1"/>
            </a:solidFill>
            <a:ln>
              <a:extLst>
                <a:ext uri="{C807C97D-BFC1-408E-A445-0C87EB9F89A2}">
                  <ask:lineSketchStyleProps xmlns:ask="http://schemas.microsoft.com/office/drawing/2018/sketchyshapes" xmln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EC2878B4-88D8-2197-E62B-A78A81F553E4}"/>
                </a:ext>
              </a:extLst>
            </p:cNvPr>
            <p:cNvSpPr txBox="1"/>
            <p:nvPr/>
          </p:nvSpPr>
          <p:spPr>
            <a:xfrm>
              <a:off x="105815" y="2684354"/>
              <a:ext cx="8936507" cy="791355"/>
            </a:xfrm>
            <a:prstGeom prst="rect">
              <a:avLst/>
            </a:prstGeom>
            <a:noFill/>
          </p:spPr>
          <p:txBody>
            <a:bodyPr wrap="square" rtlCol="0">
              <a:spAutoFit/>
            </a:bodyPr>
            <a:lstStyle/>
            <a:p>
              <a:pPr marL="0" marR="0" algn="ctr">
                <a:lnSpc>
                  <a:spcPct val="120000"/>
                </a:lnSpc>
                <a:spcBef>
                  <a:spcPts val="0"/>
                </a:spcBef>
                <a:spcAft>
                  <a:spcPts val="0"/>
                </a:spcAft>
              </a:pPr>
              <a:r>
                <a:rPr lang="nl-NL" sz="4000" b="1" dirty="0">
                  <a:solidFill>
                    <a:srgbClr val="002060"/>
                  </a:solidFill>
                  <a:effectLst/>
                  <a:latin typeface="Cambria" panose="02040503050406030204" pitchFamily="18" charset="0"/>
                  <a:ea typeface="Cambria" panose="02040503050406030204" pitchFamily="18" charset="0"/>
                </a:rPr>
                <a:t>Vì sao đặt giá cao như vậy?</a:t>
              </a:r>
              <a:endParaRPr lang="en-US" sz="4000" b="1" dirty="0">
                <a:solidFill>
                  <a:srgbClr val="002060"/>
                </a:solidFill>
                <a:effectLst/>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33068F0C-1E9D-8703-2BBC-34CA5137CDC8}"/>
              </a:ext>
            </a:extLst>
          </p:cNvPr>
          <p:cNvGrpSpPr/>
          <p:nvPr/>
        </p:nvGrpSpPr>
        <p:grpSpPr>
          <a:xfrm>
            <a:off x="1045156" y="3813819"/>
            <a:ext cx="7618445" cy="756294"/>
            <a:chOff x="60505" y="2235716"/>
            <a:chExt cx="9794035" cy="3660023"/>
          </a:xfrm>
        </p:grpSpPr>
        <p:sp>
          <p:nvSpPr>
            <p:cNvPr id="15" name="Rectangle: Rounded Corners 14">
              <a:extLst>
                <a:ext uri="{FF2B5EF4-FFF2-40B4-BE49-F238E27FC236}">
                  <a16:creationId xmlns:a16="http://schemas.microsoft.com/office/drawing/2014/main" id="{B910F823-5585-FEE8-3288-1ED0A7031401}"/>
                </a:ext>
              </a:extLst>
            </p:cNvPr>
            <p:cNvSpPr/>
            <p:nvPr/>
          </p:nvSpPr>
          <p:spPr>
            <a:xfrm>
              <a:off x="60505" y="2235716"/>
              <a:ext cx="9495085" cy="3660023"/>
            </a:xfrm>
            <a:custGeom>
              <a:avLst/>
              <a:gdLst>
                <a:gd name="connsiteX0" fmla="*/ 0 w 9495085"/>
                <a:gd name="connsiteY0" fmla="*/ 610016 h 3660023"/>
                <a:gd name="connsiteX1" fmla="*/ 610016 w 9495085"/>
                <a:gd name="connsiteY1" fmla="*/ 0 h 3660023"/>
                <a:gd name="connsiteX2" fmla="*/ 1201091 w 9495085"/>
                <a:gd name="connsiteY2" fmla="*/ 0 h 3660023"/>
                <a:gd name="connsiteX3" fmla="*/ 1957667 w 9495085"/>
                <a:gd name="connsiteY3" fmla="*/ 0 h 3660023"/>
                <a:gd name="connsiteX4" fmla="*/ 2300491 w 9495085"/>
                <a:gd name="connsiteY4" fmla="*/ 0 h 3660023"/>
                <a:gd name="connsiteX5" fmla="*/ 2726065 w 9495085"/>
                <a:gd name="connsiteY5" fmla="*/ 0 h 3660023"/>
                <a:gd name="connsiteX6" fmla="*/ 3234390 w 9495085"/>
                <a:gd name="connsiteY6" fmla="*/ 0 h 3660023"/>
                <a:gd name="connsiteX7" fmla="*/ 3825465 w 9495085"/>
                <a:gd name="connsiteY7" fmla="*/ 0 h 3660023"/>
                <a:gd name="connsiteX8" fmla="*/ 4333790 w 9495085"/>
                <a:gd name="connsiteY8" fmla="*/ 0 h 3660023"/>
                <a:gd name="connsiteX9" fmla="*/ 4842115 w 9495085"/>
                <a:gd name="connsiteY9" fmla="*/ 0 h 3660023"/>
                <a:gd name="connsiteX10" fmla="*/ 5515940 w 9495085"/>
                <a:gd name="connsiteY10" fmla="*/ 0 h 3660023"/>
                <a:gd name="connsiteX11" fmla="*/ 6024265 w 9495085"/>
                <a:gd name="connsiteY11" fmla="*/ 0 h 3660023"/>
                <a:gd name="connsiteX12" fmla="*/ 6615340 w 9495085"/>
                <a:gd name="connsiteY12" fmla="*/ 0 h 3660023"/>
                <a:gd name="connsiteX13" fmla="*/ 7040914 w 9495085"/>
                <a:gd name="connsiteY13" fmla="*/ 0 h 3660023"/>
                <a:gd name="connsiteX14" fmla="*/ 7714740 w 9495085"/>
                <a:gd name="connsiteY14" fmla="*/ 0 h 3660023"/>
                <a:gd name="connsiteX15" fmla="*/ 8885069 w 9495085"/>
                <a:gd name="connsiteY15" fmla="*/ 0 h 3660023"/>
                <a:gd name="connsiteX16" fmla="*/ 9495085 w 9495085"/>
                <a:gd name="connsiteY16" fmla="*/ 610016 h 3660023"/>
                <a:gd name="connsiteX17" fmla="*/ 9495085 w 9495085"/>
                <a:gd name="connsiteY17" fmla="*/ 1024814 h 3660023"/>
                <a:gd name="connsiteX18" fmla="*/ 9495085 w 9495085"/>
                <a:gd name="connsiteY18" fmla="*/ 1537213 h 3660023"/>
                <a:gd name="connsiteX19" fmla="*/ 9495085 w 9495085"/>
                <a:gd name="connsiteY19" fmla="*/ 2000811 h 3660023"/>
                <a:gd name="connsiteX20" fmla="*/ 9495085 w 9495085"/>
                <a:gd name="connsiteY20" fmla="*/ 2464409 h 3660023"/>
                <a:gd name="connsiteX21" fmla="*/ 9495085 w 9495085"/>
                <a:gd name="connsiteY21" fmla="*/ 3050007 h 3660023"/>
                <a:gd name="connsiteX22" fmla="*/ 8885069 w 9495085"/>
                <a:gd name="connsiteY22" fmla="*/ 3660023 h 3660023"/>
                <a:gd name="connsiteX23" fmla="*/ 8542245 w 9495085"/>
                <a:gd name="connsiteY23" fmla="*/ 3660023 h 3660023"/>
                <a:gd name="connsiteX24" fmla="*/ 7785669 w 9495085"/>
                <a:gd name="connsiteY24" fmla="*/ 3660023 h 3660023"/>
                <a:gd name="connsiteX25" fmla="*/ 7277344 w 9495085"/>
                <a:gd name="connsiteY25" fmla="*/ 3660023 h 3660023"/>
                <a:gd name="connsiteX26" fmla="*/ 6603519 w 9495085"/>
                <a:gd name="connsiteY26" fmla="*/ 3660023 h 3660023"/>
                <a:gd name="connsiteX27" fmla="*/ 6095194 w 9495085"/>
                <a:gd name="connsiteY27" fmla="*/ 3660023 h 3660023"/>
                <a:gd name="connsiteX28" fmla="*/ 5504119 w 9495085"/>
                <a:gd name="connsiteY28" fmla="*/ 3660023 h 3660023"/>
                <a:gd name="connsiteX29" fmla="*/ 5078545 w 9495085"/>
                <a:gd name="connsiteY29" fmla="*/ 3660023 h 3660023"/>
                <a:gd name="connsiteX30" fmla="*/ 4321968 w 9495085"/>
                <a:gd name="connsiteY30" fmla="*/ 3660023 h 3660023"/>
                <a:gd name="connsiteX31" fmla="*/ 3813644 w 9495085"/>
                <a:gd name="connsiteY31" fmla="*/ 3660023 h 3660023"/>
                <a:gd name="connsiteX32" fmla="*/ 3057067 w 9495085"/>
                <a:gd name="connsiteY32" fmla="*/ 3660023 h 3660023"/>
                <a:gd name="connsiteX33" fmla="*/ 2714244 w 9495085"/>
                <a:gd name="connsiteY33" fmla="*/ 3660023 h 3660023"/>
                <a:gd name="connsiteX34" fmla="*/ 2205919 w 9495085"/>
                <a:gd name="connsiteY34" fmla="*/ 3660023 h 3660023"/>
                <a:gd name="connsiteX35" fmla="*/ 1697594 w 9495085"/>
                <a:gd name="connsiteY35" fmla="*/ 3660023 h 3660023"/>
                <a:gd name="connsiteX36" fmla="*/ 610016 w 9495085"/>
                <a:gd name="connsiteY36" fmla="*/ 3660023 h 3660023"/>
                <a:gd name="connsiteX37" fmla="*/ 0 w 9495085"/>
                <a:gd name="connsiteY37" fmla="*/ 3050007 h 3660023"/>
                <a:gd name="connsiteX38" fmla="*/ 0 w 9495085"/>
                <a:gd name="connsiteY38" fmla="*/ 2537609 h 3660023"/>
                <a:gd name="connsiteX39" fmla="*/ 0 w 9495085"/>
                <a:gd name="connsiteY39" fmla="*/ 2098411 h 3660023"/>
                <a:gd name="connsiteX40" fmla="*/ 0 w 9495085"/>
                <a:gd name="connsiteY40" fmla="*/ 1683612 h 3660023"/>
                <a:gd name="connsiteX41" fmla="*/ 0 w 9495085"/>
                <a:gd name="connsiteY41" fmla="*/ 1220014 h 3660023"/>
                <a:gd name="connsiteX42" fmla="*/ 0 w 9495085"/>
                <a:gd name="connsiteY42" fmla="*/ 610016 h 366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495085" h="3660023" fill="none" extrusionOk="0">
                  <a:moveTo>
                    <a:pt x="0" y="610016"/>
                  </a:moveTo>
                  <a:cubicBezTo>
                    <a:pt x="2725" y="302362"/>
                    <a:pt x="280369" y="-66114"/>
                    <a:pt x="610016" y="0"/>
                  </a:cubicBezTo>
                  <a:cubicBezTo>
                    <a:pt x="881523" y="-4734"/>
                    <a:pt x="1048864" y="1238"/>
                    <a:pt x="1201091" y="0"/>
                  </a:cubicBezTo>
                  <a:cubicBezTo>
                    <a:pt x="1353319" y="-1238"/>
                    <a:pt x="1709758" y="56528"/>
                    <a:pt x="1957667" y="0"/>
                  </a:cubicBezTo>
                  <a:cubicBezTo>
                    <a:pt x="2205576" y="-56528"/>
                    <a:pt x="2146073" y="38320"/>
                    <a:pt x="2300491" y="0"/>
                  </a:cubicBezTo>
                  <a:cubicBezTo>
                    <a:pt x="2454909" y="-38320"/>
                    <a:pt x="2637616" y="45809"/>
                    <a:pt x="2726065" y="0"/>
                  </a:cubicBezTo>
                  <a:cubicBezTo>
                    <a:pt x="2814514" y="-45809"/>
                    <a:pt x="3035136" y="30036"/>
                    <a:pt x="3234390" y="0"/>
                  </a:cubicBezTo>
                  <a:cubicBezTo>
                    <a:pt x="3433644" y="-30036"/>
                    <a:pt x="3639419" y="48123"/>
                    <a:pt x="3825465" y="0"/>
                  </a:cubicBezTo>
                  <a:cubicBezTo>
                    <a:pt x="4011512" y="-48123"/>
                    <a:pt x="4130949" y="46647"/>
                    <a:pt x="4333790" y="0"/>
                  </a:cubicBezTo>
                  <a:cubicBezTo>
                    <a:pt x="4536632" y="-46647"/>
                    <a:pt x="4668093" y="9874"/>
                    <a:pt x="4842115" y="0"/>
                  </a:cubicBezTo>
                  <a:cubicBezTo>
                    <a:pt x="5016137" y="-9874"/>
                    <a:pt x="5322785" y="89"/>
                    <a:pt x="5515940" y="0"/>
                  </a:cubicBezTo>
                  <a:cubicBezTo>
                    <a:pt x="5709096" y="-89"/>
                    <a:pt x="5834514" y="6321"/>
                    <a:pt x="6024265" y="0"/>
                  </a:cubicBezTo>
                  <a:cubicBezTo>
                    <a:pt x="6214016" y="-6321"/>
                    <a:pt x="6410012" y="67694"/>
                    <a:pt x="6615340" y="0"/>
                  </a:cubicBezTo>
                  <a:cubicBezTo>
                    <a:pt x="6820668" y="-67694"/>
                    <a:pt x="6839944" y="5060"/>
                    <a:pt x="7040914" y="0"/>
                  </a:cubicBezTo>
                  <a:cubicBezTo>
                    <a:pt x="7241884" y="-5060"/>
                    <a:pt x="7420998" y="43981"/>
                    <a:pt x="7714740" y="0"/>
                  </a:cubicBezTo>
                  <a:cubicBezTo>
                    <a:pt x="8008482" y="-43981"/>
                    <a:pt x="8388820" y="108477"/>
                    <a:pt x="8885069" y="0"/>
                  </a:cubicBezTo>
                  <a:cubicBezTo>
                    <a:pt x="9198879" y="-74273"/>
                    <a:pt x="9421965" y="272009"/>
                    <a:pt x="9495085" y="610016"/>
                  </a:cubicBezTo>
                  <a:cubicBezTo>
                    <a:pt x="9525465" y="810668"/>
                    <a:pt x="9477007" y="826928"/>
                    <a:pt x="9495085" y="1024814"/>
                  </a:cubicBezTo>
                  <a:cubicBezTo>
                    <a:pt x="9513163" y="1222700"/>
                    <a:pt x="9435430" y="1286857"/>
                    <a:pt x="9495085" y="1537213"/>
                  </a:cubicBezTo>
                  <a:cubicBezTo>
                    <a:pt x="9554740" y="1787569"/>
                    <a:pt x="9465069" y="1905156"/>
                    <a:pt x="9495085" y="2000811"/>
                  </a:cubicBezTo>
                  <a:cubicBezTo>
                    <a:pt x="9525101" y="2096466"/>
                    <a:pt x="9451992" y="2309006"/>
                    <a:pt x="9495085" y="2464409"/>
                  </a:cubicBezTo>
                  <a:cubicBezTo>
                    <a:pt x="9538178" y="2619812"/>
                    <a:pt x="9425136" y="2873975"/>
                    <a:pt x="9495085" y="3050007"/>
                  </a:cubicBezTo>
                  <a:cubicBezTo>
                    <a:pt x="9492652" y="3343243"/>
                    <a:pt x="9197737" y="3711575"/>
                    <a:pt x="8885069" y="3660023"/>
                  </a:cubicBezTo>
                  <a:cubicBezTo>
                    <a:pt x="8791714" y="3661814"/>
                    <a:pt x="8636926" y="3633013"/>
                    <a:pt x="8542245" y="3660023"/>
                  </a:cubicBezTo>
                  <a:cubicBezTo>
                    <a:pt x="8447564" y="3687033"/>
                    <a:pt x="7989332" y="3638877"/>
                    <a:pt x="7785669" y="3660023"/>
                  </a:cubicBezTo>
                  <a:cubicBezTo>
                    <a:pt x="7582006" y="3681169"/>
                    <a:pt x="7382066" y="3605236"/>
                    <a:pt x="7277344" y="3660023"/>
                  </a:cubicBezTo>
                  <a:cubicBezTo>
                    <a:pt x="7172622" y="3714810"/>
                    <a:pt x="6799643" y="3657268"/>
                    <a:pt x="6603519" y="3660023"/>
                  </a:cubicBezTo>
                  <a:cubicBezTo>
                    <a:pt x="6407395" y="3662778"/>
                    <a:pt x="6230176" y="3630667"/>
                    <a:pt x="6095194" y="3660023"/>
                  </a:cubicBezTo>
                  <a:cubicBezTo>
                    <a:pt x="5960212" y="3689379"/>
                    <a:pt x="5671025" y="3621636"/>
                    <a:pt x="5504119" y="3660023"/>
                  </a:cubicBezTo>
                  <a:cubicBezTo>
                    <a:pt x="5337214" y="3698410"/>
                    <a:pt x="5283171" y="3625879"/>
                    <a:pt x="5078545" y="3660023"/>
                  </a:cubicBezTo>
                  <a:cubicBezTo>
                    <a:pt x="4873919" y="3694167"/>
                    <a:pt x="4632803" y="3622978"/>
                    <a:pt x="4321968" y="3660023"/>
                  </a:cubicBezTo>
                  <a:cubicBezTo>
                    <a:pt x="4011133" y="3697068"/>
                    <a:pt x="3949921" y="3611760"/>
                    <a:pt x="3813644" y="3660023"/>
                  </a:cubicBezTo>
                  <a:cubicBezTo>
                    <a:pt x="3677367" y="3708286"/>
                    <a:pt x="3338945" y="3646397"/>
                    <a:pt x="3057067" y="3660023"/>
                  </a:cubicBezTo>
                  <a:cubicBezTo>
                    <a:pt x="2775189" y="3673649"/>
                    <a:pt x="2797615" y="3631109"/>
                    <a:pt x="2714244" y="3660023"/>
                  </a:cubicBezTo>
                  <a:cubicBezTo>
                    <a:pt x="2630873" y="3688937"/>
                    <a:pt x="2388234" y="3632069"/>
                    <a:pt x="2205919" y="3660023"/>
                  </a:cubicBezTo>
                  <a:cubicBezTo>
                    <a:pt x="2023604" y="3687977"/>
                    <a:pt x="1874551" y="3600083"/>
                    <a:pt x="1697594" y="3660023"/>
                  </a:cubicBezTo>
                  <a:cubicBezTo>
                    <a:pt x="1520637" y="3719963"/>
                    <a:pt x="868628" y="3617541"/>
                    <a:pt x="610016" y="3660023"/>
                  </a:cubicBezTo>
                  <a:cubicBezTo>
                    <a:pt x="253879" y="3664229"/>
                    <a:pt x="-42227" y="3474305"/>
                    <a:pt x="0" y="3050007"/>
                  </a:cubicBezTo>
                  <a:cubicBezTo>
                    <a:pt x="-33237" y="2944628"/>
                    <a:pt x="56911" y="2690640"/>
                    <a:pt x="0" y="2537609"/>
                  </a:cubicBezTo>
                  <a:cubicBezTo>
                    <a:pt x="-56911" y="2384578"/>
                    <a:pt x="609" y="2317386"/>
                    <a:pt x="0" y="2098411"/>
                  </a:cubicBezTo>
                  <a:cubicBezTo>
                    <a:pt x="-609" y="1879436"/>
                    <a:pt x="37467" y="1797136"/>
                    <a:pt x="0" y="1683612"/>
                  </a:cubicBezTo>
                  <a:cubicBezTo>
                    <a:pt x="-37467" y="1570088"/>
                    <a:pt x="20324" y="1413854"/>
                    <a:pt x="0" y="1220014"/>
                  </a:cubicBezTo>
                  <a:cubicBezTo>
                    <a:pt x="-20324" y="1026174"/>
                    <a:pt x="31239" y="831466"/>
                    <a:pt x="0" y="610016"/>
                  </a:cubicBezTo>
                  <a:close/>
                </a:path>
                <a:path w="9495085" h="3660023" stroke="0" extrusionOk="0">
                  <a:moveTo>
                    <a:pt x="0" y="610016"/>
                  </a:moveTo>
                  <a:cubicBezTo>
                    <a:pt x="41327" y="284378"/>
                    <a:pt x="301743" y="59650"/>
                    <a:pt x="610016" y="0"/>
                  </a:cubicBezTo>
                  <a:cubicBezTo>
                    <a:pt x="823084" y="-85284"/>
                    <a:pt x="1113049" y="41228"/>
                    <a:pt x="1366592" y="0"/>
                  </a:cubicBezTo>
                  <a:cubicBezTo>
                    <a:pt x="1620135" y="-41228"/>
                    <a:pt x="1564154" y="7471"/>
                    <a:pt x="1709416" y="0"/>
                  </a:cubicBezTo>
                  <a:cubicBezTo>
                    <a:pt x="1854678" y="-7471"/>
                    <a:pt x="2053913" y="45790"/>
                    <a:pt x="2383242" y="0"/>
                  </a:cubicBezTo>
                  <a:cubicBezTo>
                    <a:pt x="2712571" y="-45790"/>
                    <a:pt x="2713782" y="13675"/>
                    <a:pt x="2808816" y="0"/>
                  </a:cubicBezTo>
                  <a:cubicBezTo>
                    <a:pt x="2903850" y="-13675"/>
                    <a:pt x="3369531" y="29713"/>
                    <a:pt x="3565392" y="0"/>
                  </a:cubicBezTo>
                  <a:cubicBezTo>
                    <a:pt x="3761253" y="-29713"/>
                    <a:pt x="4033190" y="78767"/>
                    <a:pt x="4321968" y="0"/>
                  </a:cubicBezTo>
                  <a:cubicBezTo>
                    <a:pt x="4610746" y="-78767"/>
                    <a:pt x="4644868" y="30474"/>
                    <a:pt x="4747542" y="0"/>
                  </a:cubicBezTo>
                  <a:cubicBezTo>
                    <a:pt x="4850216" y="-30474"/>
                    <a:pt x="5158514" y="13478"/>
                    <a:pt x="5338618" y="0"/>
                  </a:cubicBezTo>
                  <a:cubicBezTo>
                    <a:pt x="5518722" y="-13478"/>
                    <a:pt x="5807779" y="34533"/>
                    <a:pt x="6095194" y="0"/>
                  </a:cubicBezTo>
                  <a:cubicBezTo>
                    <a:pt x="6382609" y="-34533"/>
                    <a:pt x="6402741" y="1688"/>
                    <a:pt x="6520768" y="0"/>
                  </a:cubicBezTo>
                  <a:cubicBezTo>
                    <a:pt x="6638795" y="-1688"/>
                    <a:pt x="6840651" y="16667"/>
                    <a:pt x="7029093" y="0"/>
                  </a:cubicBezTo>
                  <a:cubicBezTo>
                    <a:pt x="7217535" y="-16667"/>
                    <a:pt x="7483171" y="1033"/>
                    <a:pt x="7785669" y="0"/>
                  </a:cubicBezTo>
                  <a:cubicBezTo>
                    <a:pt x="8088167" y="-1033"/>
                    <a:pt x="8104201" y="37911"/>
                    <a:pt x="8293994" y="0"/>
                  </a:cubicBezTo>
                  <a:cubicBezTo>
                    <a:pt x="8483788" y="-37911"/>
                    <a:pt x="8630500" y="23408"/>
                    <a:pt x="8885069" y="0"/>
                  </a:cubicBezTo>
                  <a:cubicBezTo>
                    <a:pt x="9231759" y="-49673"/>
                    <a:pt x="9428901" y="198920"/>
                    <a:pt x="9495085" y="610016"/>
                  </a:cubicBezTo>
                  <a:cubicBezTo>
                    <a:pt x="9507583" y="741693"/>
                    <a:pt x="9470167" y="941888"/>
                    <a:pt x="9495085" y="1146814"/>
                  </a:cubicBezTo>
                  <a:cubicBezTo>
                    <a:pt x="9520003" y="1351740"/>
                    <a:pt x="9485977" y="1411189"/>
                    <a:pt x="9495085" y="1634812"/>
                  </a:cubicBezTo>
                  <a:cubicBezTo>
                    <a:pt x="9504193" y="1858435"/>
                    <a:pt x="9489897" y="1870644"/>
                    <a:pt x="9495085" y="2098411"/>
                  </a:cubicBezTo>
                  <a:cubicBezTo>
                    <a:pt x="9500273" y="2326178"/>
                    <a:pt x="9476285" y="2313978"/>
                    <a:pt x="9495085" y="2513209"/>
                  </a:cubicBezTo>
                  <a:cubicBezTo>
                    <a:pt x="9513885" y="2712440"/>
                    <a:pt x="9465162" y="2899517"/>
                    <a:pt x="9495085" y="3050007"/>
                  </a:cubicBezTo>
                  <a:cubicBezTo>
                    <a:pt x="9419327" y="3369802"/>
                    <a:pt x="9278450" y="3630161"/>
                    <a:pt x="8885069" y="3660023"/>
                  </a:cubicBezTo>
                  <a:cubicBezTo>
                    <a:pt x="8618667" y="3735457"/>
                    <a:pt x="8382328" y="3601197"/>
                    <a:pt x="8128493" y="3660023"/>
                  </a:cubicBezTo>
                  <a:cubicBezTo>
                    <a:pt x="7874658" y="3718849"/>
                    <a:pt x="7540651" y="3649124"/>
                    <a:pt x="7371916" y="3660023"/>
                  </a:cubicBezTo>
                  <a:cubicBezTo>
                    <a:pt x="7203181" y="3670922"/>
                    <a:pt x="6815947" y="3587158"/>
                    <a:pt x="6615340" y="3660023"/>
                  </a:cubicBezTo>
                  <a:cubicBezTo>
                    <a:pt x="6414733" y="3732888"/>
                    <a:pt x="6176065" y="3636384"/>
                    <a:pt x="5941514" y="3660023"/>
                  </a:cubicBezTo>
                  <a:cubicBezTo>
                    <a:pt x="5706963" y="3683662"/>
                    <a:pt x="5407827" y="3595455"/>
                    <a:pt x="5267689" y="3660023"/>
                  </a:cubicBezTo>
                  <a:cubicBezTo>
                    <a:pt x="5127552" y="3724591"/>
                    <a:pt x="4876605" y="3640123"/>
                    <a:pt x="4511112" y="3660023"/>
                  </a:cubicBezTo>
                  <a:cubicBezTo>
                    <a:pt x="4145619" y="3679923"/>
                    <a:pt x="4045831" y="3637440"/>
                    <a:pt x="3920037" y="3660023"/>
                  </a:cubicBezTo>
                  <a:cubicBezTo>
                    <a:pt x="3794243" y="3682606"/>
                    <a:pt x="3689840" y="3654623"/>
                    <a:pt x="3577214" y="3660023"/>
                  </a:cubicBezTo>
                  <a:cubicBezTo>
                    <a:pt x="3464588" y="3665423"/>
                    <a:pt x="3255820" y="3632766"/>
                    <a:pt x="2986138" y="3660023"/>
                  </a:cubicBezTo>
                  <a:cubicBezTo>
                    <a:pt x="2716456" y="3687280"/>
                    <a:pt x="2467476" y="3573152"/>
                    <a:pt x="2229562" y="3660023"/>
                  </a:cubicBezTo>
                  <a:cubicBezTo>
                    <a:pt x="1991648" y="3746894"/>
                    <a:pt x="1815074" y="3598837"/>
                    <a:pt x="1638487" y="3660023"/>
                  </a:cubicBezTo>
                  <a:cubicBezTo>
                    <a:pt x="1461900" y="3721209"/>
                    <a:pt x="1451067" y="3644491"/>
                    <a:pt x="1295663" y="3660023"/>
                  </a:cubicBezTo>
                  <a:cubicBezTo>
                    <a:pt x="1140259" y="3675555"/>
                    <a:pt x="896106" y="3606760"/>
                    <a:pt x="610016" y="3660023"/>
                  </a:cubicBezTo>
                  <a:cubicBezTo>
                    <a:pt x="235418" y="3610944"/>
                    <a:pt x="10380" y="3378204"/>
                    <a:pt x="0" y="3050007"/>
                  </a:cubicBezTo>
                  <a:cubicBezTo>
                    <a:pt x="-2578" y="2836081"/>
                    <a:pt x="3682" y="2625083"/>
                    <a:pt x="0" y="2513209"/>
                  </a:cubicBezTo>
                  <a:cubicBezTo>
                    <a:pt x="-3682" y="2401335"/>
                    <a:pt x="23985" y="2234628"/>
                    <a:pt x="0" y="2049611"/>
                  </a:cubicBezTo>
                  <a:cubicBezTo>
                    <a:pt x="-23985" y="1864594"/>
                    <a:pt x="49902" y="1661343"/>
                    <a:pt x="0" y="1561612"/>
                  </a:cubicBezTo>
                  <a:cubicBezTo>
                    <a:pt x="-49902" y="1461881"/>
                    <a:pt x="16493" y="1232887"/>
                    <a:pt x="0" y="1146814"/>
                  </a:cubicBezTo>
                  <a:cubicBezTo>
                    <a:pt x="-16493" y="1060741"/>
                    <a:pt x="64258" y="804305"/>
                    <a:pt x="0" y="610016"/>
                  </a:cubicBezTo>
                  <a:close/>
                </a:path>
              </a:pathLst>
            </a:custGeom>
            <a:solidFill>
              <a:schemeClr val="bg1"/>
            </a:solidFill>
            <a:ln>
              <a:extLst>
                <a:ext uri="{C807C97D-BFC1-408E-A445-0C87EB9F89A2}">
                  <ask:lineSketchStyleProps xmlns:ask="http://schemas.microsoft.com/office/drawing/2018/sketchyshapes" xmlns="" sd="85285468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6A48F98A-2728-68B7-CC60-24D43232625E}"/>
                </a:ext>
              </a:extLst>
            </p:cNvPr>
            <p:cNvSpPr txBox="1"/>
            <p:nvPr/>
          </p:nvSpPr>
          <p:spPr>
            <a:xfrm>
              <a:off x="359455" y="2235716"/>
              <a:ext cx="9495085" cy="3425757"/>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đặt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tiền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thêm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2" name="Picture 1">
            <a:extLst>
              <a:ext uri="{FF2B5EF4-FFF2-40B4-BE49-F238E27FC236}">
                <a16:creationId xmlns:a16="http://schemas.microsoft.com/office/drawing/2014/main" id="{1EA001C7-78F3-BAE3-8325-8DB8071C05E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7520" b="95452" l="9947" r="89908"/>
                    </a14:imgEffect>
                  </a14:imgLayer>
                </a14:imgProps>
              </a:ext>
              <a:ext uri="{28A0092B-C50C-407E-A947-70E740481C1C}">
                <a14:useLocalDpi xmlns:a14="http://schemas.microsoft.com/office/drawing/2010/main" val="0"/>
              </a:ext>
            </a:extLst>
          </a:blip>
          <a:stretch>
            <a:fillRect/>
          </a:stretch>
        </p:blipFill>
        <p:spPr>
          <a:xfrm>
            <a:off x="7299406" y="2823286"/>
            <a:ext cx="5561203" cy="4448749"/>
          </a:xfrm>
          <a:prstGeom prst="rect">
            <a:avLst/>
          </a:prstGeom>
        </p:spPr>
      </p:pic>
    </p:spTree>
    <p:extLst>
      <p:ext uri="{BB962C8B-B14F-4D97-AF65-F5344CB8AC3E}">
        <p14:creationId xmlns:p14="http://schemas.microsoft.com/office/powerpoint/2010/main" val="1241064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Graphical user interface&#10;&#10;Description automatically generated">
            <a:extLst>
              <a:ext uri="{FF2B5EF4-FFF2-40B4-BE49-F238E27FC236}">
                <a16:creationId xmlns:a16="http://schemas.microsoft.com/office/drawing/2014/main" id="{43AAB33D-625B-5C25-B3B7-5D31C2D08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6" name="Google Shape;1200;p29">
            <a:extLst>
              <a:ext uri="{FF2B5EF4-FFF2-40B4-BE49-F238E27FC236}">
                <a16:creationId xmlns:a16="http://schemas.microsoft.com/office/drawing/2014/main" id="{1DECCD86-2823-46E0-A10D-E9E978A6523B}"/>
              </a:ext>
            </a:extLst>
          </p:cNvPr>
          <p:cNvSpPr/>
          <p:nvPr/>
        </p:nvSpPr>
        <p:spPr>
          <a:xfrm rot="6239986">
            <a:off x="1423663" y="1432347"/>
            <a:ext cx="1328832" cy="1351762"/>
          </a:xfrm>
          <a:custGeom>
            <a:avLst/>
            <a:gdLst/>
            <a:ahLst/>
            <a:cxnLst/>
            <a:rect l="l" t="t" r="r" b="b"/>
            <a:pathLst>
              <a:path w="49840" h="50700" extrusionOk="0">
                <a:moveTo>
                  <a:pt x="28402" y="0"/>
                </a:moveTo>
                <a:cubicBezTo>
                  <a:pt x="18173" y="0"/>
                  <a:pt x="4965" y="8179"/>
                  <a:pt x="2302" y="20640"/>
                </a:cubicBezTo>
                <a:cubicBezTo>
                  <a:pt x="1" y="31402"/>
                  <a:pt x="2747" y="44057"/>
                  <a:pt x="5307" y="46023"/>
                </a:cubicBezTo>
                <a:cubicBezTo>
                  <a:pt x="7905" y="47953"/>
                  <a:pt x="14659" y="50699"/>
                  <a:pt x="24790" y="50699"/>
                </a:cubicBezTo>
                <a:cubicBezTo>
                  <a:pt x="34922" y="50699"/>
                  <a:pt x="41490" y="46172"/>
                  <a:pt x="45053" y="39900"/>
                </a:cubicBezTo>
                <a:cubicBezTo>
                  <a:pt x="48652" y="33629"/>
                  <a:pt x="49320" y="29955"/>
                  <a:pt x="49580" y="25613"/>
                </a:cubicBezTo>
                <a:cubicBezTo>
                  <a:pt x="49840" y="21234"/>
                  <a:pt x="48096" y="12995"/>
                  <a:pt x="45350" y="9804"/>
                </a:cubicBezTo>
                <a:cubicBezTo>
                  <a:pt x="42603" y="6612"/>
                  <a:pt x="39041" y="2048"/>
                  <a:pt x="32175" y="415"/>
                </a:cubicBezTo>
                <a:cubicBezTo>
                  <a:pt x="30986" y="136"/>
                  <a:pt x="29719" y="0"/>
                  <a:pt x="28402" y="0"/>
                </a:cubicBezTo>
                <a:close/>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panose="020B0604020202020204" pitchFamily="34" charset="0"/>
              <a:ea typeface="思源黑体 CN Medium" panose="020B0600000000000000" pitchFamily="34" charset="-122"/>
              <a:cs typeface="Arial"/>
              <a:sym typeface="Arial" panose="020B0604020202020204" pitchFamily="34" charset="0"/>
            </a:endParaRPr>
          </a:p>
        </p:txBody>
      </p:sp>
      <p:pic>
        <p:nvPicPr>
          <p:cNvPr id="43" name="Picture 42" descr="A picture containing clipart, toy, doll&#10;&#10;Description automatically generated">
            <a:extLst>
              <a:ext uri="{FF2B5EF4-FFF2-40B4-BE49-F238E27FC236}">
                <a16:creationId xmlns:a16="http://schemas.microsoft.com/office/drawing/2014/main" id="{1C5581CB-B1AF-02E1-A033-DD49CC8FF49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891" b="90946" l="29976" r="66255">
                        <a14:foregroundMark x1="45808" y1="8286" x2="51719" y2="8246"/>
                        <a14:foregroundMark x1="51719" y1="8246" x2="55428" y2="8448"/>
                        <a14:foregroundMark x1="51870" y1="4891" x2="54312" y2="5335"/>
                        <a14:foregroundMark x1="55097" y1="16896" x2="50875" y2="20897"/>
                        <a14:foregroundMark x1="46803" y1="15117" x2="46562" y2="26354"/>
                        <a14:foregroundMark x1="30006" y1="33023" x2="32419" y2="33347"/>
                        <a14:foregroundMark x1="65350" y1="52425" x2="66255" y2="54810"/>
                        <a14:foregroundMark x1="46803" y1="90501" x2="49337" y2="87106"/>
                        <a14:foregroundMark x1="56634" y1="90946" x2="56423" y2="82983"/>
                      </a14:backgroundRemoval>
                    </a14:imgEffect>
                  </a14:imgLayer>
                </a14:imgProps>
              </a:ext>
              <a:ext uri="{28A0092B-C50C-407E-A947-70E740481C1C}">
                <a14:useLocalDpi xmlns:a14="http://schemas.microsoft.com/office/drawing/2010/main" val="0"/>
              </a:ext>
            </a:extLst>
          </a:blip>
          <a:srcRect l="27099" r="30705"/>
          <a:stretch/>
        </p:blipFill>
        <p:spPr>
          <a:xfrm>
            <a:off x="8351505" y="519123"/>
            <a:ext cx="3879004" cy="6858000"/>
          </a:xfrm>
          <a:prstGeom prst="rect">
            <a:avLst/>
          </a:prstGeom>
        </p:spPr>
      </p:pic>
      <p:grpSp>
        <p:nvGrpSpPr>
          <p:cNvPr id="3" name="Group 2">
            <a:extLst>
              <a:ext uri="{FF2B5EF4-FFF2-40B4-BE49-F238E27FC236}">
                <a16:creationId xmlns:a16="http://schemas.microsoft.com/office/drawing/2014/main" id="{FB0CFE0A-611B-2326-9B1A-1909137C0C4E}"/>
              </a:ext>
            </a:extLst>
          </p:cNvPr>
          <p:cNvGrpSpPr/>
          <p:nvPr/>
        </p:nvGrpSpPr>
        <p:grpSpPr>
          <a:xfrm>
            <a:off x="575354" y="1371447"/>
            <a:ext cx="7880278" cy="3334118"/>
            <a:chOff x="823518" y="2910696"/>
            <a:chExt cx="4079933" cy="1058255"/>
          </a:xfrm>
        </p:grpSpPr>
        <p:sp>
          <p:nvSpPr>
            <p:cNvPr id="4" name="Rectangle: Rounded Corners 3">
              <a:extLst>
                <a:ext uri="{FF2B5EF4-FFF2-40B4-BE49-F238E27FC236}">
                  <a16:creationId xmlns:a16="http://schemas.microsoft.com/office/drawing/2014/main" id="{3AAD65CE-9D62-DC0A-2DDA-1A7F767B6B9A}"/>
                </a:ext>
              </a:extLst>
            </p:cNvPr>
            <p:cNvSpPr/>
            <p:nvPr/>
          </p:nvSpPr>
          <p:spPr>
            <a:xfrm>
              <a:off x="823518" y="2910696"/>
              <a:ext cx="4079933" cy="1058255"/>
            </a:xfrm>
            <a:custGeom>
              <a:avLst/>
              <a:gdLst>
                <a:gd name="connsiteX0" fmla="*/ 0 w 5439649"/>
                <a:gd name="connsiteY0" fmla="*/ 269934 h 1619569"/>
                <a:gd name="connsiteX1" fmla="*/ 269934 w 5439649"/>
                <a:gd name="connsiteY1" fmla="*/ 0 h 1619569"/>
                <a:gd name="connsiteX2" fmla="*/ 765356 w 5439649"/>
                <a:gd name="connsiteY2" fmla="*/ 0 h 1619569"/>
                <a:gd name="connsiteX3" fmla="*/ 1358774 w 5439649"/>
                <a:gd name="connsiteY3" fmla="*/ 0 h 1619569"/>
                <a:gd name="connsiteX4" fmla="*/ 2001190 w 5439649"/>
                <a:gd name="connsiteY4" fmla="*/ 0 h 1619569"/>
                <a:gd name="connsiteX5" fmla="*/ 2643606 w 5439649"/>
                <a:gd name="connsiteY5" fmla="*/ 0 h 1619569"/>
                <a:gd name="connsiteX6" fmla="*/ 3286021 w 5439649"/>
                <a:gd name="connsiteY6" fmla="*/ 0 h 1619569"/>
                <a:gd name="connsiteX7" fmla="*/ 3683448 w 5439649"/>
                <a:gd name="connsiteY7" fmla="*/ 0 h 1619569"/>
                <a:gd name="connsiteX8" fmla="*/ 4080875 w 5439649"/>
                <a:gd name="connsiteY8" fmla="*/ 0 h 1619569"/>
                <a:gd name="connsiteX9" fmla="*/ 4576297 w 5439649"/>
                <a:gd name="connsiteY9" fmla="*/ 0 h 1619569"/>
                <a:gd name="connsiteX10" fmla="*/ 5169715 w 5439649"/>
                <a:gd name="connsiteY10" fmla="*/ 0 h 1619569"/>
                <a:gd name="connsiteX11" fmla="*/ 5439649 w 5439649"/>
                <a:gd name="connsiteY11" fmla="*/ 269934 h 1619569"/>
                <a:gd name="connsiteX12" fmla="*/ 5439649 w 5439649"/>
                <a:gd name="connsiteY12" fmla="*/ 820582 h 1619569"/>
                <a:gd name="connsiteX13" fmla="*/ 5439649 w 5439649"/>
                <a:gd name="connsiteY13" fmla="*/ 1349635 h 1619569"/>
                <a:gd name="connsiteX14" fmla="*/ 5169715 w 5439649"/>
                <a:gd name="connsiteY14" fmla="*/ 1619569 h 1619569"/>
                <a:gd name="connsiteX15" fmla="*/ 4723291 w 5439649"/>
                <a:gd name="connsiteY15" fmla="*/ 1619569 h 1619569"/>
                <a:gd name="connsiteX16" fmla="*/ 4276866 w 5439649"/>
                <a:gd name="connsiteY16" fmla="*/ 1619569 h 1619569"/>
                <a:gd name="connsiteX17" fmla="*/ 3683448 w 5439649"/>
                <a:gd name="connsiteY17" fmla="*/ 1619569 h 1619569"/>
                <a:gd name="connsiteX18" fmla="*/ 3090030 w 5439649"/>
                <a:gd name="connsiteY18" fmla="*/ 1619569 h 1619569"/>
                <a:gd name="connsiteX19" fmla="*/ 2594608 w 5439649"/>
                <a:gd name="connsiteY19" fmla="*/ 1619569 h 1619569"/>
                <a:gd name="connsiteX20" fmla="*/ 2050188 w 5439649"/>
                <a:gd name="connsiteY20" fmla="*/ 1619569 h 1619569"/>
                <a:gd name="connsiteX21" fmla="*/ 1407772 w 5439649"/>
                <a:gd name="connsiteY21" fmla="*/ 1619569 h 1619569"/>
                <a:gd name="connsiteX22" fmla="*/ 765356 w 5439649"/>
                <a:gd name="connsiteY22" fmla="*/ 1619569 h 1619569"/>
                <a:gd name="connsiteX23" fmla="*/ 269934 w 5439649"/>
                <a:gd name="connsiteY23" fmla="*/ 1619569 h 1619569"/>
                <a:gd name="connsiteX24" fmla="*/ 0 w 5439649"/>
                <a:gd name="connsiteY24" fmla="*/ 1349635 h 1619569"/>
                <a:gd name="connsiteX25" fmla="*/ 0 w 5439649"/>
                <a:gd name="connsiteY25" fmla="*/ 842176 h 1619569"/>
                <a:gd name="connsiteX26" fmla="*/ 0 w 5439649"/>
                <a:gd name="connsiteY26" fmla="*/ 269934 h 161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9649" h="1619569" fill="none" extrusionOk="0">
                  <a:moveTo>
                    <a:pt x="0" y="269934"/>
                  </a:moveTo>
                  <a:cubicBezTo>
                    <a:pt x="-25203" y="125100"/>
                    <a:pt x="98579" y="11336"/>
                    <a:pt x="269934" y="0"/>
                  </a:cubicBezTo>
                  <a:cubicBezTo>
                    <a:pt x="464683" y="-6186"/>
                    <a:pt x="556767" y="41848"/>
                    <a:pt x="765356" y="0"/>
                  </a:cubicBezTo>
                  <a:cubicBezTo>
                    <a:pt x="973945" y="-41848"/>
                    <a:pt x="1096416" y="26425"/>
                    <a:pt x="1358774" y="0"/>
                  </a:cubicBezTo>
                  <a:cubicBezTo>
                    <a:pt x="1621132" y="-26425"/>
                    <a:pt x="1737048" y="26078"/>
                    <a:pt x="2001190" y="0"/>
                  </a:cubicBezTo>
                  <a:cubicBezTo>
                    <a:pt x="2265332" y="-26078"/>
                    <a:pt x="2512723" y="23255"/>
                    <a:pt x="2643606" y="0"/>
                  </a:cubicBezTo>
                  <a:cubicBezTo>
                    <a:pt x="2774489" y="-23255"/>
                    <a:pt x="3154109" y="51684"/>
                    <a:pt x="3286021" y="0"/>
                  </a:cubicBezTo>
                  <a:cubicBezTo>
                    <a:pt x="3417933" y="-51684"/>
                    <a:pt x="3590680" y="23765"/>
                    <a:pt x="3683448" y="0"/>
                  </a:cubicBezTo>
                  <a:cubicBezTo>
                    <a:pt x="3776216" y="-23765"/>
                    <a:pt x="3922051" y="42939"/>
                    <a:pt x="4080875" y="0"/>
                  </a:cubicBezTo>
                  <a:cubicBezTo>
                    <a:pt x="4239699" y="-42939"/>
                    <a:pt x="4463353" y="30667"/>
                    <a:pt x="4576297" y="0"/>
                  </a:cubicBezTo>
                  <a:cubicBezTo>
                    <a:pt x="4689241" y="-30667"/>
                    <a:pt x="4981791" y="16663"/>
                    <a:pt x="5169715" y="0"/>
                  </a:cubicBezTo>
                  <a:cubicBezTo>
                    <a:pt x="5293801" y="-19190"/>
                    <a:pt x="5436761" y="122748"/>
                    <a:pt x="5439649" y="269934"/>
                  </a:cubicBezTo>
                  <a:cubicBezTo>
                    <a:pt x="5441440" y="390104"/>
                    <a:pt x="5400522" y="584512"/>
                    <a:pt x="5439649" y="820582"/>
                  </a:cubicBezTo>
                  <a:cubicBezTo>
                    <a:pt x="5478776" y="1056652"/>
                    <a:pt x="5411244" y="1099666"/>
                    <a:pt x="5439649" y="1349635"/>
                  </a:cubicBezTo>
                  <a:cubicBezTo>
                    <a:pt x="5465642" y="1506196"/>
                    <a:pt x="5337452" y="1599619"/>
                    <a:pt x="5169715" y="1619569"/>
                  </a:cubicBezTo>
                  <a:cubicBezTo>
                    <a:pt x="5002226" y="1663484"/>
                    <a:pt x="4931694" y="1600524"/>
                    <a:pt x="4723291" y="1619569"/>
                  </a:cubicBezTo>
                  <a:cubicBezTo>
                    <a:pt x="4514888" y="1638614"/>
                    <a:pt x="4372216" y="1612811"/>
                    <a:pt x="4276866" y="1619569"/>
                  </a:cubicBezTo>
                  <a:cubicBezTo>
                    <a:pt x="4181517" y="1626327"/>
                    <a:pt x="3882831" y="1582064"/>
                    <a:pt x="3683448" y="1619569"/>
                  </a:cubicBezTo>
                  <a:cubicBezTo>
                    <a:pt x="3484065" y="1657074"/>
                    <a:pt x="3333524" y="1610855"/>
                    <a:pt x="3090030" y="1619569"/>
                  </a:cubicBezTo>
                  <a:cubicBezTo>
                    <a:pt x="2846536" y="1628283"/>
                    <a:pt x="2760670" y="1563327"/>
                    <a:pt x="2594608" y="1619569"/>
                  </a:cubicBezTo>
                  <a:cubicBezTo>
                    <a:pt x="2428546" y="1675811"/>
                    <a:pt x="2160398" y="1573085"/>
                    <a:pt x="2050188" y="1619569"/>
                  </a:cubicBezTo>
                  <a:cubicBezTo>
                    <a:pt x="1939978" y="1666053"/>
                    <a:pt x="1662321" y="1544699"/>
                    <a:pt x="1407772" y="1619569"/>
                  </a:cubicBezTo>
                  <a:cubicBezTo>
                    <a:pt x="1153223" y="1694439"/>
                    <a:pt x="1083199" y="1606138"/>
                    <a:pt x="765356" y="1619569"/>
                  </a:cubicBezTo>
                  <a:cubicBezTo>
                    <a:pt x="447513" y="1633000"/>
                    <a:pt x="486519" y="1605958"/>
                    <a:pt x="269934" y="1619569"/>
                  </a:cubicBezTo>
                  <a:cubicBezTo>
                    <a:pt x="106914" y="1649882"/>
                    <a:pt x="39904" y="1478905"/>
                    <a:pt x="0" y="1349635"/>
                  </a:cubicBezTo>
                  <a:cubicBezTo>
                    <a:pt x="-25967" y="1230305"/>
                    <a:pt x="57630" y="988151"/>
                    <a:pt x="0" y="842176"/>
                  </a:cubicBezTo>
                  <a:cubicBezTo>
                    <a:pt x="-57630" y="696201"/>
                    <a:pt x="32182" y="423715"/>
                    <a:pt x="0" y="269934"/>
                  </a:cubicBezTo>
                  <a:close/>
                </a:path>
                <a:path w="5439649" h="1619569" stroke="0" extrusionOk="0">
                  <a:moveTo>
                    <a:pt x="0" y="269934"/>
                  </a:moveTo>
                  <a:cubicBezTo>
                    <a:pt x="-14429" y="147423"/>
                    <a:pt x="137027" y="11930"/>
                    <a:pt x="269934" y="0"/>
                  </a:cubicBezTo>
                  <a:cubicBezTo>
                    <a:pt x="390353" y="-29780"/>
                    <a:pt x="590446" y="54561"/>
                    <a:pt x="814354" y="0"/>
                  </a:cubicBezTo>
                  <a:cubicBezTo>
                    <a:pt x="1038262" y="-54561"/>
                    <a:pt x="1107573" y="42885"/>
                    <a:pt x="1260779" y="0"/>
                  </a:cubicBezTo>
                  <a:cubicBezTo>
                    <a:pt x="1413986" y="-42885"/>
                    <a:pt x="1655480" y="58528"/>
                    <a:pt x="1756201" y="0"/>
                  </a:cubicBezTo>
                  <a:cubicBezTo>
                    <a:pt x="1856922" y="-58528"/>
                    <a:pt x="1972464" y="19281"/>
                    <a:pt x="2153628" y="0"/>
                  </a:cubicBezTo>
                  <a:cubicBezTo>
                    <a:pt x="2334792" y="-19281"/>
                    <a:pt x="2509071" y="1100"/>
                    <a:pt x="2796043" y="0"/>
                  </a:cubicBezTo>
                  <a:cubicBezTo>
                    <a:pt x="3083015" y="-1100"/>
                    <a:pt x="3037749" y="17553"/>
                    <a:pt x="3193470" y="0"/>
                  </a:cubicBezTo>
                  <a:cubicBezTo>
                    <a:pt x="3349191" y="-17553"/>
                    <a:pt x="3500737" y="2762"/>
                    <a:pt x="3639894" y="0"/>
                  </a:cubicBezTo>
                  <a:cubicBezTo>
                    <a:pt x="3779051" y="-2762"/>
                    <a:pt x="4054139" y="40174"/>
                    <a:pt x="4184315" y="0"/>
                  </a:cubicBezTo>
                  <a:cubicBezTo>
                    <a:pt x="4314491" y="-40174"/>
                    <a:pt x="4430850" y="22993"/>
                    <a:pt x="4581741" y="0"/>
                  </a:cubicBezTo>
                  <a:cubicBezTo>
                    <a:pt x="4732632" y="-22993"/>
                    <a:pt x="4994819" y="8780"/>
                    <a:pt x="5169715" y="0"/>
                  </a:cubicBezTo>
                  <a:cubicBezTo>
                    <a:pt x="5306541" y="-18604"/>
                    <a:pt x="5418120" y="141521"/>
                    <a:pt x="5439649" y="269934"/>
                  </a:cubicBezTo>
                  <a:cubicBezTo>
                    <a:pt x="5489214" y="481394"/>
                    <a:pt x="5382359" y="632977"/>
                    <a:pt x="5439649" y="798987"/>
                  </a:cubicBezTo>
                  <a:cubicBezTo>
                    <a:pt x="5496939" y="964997"/>
                    <a:pt x="5406762" y="1117969"/>
                    <a:pt x="5439649" y="1349635"/>
                  </a:cubicBezTo>
                  <a:cubicBezTo>
                    <a:pt x="5458374" y="1492702"/>
                    <a:pt x="5312382" y="1628125"/>
                    <a:pt x="5169715" y="1619569"/>
                  </a:cubicBezTo>
                  <a:cubicBezTo>
                    <a:pt x="5044622" y="1648038"/>
                    <a:pt x="4721211" y="1598013"/>
                    <a:pt x="4576297" y="1619569"/>
                  </a:cubicBezTo>
                  <a:cubicBezTo>
                    <a:pt x="4431383" y="1641125"/>
                    <a:pt x="4341515" y="1605935"/>
                    <a:pt x="4178870" y="1619569"/>
                  </a:cubicBezTo>
                  <a:cubicBezTo>
                    <a:pt x="4016225" y="1633203"/>
                    <a:pt x="3829213" y="1616659"/>
                    <a:pt x="3585452" y="1619569"/>
                  </a:cubicBezTo>
                  <a:cubicBezTo>
                    <a:pt x="3341691" y="1622479"/>
                    <a:pt x="3213122" y="1582907"/>
                    <a:pt x="3090030" y="1619569"/>
                  </a:cubicBezTo>
                  <a:cubicBezTo>
                    <a:pt x="2966938" y="1656231"/>
                    <a:pt x="2684421" y="1554975"/>
                    <a:pt x="2496612" y="1619569"/>
                  </a:cubicBezTo>
                  <a:cubicBezTo>
                    <a:pt x="2308803" y="1684163"/>
                    <a:pt x="2105497" y="1566922"/>
                    <a:pt x="2001190" y="1619569"/>
                  </a:cubicBezTo>
                  <a:cubicBezTo>
                    <a:pt x="1896883" y="1672216"/>
                    <a:pt x="1674182" y="1604523"/>
                    <a:pt x="1358774" y="1619569"/>
                  </a:cubicBezTo>
                  <a:cubicBezTo>
                    <a:pt x="1043366" y="1634615"/>
                    <a:pt x="1006199" y="1566671"/>
                    <a:pt x="814354" y="1619569"/>
                  </a:cubicBezTo>
                  <a:cubicBezTo>
                    <a:pt x="622509" y="1672467"/>
                    <a:pt x="464646" y="1575987"/>
                    <a:pt x="269934" y="1619569"/>
                  </a:cubicBezTo>
                  <a:cubicBezTo>
                    <a:pt x="147865" y="1600836"/>
                    <a:pt x="-28392" y="1524606"/>
                    <a:pt x="0" y="1349635"/>
                  </a:cubicBezTo>
                  <a:cubicBezTo>
                    <a:pt x="-34697" y="1120438"/>
                    <a:pt x="9911" y="927173"/>
                    <a:pt x="0" y="809785"/>
                  </a:cubicBezTo>
                  <a:cubicBezTo>
                    <a:pt x="-9911" y="692397"/>
                    <a:pt x="51669" y="394709"/>
                    <a:pt x="0" y="269934"/>
                  </a:cubicBezTo>
                  <a:close/>
                </a:path>
              </a:pathLst>
            </a:custGeom>
            <a:solidFill>
              <a:schemeClr val="accent4">
                <a:lumMod val="20000"/>
                <a:lumOff val="80000"/>
              </a:schemeClr>
            </a:solidFill>
            <a:ln w="28575" cap="flat" cmpd="sng" algn="ctr">
              <a:noFill/>
              <a:prstDash val="solid"/>
              <a:miter lim="800000"/>
            </a:ln>
            <a:effectLst/>
          </p:spPr>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0" fontAlgn="base" latinLnBrk="0" hangingPunct="0">
                <a:lnSpc>
                  <a:spcPct val="150000"/>
                </a:lnSpc>
                <a:spcBef>
                  <a:spcPct val="0"/>
                </a:spcBef>
                <a:spcAft>
                  <a:spcPct val="0"/>
                </a:spcAft>
                <a:buClrTx/>
                <a:buSzTx/>
                <a:buFontTx/>
                <a:buNone/>
                <a:defRPr/>
              </a:pPr>
              <a:endParaRPr kumimoji="0" lang="en-US" alt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BE92C99-DD8E-3806-271D-7E72A5E49C9C}"/>
                </a:ext>
              </a:extLst>
            </p:cNvPr>
            <p:cNvSpPr txBox="1"/>
            <p:nvPr/>
          </p:nvSpPr>
          <p:spPr>
            <a:xfrm>
              <a:off x="947412" y="2979152"/>
              <a:ext cx="3844332" cy="888969"/>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Một</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đồ</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vật</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đều</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có</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giá</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trị</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riêng</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phù</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hợp</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với</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sở</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thích</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nhu</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cầu</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tài</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chính</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của</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người</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tiêu</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dùng</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a:t>
              </a:r>
            </a:p>
          </p:txBody>
        </p:sp>
      </p:grpSp>
      <p:sp>
        <p:nvSpPr>
          <p:cNvPr id="7" name="圆角矩形 16">
            <a:extLst>
              <a:ext uri="{FF2B5EF4-FFF2-40B4-BE49-F238E27FC236}">
                <a16:creationId xmlns:a16="http://schemas.microsoft.com/office/drawing/2014/main" id="{94C0EFBC-CF55-A699-C172-B83B5D4F5B6B}"/>
              </a:ext>
            </a:extLst>
          </p:cNvPr>
          <p:cNvSpPr/>
          <p:nvPr/>
        </p:nvSpPr>
        <p:spPr>
          <a:xfrm>
            <a:off x="3657600" y="174660"/>
            <a:ext cx="3369924" cy="954173"/>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56号-萌趣苏打饼" panose="00000500000000000000" pitchFamily="2" charset="-122"/>
              <a:ea typeface="字魂156号-萌趣苏打饼" panose="00000500000000000000" pitchFamily="2" charset="-122"/>
            </a:endParaRPr>
          </a:p>
        </p:txBody>
      </p:sp>
      <p:sp>
        <p:nvSpPr>
          <p:cNvPr id="8" name="TextBox 7">
            <a:extLst>
              <a:ext uri="{FF2B5EF4-FFF2-40B4-BE49-F238E27FC236}">
                <a16:creationId xmlns:a16="http://schemas.microsoft.com/office/drawing/2014/main" id="{08FE6907-A9C6-C374-B1FA-3D80EE0A77CF}"/>
              </a:ext>
            </a:extLst>
          </p:cNvPr>
          <p:cNvSpPr txBox="1"/>
          <p:nvPr/>
        </p:nvSpPr>
        <p:spPr>
          <a:xfrm>
            <a:off x="4167588" y="221588"/>
            <a:ext cx="2609304" cy="769441"/>
          </a:xfrm>
          <a:prstGeom prst="rect">
            <a:avLst/>
          </a:prstGeom>
          <a:noFill/>
        </p:spPr>
        <p:txBody>
          <a:bodyPr wrap="square" rtlCol="0">
            <a:spAutoFit/>
          </a:bodyPr>
          <a:lstStyle/>
          <a:p>
            <a:pPr algn="ctr"/>
            <a:r>
              <a:rPr lang="en-US" sz="4400" b="1" dirty="0" err="1">
                <a:latin typeface="UTM Avo" panose="02040603050506020204" pitchFamily="18" charset="0"/>
              </a:rPr>
              <a:t>Kết</a:t>
            </a:r>
            <a:r>
              <a:rPr lang="en-US" sz="4400" b="1" dirty="0">
                <a:latin typeface="UTM Avo" panose="02040603050506020204" pitchFamily="18" charset="0"/>
              </a:rPr>
              <a:t> </a:t>
            </a:r>
            <a:r>
              <a:rPr lang="en-US" sz="4400" b="1" dirty="0" err="1">
                <a:latin typeface="UTM Avo" panose="02040603050506020204" pitchFamily="18" charset="0"/>
              </a:rPr>
              <a:t>luận</a:t>
            </a:r>
            <a:endParaRPr lang="en-US" sz="4400" b="1" dirty="0">
              <a:latin typeface="UTM Avo" panose="02040603050506020204" pitchFamily="18" charset="0"/>
            </a:endParaRPr>
          </a:p>
        </p:txBody>
      </p:sp>
    </p:spTree>
    <p:extLst>
      <p:ext uri="{BB962C8B-B14F-4D97-AF65-F5344CB8AC3E}">
        <p14:creationId xmlns:p14="http://schemas.microsoft.com/office/powerpoint/2010/main" val="821567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Graphical user interface&#10;&#10;Description automatically generated">
            <a:extLst>
              <a:ext uri="{FF2B5EF4-FFF2-40B4-BE49-F238E27FC236}">
                <a16:creationId xmlns:a16="http://schemas.microsoft.com/office/drawing/2014/main" id="{43AAB33D-625B-5C25-B3B7-5D31C2D08F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6" name="Google Shape;1200;p29">
            <a:extLst>
              <a:ext uri="{FF2B5EF4-FFF2-40B4-BE49-F238E27FC236}">
                <a16:creationId xmlns:a16="http://schemas.microsoft.com/office/drawing/2014/main" id="{1DECCD86-2823-46E0-A10D-E9E978A6523B}"/>
              </a:ext>
            </a:extLst>
          </p:cNvPr>
          <p:cNvSpPr/>
          <p:nvPr/>
        </p:nvSpPr>
        <p:spPr>
          <a:xfrm rot="6239986">
            <a:off x="1423663" y="1432347"/>
            <a:ext cx="1328832" cy="1351762"/>
          </a:xfrm>
          <a:custGeom>
            <a:avLst/>
            <a:gdLst/>
            <a:ahLst/>
            <a:cxnLst/>
            <a:rect l="l" t="t" r="r" b="b"/>
            <a:pathLst>
              <a:path w="49840" h="50700" extrusionOk="0">
                <a:moveTo>
                  <a:pt x="28402" y="0"/>
                </a:moveTo>
                <a:cubicBezTo>
                  <a:pt x="18173" y="0"/>
                  <a:pt x="4965" y="8179"/>
                  <a:pt x="2302" y="20640"/>
                </a:cubicBezTo>
                <a:cubicBezTo>
                  <a:pt x="1" y="31402"/>
                  <a:pt x="2747" y="44057"/>
                  <a:pt x="5307" y="46023"/>
                </a:cubicBezTo>
                <a:cubicBezTo>
                  <a:pt x="7905" y="47953"/>
                  <a:pt x="14659" y="50699"/>
                  <a:pt x="24790" y="50699"/>
                </a:cubicBezTo>
                <a:cubicBezTo>
                  <a:pt x="34922" y="50699"/>
                  <a:pt x="41490" y="46172"/>
                  <a:pt x="45053" y="39900"/>
                </a:cubicBezTo>
                <a:cubicBezTo>
                  <a:pt x="48652" y="33629"/>
                  <a:pt x="49320" y="29955"/>
                  <a:pt x="49580" y="25613"/>
                </a:cubicBezTo>
                <a:cubicBezTo>
                  <a:pt x="49840" y="21234"/>
                  <a:pt x="48096" y="12995"/>
                  <a:pt x="45350" y="9804"/>
                </a:cubicBezTo>
                <a:cubicBezTo>
                  <a:pt x="42603" y="6612"/>
                  <a:pt x="39041" y="2048"/>
                  <a:pt x="32175" y="415"/>
                </a:cubicBezTo>
                <a:cubicBezTo>
                  <a:pt x="30986" y="136"/>
                  <a:pt x="29719" y="0"/>
                  <a:pt x="28402" y="0"/>
                </a:cubicBezTo>
                <a:close/>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panose="020B0604020202020204" pitchFamily="34" charset="0"/>
              <a:ea typeface="思源黑体 CN Medium" panose="020B0600000000000000" pitchFamily="34" charset="-122"/>
              <a:cs typeface="Arial"/>
              <a:sym typeface="Arial" panose="020B0604020202020204" pitchFamily="34" charset="0"/>
            </a:endParaRPr>
          </a:p>
        </p:txBody>
      </p:sp>
      <p:pic>
        <p:nvPicPr>
          <p:cNvPr id="43" name="Picture 42" descr="A picture containing clipart, toy, doll&#10;&#10;Description automatically generated">
            <a:extLst>
              <a:ext uri="{FF2B5EF4-FFF2-40B4-BE49-F238E27FC236}">
                <a16:creationId xmlns:a16="http://schemas.microsoft.com/office/drawing/2014/main" id="{1C5581CB-B1AF-02E1-A033-DD49CC8FF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891" b="90946" l="29976" r="66255">
                        <a14:foregroundMark x1="45808" y1="8286" x2="51719" y2="8246"/>
                        <a14:foregroundMark x1="51719" y1="8246" x2="55428" y2="8448"/>
                        <a14:foregroundMark x1="51870" y1="4891" x2="54312" y2="5335"/>
                        <a14:foregroundMark x1="55097" y1="16896" x2="50875" y2="20897"/>
                        <a14:foregroundMark x1="46803" y1="15117" x2="46562" y2="26354"/>
                        <a14:foregroundMark x1="30006" y1="33023" x2="32419" y2="33347"/>
                        <a14:foregroundMark x1="65350" y1="52425" x2="66255" y2="54810"/>
                        <a14:foregroundMark x1="46803" y1="90501" x2="49337" y2="87106"/>
                        <a14:foregroundMark x1="56634" y1="90946" x2="56423" y2="82983"/>
                      </a14:backgroundRemoval>
                    </a14:imgEffect>
                  </a14:imgLayer>
                </a14:imgProps>
              </a:ext>
              <a:ext uri="{28A0092B-C50C-407E-A947-70E740481C1C}">
                <a14:useLocalDpi xmlns:a14="http://schemas.microsoft.com/office/drawing/2010/main" val="0"/>
              </a:ext>
            </a:extLst>
          </a:blip>
          <a:srcRect l="27099" r="30705"/>
          <a:stretch/>
        </p:blipFill>
        <p:spPr>
          <a:xfrm>
            <a:off x="8351505" y="519123"/>
            <a:ext cx="3879004" cy="6858000"/>
          </a:xfrm>
          <a:prstGeom prst="rect">
            <a:avLst/>
          </a:prstGeom>
        </p:spPr>
      </p:pic>
      <p:pic>
        <p:nvPicPr>
          <p:cNvPr id="4" name="Picture 3">
            <a:extLst>
              <a:ext uri="{FF2B5EF4-FFF2-40B4-BE49-F238E27FC236}">
                <a16:creationId xmlns:a16="http://schemas.microsoft.com/office/drawing/2014/main" id="{45D67EE1-A58D-D593-AC1F-56B841CFAE8E}"/>
              </a:ext>
            </a:extLst>
          </p:cNvPr>
          <p:cNvPicPr>
            <a:picLocks noChangeAspect="1"/>
          </p:cNvPicPr>
          <p:nvPr/>
        </p:nvPicPr>
        <p:blipFill>
          <a:blip r:embed="rId5"/>
          <a:stretch>
            <a:fillRect/>
          </a:stretch>
        </p:blipFill>
        <p:spPr>
          <a:xfrm>
            <a:off x="505454" y="1232080"/>
            <a:ext cx="9382557" cy="3078747"/>
          </a:xfrm>
          <a:prstGeom prst="rect">
            <a:avLst/>
          </a:prstGeom>
        </p:spPr>
      </p:pic>
    </p:spTree>
    <p:extLst>
      <p:ext uri="{BB962C8B-B14F-4D97-AF65-F5344CB8AC3E}">
        <p14:creationId xmlns:p14="http://schemas.microsoft.com/office/powerpoint/2010/main" val="3472145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3">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3">
            <a:extLst>
              <a:ext uri="{28A0092B-C50C-407E-A947-70E740481C1C}">
                <a14:useLocalDpi xmlns:a14="http://schemas.microsoft.com/office/drawing/2010/main" val="0"/>
              </a:ext>
            </a:extLst>
          </a:blip>
          <a:srcRect l="53355" b="60423"/>
          <a:stretch/>
        </p:blipFill>
        <p:spPr>
          <a:xfrm>
            <a:off x="10104120" y="-1078739"/>
            <a:ext cx="2133600" cy="2714171"/>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3">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3">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19" name="图片 18" descr="卡通人物&#10;&#10;中度可信度描述已自动生成">
            <a:extLst>
              <a:ext uri="{FF2B5EF4-FFF2-40B4-BE49-F238E27FC236}">
                <a16:creationId xmlns:a16="http://schemas.microsoft.com/office/drawing/2014/main" id="{C2E5C457-ECC5-4389-B7C1-42BEB8C1C712}"/>
              </a:ext>
            </a:extLst>
          </p:cNvPr>
          <p:cNvPicPr>
            <a:picLocks noChangeAspect="1"/>
          </p:cNvPicPr>
          <p:nvPr/>
        </p:nvPicPr>
        <p:blipFill rotWithShape="1">
          <a:blip r:embed="rId4">
            <a:extLst>
              <a:ext uri="{28A0092B-C50C-407E-A947-70E740481C1C}">
                <a14:useLocalDpi xmlns:a14="http://schemas.microsoft.com/office/drawing/2010/main" val="0"/>
              </a:ext>
            </a:extLst>
          </a:blip>
          <a:srcRect l="68158" t="86561"/>
          <a:stretch/>
        </p:blipFill>
        <p:spPr>
          <a:xfrm flipH="1">
            <a:off x="53356" y="4944580"/>
            <a:ext cx="2971448" cy="1880315"/>
          </a:xfrm>
          <a:prstGeom prst="rect">
            <a:avLst/>
          </a:prstGeom>
        </p:spPr>
      </p:pic>
      <p:pic>
        <p:nvPicPr>
          <p:cNvPr id="10"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5">
            <a:extLst>
              <a:ext uri="{28A0092B-C50C-407E-A947-70E740481C1C}">
                <a14:useLocalDpi xmlns:a14="http://schemas.microsoft.com/office/drawing/2010/main" val="0"/>
              </a:ext>
            </a:extLst>
          </a:blip>
          <a:srcRect l="40799" t="83845" r="25657"/>
          <a:stretch/>
        </p:blipFill>
        <p:spPr>
          <a:xfrm flipH="1">
            <a:off x="9464996" y="4427343"/>
            <a:ext cx="3320408" cy="2397552"/>
          </a:xfrm>
          <a:prstGeom prst="rect">
            <a:avLst/>
          </a:prstGeom>
        </p:spPr>
      </p:pic>
      <p:pic>
        <p:nvPicPr>
          <p:cNvPr id="2" name="图片 1">
            <a:extLst>
              <a:ext uri="{FF2B5EF4-FFF2-40B4-BE49-F238E27FC236}">
                <a16:creationId xmlns:a16="http://schemas.microsoft.com/office/drawing/2014/main" id="{341DAF9D-A79C-3287-DF8F-3C5F8B3A313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pic>
        <p:nvPicPr>
          <p:cNvPr id="7" name="图片 3">
            <a:extLst>
              <a:ext uri="{FF2B5EF4-FFF2-40B4-BE49-F238E27FC236}">
                <a16:creationId xmlns:a16="http://schemas.microsoft.com/office/drawing/2014/main" id="{2B1FAAA1-3841-67DB-1E67-B91C1A053C3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sp>
        <p:nvSpPr>
          <p:cNvPr id="8" name="TextBox 7">
            <a:extLst>
              <a:ext uri="{FF2B5EF4-FFF2-40B4-BE49-F238E27FC236}">
                <a16:creationId xmlns:a16="http://schemas.microsoft.com/office/drawing/2014/main" id="{75D6EE3E-5F3C-6212-7F7D-6F66B24BDF6E}"/>
              </a:ext>
            </a:extLst>
          </p:cNvPr>
          <p:cNvSpPr txBox="1"/>
          <p:nvPr/>
        </p:nvSpPr>
        <p:spPr>
          <a:xfrm>
            <a:off x="1561672" y="2301411"/>
            <a:ext cx="9729627" cy="1938992"/>
          </a:xfrm>
          <a:prstGeom prst="rect">
            <a:avLst/>
          </a:prstGeom>
          <a:noFill/>
        </p:spPr>
        <p:txBody>
          <a:bodyPr wrap="square" rtlCol="0">
            <a:spAutoFit/>
          </a:bodyPr>
          <a:lstStyle/>
          <a:p>
            <a:pPr algn="ctr"/>
            <a:r>
              <a:rPr lang="nl-NL" sz="6000" b="1" dirty="0">
                <a:effectLst/>
                <a:latin typeface="Cambria" panose="02040503050406030204" pitchFamily="18" charset="0"/>
                <a:ea typeface="Cambria" panose="02040503050406030204" pitchFamily="18" charset="0"/>
              </a:rPr>
              <a:t>1. Tìm hiểu về việc chi tiêu tiết kiệm trong gia đình </a:t>
            </a:r>
            <a:endParaRPr lang="en-US" sz="6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6413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1022</Words>
  <Application>Microsoft Office PowerPoint</Application>
  <PresentationFormat>Widescreen</PresentationFormat>
  <Paragraphs>79</Paragraphs>
  <Slides>32</Slides>
  <Notes>5</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32</vt:i4>
      </vt:variant>
    </vt:vector>
  </HeadingPairs>
  <TitlesOfParts>
    <vt:vector size="52" baseType="lpstr">
      <vt:lpstr>宋体</vt:lpstr>
      <vt:lpstr>#9Slide03 Sofia Pro Soft</vt:lpstr>
      <vt:lpstr>Arial</vt:lpstr>
      <vt:lpstr>Calibri</vt:lpstr>
      <vt:lpstr>Calibri Light</vt:lpstr>
      <vt:lpstr>Cambria</vt:lpstr>
      <vt:lpstr>等线</vt:lpstr>
      <vt:lpstr>Georgia</vt:lpstr>
      <vt:lpstr>SVN-Hole Hearted</vt:lpstr>
      <vt:lpstr>Tahoma</vt:lpstr>
      <vt:lpstr>Times New Roman</vt:lpstr>
      <vt:lpstr>UTM Avo</vt:lpstr>
      <vt:lpstr>包图简圆体</vt:lpstr>
      <vt:lpstr>字魂107号-萌趣欢乐体</vt:lpstr>
      <vt:lpstr>字魂156号-萌趣苏打饼</vt:lpstr>
      <vt:lpstr>字魂36号-正文宋楷</vt:lpstr>
      <vt:lpstr>字魂59号-创粗黑</vt:lpstr>
      <vt:lpstr>字魂64号-萌趣软糖体</vt:lpstr>
      <vt:lpstr>思源黑体 CN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Macbook</dc:creator>
  <cp:lastModifiedBy>Administrator</cp:lastModifiedBy>
  <cp:revision>4</cp:revision>
  <dcterms:created xsi:type="dcterms:W3CDTF">2026-04-11T11:33:58Z</dcterms:created>
  <dcterms:modified xsi:type="dcterms:W3CDTF">2026-04-11T12:46:27Z</dcterms:modified>
</cp:coreProperties>
</file>