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66" r:id="rId1"/>
  </p:sldMasterIdLst>
  <p:notesMasterIdLst>
    <p:notesMasterId r:id="rId42"/>
  </p:notesMasterIdLst>
  <p:sldIdLst>
    <p:sldId id="745" r:id="rId2"/>
    <p:sldId id="278" r:id="rId3"/>
    <p:sldId id="2007577140" r:id="rId4"/>
    <p:sldId id="2007577141" r:id="rId5"/>
    <p:sldId id="746" r:id="rId6"/>
    <p:sldId id="722" r:id="rId7"/>
    <p:sldId id="758" r:id="rId8"/>
    <p:sldId id="770" r:id="rId9"/>
    <p:sldId id="2007577149" r:id="rId10"/>
    <p:sldId id="775" r:id="rId11"/>
    <p:sldId id="2007577142" r:id="rId12"/>
    <p:sldId id="2007577143" r:id="rId13"/>
    <p:sldId id="2007577144" r:id="rId14"/>
    <p:sldId id="2007577145" r:id="rId15"/>
    <p:sldId id="2007577146" r:id="rId16"/>
    <p:sldId id="344" r:id="rId17"/>
    <p:sldId id="2007577147" r:id="rId18"/>
    <p:sldId id="2007577148" r:id="rId19"/>
    <p:sldId id="773" r:id="rId20"/>
    <p:sldId id="777" r:id="rId21"/>
    <p:sldId id="2007577150" r:id="rId22"/>
    <p:sldId id="778" r:id="rId23"/>
    <p:sldId id="780" r:id="rId24"/>
    <p:sldId id="779" r:id="rId25"/>
    <p:sldId id="2007577151" r:id="rId26"/>
    <p:sldId id="2007577152" r:id="rId27"/>
    <p:sldId id="781" r:id="rId28"/>
    <p:sldId id="2007577153" r:id="rId29"/>
    <p:sldId id="772" r:id="rId30"/>
    <p:sldId id="304" r:id="rId31"/>
    <p:sldId id="264" r:id="rId32"/>
    <p:sldId id="275" r:id="rId33"/>
    <p:sldId id="2007577139" r:id="rId34"/>
    <p:sldId id="290" r:id="rId35"/>
    <p:sldId id="265" r:id="rId36"/>
    <p:sldId id="2007577154" r:id="rId37"/>
    <p:sldId id="2007577156" r:id="rId38"/>
    <p:sldId id="2007577155" r:id="rId39"/>
    <p:sldId id="2007577157" r:id="rId40"/>
    <p:sldId id="403" r:id="rId41"/>
  </p:sldIdLst>
  <p:sldSz cx="12192000" cy="6858000"/>
  <p:notesSz cx="6858000" cy="9144000"/>
  <p:defaultTextStyle>
    <a:defPPr>
      <a:defRPr lang="en-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91"/>
    <p:restoredTop sz="94724"/>
  </p:normalViewPr>
  <p:slideViewPr>
    <p:cSldViewPr snapToGrid="0">
      <p:cViewPr varScale="1">
        <p:scale>
          <a:sx n="103" d="100"/>
          <a:sy n="103" d="100"/>
        </p:scale>
        <p:origin x="712"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2787F41-A1B9-2949-8FEA-27669F1451C9}" type="datetimeFigureOut">
              <a:rPr lang="en-VN" smtClean="0"/>
              <a:t>11/4/26</a:t>
            </a:fld>
            <a:endParaRPr lang="en-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946551-28C6-764C-954A-72E3B50C4721}" type="slidenum">
              <a:rPr lang="en-VN" smtClean="0"/>
              <a:t>‹#›</a:t>
            </a:fld>
            <a:endParaRPr lang="en-VN"/>
          </a:p>
        </p:txBody>
      </p:sp>
    </p:spTree>
    <p:extLst>
      <p:ext uri="{BB962C8B-B14F-4D97-AF65-F5344CB8AC3E}">
        <p14:creationId xmlns:p14="http://schemas.microsoft.com/office/powerpoint/2010/main" val="23202735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800" dirty="0">
                <a:effectLst/>
                <a:latin typeface="Times New Roman" panose="02020603050405020304" pitchFamily="18" charset="0"/>
                <a:ea typeface="Times New Roman" panose="02020603050405020304" pitchFamily="18" charset="0"/>
              </a:rPr>
              <a:t>Trong cuộc sống, có những tình huống có thể dẫn tới nguy cơ bị xâm hại cho bản thân. Em cần nhận diện các tình huống đó và biết cách tự bảo vệ bản thân đề phòng tránh nguy cơ bị xâm hại.</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F0C463-D005-4237-8EC9-26AED18C661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97565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69055A-888A-43C0-946B-2C69B79F483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977014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5"/>
        <p:cNvGrpSpPr/>
        <p:nvPr/>
      </p:nvGrpSpPr>
      <p:grpSpPr>
        <a:xfrm>
          <a:off x="0" y="0"/>
          <a:ext cx="0" cy="0"/>
          <a:chOff x="0" y="0"/>
          <a:chExt cx="0" cy="0"/>
        </a:xfrm>
      </p:grpSpPr>
      <p:sp>
        <p:nvSpPr>
          <p:cNvPr id="1236" name="Google Shape;1236;g99f2f57a71_0_2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7" name="Google Shape;1237;g99f2f57a71_0_2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016846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69055A-888A-43C0-946B-2C69B79F483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502315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89501B-7C02-4AF8-A332-0EA77BF709E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889798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E87A68-1E37-C976-F9DE-F2D4A0F0710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VN"/>
          </a:p>
        </p:txBody>
      </p:sp>
      <p:sp>
        <p:nvSpPr>
          <p:cNvPr id="3" name="Subtitle 2">
            <a:extLst>
              <a:ext uri="{FF2B5EF4-FFF2-40B4-BE49-F238E27FC236}">
                <a16:creationId xmlns:a16="http://schemas.microsoft.com/office/drawing/2014/main" id="{47D2DD88-89BA-C5C8-69B2-0EDC647D774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VN"/>
          </a:p>
        </p:txBody>
      </p:sp>
      <p:sp>
        <p:nvSpPr>
          <p:cNvPr id="4" name="Date Placeholder 3">
            <a:extLst>
              <a:ext uri="{FF2B5EF4-FFF2-40B4-BE49-F238E27FC236}">
                <a16:creationId xmlns:a16="http://schemas.microsoft.com/office/drawing/2014/main" id="{26FC534A-74E7-131E-0433-E0802CEA1B28}"/>
              </a:ext>
            </a:extLst>
          </p:cNvPr>
          <p:cNvSpPr>
            <a:spLocks noGrp="1"/>
          </p:cNvSpPr>
          <p:nvPr>
            <p:ph type="dt" sz="half" idx="10"/>
          </p:nvPr>
        </p:nvSpPr>
        <p:spPr/>
        <p:txBody>
          <a:bodyPr/>
          <a:lstStyle/>
          <a:p>
            <a:fld id="{0A9FF9CD-19DD-034E-BB33-D80AF0323A07}" type="datetimeFigureOut">
              <a:rPr lang="en-VN" smtClean="0"/>
              <a:t>11/4/26</a:t>
            </a:fld>
            <a:endParaRPr lang="en-VN"/>
          </a:p>
        </p:txBody>
      </p:sp>
      <p:sp>
        <p:nvSpPr>
          <p:cNvPr id="5" name="Footer Placeholder 4">
            <a:extLst>
              <a:ext uri="{FF2B5EF4-FFF2-40B4-BE49-F238E27FC236}">
                <a16:creationId xmlns:a16="http://schemas.microsoft.com/office/drawing/2014/main" id="{C8296BCF-C3E1-23F2-3052-B827E050FC0C}"/>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64DE88A9-5030-DA0B-2045-AED8DBB53DE3}"/>
              </a:ext>
            </a:extLst>
          </p:cNvPr>
          <p:cNvSpPr>
            <a:spLocks noGrp="1"/>
          </p:cNvSpPr>
          <p:nvPr>
            <p:ph type="sldNum" sz="quarter" idx="12"/>
          </p:nvPr>
        </p:nvSpPr>
        <p:spPr/>
        <p:txBody>
          <a:bodyPr/>
          <a:lstStyle/>
          <a:p>
            <a:fld id="{F6AF800A-8FC4-394D-9A3F-679AA55CD21C}" type="slidenum">
              <a:rPr lang="en-VN" smtClean="0"/>
              <a:t>‹#›</a:t>
            </a:fld>
            <a:endParaRPr lang="en-VN"/>
          </a:p>
        </p:txBody>
      </p:sp>
    </p:spTree>
    <p:extLst>
      <p:ext uri="{BB962C8B-B14F-4D97-AF65-F5344CB8AC3E}">
        <p14:creationId xmlns:p14="http://schemas.microsoft.com/office/powerpoint/2010/main" val="9111203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B6FDC0-6B3C-FF2A-F6CF-5B06664D3887}"/>
              </a:ext>
            </a:extLst>
          </p:cNvPr>
          <p:cNvSpPr>
            <a:spLocks noGrp="1"/>
          </p:cNvSpPr>
          <p:nvPr>
            <p:ph type="title"/>
          </p:nvPr>
        </p:nvSpPr>
        <p:spPr/>
        <p:txBody>
          <a:bodyPr/>
          <a:lstStyle/>
          <a:p>
            <a:r>
              <a:rPr lang="en-US"/>
              <a:t>Click to edit Master title style</a:t>
            </a:r>
            <a:endParaRPr lang="en-VN"/>
          </a:p>
        </p:txBody>
      </p:sp>
      <p:sp>
        <p:nvSpPr>
          <p:cNvPr id="3" name="Vertical Text Placeholder 2">
            <a:extLst>
              <a:ext uri="{FF2B5EF4-FFF2-40B4-BE49-F238E27FC236}">
                <a16:creationId xmlns:a16="http://schemas.microsoft.com/office/drawing/2014/main" id="{89D2BA8C-777D-77FB-44CC-EF919FC8FAF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A4020351-93B5-E1E8-E858-4A1E80F81564}"/>
              </a:ext>
            </a:extLst>
          </p:cNvPr>
          <p:cNvSpPr>
            <a:spLocks noGrp="1"/>
          </p:cNvSpPr>
          <p:nvPr>
            <p:ph type="dt" sz="half" idx="10"/>
          </p:nvPr>
        </p:nvSpPr>
        <p:spPr/>
        <p:txBody>
          <a:bodyPr/>
          <a:lstStyle/>
          <a:p>
            <a:fld id="{0A9FF9CD-19DD-034E-BB33-D80AF0323A07}" type="datetimeFigureOut">
              <a:rPr lang="en-VN" smtClean="0"/>
              <a:t>11/4/26</a:t>
            </a:fld>
            <a:endParaRPr lang="en-VN"/>
          </a:p>
        </p:txBody>
      </p:sp>
      <p:sp>
        <p:nvSpPr>
          <p:cNvPr id="5" name="Footer Placeholder 4">
            <a:extLst>
              <a:ext uri="{FF2B5EF4-FFF2-40B4-BE49-F238E27FC236}">
                <a16:creationId xmlns:a16="http://schemas.microsoft.com/office/drawing/2014/main" id="{C396B4F2-4F75-B83F-F464-0B68E17BA13A}"/>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190F7C4C-84D2-06B1-7D55-7F8AB983BB4A}"/>
              </a:ext>
            </a:extLst>
          </p:cNvPr>
          <p:cNvSpPr>
            <a:spLocks noGrp="1"/>
          </p:cNvSpPr>
          <p:nvPr>
            <p:ph type="sldNum" sz="quarter" idx="12"/>
          </p:nvPr>
        </p:nvSpPr>
        <p:spPr/>
        <p:txBody>
          <a:bodyPr/>
          <a:lstStyle/>
          <a:p>
            <a:fld id="{F6AF800A-8FC4-394D-9A3F-679AA55CD21C}" type="slidenum">
              <a:rPr lang="en-VN" smtClean="0"/>
              <a:t>‹#›</a:t>
            </a:fld>
            <a:endParaRPr lang="en-VN"/>
          </a:p>
        </p:txBody>
      </p:sp>
    </p:spTree>
    <p:extLst>
      <p:ext uri="{BB962C8B-B14F-4D97-AF65-F5344CB8AC3E}">
        <p14:creationId xmlns:p14="http://schemas.microsoft.com/office/powerpoint/2010/main" val="30451875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F8F32D0-BA5D-AE91-9840-1C8E736913E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VN"/>
          </a:p>
        </p:txBody>
      </p:sp>
      <p:sp>
        <p:nvSpPr>
          <p:cNvPr id="3" name="Vertical Text Placeholder 2">
            <a:extLst>
              <a:ext uri="{FF2B5EF4-FFF2-40B4-BE49-F238E27FC236}">
                <a16:creationId xmlns:a16="http://schemas.microsoft.com/office/drawing/2014/main" id="{47C95A1A-A523-AAB1-B84C-659529F7564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7F11866C-0E2F-DDDD-A9F7-0D561908D9ED}"/>
              </a:ext>
            </a:extLst>
          </p:cNvPr>
          <p:cNvSpPr>
            <a:spLocks noGrp="1"/>
          </p:cNvSpPr>
          <p:nvPr>
            <p:ph type="dt" sz="half" idx="10"/>
          </p:nvPr>
        </p:nvSpPr>
        <p:spPr/>
        <p:txBody>
          <a:bodyPr/>
          <a:lstStyle/>
          <a:p>
            <a:fld id="{0A9FF9CD-19DD-034E-BB33-D80AF0323A07}" type="datetimeFigureOut">
              <a:rPr lang="en-VN" smtClean="0"/>
              <a:t>11/4/26</a:t>
            </a:fld>
            <a:endParaRPr lang="en-VN"/>
          </a:p>
        </p:txBody>
      </p:sp>
      <p:sp>
        <p:nvSpPr>
          <p:cNvPr id="5" name="Footer Placeholder 4">
            <a:extLst>
              <a:ext uri="{FF2B5EF4-FFF2-40B4-BE49-F238E27FC236}">
                <a16:creationId xmlns:a16="http://schemas.microsoft.com/office/drawing/2014/main" id="{95E0A572-5910-1223-0162-C464391F84D1}"/>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51D4BF99-F7DA-0CB3-C5D3-1C5336D2B969}"/>
              </a:ext>
            </a:extLst>
          </p:cNvPr>
          <p:cNvSpPr>
            <a:spLocks noGrp="1"/>
          </p:cNvSpPr>
          <p:nvPr>
            <p:ph type="sldNum" sz="quarter" idx="12"/>
          </p:nvPr>
        </p:nvSpPr>
        <p:spPr/>
        <p:txBody>
          <a:bodyPr/>
          <a:lstStyle/>
          <a:p>
            <a:fld id="{F6AF800A-8FC4-394D-9A3F-679AA55CD21C}" type="slidenum">
              <a:rPr lang="en-VN" smtClean="0"/>
              <a:t>‹#›</a:t>
            </a:fld>
            <a:endParaRPr lang="en-VN"/>
          </a:p>
        </p:txBody>
      </p:sp>
    </p:spTree>
    <p:extLst>
      <p:ext uri="{BB962C8B-B14F-4D97-AF65-F5344CB8AC3E}">
        <p14:creationId xmlns:p14="http://schemas.microsoft.com/office/powerpoint/2010/main" val="28625917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和内容">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36056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A2886D60-212C-4634-8F55-A6168EBEA1D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a:extLst>
              <a:ext uri="{FF2B5EF4-FFF2-40B4-BE49-F238E27FC236}">
                <a16:creationId xmlns:a16="http://schemas.microsoft.com/office/drawing/2014/main" id="{84917901-4DAD-479F-AC91-A6C040FDE258}"/>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47056"/>
          <a:stretch/>
        </p:blipFill>
        <p:spPr>
          <a:xfrm>
            <a:off x="1896437" y="3030408"/>
            <a:ext cx="2457528" cy="1467329"/>
          </a:xfrm>
          <a:prstGeom prst="rect">
            <a:avLst/>
          </a:prstGeom>
        </p:spPr>
      </p:pic>
      <p:pic>
        <p:nvPicPr>
          <p:cNvPr id="9" name="图片 8">
            <a:extLst>
              <a:ext uri="{FF2B5EF4-FFF2-40B4-BE49-F238E27FC236}">
                <a16:creationId xmlns:a16="http://schemas.microsoft.com/office/drawing/2014/main" id="{A7CEC63E-D8F3-4C99-8C19-E063B50406D8}"/>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69295" t="19153" b="9518"/>
          <a:stretch/>
        </p:blipFill>
        <p:spPr>
          <a:xfrm>
            <a:off x="7604077" y="496350"/>
            <a:ext cx="1307532" cy="2174674"/>
          </a:xfrm>
          <a:prstGeom prst="rect">
            <a:avLst/>
          </a:prstGeom>
        </p:spPr>
      </p:pic>
      <p:pic>
        <p:nvPicPr>
          <p:cNvPr id="10" name="图片 9">
            <a:extLst>
              <a:ext uri="{FF2B5EF4-FFF2-40B4-BE49-F238E27FC236}">
                <a16:creationId xmlns:a16="http://schemas.microsoft.com/office/drawing/2014/main" id="{609A0A1A-3E3F-4AED-9628-14DCACFFF591}"/>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32757" r="44843" b="72394"/>
          <a:stretch/>
        </p:blipFill>
        <p:spPr>
          <a:xfrm>
            <a:off x="486737" y="337983"/>
            <a:ext cx="1409700" cy="1243782"/>
          </a:xfrm>
          <a:prstGeom prst="rect">
            <a:avLst/>
          </a:prstGeom>
        </p:spPr>
      </p:pic>
      <p:pic>
        <p:nvPicPr>
          <p:cNvPr id="14" name="图片 13">
            <a:extLst>
              <a:ext uri="{FF2B5EF4-FFF2-40B4-BE49-F238E27FC236}">
                <a16:creationId xmlns:a16="http://schemas.microsoft.com/office/drawing/2014/main" id="{4E3C004E-AD01-4F78-ABDE-9B7C848E6E2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83072" r="64944" b="1"/>
          <a:stretch/>
        </p:blipFill>
        <p:spPr>
          <a:xfrm>
            <a:off x="1478981" y="4875550"/>
            <a:ext cx="1492819" cy="516078"/>
          </a:xfrm>
          <a:prstGeom prst="rect">
            <a:avLst/>
          </a:prstGeom>
        </p:spPr>
      </p:pic>
      <p:pic>
        <p:nvPicPr>
          <p:cNvPr id="15" name="图片 14">
            <a:extLst>
              <a:ext uri="{FF2B5EF4-FFF2-40B4-BE49-F238E27FC236}">
                <a16:creationId xmlns:a16="http://schemas.microsoft.com/office/drawing/2014/main" id="{FD498764-D0B4-4CE1-B2DE-28CD4D512192}"/>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4026" t="35624" r="65269" b="16247"/>
          <a:stretch/>
        </p:blipFill>
        <p:spPr>
          <a:xfrm>
            <a:off x="486737" y="1863926"/>
            <a:ext cx="1307531" cy="1467328"/>
          </a:xfrm>
          <a:prstGeom prst="rect">
            <a:avLst/>
          </a:prstGeom>
        </p:spPr>
      </p:pic>
      <p:pic>
        <p:nvPicPr>
          <p:cNvPr id="16" name="图片 15">
            <a:extLst>
              <a:ext uri="{FF2B5EF4-FFF2-40B4-BE49-F238E27FC236}">
                <a16:creationId xmlns:a16="http://schemas.microsoft.com/office/drawing/2014/main" id="{37D7116D-6EC5-4445-A13C-44D3069C2783}"/>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35446" b="55122"/>
          <a:stretch/>
        </p:blipFill>
        <p:spPr>
          <a:xfrm>
            <a:off x="5600700" y="1154777"/>
            <a:ext cx="1586414" cy="1243782"/>
          </a:xfrm>
          <a:prstGeom prst="rect">
            <a:avLst/>
          </a:prstGeom>
        </p:spPr>
      </p:pic>
    </p:spTree>
    <p:extLst>
      <p:ext uri="{BB962C8B-B14F-4D97-AF65-F5344CB8AC3E}">
        <p14:creationId xmlns:p14="http://schemas.microsoft.com/office/powerpoint/2010/main" val="69934186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781E2C-BB60-D350-53A4-319F0736CE88}"/>
              </a:ext>
            </a:extLst>
          </p:cNvPr>
          <p:cNvSpPr>
            <a:spLocks noGrp="1"/>
          </p:cNvSpPr>
          <p:nvPr>
            <p:ph type="title"/>
          </p:nvPr>
        </p:nvSpPr>
        <p:spPr/>
        <p:txBody>
          <a:bodyPr/>
          <a:lstStyle/>
          <a:p>
            <a:r>
              <a:rPr lang="en-US"/>
              <a:t>Click to edit Master title style</a:t>
            </a:r>
            <a:endParaRPr lang="en-VN"/>
          </a:p>
        </p:txBody>
      </p:sp>
      <p:sp>
        <p:nvSpPr>
          <p:cNvPr id="3" name="Content Placeholder 2">
            <a:extLst>
              <a:ext uri="{FF2B5EF4-FFF2-40B4-BE49-F238E27FC236}">
                <a16:creationId xmlns:a16="http://schemas.microsoft.com/office/drawing/2014/main" id="{9B8CEF23-32D2-4434-F45B-1CC41EBEBD5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374B8F37-595A-A327-5549-BFAE136BF765}"/>
              </a:ext>
            </a:extLst>
          </p:cNvPr>
          <p:cNvSpPr>
            <a:spLocks noGrp="1"/>
          </p:cNvSpPr>
          <p:nvPr>
            <p:ph type="dt" sz="half" idx="10"/>
          </p:nvPr>
        </p:nvSpPr>
        <p:spPr/>
        <p:txBody>
          <a:bodyPr/>
          <a:lstStyle/>
          <a:p>
            <a:fld id="{0A9FF9CD-19DD-034E-BB33-D80AF0323A07}" type="datetimeFigureOut">
              <a:rPr lang="en-VN" smtClean="0"/>
              <a:t>11/4/26</a:t>
            </a:fld>
            <a:endParaRPr lang="en-VN"/>
          </a:p>
        </p:txBody>
      </p:sp>
      <p:sp>
        <p:nvSpPr>
          <p:cNvPr id="5" name="Footer Placeholder 4">
            <a:extLst>
              <a:ext uri="{FF2B5EF4-FFF2-40B4-BE49-F238E27FC236}">
                <a16:creationId xmlns:a16="http://schemas.microsoft.com/office/drawing/2014/main" id="{3616A116-CD92-E5E2-C757-E02EB02E8917}"/>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D1527EDE-32A8-650E-A416-4F13E982CD6F}"/>
              </a:ext>
            </a:extLst>
          </p:cNvPr>
          <p:cNvSpPr>
            <a:spLocks noGrp="1"/>
          </p:cNvSpPr>
          <p:nvPr>
            <p:ph type="sldNum" sz="quarter" idx="12"/>
          </p:nvPr>
        </p:nvSpPr>
        <p:spPr/>
        <p:txBody>
          <a:bodyPr/>
          <a:lstStyle/>
          <a:p>
            <a:fld id="{F6AF800A-8FC4-394D-9A3F-679AA55CD21C}" type="slidenum">
              <a:rPr lang="en-VN" smtClean="0"/>
              <a:t>‹#›</a:t>
            </a:fld>
            <a:endParaRPr lang="en-VN"/>
          </a:p>
        </p:txBody>
      </p:sp>
    </p:spTree>
    <p:extLst>
      <p:ext uri="{BB962C8B-B14F-4D97-AF65-F5344CB8AC3E}">
        <p14:creationId xmlns:p14="http://schemas.microsoft.com/office/powerpoint/2010/main" val="9128211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620559-8CAF-8E1F-8B32-076A84108A2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VN"/>
          </a:p>
        </p:txBody>
      </p:sp>
      <p:sp>
        <p:nvSpPr>
          <p:cNvPr id="3" name="Text Placeholder 2">
            <a:extLst>
              <a:ext uri="{FF2B5EF4-FFF2-40B4-BE49-F238E27FC236}">
                <a16:creationId xmlns:a16="http://schemas.microsoft.com/office/drawing/2014/main" id="{D73A97ED-3BC5-2610-837D-48CD12A91A2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1C870C6-1AAE-A2E9-1DC5-5C99B677991D}"/>
              </a:ext>
            </a:extLst>
          </p:cNvPr>
          <p:cNvSpPr>
            <a:spLocks noGrp="1"/>
          </p:cNvSpPr>
          <p:nvPr>
            <p:ph type="dt" sz="half" idx="10"/>
          </p:nvPr>
        </p:nvSpPr>
        <p:spPr/>
        <p:txBody>
          <a:bodyPr/>
          <a:lstStyle/>
          <a:p>
            <a:fld id="{0A9FF9CD-19DD-034E-BB33-D80AF0323A07}" type="datetimeFigureOut">
              <a:rPr lang="en-VN" smtClean="0"/>
              <a:t>11/4/26</a:t>
            </a:fld>
            <a:endParaRPr lang="en-VN"/>
          </a:p>
        </p:txBody>
      </p:sp>
      <p:sp>
        <p:nvSpPr>
          <p:cNvPr id="5" name="Footer Placeholder 4">
            <a:extLst>
              <a:ext uri="{FF2B5EF4-FFF2-40B4-BE49-F238E27FC236}">
                <a16:creationId xmlns:a16="http://schemas.microsoft.com/office/drawing/2014/main" id="{E53EE9E1-D189-1FF3-3229-B78F2FF3FCD0}"/>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1F6B88FF-E840-B1B4-BBE9-AF3BF7866D17}"/>
              </a:ext>
            </a:extLst>
          </p:cNvPr>
          <p:cNvSpPr>
            <a:spLocks noGrp="1"/>
          </p:cNvSpPr>
          <p:nvPr>
            <p:ph type="sldNum" sz="quarter" idx="12"/>
          </p:nvPr>
        </p:nvSpPr>
        <p:spPr/>
        <p:txBody>
          <a:bodyPr/>
          <a:lstStyle/>
          <a:p>
            <a:fld id="{F6AF800A-8FC4-394D-9A3F-679AA55CD21C}" type="slidenum">
              <a:rPr lang="en-VN" smtClean="0"/>
              <a:t>‹#›</a:t>
            </a:fld>
            <a:endParaRPr lang="en-VN"/>
          </a:p>
        </p:txBody>
      </p:sp>
    </p:spTree>
    <p:extLst>
      <p:ext uri="{BB962C8B-B14F-4D97-AF65-F5344CB8AC3E}">
        <p14:creationId xmlns:p14="http://schemas.microsoft.com/office/powerpoint/2010/main" val="38408283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4D37A2-B525-2CC4-5A97-399932AF8054}"/>
              </a:ext>
            </a:extLst>
          </p:cNvPr>
          <p:cNvSpPr>
            <a:spLocks noGrp="1"/>
          </p:cNvSpPr>
          <p:nvPr>
            <p:ph type="title"/>
          </p:nvPr>
        </p:nvSpPr>
        <p:spPr/>
        <p:txBody>
          <a:bodyPr/>
          <a:lstStyle/>
          <a:p>
            <a:r>
              <a:rPr lang="en-US"/>
              <a:t>Click to edit Master title style</a:t>
            </a:r>
            <a:endParaRPr lang="en-VN"/>
          </a:p>
        </p:txBody>
      </p:sp>
      <p:sp>
        <p:nvSpPr>
          <p:cNvPr id="3" name="Content Placeholder 2">
            <a:extLst>
              <a:ext uri="{FF2B5EF4-FFF2-40B4-BE49-F238E27FC236}">
                <a16:creationId xmlns:a16="http://schemas.microsoft.com/office/drawing/2014/main" id="{DC32AE41-D74C-B938-9532-3BCEE4FEB3E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Content Placeholder 3">
            <a:extLst>
              <a:ext uri="{FF2B5EF4-FFF2-40B4-BE49-F238E27FC236}">
                <a16:creationId xmlns:a16="http://schemas.microsoft.com/office/drawing/2014/main" id="{F9B5E7A0-1EC5-7CF7-4BE4-14EF229873C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5" name="Date Placeholder 4">
            <a:extLst>
              <a:ext uri="{FF2B5EF4-FFF2-40B4-BE49-F238E27FC236}">
                <a16:creationId xmlns:a16="http://schemas.microsoft.com/office/drawing/2014/main" id="{9467EAF4-82BF-8347-EE97-55975781AC8E}"/>
              </a:ext>
            </a:extLst>
          </p:cNvPr>
          <p:cNvSpPr>
            <a:spLocks noGrp="1"/>
          </p:cNvSpPr>
          <p:nvPr>
            <p:ph type="dt" sz="half" idx="10"/>
          </p:nvPr>
        </p:nvSpPr>
        <p:spPr/>
        <p:txBody>
          <a:bodyPr/>
          <a:lstStyle/>
          <a:p>
            <a:fld id="{0A9FF9CD-19DD-034E-BB33-D80AF0323A07}" type="datetimeFigureOut">
              <a:rPr lang="en-VN" smtClean="0"/>
              <a:t>11/4/26</a:t>
            </a:fld>
            <a:endParaRPr lang="en-VN"/>
          </a:p>
        </p:txBody>
      </p:sp>
      <p:sp>
        <p:nvSpPr>
          <p:cNvPr id="6" name="Footer Placeholder 5">
            <a:extLst>
              <a:ext uri="{FF2B5EF4-FFF2-40B4-BE49-F238E27FC236}">
                <a16:creationId xmlns:a16="http://schemas.microsoft.com/office/drawing/2014/main" id="{ED7DF400-06FB-49AC-B4C0-06F9EACB28BF}"/>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B7356E98-3023-A3C1-2A1D-379619E66CE7}"/>
              </a:ext>
            </a:extLst>
          </p:cNvPr>
          <p:cNvSpPr>
            <a:spLocks noGrp="1"/>
          </p:cNvSpPr>
          <p:nvPr>
            <p:ph type="sldNum" sz="quarter" idx="12"/>
          </p:nvPr>
        </p:nvSpPr>
        <p:spPr/>
        <p:txBody>
          <a:bodyPr/>
          <a:lstStyle/>
          <a:p>
            <a:fld id="{F6AF800A-8FC4-394D-9A3F-679AA55CD21C}" type="slidenum">
              <a:rPr lang="en-VN" smtClean="0"/>
              <a:t>‹#›</a:t>
            </a:fld>
            <a:endParaRPr lang="en-VN"/>
          </a:p>
        </p:txBody>
      </p:sp>
    </p:spTree>
    <p:extLst>
      <p:ext uri="{BB962C8B-B14F-4D97-AF65-F5344CB8AC3E}">
        <p14:creationId xmlns:p14="http://schemas.microsoft.com/office/powerpoint/2010/main" val="40720305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2EF363-A0B8-10B9-19F1-FAFEB41AA83E}"/>
              </a:ext>
            </a:extLst>
          </p:cNvPr>
          <p:cNvSpPr>
            <a:spLocks noGrp="1"/>
          </p:cNvSpPr>
          <p:nvPr>
            <p:ph type="title"/>
          </p:nvPr>
        </p:nvSpPr>
        <p:spPr>
          <a:xfrm>
            <a:off x="839788" y="365125"/>
            <a:ext cx="10515600" cy="1325563"/>
          </a:xfrm>
        </p:spPr>
        <p:txBody>
          <a:bodyPr/>
          <a:lstStyle/>
          <a:p>
            <a:r>
              <a:rPr lang="en-US"/>
              <a:t>Click to edit Master title style</a:t>
            </a:r>
            <a:endParaRPr lang="en-VN"/>
          </a:p>
        </p:txBody>
      </p:sp>
      <p:sp>
        <p:nvSpPr>
          <p:cNvPr id="3" name="Text Placeholder 2">
            <a:extLst>
              <a:ext uri="{FF2B5EF4-FFF2-40B4-BE49-F238E27FC236}">
                <a16:creationId xmlns:a16="http://schemas.microsoft.com/office/drawing/2014/main" id="{DB870B3C-3578-287F-06D6-69BBC8BCF1A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6F51BCA-CA87-8057-AE7B-F7846951724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5" name="Text Placeholder 4">
            <a:extLst>
              <a:ext uri="{FF2B5EF4-FFF2-40B4-BE49-F238E27FC236}">
                <a16:creationId xmlns:a16="http://schemas.microsoft.com/office/drawing/2014/main" id="{2D64CD33-5C72-2ACA-5785-063182362F4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9643BC3-9223-0049-B703-F049D3536C9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7" name="Date Placeholder 6">
            <a:extLst>
              <a:ext uri="{FF2B5EF4-FFF2-40B4-BE49-F238E27FC236}">
                <a16:creationId xmlns:a16="http://schemas.microsoft.com/office/drawing/2014/main" id="{2886B757-0508-6278-8DFF-47B608771619}"/>
              </a:ext>
            </a:extLst>
          </p:cNvPr>
          <p:cNvSpPr>
            <a:spLocks noGrp="1"/>
          </p:cNvSpPr>
          <p:nvPr>
            <p:ph type="dt" sz="half" idx="10"/>
          </p:nvPr>
        </p:nvSpPr>
        <p:spPr/>
        <p:txBody>
          <a:bodyPr/>
          <a:lstStyle/>
          <a:p>
            <a:fld id="{0A9FF9CD-19DD-034E-BB33-D80AF0323A07}" type="datetimeFigureOut">
              <a:rPr lang="en-VN" smtClean="0"/>
              <a:t>11/4/26</a:t>
            </a:fld>
            <a:endParaRPr lang="en-VN"/>
          </a:p>
        </p:txBody>
      </p:sp>
      <p:sp>
        <p:nvSpPr>
          <p:cNvPr id="8" name="Footer Placeholder 7">
            <a:extLst>
              <a:ext uri="{FF2B5EF4-FFF2-40B4-BE49-F238E27FC236}">
                <a16:creationId xmlns:a16="http://schemas.microsoft.com/office/drawing/2014/main" id="{3FCE9BDF-24D0-15F3-4DF0-541A2A88190B}"/>
              </a:ext>
            </a:extLst>
          </p:cNvPr>
          <p:cNvSpPr>
            <a:spLocks noGrp="1"/>
          </p:cNvSpPr>
          <p:nvPr>
            <p:ph type="ftr" sz="quarter" idx="11"/>
          </p:nvPr>
        </p:nvSpPr>
        <p:spPr/>
        <p:txBody>
          <a:bodyPr/>
          <a:lstStyle/>
          <a:p>
            <a:endParaRPr lang="en-VN"/>
          </a:p>
        </p:txBody>
      </p:sp>
      <p:sp>
        <p:nvSpPr>
          <p:cNvPr id="9" name="Slide Number Placeholder 8">
            <a:extLst>
              <a:ext uri="{FF2B5EF4-FFF2-40B4-BE49-F238E27FC236}">
                <a16:creationId xmlns:a16="http://schemas.microsoft.com/office/drawing/2014/main" id="{A530E7BE-936E-4709-7F50-E9B1E2029284}"/>
              </a:ext>
            </a:extLst>
          </p:cNvPr>
          <p:cNvSpPr>
            <a:spLocks noGrp="1"/>
          </p:cNvSpPr>
          <p:nvPr>
            <p:ph type="sldNum" sz="quarter" idx="12"/>
          </p:nvPr>
        </p:nvSpPr>
        <p:spPr/>
        <p:txBody>
          <a:bodyPr/>
          <a:lstStyle/>
          <a:p>
            <a:fld id="{F6AF800A-8FC4-394D-9A3F-679AA55CD21C}" type="slidenum">
              <a:rPr lang="en-VN" smtClean="0"/>
              <a:t>‹#›</a:t>
            </a:fld>
            <a:endParaRPr lang="en-VN"/>
          </a:p>
        </p:txBody>
      </p:sp>
    </p:spTree>
    <p:extLst>
      <p:ext uri="{BB962C8B-B14F-4D97-AF65-F5344CB8AC3E}">
        <p14:creationId xmlns:p14="http://schemas.microsoft.com/office/powerpoint/2010/main" val="3704180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68459D-A51C-FEB3-DB57-385C83F35803}"/>
              </a:ext>
            </a:extLst>
          </p:cNvPr>
          <p:cNvSpPr>
            <a:spLocks noGrp="1"/>
          </p:cNvSpPr>
          <p:nvPr>
            <p:ph type="title"/>
          </p:nvPr>
        </p:nvSpPr>
        <p:spPr/>
        <p:txBody>
          <a:bodyPr/>
          <a:lstStyle/>
          <a:p>
            <a:r>
              <a:rPr lang="en-US"/>
              <a:t>Click to edit Master title style</a:t>
            </a:r>
            <a:endParaRPr lang="en-VN"/>
          </a:p>
        </p:txBody>
      </p:sp>
      <p:sp>
        <p:nvSpPr>
          <p:cNvPr id="3" name="Date Placeholder 2">
            <a:extLst>
              <a:ext uri="{FF2B5EF4-FFF2-40B4-BE49-F238E27FC236}">
                <a16:creationId xmlns:a16="http://schemas.microsoft.com/office/drawing/2014/main" id="{51DA50B9-C093-1936-0F78-C5EB258370BD}"/>
              </a:ext>
            </a:extLst>
          </p:cNvPr>
          <p:cNvSpPr>
            <a:spLocks noGrp="1"/>
          </p:cNvSpPr>
          <p:nvPr>
            <p:ph type="dt" sz="half" idx="10"/>
          </p:nvPr>
        </p:nvSpPr>
        <p:spPr/>
        <p:txBody>
          <a:bodyPr/>
          <a:lstStyle/>
          <a:p>
            <a:fld id="{0A9FF9CD-19DD-034E-BB33-D80AF0323A07}" type="datetimeFigureOut">
              <a:rPr lang="en-VN" smtClean="0"/>
              <a:t>11/4/26</a:t>
            </a:fld>
            <a:endParaRPr lang="en-VN"/>
          </a:p>
        </p:txBody>
      </p:sp>
      <p:sp>
        <p:nvSpPr>
          <p:cNvPr id="4" name="Footer Placeholder 3">
            <a:extLst>
              <a:ext uri="{FF2B5EF4-FFF2-40B4-BE49-F238E27FC236}">
                <a16:creationId xmlns:a16="http://schemas.microsoft.com/office/drawing/2014/main" id="{445A8A4D-CDC5-1106-2C2C-2CA27175BD9E}"/>
              </a:ext>
            </a:extLst>
          </p:cNvPr>
          <p:cNvSpPr>
            <a:spLocks noGrp="1"/>
          </p:cNvSpPr>
          <p:nvPr>
            <p:ph type="ftr" sz="quarter" idx="11"/>
          </p:nvPr>
        </p:nvSpPr>
        <p:spPr/>
        <p:txBody>
          <a:bodyPr/>
          <a:lstStyle/>
          <a:p>
            <a:endParaRPr lang="en-VN"/>
          </a:p>
        </p:txBody>
      </p:sp>
      <p:sp>
        <p:nvSpPr>
          <p:cNvPr id="5" name="Slide Number Placeholder 4">
            <a:extLst>
              <a:ext uri="{FF2B5EF4-FFF2-40B4-BE49-F238E27FC236}">
                <a16:creationId xmlns:a16="http://schemas.microsoft.com/office/drawing/2014/main" id="{CC3DBF65-3DD6-A839-D98C-D06EC38B6B04}"/>
              </a:ext>
            </a:extLst>
          </p:cNvPr>
          <p:cNvSpPr>
            <a:spLocks noGrp="1"/>
          </p:cNvSpPr>
          <p:nvPr>
            <p:ph type="sldNum" sz="quarter" idx="12"/>
          </p:nvPr>
        </p:nvSpPr>
        <p:spPr/>
        <p:txBody>
          <a:bodyPr/>
          <a:lstStyle/>
          <a:p>
            <a:fld id="{F6AF800A-8FC4-394D-9A3F-679AA55CD21C}" type="slidenum">
              <a:rPr lang="en-VN" smtClean="0"/>
              <a:t>‹#›</a:t>
            </a:fld>
            <a:endParaRPr lang="en-VN"/>
          </a:p>
        </p:txBody>
      </p:sp>
    </p:spTree>
    <p:extLst>
      <p:ext uri="{BB962C8B-B14F-4D97-AF65-F5344CB8AC3E}">
        <p14:creationId xmlns:p14="http://schemas.microsoft.com/office/powerpoint/2010/main" val="11834757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C59806E-06D0-0B58-FCB7-565A2C1BCE63}"/>
              </a:ext>
            </a:extLst>
          </p:cNvPr>
          <p:cNvSpPr>
            <a:spLocks noGrp="1"/>
          </p:cNvSpPr>
          <p:nvPr>
            <p:ph type="dt" sz="half" idx="10"/>
          </p:nvPr>
        </p:nvSpPr>
        <p:spPr/>
        <p:txBody>
          <a:bodyPr/>
          <a:lstStyle/>
          <a:p>
            <a:fld id="{0A9FF9CD-19DD-034E-BB33-D80AF0323A07}" type="datetimeFigureOut">
              <a:rPr lang="en-VN" smtClean="0"/>
              <a:t>11/4/26</a:t>
            </a:fld>
            <a:endParaRPr lang="en-VN"/>
          </a:p>
        </p:txBody>
      </p:sp>
      <p:sp>
        <p:nvSpPr>
          <p:cNvPr id="3" name="Footer Placeholder 2">
            <a:extLst>
              <a:ext uri="{FF2B5EF4-FFF2-40B4-BE49-F238E27FC236}">
                <a16:creationId xmlns:a16="http://schemas.microsoft.com/office/drawing/2014/main" id="{61DAA85C-731A-EF0F-0B2A-7033E1BE8AB9}"/>
              </a:ext>
            </a:extLst>
          </p:cNvPr>
          <p:cNvSpPr>
            <a:spLocks noGrp="1"/>
          </p:cNvSpPr>
          <p:nvPr>
            <p:ph type="ftr" sz="quarter" idx="11"/>
          </p:nvPr>
        </p:nvSpPr>
        <p:spPr/>
        <p:txBody>
          <a:bodyPr/>
          <a:lstStyle/>
          <a:p>
            <a:endParaRPr lang="en-VN"/>
          </a:p>
        </p:txBody>
      </p:sp>
      <p:sp>
        <p:nvSpPr>
          <p:cNvPr id="4" name="Slide Number Placeholder 3">
            <a:extLst>
              <a:ext uri="{FF2B5EF4-FFF2-40B4-BE49-F238E27FC236}">
                <a16:creationId xmlns:a16="http://schemas.microsoft.com/office/drawing/2014/main" id="{348ECBAA-BDD2-D684-35CA-2366C2966170}"/>
              </a:ext>
            </a:extLst>
          </p:cNvPr>
          <p:cNvSpPr>
            <a:spLocks noGrp="1"/>
          </p:cNvSpPr>
          <p:nvPr>
            <p:ph type="sldNum" sz="quarter" idx="12"/>
          </p:nvPr>
        </p:nvSpPr>
        <p:spPr/>
        <p:txBody>
          <a:bodyPr/>
          <a:lstStyle/>
          <a:p>
            <a:fld id="{F6AF800A-8FC4-394D-9A3F-679AA55CD21C}" type="slidenum">
              <a:rPr lang="en-VN" smtClean="0"/>
              <a:t>‹#›</a:t>
            </a:fld>
            <a:endParaRPr lang="en-VN"/>
          </a:p>
        </p:txBody>
      </p:sp>
    </p:spTree>
    <p:extLst>
      <p:ext uri="{BB962C8B-B14F-4D97-AF65-F5344CB8AC3E}">
        <p14:creationId xmlns:p14="http://schemas.microsoft.com/office/powerpoint/2010/main" val="2672185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A6A038-E9B6-18A1-CF81-35B334AF4C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VN"/>
          </a:p>
        </p:txBody>
      </p:sp>
      <p:sp>
        <p:nvSpPr>
          <p:cNvPr id="3" name="Content Placeholder 2">
            <a:extLst>
              <a:ext uri="{FF2B5EF4-FFF2-40B4-BE49-F238E27FC236}">
                <a16:creationId xmlns:a16="http://schemas.microsoft.com/office/drawing/2014/main" id="{14E0B4A4-EBFF-178B-69C8-B8AEAB10C7B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Text Placeholder 3">
            <a:extLst>
              <a:ext uri="{FF2B5EF4-FFF2-40B4-BE49-F238E27FC236}">
                <a16:creationId xmlns:a16="http://schemas.microsoft.com/office/drawing/2014/main" id="{6C297168-7C2F-FA21-F2EC-4BAD188D7C7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487320A-50EC-BFD1-4174-6FF47690D497}"/>
              </a:ext>
            </a:extLst>
          </p:cNvPr>
          <p:cNvSpPr>
            <a:spLocks noGrp="1"/>
          </p:cNvSpPr>
          <p:nvPr>
            <p:ph type="dt" sz="half" idx="10"/>
          </p:nvPr>
        </p:nvSpPr>
        <p:spPr/>
        <p:txBody>
          <a:bodyPr/>
          <a:lstStyle/>
          <a:p>
            <a:fld id="{0A9FF9CD-19DD-034E-BB33-D80AF0323A07}" type="datetimeFigureOut">
              <a:rPr lang="en-VN" smtClean="0"/>
              <a:t>11/4/26</a:t>
            </a:fld>
            <a:endParaRPr lang="en-VN"/>
          </a:p>
        </p:txBody>
      </p:sp>
      <p:sp>
        <p:nvSpPr>
          <p:cNvPr id="6" name="Footer Placeholder 5">
            <a:extLst>
              <a:ext uri="{FF2B5EF4-FFF2-40B4-BE49-F238E27FC236}">
                <a16:creationId xmlns:a16="http://schemas.microsoft.com/office/drawing/2014/main" id="{347281F7-1121-39ED-8DFA-A48F96EF3FD6}"/>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547FF665-C57A-0F41-7834-AAEA1074D0CB}"/>
              </a:ext>
            </a:extLst>
          </p:cNvPr>
          <p:cNvSpPr>
            <a:spLocks noGrp="1"/>
          </p:cNvSpPr>
          <p:nvPr>
            <p:ph type="sldNum" sz="quarter" idx="12"/>
          </p:nvPr>
        </p:nvSpPr>
        <p:spPr/>
        <p:txBody>
          <a:bodyPr/>
          <a:lstStyle/>
          <a:p>
            <a:fld id="{F6AF800A-8FC4-394D-9A3F-679AA55CD21C}" type="slidenum">
              <a:rPr lang="en-VN" smtClean="0"/>
              <a:t>‹#›</a:t>
            </a:fld>
            <a:endParaRPr lang="en-VN"/>
          </a:p>
        </p:txBody>
      </p:sp>
    </p:spTree>
    <p:extLst>
      <p:ext uri="{BB962C8B-B14F-4D97-AF65-F5344CB8AC3E}">
        <p14:creationId xmlns:p14="http://schemas.microsoft.com/office/powerpoint/2010/main" val="36256091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21FB2D-3E84-3DAC-E62D-4BAFA8A4D1A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VN"/>
          </a:p>
        </p:txBody>
      </p:sp>
      <p:sp>
        <p:nvSpPr>
          <p:cNvPr id="3" name="Picture Placeholder 2">
            <a:extLst>
              <a:ext uri="{FF2B5EF4-FFF2-40B4-BE49-F238E27FC236}">
                <a16:creationId xmlns:a16="http://schemas.microsoft.com/office/drawing/2014/main" id="{A6041BF5-482F-4987-4F44-61C2C7A75D7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VN"/>
          </a:p>
        </p:txBody>
      </p:sp>
      <p:sp>
        <p:nvSpPr>
          <p:cNvPr id="4" name="Text Placeholder 3">
            <a:extLst>
              <a:ext uri="{FF2B5EF4-FFF2-40B4-BE49-F238E27FC236}">
                <a16:creationId xmlns:a16="http://schemas.microsoft.com/office/drawing/2014/main" id="{98C5E223-7C79-CF9E-1330-9A812EF2EFA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87977CB-2019-7EAD-09E3-2A89E7473666}"/>
              </a:ext>
            </a:extLst>
          </p:cNvPr>
          <p:cNvSpPr>
            <a:spLocks noGrp="1"/>
          </p:cNvSpPr>
          <p:nvPr>
            <p:ph type="dt" sz="half" idx="10"/>
          </p:nvPr>
        </p:nvSpPr>
        <p:spPr/>
        <p:txBody>
          <a:bodyPr/>
          <a:lstStyle/>
          <a:p>
            <a:fld id="{0A9FF9CD-19DD-034E-BB33-D80AF0323A07}" type="datetimeFigureOut">
              <a:rPr lang="en-VN" smtClean="0"/>
              <a:t>11/4/26</a:t>
            </a:fld>
            <a:endParaRPr lang="en-VN"/>
          </a:p>
        </p:txBody>
      </p:sp>
      <p:sp>
        <p:nvSpPr>
          <p:cNvPr id="6" name="Footer Placeholder 5">
            <a:extLst>
              <a:ext uri="{FF2B5EF4-FFF2-40B4-BE49-F238E27FC236}">
                <a16:creationId xmlns:a16="http://schemas.microsoft.com/office/drawing/2014/main" id="{0D3A260D-B89B-2AF9-2B5E-ABB92E56083A}"/>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120D9734-CA6E-E7A2-15D0-687C4FAC36A2}"/>
              </a:ext>
            </a:extLst>
          </p:cNvPr>
          <p:cNvSpPr>
            <a:spLocks noGrp="1"/>
          </p:cNvSpPr>
          <p:nvPr>
            <p:ph type="sldNum" sz="quarter" idx="12"/>
          </p:nvPr>
        </p:nvSpPr>
        <p:spPr/>
        <p:txBody>
          <a:bodyPr/>
          <a:lstStyle/>
          <a:p>
            <a:fld id="{F6AF800A-8FC4-394D-9A3F-679AA55CD21C}" type="slidenum">
              <a:rPr lang="en-VN" smtClean="0"/>
              <a:t>‹#›</a:t>
            </a:fld>
            <a:endParaRPr lang="en-VN"/>
          </a:p>
        </p:txBody>
      </p:sp>
    </p:spTree>
    <p:extLst>
      <p:ext uri="{BB962C8B-B14F-4D97-AF65-F5344CB8AC3E}">
        <p14:creationId xmlns:p14="http://schemas.microsoft.com/office/powerpoint/2010/main" val="9003712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F136D18-FCE9-3E59-E933-DBDA04343C7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VN"/>
          </a:p>
        </p:txBody>
      </p:sp>
      <p:sp>
        <p:nvSpPr>
          <p:cNvPr id="3" name="Text Placeholder 2">
            <a:extLst>
              <a:ext uri="{FF2B5EF4-FFF2-40B4-BE49-F238E27FC236}">
                <a16:creationId xmlns:a16="http://schemas.microsoft.com/office/drawing/2014/main" id="{74760AC3-224A-AA20-8426-C5F18D886C6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D3A9EB01-17D6-5D03-A553-623364BD704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9FF9CD-19DD-034E-BB33-D80AF0323A07}" type="datetimeFigureOut">
              <a:rPr lang="en-VN" smtClean="0"/>
              <a:t>11/4/26</a:t>
            </a:fld>
            <a:endParaRPr lang="en-VN"/>
          </a:p>
        </p:txBody>
      </p:sp>
      <p:sp>
        <p:nvSpPr>
          <p:cNvPr id="5" name="Footer Placeholder 4">
            <a:extLst>
              <a:ext uri="{FF2B5EF4-FFF2-40B4-BE49-F238E27FC236}">
                <a16:creationId xmlns:a16="http://schemas.microsoft.com/office/drawing/2014/main" id="{8FD43F38-5655-6EC8-8415-3C1295858DE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VN"/>
          </a:p>
        </p:txBody>
      </p:sp>
      <p:sp>
        <p:nvSpPr>
          <p:cNvPr id="6" name="Slide Number Placeholder 5">
            <a:extLst>
              <a:ext uri="{FF2B5EF4-FFF2-40B4-BE49-F238E27FC236}">
                <a16:creationId xmlns:a16="http://schemas.microsoft.com/office/drawing/2014/main" id="{E8B7E9E8-FDB7-E1A2-FEE7-BD131CDD398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6AF800A-8FC4-394D-9A3F-679AA55CD21C}" type="slidenum">
              <a:rPr lang="en-VN" smtClean="0"/>
              <a:t>‹#›</a:t>
            </a:fld>
            <a:endParaRPr lang="en-VN"/>
          </a:p>
        </p:txBody>
      </p:sp>
    </p:spTree>
    <p:extLst>
      <p:ext uri="{BB962C8B-B14F-4D97-AF65-F5344CB8AC3E}">
        <p14:creationId xmlns:p14="http://schemas.microsoft.com/office/powerpoint/2010/main" val="2531938880"/>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 id="2147483778" r:id="rId12"/>
    <p:sldLayoutId id="2147483779"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sv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40.sv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0.sv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0.sv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sv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microsoft.com/office/2007/relationships/hdphoto" Target="../media/hdphoto5.wdp"/><Relationship Id="rId5" Type="http://schemas.openxmlformats.org/officeDocument/2006/relationships/image" Target="../media/image50.png"/><Relationship Id="rId4" Type="http://schemas.microsoft.com/office/2007/relationships/hdphoto" Target="../media/hdphoto4.wdp"/></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21.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0.svg"/><Relationship Id="rId5" Type="http://schemas.openxmlformats.org/officeDocument/2006/relationships/image" Target="../media/image19.svg"/><Relationship Id="rId4" Type="http://schemas.openxmlformats.org/officeDocument/2006/relationships/image" Target="../media/image18.svg"/></Relationships>
</file>

<file path=ppt/slides/_rels/slide2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33.svg"/></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image" Target="../media/image57.svg"/><Relationship Id="rId3" Type="http://schemas.openxmlformats.org/officeDocument/2006/relationships/image" Target="../media/image52.jpeg"/><Relationship Id="rId7" Type="http://schemas.openxmlformats.org/officeDocument/2006/relationships/image" Target="../media/image56.sv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55.svg"/><Relationship Id="rId5" Type="http://schemas.openxmlformats.org/officeDocument/2006/relationships/image" Target="../media/image54.svg"/><Relationship Id="rId4" Type="http://schemas.openxmlformats.org/officeDocument/2006/relationships/image" Target="../media/image53.svg"/><Relationship Id="rId9" Type="http://schemas.openxmlformats.org/officeDocument/2006/relationships/image" Target="../media/image58.emf"/></Relationships>
</file>

<file path=ppt/slides/_rels/slide2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40.svg"/><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svg"/><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0.svg"/><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microsoft.com/office/2007/relationships/hdphoto" Target="../media/hdphoto5.wdp"/><Relationship Id="rId5" Type="http://schemas.openxmlformats.org/officeDocument/2006/relationships/image" Target="../media/image50.png"/><Relationship Id="rId4" Type="http://schemas.microsoft.com/office/2007/relationships/hdphoto" Target="../media/hdphoto4.wdp"/></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61.png"/><Relationship Id="rId4" Type="http://schemas.openxmlformats.org/officeDocument/2006/relationships/image" Target="../media/image40.svg"/></Relationships>
</file>

<file path=ppt/slides/_rels/slide29.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62.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0.svg"/><Relationship Id="rId5" Type="http://schemas.openxmlformats.org/officeDocument/2006/relationships/image" Target="../media/image19.svg"/><Relationship Id="rId4" Type="http://schemas.openxmlformats.org/officeDocument/2006/relationships/image" Target="../media/image18.sv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2.png"/></Relationships>
</file>

<file path=ppt/slides/_rels/slide30.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63.pn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65.png"/><Relationship Id="rId7" Type="http://schemas.openxmlformats.org/officeDocument/2006/relationships/image" Target="../media/image67.png"/><Relationship Id="rId2" Type="http://schemas.openxmlformats.org/officeDocument/2006/relationships/image" Target="../media/image64.jpeg"/><Relationship Id="rId1" Type="http://schemas.openxmlformats.org/officeDocument/2006/relationships/slideLayout" Target="../slideLayouts/slideLayout2.xml"/><Relationship Id="rId6" Type="http://schemas.microsoft.com/office/2007/relationships/hdphoto" Target="../media/hdphoto8.wdp"/><Relationship Id="rId11" Type="http://schemas.openxmlformats.org/officeDocument/2006/relationships/image" Target="../media/image69.png"/><Relationship Id="rId5" Type="http://schemas.openxmlformats.org/officeDocument/2006/relationships/image" Target="../media/image66.png"/><Relationship Id="rId10" Type="http://schemas.microsoft.com/office/2007/relationships/hdphoto" Target="../media/hdphoto10.wdp"/><Relationship Id="rId4" Type="http://schemas.microsoft.com/office/2007/relationships/hdphoto" Target="../media/hdphoto7.wdp"/><Relationship Id="rId9" Type="http://schemas.openxmlformats.org/officeDocument/2006/relationships/image" Target="../media/image68.png"/></Relationships>
</file>

<file path=ppt/slides/_rels/slide32.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audio" Target="../media/audio1.wav"/><Relationship Id="rId1" Type="http://schemas.openxmlformats.org/officeDocument/2006/relationships/slideLayout" Target="../slideLayouts/slideLayout2.xml"/><Relationship Id="rId5" Type="http://schemas.microsoft.com/office/2007/relationships/hdphoto" Target="../media/hdphoto11.wdp"/><Relationship Id="rId4" Type="http://schemas.openxmlformats.org/officeDocument/2006/relationships/image" Target="../media/image71.png"/></Relationships>
</file>

<file path=ppt/slides/_rels/slide33.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70.jpg"/><Relationship Id="rId1" Type="http://schemas.openxmlformats.org/officeDocument/2006/relationships/slideLayout" Target="../slideLayouts/slideLayout2.xml"/><Relationship Id="rId4" Type="http://schemas.openxmlformats.org/officeDocument/2006/relationships/image" Target="../media/image40.svg"/></Relationships>
</file>

<file path=ppt/slides/_rels/slide35.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svg"/><Relationship Id="rId1" Type="http://schemas.openxmlformats.org/officeDocument/2006/relationships/slideLayout" Target="../slideLayouts/slideLayout7.xml"/><Relationship Id="rId4" Type="http://schemas.openxmlformats.org/officeDocument/2006/relationships/image" Target="../media/image27.svg"/></Relationships>
</file>

<file path=ppt/slides/_rels/slide37.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sv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microsoft.com/office/2007/relationships/hdphoto" Target="../media/hdphoto2.wdp"/><Relationship Id="rId4" Type="http://schemas.openxmlformats.org/officeDocument/2006/relationships/image" Target="../media/image24.png"/></Relationships>
</file>

<file path=ppt/slides/_rels/slide4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xml"/><Relationship Id="rId1" Type="http://schemas.openxmlformats.org/officeDocument/2006/relationships/slideLayout" Target="../slideLayouts/slideLayout13.xml"/><Relationship Id="rId5" Type="http://schemas.openxmlformats.org/officeDocument/2006/relationships/image" Target="../media/image75.png"/><Relationship Id="rId4" Type="http://schemas.openxmlformats.org/officeDocument/2006/relationships/image" Target="../media/image74.png"/></Relationships>
</file>

<file path=ppt/slides/_rels/slide5.xml.rels><?xml version="1.0" encoding="UTF-8" standalone="yes"?>
<Relationships xmlns="http://schemas.openxmlformats.org/package/2006/relationships"><Relationship Id="rId3" Type="http://schemas.openxmlformats.org/officeDocument/2006/relationships/image" Target="../media/image26.svg"/><Relationship Id="rId7" Type="http://schemas.openxmlformats.org/officeDocument/2006/relationships/image" Target="../media/image30.png"/><Relationship Id="rId2" Type="http://schemas.openxmlformats.org/officeDocument/2006/relationships/image" Target="../media/image25.svg"/><Relationship Id="rId1" Type="http://schemas.openxmlformats.org/officeDocument/2006/relationships/slideLayout" Target="../slideLayouts/slideLayout7.xml"/><Relationship Id="rId6" Type="http://schemas.openxmlformats.org/officeDocument/2006/relationships/image" Target="../media/image29.svg"/><Relationship Id="rId5" Type="http://schemas.openxmlformats.org/officeDocument/2006/relationships/image" Target="../media/image28.svg"/><Relationship Id="rId4" Type="http://schemas.openxmlformats.org/officeDocument/2006/relationships/image" Target="../media/image27.svg"/></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31.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0.svg"/><Relationship Id="rId5" Type="http://schemas.openxmlformats.org/officeDocument/2006/relationships/image" Target="../media/image19.svg"/><Relationship Id="rId4" Type="http://schemas.openxmlformats.org/officeDocument/2006/relationships/image" Target="../media/image18.svg"/></Relationships>
</file>

<file path=ppt/slides/_rels/slide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33.svg"/></Relationships>
</file>

<file path=ppt/slides/_rels/slide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6.png"/></Relationships>
</file>

<file path=ppt/slides/_rels/slide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9">
            <a:extLst>
              <a:ext uri="{FF2B5EF4-FFF2-40B4-BE49-F238E27FC236}">
                <a16:creationId xmlns:a16="http://schemas.microsoft.com/office/drawing/2014/main" id="{5280EFAA-BA98-4F89-A0DA-896FEC1E8B2D}"/>
              </a:ext>
            </a:extLst>
          </p:cNvPr>
          <p:cNvPicPr>
            <a:picLocks noChangeAspect="1"/>
          </p:cNvPicPr>
          <p:nvPr/>
        </p:nvPicPr>
        <p:blipFill rotWithShape="1">
          <a:blip r:embed="rId2">
            <a:extLst>
              <a:ext uri="{28A0092B-C50C-407E-A947-70E740481C1C}">
                <a14:useLocalDpi xmlns:a14="http://schemas.microsoft.com/office/drawing/2010/main" val="0"/>
              </a:ext>
            </a:extLst>
          </a:blip>
          <a:srcRect l="2969" r="2969"/>
          <a:stretch/>
        </p:blipFill>
        <p:spPr>
          <a:xfrm rot="5400000">
            <a:off x="2667000" y="-2706268"/>
            <a:ext cx="6858000" cy="12192000"/>
          </a:xfrm>
          <a:prstGeom prst="rect">
            <a:avLst/>
          </a:prstGeom>
        </p:spPr>
      </p:pic>
      <p:pic>
        <p:nvPicPr>
          <p:cNvPr id="3" name="图片 20">
            <a:extLst>
              <a:ext uri="{FF2B5EF4-FFF2-40B4-BE49-F238E27FC236}">
                <a16:creationId xmlns:a16="http://schemas.microsoft.com/office/drawing/2014/main" id="{9512F3A2-2E76-4B91-A52F-1ECFF7D09FA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4495"/>
          <a:stretch/>
        </p:blipFill>
        <p:spPr>
          <a:xfrm>
            <a:off x="883599" y="273050"/>
            <a:ext cx="10424802" cy="6311900"/>
          </a:xfrm>
          <a:prstGeom prst="rect">
            <a:avLst/>
          </a:prstGeom>
        </p:spPr>
      </p:pic>
      <p:pic>
        <p:nvPicPr>
          <p:cNvPr id="4" name="图片 30">
            <a:extLst>
              <a:ext uri="{FF2B5EF4-FFF2-40B4-BE49-F238E27FC236}">
                <a16:creationId xmlns:a16="http://schemas.microsoft.com/office/drawing/2014/main" id="{9000342A-A045-4F46-81ED-13168E11906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0256" t="63692" r="-1198" b="22414"/>
          <a:stretch/>
        </p:blipFill>
        <p:spPr>
          <a:xfrm>
            <a:off x="5842000" y="3432997"/>
            <a:ext cx="3771900" cy="1028700"/>
          </a:xfrm>
          <a:custGeom>
            <a:avLst/>
            <a:gdLst>
              <a:gd name="connsiteX0" fmla="*/ 3683182 w 3771900"/>
              <a:gd name="connsiteY0" fmla="*/ 0 h 1028700"/>
              <a:gd name="connsiteX1" fmla="*/ 3771900 w 3771900"/>
              <a:gd name="connsiteY1" fmla="*/ 0 h 1028700"/>
              <a:gd name="connsiteX2" fmla="*/ 3771900 w 3771900"/>
              <a:gd name="connsiteY2" fmla="*/ 1028700 h 1028700"/>
              <a:gd name="connsiteX3" fmla="*/ 0 w 3771900"/>
              <a:gd name="connsiteY3" fmla="*/ 1028700 h 1028700"/>
              <a:gd name="connsiteX4" fmla="*/ 0 w 3771900"/>
              <a:gd name="connsiteY4" fmla="*/ 914400 h 1028700"/>
              <a:gd name="connsiteX5" fmla="*/ 3683182 w 3771900"/>
              <a:gd name="connsiteY5" fmla="*/ 914400 h 1028700"/>
              <a:gd name="connsiteX6" fmla="*/ 3683182 w 3771900"/>
              <a:gd name="connsiteY6" fmla="*/ 0 h 102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71900" h="1028700">
                <a:moveTo>
                  <a:pt x="3683182" y="0"/>
                </a:moveTo>
                <a:lnTo>
                  <a:pt x="3771900" y="0"/>
                </a:lnTo>
                <a:lnTo>
                  <a:pt x="3771900" y="1028700"/>
                </a:lnTo>
                <a:lnTo>
                  <a:pt x="0" y="1028700"/>
                </a:lnTo>
                <a:lnTo>
                  <a:pt x="0" y="914400"/>
                </a:lnTo>
                <a:lnTo>
                  <a:pt x="3683182" y="914400"/>
                </a:lnTo>
                <a:lnTo>
                  <a:pt x="3683182" y="0"/>
                </a:lnTo>
                <a:close/>
              </a:path>
            </a:pathLst>
          </a:custGeom>
          <a:effectLst>
            <a:glow rad="101600">
              <a:schemeClr val="bg1">
                <a:alpha val="60000"/>
              </a:schemeClr>
            </a:glow>
          </a:effectLst>
        </p:spPr>
      </p:pic>
      <p:pic>
        <p:nvPicPr>
          <p:cNvPr id="5" name="图片 19">
            <a:extLst>
              <a:ext uri="{FF2B5EF4-FFF2-40B4-BE49-F238E27FC236}">
                <a16:creationId xmlns:a16="http://schemas.microsoft.com/office/drawing/2014/main" id="{12E5A3E9-2099-4F69-B6D2-3F88469E62C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256434">
            <a:off x="9684175" y="267537"/>
            <a:ext cx="2084414" cy="2084414"/>
          </a:xfrm>
          <a:prstGeom prst="rect">
            <a:avLst/>
          </a:prstGeom>
        </p:spPr>
      </p:pic>
      <p:pic>
        <p:nvPicPr>
          <p:cNvPr id="8" name="图片 59">
            <a:extLst>
              <a:ext uri="{FF2B5EF4-FFF2-40B4-BE49-F238E27FC236}">
                <a16:creationId xmlns:a16="http://schemas.microsoft.com/office/drawing/2014/main" id="{2DB0F56E-7A9D-4BC7-9DA2-9D6B58ACDE8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73992" y="5895930"/>
            <a:ext cx="2324100" cy="961344"/>
          </a:xfrm>
          <a:prstGeom prst="rect">
            <a:avLst/>
          </a:prstGeom>
        </p:spPr>
      </p:pic>
      <p:pic>
        <p:nvPicPr>
          <p:cNvPr id="15" name="Picture 14">
            <a:extLst>
              <a:ext uri="{FF2B5EF4-FFF2-40B4-BE49-F238E27FC236}">
                <a16:creationId xmlns:a16="http://schemas.microsoft.com/office/drawing/2014/main" id="{62280F71-494C-7A5E-8E22-5AB91BC702A7}"/>
              </a:ext>
            </a:extLst>
          </p:cNvPr>
          <p:cNvPicPr>
            <a:picLocks noChangeAspect="1"/>
          </p:cNvPicPr>
          <p:nvPr/>
        </p:nvPicPr>
        <p:blipFill>
          <a:blip r:embed="rId7"/>
          <a:stretch>
            <a:fillRect/>
          </a:stretch>
        </p:blipFill>
        <p:spPr>
          <a:xfrm>
            <a:off x="4015870" y="1282780"/>
            <a:ext cx="5779509" cy="1072989"/>
          </a:xfrm>
          <a:prstGeom prst="rect">
            <a:avLst/>
          </a:prstGeom>
        </p:spPr>
      </p:pic>
      <p:pic>
        <p:nvPicPr>
          <p:cNvPr id="13" name="Picture 12" descr="A cartoon of a child sleeping in a bed&#10;&#10;Description automatically generated">
            <a:extLst>
              <a:ext uri="{FF2B5EF4-FFF2-40B4-BE49-F238E27FC236}">
                <a16:creationId xmlns:a16="http://schemas.microsoft.com/office/drawing/2014/main" id="{80AA1D05-56F8-1A8C-427F-E4ED9A1B6DE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899667" y="3638549"/>
            <a:ext cx="4683460" cy="4162425"/>
          </a:xfrm>
          <a:prstGeom prst="rect">
            <a:avLst/>
          </a:prstGeom>
        </p:spPr>
      </p:pic>
      <p:pic>
        <p:nvPicPr>
          <p:cNvPr id="17" name="Picture 16" descr="A cartoon of a person covering her face with her hands&#10;&#10;Description automatically generated">
            <a:extLst>
              <a:ext uri="{FF2B5EF4-FFF2-40B4-BE49-F238E27FC236}">
                <a16:creationId xmlns:a16="http://schemas.microsoft.com/office/drawing/2014/main" id="{5F175C29-6941-04B1-1D72-AA05D13C8C2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6461" y="3507967"/>
            <a:ext cx="3283014" cy="3156419"/>
          </a:xfrm>
          <a:prstGeom prst="rect">
            <a:avLst/>
          </a:prstGeom>
        </p:spPr>
      </p:pic>
      <p:pic>
        <p:nvPicPr>
          <p:cNvPr id="7" name="Picture 6">
            <a:extLst>
              <a:ext uri="{FF2B5EF4-FFF2-40B4-BE49-F238E27FC236}">
                <a16:creationId xmlns:a16="http://schemas.microsoft.com/office/drawing/2014/main" id="{37D8A8F3-2952-7EC0-8FF3-C93EB794ECC2}"/>
              </a:ext>
            </a:extLst>
          </p:cNvPr>
          <p:cNvPicPr>
            <a:picLocks noChangeAspect="1"/>
          </p:cNvPicPr>
          <p:nvPr/>
        </p:nvPicPr>
        <p:blipFill>
          <a:blip r:embed="rId10"/>
          <a:stretch>
            <a:fillRect/>
          </a:stretch>
        </p:blipFill>
        <p:spPr>
          <a:xfrm>
            <a:off x="1406933" y="1882855"/>
            <a:ext cx="2310584" cy="1072989"/>
          </a:xfrm>
          <a:prstGeom prst="rect">
            <a:avLst/>
          </a:prstGeom>
        </p:spPr>
      </p:pic>
      <p:pic>
        <p:nvPicPr>
          <p:cNvPr id="9" name="Picture 8">
            <a:extLst>
              <a:ext uri="{FF2B5EF4-FFF2-40B4-BE49-F238E27FC236}">
                <a16:creationId xmlns:a16="http://schemas.microsoft.com/office/drawing/2014/main" id="{A9C49BB2-7007-A61A-EF3B-13849AC93EDE}"/>
              </a:ext>
            </a:extLst>
          </p:cNvPr>
          <p:cNvPicPr>
            <a:picLocks noChangeAspect="1"/>
          </p:cNvPicPr>
          <p:nvPr/>
        </p:nvPicPr>
        <p:blipFill>
          <a:blip r:embed="rId11"/>
          <a:stretch>
            <a:fillRect/>
          </a:stretch>
        </p:blipFill>
        <p:spPr>
          <a:xfrm>
            <a:off x="2487963" y="2463781"/>
            <a:ext cx="8035224" cy="3359187"/>
          </a:xfrm>
          <a:prstGeom prst="rect">
            <a:avLst/>
          </a:prstGeom>
        </p:spPr>
      </p:pic>
    </p:spTree>
    <p:extLst>
      <p:ext uri="{BB962C8B-B14F-4D97-AF65-F5344CB8AC3E}">
        <p14:creationId xmlns:p14="http://schemas.microsoft.com/office/powerpoint/2010/main" val="162411100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par>
                                <p:cTn id="13" presetID="22" presetClass="entr" presetSubtype="4"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17">
            <a:extLst>
              <a:ext uri="{FF2B5EF4-FFF2-40B4-BE49-F238E27FC236}">
                <a16:creationId xmlns:a16="http://schemas.microsoft.com/office/drawing/2014/main" id="{B9DD474D-7516-4C04-8A33-A7BE544131AB}"/>
              </a:ext>
            </a:extLst>
          </p:cNvPr>
          <p:cNvSpPr/>
          <p:nvPr userDrawn="1"/>
        </p:nvSpPr>
        <p:spPr>
          <a:xfrm>
            <a:off x="447040" y="426720"/>
            <a:ext cx="11298555" cy="6004560"/>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字魂64号-萌趣软糖体"/>
              <a:cs typeface="+mn-cs"/>
            </a:endParaRPr>
          </a:p>
        </p:txBody>
      </p:sp>
      <p:pic>
        <p:nvPicPr>
          <p:cNvPr id="6" name="Picture 5">
            <a:extLst>
              <a:ext uri="{FF2B5EF4-FFF2-40B4-BE49-F238E27FC236}">
                <a16:creationId xmlns:a16="http://schemas.microsoft.com/office/drawing/2014/main" id="{E66239EA-E14A-0D18-D096-0D505DB224CD}"/>
              </a:ext>
            </a:extLst>
          </p:cNvPr>
          <p:cNvPicPr>
            <a:picLocks noChangeAspect="1"/>
          </p:cNvPicPr>
          <p:nvPr/>
        </p:nvPicPr>
        <p:blipFill>
          <a:blip r:embed="rId2"/>
          <a:stretch>
            <a:fillRect/>
          </a:stretch>
        </p:blipFill>
        <p:spPr>
          <a:xfrm>
            <a:off x="1158173" y="1847628"/>
            <a:ext cx="4232534" cy="2863492"/>
          </a:xfrm>
          <a:prstGeom prst="rect">
            <a:avLst/>
          </a:prstGeom>
        </p:spPr>
      </p:pic>
      <p:grpSp>
        <p:nvGrpSpPr>
          <p:cNvPr id="11" name="Group 10">
            <a:extLst>
              <a:ext uri="{FF2B5EF4-FFF2-40B4-BE49-F238E27FC236}">
                <a16:creationId xmlns:a16="http://schemas.microsoft.com/office/drawing/2014/main" id="{D3398CBA-BB73-7837-B42D-04A4746D01B4}"/>
              </a:ext>
            </a:extLst>
          </p:cNvPr>
          <p:cNvGrpSpPr/>
          <p:nvPr/>
        </p:nvGrpSpPr>
        <p:grpSpPr>
          <a:xfrm>
            <a:off x="5645888" y="2546616"/>
            <a:ext cx="5730949" cy="1415265"/>
            <a:chOff x="304800" y="2057400"/>
            <a:chExt cx="8452053" cy="2062165"/>
          </a:xfrm>
        </p:grpSpPr>
        <p:pic>
          <p:nvPicPr>
            <p:cNvPr id="12" name="Picture 25">
              <a:extLst>
                <a:ext uri="{FF2B5EF4-FFF2-40B4-BE49-F238E27FC236}">
                  <a16:creationId xmlns:a16="http://schemas.microsoft.com/office/drawing/2014/main" id="{91128FB8-CCF6-BE41-7F29-ED3E78EEE289}"/>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04800" y="2057400"/>
              <a:ext cx="8452053" cy="2062165"/>
            </a:xfrm>
            <a:prstGeom prst="rect">
              <a:avLst/>
            </a:prstGeom>
          </p:spPr>
        </p:pic>
        <p:sp>
          <p:nvSpPr>
            <p:cNvPr id="13" name="TextBox 12">
              <a:extLst>
                <a:ext uri="{FF2B5EF4-FFF2-40B4-BE49-F238E27FC236}">
                  <a16:creationId xmlns:a16="http://schemas.microsoft.com/office/drawing/2014/main" id="{25CEE3FB-64FA-77B3-30E7-E855D4AC6E40}"/>
                </a:ext>
              </a:extLst>
            </p:cNvPr>
            <p:cNvSpPr txBox="1"/>
            <p:nvPr/>
          </p:nvSpPr>
          <p:spPr>
            <a:xfrm>
              <a:off x="906836" y="2287400"/>
              <a:ext cx="7381222" cy="1210835"/>
            </a:xfrm>
            <a:prstGeom prst="rect">
              <a:avLst/>
            </a:prstGeom>
            <a:noFill/>
          </p:spPr>
          <p:txBody>
            <a:bodyPr wrap="square">
              <a:spAutoFit/>
            </a:bodyPr>
            <a:lstStyle/>
            <a:p>
              <a:pPr marL="0" marR="66040" lvl="0" indent="0" algn="ctr" defTabSz="914400" rtl="0" eaLnBrk="0" fontAlgn="auto" latinLnBrk="0" hangingPunct="0">
                <a:lnSpc>
                  <a:spcPct val="100000"/>
                </a:lnSpc>
                <a:spcBef>
                  <a:spcPts val="0"/>
                </a:spcBef>
                <a:spcAft>
                  <a:spcPts val="0"/>
                </a:spcAft>
                <a:buClrTx/>
                <a:buSzTx/>
                <a:buFontTx/>
                <a:buNone/>
                <a:tabLst>
                  <a:tab pos="1348105" algn="l"/>
                </a:tabLst>
                <a:defRPr/>
              </a:pPr>
              <a:r>
                <a:rPr kumimoji="0" lang="vi-VN" sz="4800" b="1" i="1"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Đánh đập</a:t>
              </a:r>
              <a:endPar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grpSp>
    </p:spTree>
    <p:extLst>
      <p:ext uri="{BB962C8B-B14F-4D97-AF65-F5344CB8AC3E}">
        <p14:creationId xmlns:p14="http://schemas.microsoft.com/office/powerpoint/2010/main" val="41099173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17">
            <a:extLst>
              <a:ext uri="{FF2B5EF4-FFF2-40B4-BE49-F238E27FC236}">
                <a16:creationId xmlns:a16="http://schemas.microsoft.com/office/drawing/2014/main" id="{B9DD474D-7516-4C04-8A33-A7BE544131AB}"/>
              </a:ext>
            </a:extLst>
          </p:cNvPr>
          <p:cNvSpPr/>
          <p:nvPr userDrawn="1"/>
        </p:nvSpPr>
        <p:spPr>
          <a:xfrm>
            <a:off x="447040" y="426720"/>
            <a:ext cx="11298555" cy="6004560"/>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字魂64号-萌趣软糖体"/>
              <a:cs typeface="+mn-cs"/>
            </a:endParaRPr>
          </a:p>
        </p:txBody>
      </p:sp>
      <p:grpSp>
        <p:nvGrpSpPr>
          <p:cNvPr id="11" name="Group 10">
            <a:extLst>
              <a:ext uri="{FF2B5EF4-FFF2-40B4-BE49-F238E27FC236}">
                <a16:creationId xmlns:a16="http://schemas.microsoft.com/office/drawing/2014/main" id="{D3398CBA-BB73-7837-B42D-04A4746D01B4}"/>
              </a:ext>
            </a:extLst>
          </p:cNvPr>
          <p:cNvGrpSpPr/>
          <p:nvPr/>
        </p:nvGrpSpPr>
        <p:grpSpPr>
          <a:xfrm>
            <a:off x="5645888" y="2546616"/>
            <a:ext cx="5730949" cy="2086126"/>
            <a:chOff x="304800" y="2057400"/>
            <a:chExt cx="8452053" cy="2062165"/>
          </a:xfrm>
        </p:grpSpPr>
        <p:pic>
          <p:nvPicPr>
            <p:cNvPr id="12" name="Picture 25">
              <a:extLst>
                <a:ext uri="{FF2B5EF4-FFF2-40B4-BE49-F238E27FC236}">
                  <a16:creationId xmlns:a16="http://schemas.microsoft.com/office/drawing/2014/main" id="{91128FB8-CCF6-BE41-7F29-ED3E78EEE289}"/>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a:off x="304800" y="2057400"/>
              <a:ext cx="8452053" cy="2062165"/>
            </a:xfrm>
            <a:prstGeom prst="rect">
              <a:avLst/>
            </a:prstGeom>
          </p:spPr>
        </p:pic>
        <p:sp>
          <p:nvSpPr>
            <p:cNvPr id="13" name="TextBox 12">
              <a:extLst>
                <a:ext uri="{FF2B5EF4-FFF2-40B4-BE49-F238E27FC236}">
                  <a16:creationId xmlns:a16="http://schemas.microsoft.com/office/drawing/2014/main" id="{25CEE3FB-64FA-77B3-30E7-E855D4AC6E40}"/>
                </a:ext>
              </a:extLst>
            </p:cNvPr>
            <p:cNvSpPr txBox="1"/>
            <p:nvPr/>
          </p:nvSpPr>
          <p:spPr>
            <a:xfrm>
              <a:off x="1753426" y="2057400"/>
              <a:ext cx="5719191" cy="1916721"/>
            </a:xfrm>
            <a:prstGeom prst="rect">
              <a:avLst/>
            </a:prstGeom>
            <a:noFill/>
          </p:spPr>
          <p:txBody>
            <a:bodyPr wrap="square">
              <a:spAutoFit/>
            </a:bodyPr>
            <a:lstStyle/>
            <a:p>
              <a:pPr marL="0" marR="66040" lvl="0" indent="0" algn="ctr" defTabSz="914400" rtl="0" eaLnBrk="0" fontAlgn="auto" latinLnBrk="0" hangingPunct="0">
                <a:lnSpc>
                  <a:spcPct val="100000"/>
                </a:lnSpc>
                <a:spcBef>
                  <a:spcPts val="0"/>
                </a:spcBef>
                <a:spcAft>
                  <a:spcPts val="0"/>
                </a:spcAft>
                <a:buClrTx/>
                <a:buSzTx/>
                <a:buFontTx/>
                <a:buNone/>
                <a:tabLst>
                  <a:tab pos="1348105" algn="l"/>
                </a:tabLst>
                <a:defRPr/>
              </a:pPr>
              <a:r>
                <a:rPr kumimoji="0" lang="vi-VN" sz="6000" b="1" i="1"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Lăng mạ, xúc phạm</a:t>
              </a:r>
              <a:endParaRPr kumimoji="0" lang="en-US" sz="60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grpSp>
      <p:pic>
        <p:nvPicPr>
          <p:cNvPr id="4" name="Picture 3">
            <a:extLst>
              <a:ext uri="{FF2B5EF4-FFF2-40B4-BE49-F238E27FC236}">
                <a16:creationId xmlns:a16="http://schemas.microsoft.com/office/drawing/2014/main" id="{78076315-0083-4C9B-AE4B-5FB00EC11F16}"/>
              </a:ext>
            </a:extLst>
          </p:cNvPr>
          <p:cNvPicPr>
            <a:picLocks noChangeAspect="1"/>
          </p:cNvPicPr>
          <p:nvPr/>
        </p:nvPicPr>
        <p:blipFill>
          <a:blip r:embed="rId3"/>
          <a:stretch>
            <a:fillRect/>
          </a:stretch>
        </p:blipFill>
        <p:spPr>
          <a:xfrm>
            <a:off x="968226" y="1913862"/>
            <a:ext cx="4420371" cy="2987638"/>
          </a:xfrm>
          <a:prstGeom prst="rect">
            <a:avLst/>
          </a:prstGeom>
        </p:spPr>
      </p:pic>
    </p:spTree>
    <p:extLst>
      <p:ext uri="{BB962C8B-B14F-4D97-AF65-F5344CB8AC3E}">
        <p14:creationId xmlns:p14="http://schemas.microsoft.com/office/powerpoint/2010/main" val="18247345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17">
            <a:extLst>
              <a:ext uri="{FF2B5EF4-FFF2-40B4-BE49-F238E27FC236}">
                <a16:creationId xmlns:a16="http://schemas.microsoft.com/office/drawing/2014/main" id="{B9DD474D-7516-4C04-8A33-A7BE544131AB}"/>
              </a:ext>
            </a:extLst>
          </p:cNvPr>
          <p:cNvSpPr/>
          <p:nvPr userDrawn="1"/>
        </p:nvSpPr>
        <p:spPr>
          <a:xfrm>
            <a:off x="447040" y="426720"/>
            <a:ext cx="11298555" cy="6004560"/>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字魂64号-萌趣软糖体"/>
              <a:cs typeface="+mn-cs"/>
            </a:endParaRPr>
          </a:p>
        </p:txBody>
      </p:sp>
      <p:grpSp>
        <p:nvGrpSpPr>
          <p:cNvPr id="11" name="Group 10">
            <a:extLst>
              <a:ext uri="{FF2B5EF4-FFF2-40B4-BE49-F238E27FC236}">
                <a16:creationId xmlns:a16="http://schemas.microsoft.com/office/drawing/2014/main" id="{D3398CBA-BB73-7837-B42D-04A4746D01B4}"/>
              </a:ext>
            </a:extLst>
          </p:cNvPr>
          <p:cNvGrpSpPr/>
          <p:nvPr/>
        </p:nvGrpSpPr>
        <p:grpSpPr>
          <a:xfrm>
            <a:off x="5645888" y="2546616"/>
            <a:ext cx="5730949" cy="2086126"/>
            <a:chOff x="304800" y="2057400"/>
            <a:chExt cx="8452053" cy="2062165"/>
          </a:xfrm>
        </p:grpSpPr>
        <p:pic>
          <p:nvPicPr>
            <p:cNvPr id="12" name="Picture 25">
              <a:extLst>
                <a:ext uri="{FF2B5EF4-FFF2-40B4-BE49-F238E27FC236}">
                  <a16:creationId xmlns:a16="http://schemas.microsoft.com/office/drawing/2014/main" id="{91128FB8-CCF6-BE41-7F29-ED3E78EEE289}"/>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a:off x="304800" y="2057400"/>
              <a:ext cx="8452053" cy="2062165"/>
            </a:xfrm>
            <a:prstGeom prst="rect">
              <a:avLst/>
            </a:prstGeom>
          </p:spPr>
        </p:pic>
        <p:sp>
          <p:nvSpPr>
            <p:cNvPr id="13" name="TextBox 12">
              <a:extLst>
                <a:ext uri="{FF2B5EF4-FFF2-40B4-BE49-F238E27FC236}">
                  <a16:creationId xmlns:a16="http://schemas.microsoft.com/office/drawing/2014/main" id="{25CEE3FB-64FA-77B3-30E7-E855D4AC6E40}"/>
                </a:ext>
              </a:extLst>
            </p:cNvPr>
            <p:cNvSpPr txBox="1"/>
            <p:nvPr/>
          </p:nvSpPr>
          <p:spPr>
            <a:xfrm>
              <a:off x="906836" y="2287400"/>
              <a:ext cx="7381222" cy="1551631"/>
            </a:xfrm>
            <a:prstGeom prst="rect">
              <a:avLst/>
            </a:prstGeom>
            <a:noFill/>
          </p:spPr>
          <p:txBody>
            <a:bodyPr wrap="square">
              <a:spAutoFit/>
            </a:bodyPr>
            <a:lstStyle/>
            <a:p>
              <a:pPr marL="0" marR="66040" lvl="0" indent="0" algn="ctr" defTabSz="914400" rtl="0" eaLnBrk="0" fontAlgn="auto" latinLnBrk="0" hangingPunct="0">
                <a:lnSpc>
                  <a:spcPct val="100000"/>
                </a:lnSpc>
                <a:spcBef>
                  <a:spcPts val="0"/>
                </a:spcBef>
                <a:spcAft>
                  <a:spcPts val="0"/>
                </a:spcAft>
                <a:buClrTx/>
                <a:buSzTx/>
                <a:buFontTx/>
                <a:buNone/>
                <a:tabLst>
                  <a:tab pos="1348105" algn="l"/>
                </a:tabLst>
                <a:defRPr/>
              </a:pPr>
              <a:r>
                <a:rPr lang="en-US" sz="4800" b="1" i="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Ngược</a:t>
              </a:r>
              <a:r>
                <a:rPr lang="en-US" sz="4800" b="1" i="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800" b="1" i="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đãi</a:t>
              </a:r>
              <a:r>
                <a:rPr lang="en-US" sz="4800" b="1" i="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l</a:t>
              </a:r>
              <a:r>
                <a:rPr kumimoji="0" lang="vi-VN" sz="4800" b="1" i="1"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ạm dụng sức lao động</a:t>
              </a:r>
              <a:endPar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grpSp>
      <p:pic>
        <p:nvPicPr>
          <p:cNvPr id="2" name="Picture 1">
            <a:extLst>
              <a:ext uri="{FF2B5EF4-FFF2-40B4-BE49-F238E27FC236}">
                <a16:creationId xmlns:a16="http://schemas.microsoft.com/office/drawing/2014/main" id="{118B18C8-EBA8-6617-A3B2-8B2F02E13094}"/>
              </a:ext>
            </a:extLst>
          </p:cNvPr>
          <p:cNvPicPr>
            <a:picLocks noChangeAspect="1"/>
          </p:cNvPicPr>
          <p:nvPr/>
        </p:nvPicPr>
        <p:blipFill>
          <a:blip r:embed="rId3"/>
          <a:stretch>
            <a:fillRect/>
          </a:stretch>
        </p:blipFill>
        <p:spPr>
          <a:xfrm>
            <a:off x="933449" y="2137145"/>
            <a:ext cx="4254552" cy="2870790"/>
          </a:xfrm>
          <a:prstGeom prst="rect">
            <a:avLst/>
          </a:prstGeom>
        </p:spPr>
      </p:pic>
    </p:spTree>
    <p:extLst>
      <p:ext uri="{BB962C8B-B14F-4D97-AF65-F5344CB8AC3E}">
        <p14:creationId xmlns:p14="http://schemas.microsoft.com/office/powerpoint/2010/main" val="27972214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17">
            <a:extLst>
              <a:ext uri="{FF2B5EF4-FFF2-40B4-BE49-F238E27FC236}">
                <a16:creationId xmlns:a16="http://schemas.microsoft.com/office/drawing/2014/main" id="{B9DD474D-7516-4C04-8A33-A7BE544131AB}"/>
              </a:ext>
            </a:extLst>
          </p:cNvPr>
          <p:cNvSpPr/>
          <p:nvPr userDrawn="1"/>
        </p:nvSpPr>
        <p:spPr>
          <a:xfrm>
            <a:off x="447040" y="426720"/>
            <a:ext cx="11298555" cy="6004560"/>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字魂64号-萌趣软糖体"/>
              <a:cs typeface="+mn-cs"/>
            </a:endParaRPr>
          </a:p>
        </p:txBody>
      </p:sp>
      <p:grpSp>
        <p:nvGrpSpPr>
          <p:cNvPr id="11" name="Group 10">
            <a:extLst>
              <a:ext uri="{FF2B5EF4-FFF2-40B4-BE49-F238E27FC236}">
                <a16:creationId xmlns:a16="http://schemas.microsoft.com/office/drawing/2014/main" id="{D3398CBA-BB73-7837-B42D-04A4746D01B4}"/>
              </a:ext>
            </a:extLst>
          </p:cNvPr>
          <p:cNvGrpSpPr/>
          <p:nvPr/>
        </p:nvGrpSpPr>
        <p:grpSpPr>
          <a:xfrm>
            <a:off x="5645888" y="2546616"/>
            <a:ext cx="5730949" cy="2086126"/>
            <a:chOff x="304800" y="2057400"/>
            <a:chExt cx="8452053" cy="2062165"/>
          </a:xfrm>
        </p:grpSpPr>
        <p:pic>
          <p:nvPicPr>
            <p:cNvPr id="12" name="Picture 25">
              <a:extLst>
                <a:ext uri="{FF2B5EF4-FFF2-40B4-BE49-F238E27FC236}">
                  <a16:creationId xmlns:a16="http://schemas.microsoft.com/office/drawing/2014/main" id="{91128FB8-CCF6-BE41-7F29-ED3E78EEE289}"/>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a:off x="304800" y="2057400"/>
              <a:ext cx="8452053" cy="2062165"/>
            </a:xfrm>
            <a:prstGeom prst="rect">
              <a:avLst/>
            </a:prstGeom>
          </p:spPr>
        </p:pic>
        <p:sp>
          <p:nvSpPr>
            <p:cNvPr id="13" name="TextBox 12">
              <a:extLst>
                <a:ext uri="{FF2B5EF4-FFF2-40B4-BE49-F238E27FC236}">
                  <a16:creationId xmlns:a16="http://schemas.microsoft.com/office/drawing/2014/main" id="{25CEE3FB-64FA-77B3-30E7-E855D4AC6E40}"/>
                </a:ext>
              </a:extLst>
            </p:cNvPr>
            <p:cNvSpPr txBox="1"/>
            <p:nvPr/>
          </p:nvSpPr>
          <p:spPr>
            <a:xfrm>
              <a:off x="906836" y="2287400"/>
              <a:ext cx="7381222" cy="1429935"/>
            </a:xfrm>
            <a:prstGeom prst="rect">
              <a:avLst/>
            </a:prstGeom>
            <a:noFill/>
          </p:spPr>
          <p:txBody>
            <a:bodyPr wrap="square">
              <a:spAutoFit/>
            </a:bodyPr>
            <a:lstStyle/>
            <a:p>
              <a:pPr marL="0" marR="66040" lvl="0" indent="0" algn="ctr" defTabSz="914400" rtl="0" eaLnBrk="0" fontAlgn="auto" latinLnBrk="0" hangingPunct="0">
                <a:lnSpc>
                  <a:spcPct val="100000"/>
                </a:lnSpc>
                <a:spcBef>
                  <a:spcPts val="0"/>
                </a:spcBef>
                <a:spcAft>
                  <a:spcPts val="0"/>
                </a:spcAft>
                <a:buClrTx/>
                <a:buSzTx/>
                <a:buFontTx/>
                <a:buNone/>
                <a:tabLst>
                  <a:tab pos="1348105" algn="l"/>
                </a:tabLst>
                <a:defRPr/>
              </a:pPr>
              <a:r>
                <a:rPr kumimoji="0" lang="vi-VN" sz="4400" b="1" i="1"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Đụng chạm cơ thể ở vùng mặc đồ bơi.</a:t>
              </a:r>
              <a:endPar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grpSp>
      <p:pic>
        <p:nvPicPr>
          <p:cNvPr id="5" name="Picture 4">
            <a:extLst>
              <a:ext uri="{FF2B5EF4-FFF2-40B4-BE49-F238E27FC236}">
                <a16:creationId xmlns:a16="http://schemas.microsoft.com/office/drawing/2014/main" id="{1DBC783F-1999-72B2-6EC9-80903F325F7B}"/>
              </a:ext>
            </a:extLst>
          </p:cNvPr>
          <p:cNvPicPr>
            <a:picLocks noChangeAspect="1"/>
          </p:cNvPicPr>
          <p:nvPr/>
        </p:nvPicPr>
        <p:blipFill>
          <a:blip r:embed="rId3"/>
          <a:stretch>
            <a:fillRect/>
          </a:stretch>
        </p:blipFill>
        <p:spPr>
          <a:xfrm>
            <a:off x="826348" y="2232837"/>
            <a:ext cx="4438391" cy="3032716"/>
          </a:xfrm>
          <a:prstGeom prst="rect">
            <a:avLst/>
          </a:prstGeom>
        </p:spPr>
      </p:pic>
    </p:spTree>
    <p:extLst>
      <p:ext uri="{BB962C8B-B14F-4D97-AF65-F5344CB8AC3E}">
        <p14:creationId xmlns:p14="http://schemas.microsoft.com/office/powerpoint/2010/main" val="20523608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17">
            <a:extLst>
              <a:ext uri="{FF2B5EF4-FFF2-40B4-BE49-F238E27FC236}">
                <a16:creationId xmlns:a16="http://schemas.microsoft.com/office/drawing/2014/main" id="{B9DD474D-7516-4C04-8A33-A7BE544131AB}"/>
              </a:ext>
            </a:extLst>
          </p:cNvPr>
          <p:cNvSpPr/>
          <p:nvPr userDrawn="1"/>
        </p:nvSpPr>
        <p:spPr>
          <a:xfrm>
            <a:off x="447040" y="426720"/>
            <a:ext cx="11298555" cy="6004560"/>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字魂64号-萌趣软糖体"/>
              <a:cs typeface="+mn-cs"/>
            </a:endParaRPr>
          </a:p>
        </p:txBody>
      </p:sp>
      <p:grpSp>
        <p:nvGrpSpPr>
          <p:cNvPr id="11" name="Group 10">
            <a:extLst>
              <a:ext uri="{FF2B5EF4-FFF2-40B4-BE49-F238E27FC236}">
                <a16:creationId xmlns:a16="http://schemas.microsoft.com/office/drawing/2014/main" id="{D3398CBA-BB73-7837-B42D-04A4746D01B4}"/>
              </a:ext>
            </a:extLst>
          </p:cNvPr>
          <p:cNvGrpSpPr/>
          <p:nvPr/>
        </p:nvGrpSpPr>
        <p:grpSpPr>
          <a:xfrm>
            <a:off x="5645888" y="2716736"/>
            <a:ext cx="5730949" cy="1429961"/>
            <a:chOff x="304800" y="2057400"/>
            <a:chExt cx="8452053" cy="2062165"/>
          </a:xfrm>
        </p:grpSpPr>
        <p:pic>
          <p:nvPicPr>
            <p:cNvPr id="12" name="Picture 25">
              <a:extLst>
                <a:ext uri="{FF2B5EF4-FFF2-40B4-BE49-F238E27FC236}">
                  <a16:creationId xmlns:a16="http://schemas.microsoft.com/office/drawing/2014/main" id="{91128FB8-CCF6-BE41-7F29-ED3E78EEE289}"/>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a:off x="304800" y="2057400"/>
              <a:ext cx="8452053" cy="2062165"/>
            </a:xfrm>
            <a:prstGeom prst="rect">
              <a:avLst/>
            </a:prstGeom>
          </p:spPr>
        </p:pic>
        <p:sp>
          <p:nvSpPr>
            <p:cNvPr id="13" name="TextBox 12">
              <a:extLst>
                <a:ext uri="{FF2B5EF4-FFF2-40B4-BE49-F238E27FC236}">
                  <a16:creationId xmlns:a16="http://schemas.microsoft.com/office/drawing/2014/main" id="{25CEE3FB-64FA-77B3-30E7-E855D4AC6E40}"/>
                </a:ext>
              </a:extLst>
            </p:cNvPr>
            <p:cNvSpPr txBox="1"/>
            <p:nvPr/>
          </p:nvSpPr>
          <p:spPr>
            <a:xfrm>
              <a:off x="891156" y="2456066"/>
              <a:ext cx="7381222" cy="1198391"/>
            </a:xfrm>
            <a:prstGeom prst="rect">
              <a:avLst/>
            </a:prstGeom>
            <a:noFill/>
          </p:spPr>
          <p:txBody>
            <a:bodyPr wrap="square">
              <a:spAutoFit/>
            </a:bodyPr>
            <a:lstStyle/>
            <a:p>
              <a:pPr marL="0" marR="66040" lvl="0" indent="0" algn="ctr" defTabSz="914400" rtl="0" eaLnBrk="0" fontAlgn="auto" latinLnBrk="0" hangingPunct="0">
                <a:lnSpc>
                  <a:spcPct val="100000"/>
                </a:lnSpc>
                <a:spcBef>
                  <a:spcPts val="0"/>
                </a:spcBef>
                <a:spcAft>
                  <a:spcPts val="0"/>
                </a:spcAft>
                <a:buClrTx/>
                <a:buSzTx/>
                <a:buFontTx/>
                <a:buNone/>
                <a:tabLst>
                  <a:tab pos="1348105" algn="l"/>
                </a:tabLst>
                <a:defRPr/>
              </a:pPr>
              <a:r>
                <a:rPr kumimoji="0" lang="en-US" sz="4800" b="1" i="1"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Bỏ</a:t>
              </a:r>
              <a:r>
                <a:rPr kumimoji="0" lang="en-US" sz="4800" b="1" i="1"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800" b="1" i="1"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rơi</a:t>
              </a:r>
              <a:r>
                <a:rPr lang="en-US" sz="4800" b="1" i="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800" b="1" i="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bỏ</a:t>
              </a:r>
              <a:r>
                <a:rPr lang="en-US" sz="4800" b="1" i="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800" b="1" i="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mặc</a:t>
              </a:r>
              <a:endPar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grpSp>
      <p:pic>
        <p:nvPicPr>
          <p:cNvPr id="4" name="Picture 3">
            <a:extLst>
              <a:ext uri="{FF2B5EF4-FFF2-40B4-BE49-F238E27FC236}">
                <a16:creationId xmlns:a16="http://schemas.microsoft.com/office/drawing/2014/main" id="{153902E1-8520-1B08-49E8-6F5DF025CCAA}"/>
              </a:ext>
            </a:extLst>
          </p:cNvPr>
          <p:cNvPicPr>
            <a:picLocks noChangeAspect="1"/>
          </p:cNvPicPr>
          <p:nvPr/>
        </p:nvPicPr>
        <p:blipFill>
          <a:blip r:embed="rId3"/>
          <a:stretch>
            <a:fillRect/>
          </a:stretch>
        </p:blipFill>
        <p:spPr>
          <a:xfrm>
            <a:off x="711938" y="1998921"/>
            <a:ext cx="4527364" cy="3052541"/>
          </a:xfrm>
          <a:prstGeom prst="rect">
            <a:avLst/>
          </a:prstGeom>
        </p:spPr>
      </p:pic>
    </p:spTree>
    <p:extLst>
      <p:ext uri="{BB962C8B-B14F-4D97-AF65-F5344CB8AC3E}">
        <p14:creationId xmlns:p14="http://schemas.microsoft.com/office/powerpoint/2010/main" val="30265815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17">
            <a:extLst>
              <a:ext uri="{FF2B5EF4-FFF2-40B4-BE49-F238E27FC236}">
                <a16:creationId xmlns:a16="http://schemas.microsoft.com/office/drawing/2014/main" id="{B9DD474D-7516-4C04-8A33-A7BE544131AB}"/>
              </a:ext>
            </a:extLst>
          </p:cNvPr>
          <p:cNvSpPr/>
          <p:nvPr userDrawn="1"/>
        </p:nvSpPr>
        <p:spPr>
          <a:xfrm>
            <a:off x="447040" y="426720"/>
            <a:ext cx="11298555" cy="6004560"/>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字魂64号-萌趣软糖体"/>
              <a:cs typeface="+mn-cs"/>
            </a:endParaRPr>
          </a:p>
        </p:txBody>
      </p:sp>
      <p:pic>
        <p:nvPicPr>
          <p:cNvPr id="5" name="Picture 4">
            <a:extLst>
              <a:ext uri="{FF2B5EF4-FFF2-40B4-BE49-F238E27FC236}">
                <a16:creationId xmlns:a16="http://schemas.microsoft.com/office/drawing/2014/main" id="{51069AEA-B73E-2F43-9285-10CA6DCFE43C}"/>
              </a:ext>
            </a:extLst>
          </p:cNvPr>
          <p:cNvPicPr>
            <a:picLocks noChangeAspect="1"/>
          </p:cNvPicPr>
          <p:nvPr/>
        </p:nvPicPr>
        <p:blipFill>
          <a:blip r:embed="rId2"/>
          <a:stretch>
            <a:fillRect/>
          </a:stretch>
        </p:blipFill>
        <p:spPr>
          <a:xfrm>
            <a:off x="741288" y="2137144"/>
            <a:ext cx="4510910" cy="3014773"/>
          </a:xfrm>
          <a:prstGeom prst="rect">
            <a:avLst/>
          </a:prstGeom>
        </p:spPr>
      </p:pic>
      <p:grpSp>
        <p:nvGrpSpPr>
          <p:cNvPr id="6" name="Group 5">
            <a:extLst>
              <a:ext uri="{FF2B5EF4-FFF2-40B4-BE49-F238E27FC236}">
                <a16:creationId xmlns:a16="http://schemas.microsoft.com/office/drawing/2014/main" id="{A6095352-AC20-8419-0BB1-5968467575EB}"/>
              </a:ext>
            </a:extLst>
          </p:cNvPr>
          <p:cNvGrpSpPr/>
          <p:nvPr/>
        </p:nvGrpSpPr>
        <p:grpSpPr>
          <a:xfrm>
            <a:off x="5645888" y="2546616"/>
            <a:ext cx="5730949" cy="2086126"/>
            <a:chOff x="304800" y="2057400"/>
            <a:chExt cx="8452053" cy="2062165"/>
          </a:xfrm>
        </p:grpSpPr>
        <p:pic>
          <p:nvPicPr>
            <p:cNvPr id="7" name="Picture 25">
              <a:extLst>
                <a:ext uri="{FF2B5EF4-FFF2-40B4-BE49-F238E27FC236}">
                  <a16:creationId xmlns:a16="http://schemas.microsoft.com/office/drawing/2014/main" id="{E8C69EE7-7C0F-303C-2797-E60BE650B44A}"/>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04800" y="2057400"/>
              <a:ext cx="8452053" cy="2062165"/>
            </a:xfrm>
            <a:prstGeom prst="rect">
              <a:avLst/>
            </a:prstGeom>
          </p:spPr>
        </p:pic>
        <p:sp>
          <p:nvSpPr>
            <p:cNvPr id="8" name="TextBox 7">
              <a:extLst>
                <a:ext uri="{FF2B5EF4-FFF2-40B4-BE49-F238E27FC236}">
                  <a16:creationId xmlns:a16="http://schemas.microsoft.com/office/drawing/2014/main" id="{C17B5AD4-A5D9-59EB-8F90-3309B665B37E}"/>
                </a:ext>
              </a:extLst>
            </p:cNvPr>
            <p:cNvSpPr txBox="1"/>
            <p:nvPr/>
          </p:nvSpPr>
          <p:spPr>
            <a:xfrm>
              <a:off x="906836" y="2287400"/>
              <a:ext cx="7381222" cy="1429935"/>
            </a:xfrm>
            <a:prstGeom prst="rect">
              <a:avLst/>
            </a:prstGeom>
            <a:noFill/>
          </p:spPr>
          <p:txBody>
            <a:bodyPr wrap="square">
              <a:spAutoFit/>
            </a:bodyPr>
            <a:lstStyle/>
            <a:p>
              <a:pPr marL="0" marR="66040" lvl="0" indent="0" algn="ctr" defTabSz="914400" rtl="0" eaLnBrk="0" fontAlgn="auto" latinLnBrk="0" hangingPunct="0">
                <a:lnSpc>
                  <a:spcPct val="100000"/>
                </a:lnSpc>
                <a:spcBef>
                  <a:spcPts val="0"/>
                </a:spcBef>
                <a:spcAft>
                  <a:spcPts val="0"/>
                </a:spcAft>
                <a:buClrTx/>
                <a:buSzTx/>
                <a:buFontTx/>
                <a:buNone/>
                <a:tabLst>
                  <a:tab pos="1348105" algn="l"/>
                </a:tabLst>
                <a:defRPr/>
              </a:pPr>
              <a:r>
                <a:rPr kumimoji="0" lang="vi-VN" sz="4400" b="1" i="1"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Đụng chạm cơ thể ở vùng mặc đồ bơi.</a:t>
              </a:r>
              <a:endPar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grpSp>
    </p:spTree>
    <p:extLst>
      <p:ext uri="{BB962C8B-B14F-4D97-AF65-F5344CB8AC3E}">
        <p14:creationId xmlns:p14="http://schemas.microsoft.com/office/powerpoint/2010/main" val="6345240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0" y="0"/>
            <a:ext cx="1891810" cy="6708003"/>
            <a:chOff x="0" y="0"/>
            <a:chExt cx="527677" cy="1871042"/>
          </a:xfrm>
        </p:grpSpPr>
        <p:sp>
          <p:nvSpPr>
            <p:cNvPr id="4" name="Freeform 4"/>
            <p:cNvSpPr/>
            <p:nvPr/>
          </p:nvSpPr>
          <p:spPr>
            <a:xfrm>
              <a:off x="0" y="0"/>
              <a:ext cx="527677" cy="1871042"/>
            </a:xfrm>
            <a:custGeom>
              <a:avLst/>
              <a:gdLst/>
              <a:ahLst/>
              <a:cxnLst/>
              <a:rect l="l" t="t" r="r" b="b"/>
              <a:pathLst>
                <a:path w="527677" h="1871042">
                  <a:moveTo>
                    <a:pt x="0" y="0"/>
                  </a:moveTo>
                  <a:lnTo>
                    <a:pt x="527677" y="0"/>
                  </a:lnTo>
                  <a:lnTo>
                    <a:pt x="527677" y="1871042"/>
                  </a:lnTo>
                  <a:lnTo>
                    <a:pt x="0" y="1871042"/>
                  </a:lnTo>
                  <a:close/>
                </a:path>
              </a:pathLst>
            </a:custGeom>
            <a:solidFill>
              <a:srgbClr val="AB8CB4"/>
            </a:solidFill>
          </p:spPr>
        </p:sp>
      </p:grpSp>
      <p:pic>
        <p:nvPicPr>
          <p:cNvPr id="5" name="Picture 5"/>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a:off x="-1271635" y="5703175"/>
            <a:ext cx="14735270" cy="7367635"/>
          </a:xfrm>
          <a:prstGeom prst="rect">
            <a:avLst/>
          </a:prstGeom>
        </p:spPr>
      </p:pic>
      <p:pic>
        <p:nvPicPr>
          <p:cNvPr id="104" name="Picture 11">
            <a:extLst>
              <a:ext uri="{FF2B5EF4-FFF2-40B4-BE49-F238E27FC236}">
                <a16:creationId xmlns:a16="http://schemas.microsoft.com/office/drawing/2014/main" id="{E592BE37-F119-E73B-07E7-C24AEBA74284}"/>
              </a:ext>
            </a:extLst>
          </p:cNvPr>
          <p:cNvPicPr>
            <a:picLocks noChangeAspect="1"/>
          </p:cNvPicPr>
          <p:nvPr/>
        </p:nvPicPr>
        <p:blipFill rotWithShape="1">
          <a:blip r:embed="rId3"/>
          <a:srcRect r="51604" b="52061"/>
          <a:stretch/>
        </p:blipFill>
        <p:spPr>
          <a:xfrm>
            <a:off x="2895600" y="4095903"/>
            <a:ext cx="5690675" cy="2762097"/>
          </a:xfrm>
          <a:prstGeom prst="rect">
            <a:avLst/>
          </a:prstGeom>
        </p:spPr>
      </p:pic>
      <p:sp>
        <p:nvSpPr>
          <p:cNvPr id="2" name="Thought Bubble: Cloud 1">
            <a:extLst>
              <a:ext uri="{FF2B5EF4-FFF2-40B4-BE49-F238E27FC236}">
                <a16:creationId xmlns:a16="http://schemas.microsoft.com/office/drawing/2014/main" id="{6586F5DF-D626-BF85-8C0B-69AAA867D6E5}"/>
              </a:ext>
            </a:extLst>
          </p:cNvPr>
          <p:cNvSpPr/>
          <p:nvPr/>
        </p:nvSpPr>
        <p:spPr>
          <a:xfrm>
            <a:off x="3327991" y="104775"/>
            <a:ext cx="8686800" cy="3613773"/>
          </a:xfrm>
          <a:prstGeom prst="cloudCallout">
            <a:avLst>
              <a:gd name="adj1" fmla="val -40436"/>
              <a:gd name="adj2" fmla="val 56242"/>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600" b="1" dirty="0">
                <a:solidFill>
                  <a:sysClr val="windowText" lastClr="000000"/>
                </a:solidFill>
                <a:latin typeface="Calibri"/>
              </a:rPr>
              <a:t>Chia sẻ thêm về những hành vi xâm hại mà các em được nghe kể, đọc hoặc đã được chứng kiến.</a:t>
            </a:r>
            <a:endParaRPr kumimoji="0" lang="en-US" sz="3600" b="1" i="0" u="none" strike="noStrike" kern="1200" cap="none" spc="0" normalizeH="0" baseline="0" noProof="0" dirty="0">
              <a:ln>
                <a:noFill/>
              </a:ln>
              <a:solidFill>
                <a:sysClr val="windowText" lastClr="000000"/>
              </a:solidFill>
              <a:effectLst/>
              <a:uLnTx/>
              <a:uFillTx/>
              <a:latin typeface="Calibri"/>
            </a:endParaRPr>
          </a:p>
        </p:txBody>
      </p:sp>
    </p:spTree>
    <p:extLst>
      <p:ext uri="{BB962C8B-B14F-4D97-AF65-F5344CB8AC3E}">
        <p14:creationId xmlns:p14="http://schemas.microsoft.com/office/powerpoint/2010/main" val="5535761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4"/>
                                        </p:tgtEl>
                                        <p:attrNameLst>
                                          <p:attrName>style.visibility</p:attrName>
                                        </p:attrNameLst>
                                      </p:cBhvr>
                                      <p:to>
                                        <p:strVal val="visible"/>
                                      </p:to>
                                    </p:set>
                                    <p:anim calcmode="lin" valueType="num">
                                      <p:cBhvr additive="base">
                                        <p:cTn id="7" dur="500" fill="hold"/>
                                        <p:tgtEl>
                                          <p:spTgt spid="104"/>
                                        </p:tgtEl>
                                        <p:attrNameLst>
                                          <p:attrName>ppt_x</p:attrName>
                                        </p:attrNameLst>
                                      </p:cBhvr>
                                      <p:tavLst>
                                        <p:tav tm="0">
                                          <p:val>
                                            <p:strVal val="#ppt_x"/>
                                          </p:val>
                                        </p:tav>
                                        <p:tav tm="100000">
                                          <p:val>
                                            <p:strVal val="#ppt_x"/>
                                          </p:val>
                                        </p:tav>
                                      </p:tavLst>
                                    </p:anim>
                                    <p:anim calcmode="lin" valueType="num">
                                      <p:cBhvr additive="base">
                                        <p:cTn id="8" dur="500" fill="hold"/>
                                        <p:tgtEl>
                                          <p:spTgt spid="104"/>
                                        </p:tgtEl>
                                        <p:attrNameLst>
                                          <p:attrName>ppt_y</p:attrName>
                                        </p:attrNameLst>
                                      </p:cBhvr>
                                      <p:tavLst>
                                        <p:tav tm="0">
                                          <p:val>
                                            <p:strVal val="1+#ppt_h/2"/>
                                          </p:val>
                                        </p:tav>
                                        <p:tav tm="100000">
                                          <p:val>
                                            <p:strVal val="#ppt_y"/>
                                          </p:val>
                                        </p:tav>
                                      </p:tavLst>
                                    </p:anim>
                                  </p:childTnLst>
                                </p:cTn>
                              </p:par>
                              <p:par>
                                <p:cTn id="9" presetID="6" presetClass="entr" presetSubtype="16"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circle(in)">
                                      <p:cBhvr>
                                        <p:cTn id="11"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61D1733-77F4-F5CC-E006-8D6662DA8962}"/>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8117532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86B2030-4237-9BC1-010C-64339544821F}"/>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429419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6" name="Picture 8">
            <a:extLst>
              <a:ext uri="{FF2B5EF4-FFF2-40B4-BE49-F238E27FC236}">
                <a16:creationId xmlns:a16="http://schemas.microsoft.com/office/drawing/2014/main" id="{021CB6D5-F1B0-0B05-91DF-E724436AF160}"/>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869" b="91292" l="9904" r="89936">
                        <a14:foregroundMark x1="34984" y1="27721" x2="40415" y2="36430"/>
                        <a14:foregroundMark x1="40415" y1="36430" x2="40415" y2="36430"/>
                        <a14:foregroundMark x1="49681" y1="28302" x2="53994" y2="35269"/>
                        <a14:foregroundMark x1="42971" y1="46880" x2="41054" y2="56604"/>
                        <a14:foregroundMark x1="41054" y1="56604" x2="41693" y2="56749"/>
                        <a14:foregroundMark x1="27157" y1="49347" x2="27157" y2="49347"/>
                        <a14:foregroundMark x1="23163" y1="47750" x2="29553" y2="52975"/>
                        <a14:foregroundMark x1="27476" y1="50218" x2="30351" y2="53266"/>
                        <a14:foregroundMark x1="20767" y1="49927" x2="20767" y2="49927"/>
                        <a14:foregroundMark x1="20767" y1="49927" x2="22364" y2="50363"/>
                        <a14:foregroundMark x1="29712" y1="50798" x2="31629" y2="51959"/>
                        <a14:foregroundMark x1="37859" y1="46299" x2="36741" y2="50363"/>
                        <a14:foregroundMark x1="48722" y1="46734" x2="53355" y2="52395"/>
                        <a14:foregroundMark x1="35304" y1="87663" x2="29872" y2="91292"/>
                        <a14:foregroundMark x1="48562" y1="87954" x2="51438" y2="90566"/>
                      </a14:backgroundRemoval>
                    </a14:imgEffect>
                  </a14:imgLayer>
                </a14:imgProps>
              </a:ext>
              <a:ext uri="{28A0092B-C50C-407E-A947-70E740481C1C}">
                <a14:useLocalDpi xmlns:a14="http://schemas.microsoft.com/office/drawing/2010/main" val="0"/>
              </a:ext>
            </a:extLst>
          </a:blip>
          <a:srcRect/>
          <a:stretch>
            <a:fillRect/>
          </a:stretch>
        </p:blipFill>
        <p:spPr bwMode="auto">
          <a:xfrm>
            <a:off x="9215781" y="2630763"/>
            <a:ext cx="3953071" cy="435090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Premium Vector | Happy cute kid girl ready to go to school | Cute kids, Kids  cartoon characters, Cute bear drawings">
            <a:extLst>
              <a:ext uri="{FF2B5EF4-FFF2-40B4-BE49-F238E27FC236}">
                <a16:creationId xmlns:a16="http://schemas.microsoft.com/office/drawing/2014/main" id="{233EEDF7-B4EA-F6F2-4C21-22B6F4B755CA}"/>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42812" y1="25399" x2="45048" y2="33546"/>
                        <a14:foregroundMark x1="54153" y1="24920" x2="57508" y2="33546"/>
                        <a14:foregroundMark x1="58786" y1="23003" x2="55751" y2="29712"/>
                        <a14:foregroundMark x1="38658" y1="88818" x2="38658" y2="88818"/>
                        <a14:foregroundMark x1="57987" y1="89936" x2="57987" y2="89936"/>
                      </a14:backgroundRemoval>
                    </a14:imgEffect>
                  </a14:imgLayer>
                </a14:imgProps>
              </a:ext>
              <a:ext uri="{28A0092B-C50C-407E-A947-70E740481C1C}">
                <a14:useLocalDpi xmlns:a14="http://schemas.microsoft.com/office/drawing/2010/main" val="0"/>
              </a:ext>
            </a:extLst>
          </a:blip>
          <a:srcRect/>
          <a:stretch>
            <a:fillRect/>
          </a:stretch>
        </p:blipFill>
        <p:spPr bwMode="auto">
          <a:xfrm>
            <a:off x="-943770" y="2839268"/>
            <a:ext cx="4117612" cy="411761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ED531432-27EF-4BC0-9E74-222AF984A965}"/>
              </a:ext>
            </a:extLst>
          </p:cNvPr>
          <p:cNvSpPr txBox="1"/>
          <p:nvPr/>
        </p:nvSpPr>
        <p:spPr>
          <a:xfrm>
            <a:off x="1686279" y="255850"/>
            <a:ext cx="8858257" cy="2862322"/>
          </a:xfrm>
          <a:prstGeom prst="rect">
            <a:avLst/>
          </a:prstGeom>
          <a:noFill/>
        </p:spPr>
        <p:txBody>
          <a:bodyPr wrap="square">
            <a:spAutoFit/>
          </a:bodyPr>
          <a:lstStyle/>
          <a:p>
            <a:pPr lvl="0" algn="just" defTabSz="911744">
              <a:defRPr/>
            </a:pPr>
            <a:r>
              <a:rPr lang="vi-VN" sz="3600" b="1" dirty="0">
                <a:solidFill>
                  <a:srgbClr val="FFFF00"/>
                </a:solidFill>
                <a:highlight>
                  <a:srgbClr val="000000"/>
                </a:highlight>
                <a:latin typeface="Calibri" panose="020F0502020204030204" pitchFamily="34" charset="0"/>
                <a:ea typeface="Calibri" panose="020F0502020204030204" pitchFamily="34" charset="0"/>
                <a:cs typeface="Calibri" panose="020F0502020204030204" pitchFamily="34" charset="0"/>
              </a:rPr>
              <a:t>Những hành vi làm tổn thương trẻ em thường được gọi là “xâm hại trẻ em” vẫn xảy ra hằng ngày. Chúng ta cần cảnh giác, quan sát để nhận biết được các hành vi đó, tự bảo vệ mình và cảnh báo mọi người.</a:t>
            </a:r>
            <a:endParaRPr kumimoji="0" lang="vi-VN" sz="3600" b="1" i="0" u="none" strike="noStrike" kern="1200" cap="none" spc="0" normalizeH="0" baseline="0" noProof="0" dirty="0">
              <a:ln>
                <a:noFill/>
              </a:ln>
              <a:solidFill>
                <a:srgbClr val="FFFF00"/>
              </a:solidFill>
              <a:effectLst/>
              <a:highlight>
                <a:srgbClr val="000000"/>
              </a:highligh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6436277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arn(inVertical)">
                                      <p:cBhvr>
                                        <p:cTn id="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6183D59-02C2-049B-8451-23764E714554}"/>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0000"/>
                    </a14:imgEffect>
                    <a14:imgEffect>
                      <a14:colorTemperature colorTemp="5900"/>
                    </a14:imgEffect>
                    <a14:imgEffect>
                      <a14:saturation sat="150000"/>
                    </a14:imgEffect>
                  </a14:imgLayer>
                </a14:imgProps>
              </a:ext>
            </a:extLst>
          </a:blip>
          <a:srcRect r="807"/>
          <a:stretch/>
        </p:blipFill>
        <p:spPr>
          <a:xfrm>
            <a:off x="0" y="8058"/>
            <a:ext cx="12192000" cy="6858000"/>
          </a:xfrm>
          <a:prstGeom prst="rect">
            <a:avLst/>
          </a:prstGeom>
        </p:spPr>
      </p:pic>
      <p:pic>
        <p:nvPicPr>
          <p:cNvPr id="10" name="Graphic 9">
            <a:extLst>
              <a:ext uri="{FF2B5EF4-FFF2-40B4-BE49-F238E27FC236}">
                <a16:creationId xmlns:a16="http://schemas.microsoft.com/office/drawing/2014/main" id="{5D6BBDF4-2372-0BFE-E466-316EAA899E31}"/>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511829" y="3429000"/>
            <a:ext cx="2846926" cy="1166463"/>
          </a:xfrm>
          <a:prstGeom prst="rect">
            <a:avLst/>
          </a:prstGeom>
        </p:spPr>
      </p:pic>
      <p:pic>
        <p:nvPicPr>
          <p:cNvPr id="11" name="Graphic 10">
            <a:extLst>
              <a:ext uri="{FF2B5EF4-FFF2-40B4-BE49-F238E27FC236}">
                <a16:creationId xmlns:a16="http://schemas.microsoft.com/office/drawing/2014/main" id="{9BAF0B99-C33E-BD3D-649F-8015E3590ECC}"/>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3711722" y="3848672"/>
            <a:ext cx="1123023" cy="702111"/>
          </a:xfrm>
          <a:prstGeom prst="rect">
            <a:avLst/>
          </a:prstGeom>
        </p:spPr>
      </p:pic>
      <p:pic>
        <p:nvPicPr>
          <p:cNvPr id="12" name="Graphic 11">
            <a:extLst>
              <a:ext uri="{FF2B5EF4-FFF2-40B4-BE49-F238E27FC236}">
                <a16:creationId xmlns:a16="http://schemas.microsoft.com/office/drawing/2014/main" id="{DF326B6B-A8F4-90E9-98CC-6041CCCF1277}"/>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2252445" y="1385845"/>
            <a:ext cx="2918553" cy="5411040"/>
          </a:xfrm>
          <a:prstGeom prst="rect">
            <a:avLst/>
          </a:prstGeom>
          <a:effectLst>
            <a:outerShdw blurRad="76200" dir="13500000" sy="23000" kx="1200000" algn="br" rotWithShape="0">
              <a:prstClr val="black">
                <a:alpha val="20000"/>
              </a:prstClr>
            </a:outerShdw>
          </a:effectLst>
        </p:spPr>
      </p:pic>
      <p:pic>
        <p:nvPicPr>
          <p:cNvPr id="3" name="Picture 2">
            <a:extLst>
              <a:ext uri="{FF2B5EF4-FFF2-40B4-BE49-F238E27FC236}">
                <a16:creationId xmlns:a16="http://schemas.microsoft.com/office/drawing/2014/main" id="{21879282-F4EC-AF06-9ED2-6EB16ABDBBC1}"/>
              </a:ext>
            </a:extLst>
          </p:cNvPr>
          <p:cNvPicPr>
            <a:picLocks noChangeAspect="1"/>
          </p:cNvPicPr>
          <p:nvPr/>
        </p:nvPicPr>
        <p:blipFill>
          <a:blip r:embed="rId7"/>
          <a:stretch>
            <a:fillRect/>
          </a:stretch>
        </p:blipFill>
        <p:spPr>
          <a:xfrm>
            <a:off x="6376616" y="1288057"/>
            <a:ext cx="4182218" cy="2395936"/>
          </a:xfrm>
          <a:prstGeom prst="rect">
            <a:avLst/>
          </a:prstGeom>
        </p:spPr>
      </p:pic>
    </p:spTree>
    <p:extLst>
      <p:ext uri="{BB962C8B-B14F-4D97-AF65-F5344CB8AC3E}">
        <p14:creationId xmlns:p14="http://schemas.microsoft.com/office/powerpoint/2010/main" val="395568863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5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65000">
                                          <p:cBhvr additive="base">
                                            <p:cTn id="7" dur="1000" fill="hold"/>
                                            <p:tgtEl>
                                              <p:spTgt spid="12"/>
                                            </p:tgtEl>
                                            <p:attrNameLst>
                                              <p:attrName>ppt_x</p:attrName>
                                            </p:attrNameLst>
                                          </p:cBhvr>
                                          <p:tavLst>
                                            <p:tav tm="0">
                                              <p:val>
                                                <p:strVal val="0-#ppt_w/2"/>
                                              </p:val>
                                            </p:tav>
                                            <p:tav tm="100000">
                                              <p:val>
                                                <p:strVal val="#ppt_x"/>
                                              </p:val>
                                            </p:tav>
                                          </p:tavLst>
                                        </p:anim>
                                        <p:anim calcmode="lin" valueType="num" p14:bounceEnd="65000">
                                          <p:cBhvr additive="base">
                                            <p:cTn id="8" dur="10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0-#ppt_w/2"/>
                                              </p:val>
                                            </p:tav>
                                            <p:tav tm="100000">
                                              <p:val>
                                                <p:strVal val="#ppt_x"/>
                                              </p:val>
                                            </p:tav>
                                          </p:tavLst>
                                        </p:anim>
                                        <p:anim calcmode="lin" valueType="num">
                                          <p:cBhvr additive="base">
                                            <p:cTn id="8" dur="10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clipart&#10;&#10;Description automatically generated">
            <a:extLst>
              <a:ext uri="{FF2B5EF4-FFF2-40B4-BE49-F238E27FC236}">
                <a16:creationId xmlns:a16="http://schemas.microsoft.com/office/drawing/2014/main" id="{AC6D1AA0-DE35-CB59-5401-390CD4784E9D}"/>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foregroundMark x1="45343" y1="85726" x2="44470" y2="83502"/>
                        <a14:foregroundMark x1="53558" y1="86171" x2="53396" y2="83947"/>
                      </a14:backgroundRemoval>
                    </a14:imgEffect>
                  </a14:imgLayer>
                </a14:imgProps>
              </a:ext>
              <a:ext uri="{28A0092B-C50C-407E-A947-70E740481C1C}">
                <a14:useLocalDpi xmlns:a14="http://schemas.microsoft.com/office/drawing/2010/main" val="0"/>
              </a:ext>
            </a:extLst>
          </a:blip>
          <a:stretch>
            <a:fillRect/>
          </a:stretch>
        </p:blipFill>
        <p:spPr>
          <a:xfrm>
            <a:off x="7996705" y="2774023"/>
            <a:ext cx="5594201" cy="4475146"/>
          </a:xfrm>
          <a:prstGeom prst="rect">
            <a:avLst/>
          </a:prstGeom>
        </p:spPr>
      </p:pic>
      <p:pic>
        <p:nvPicPr>
          <p:cNvPr id="7" name="Picture 23">
            <a:extLst>
              <a:ext uri="{FF2B5EF4-FFF2-40B4-BE49-F238E27FC236}">
                <a16:creationId xmlns:a16="http://schemas.microsoft.com/office/drawing/2014/main" id="{E5FB2B7B-0FB8-A3F1-370D-C620980F07FF}"/>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428109" y="1273996"/>
            <a:ext cx="7583764" cy="3801438"/>
          </a:xfrm>
          <a:prstGeom prst="rect">
            <a:avLst/>
          </a:prstGeom>
        </p:spPr>
      </p:pic>
      <p:sp>
        <p:nvSpPr>
          <p:cNvPr id="8" name="TextBox 7">
            <a:extLst>
              <a:ext uri="{FF2B5EF4-FFF2-40B4-BE49-F238E27FC236}">
                <a16:creationId xmlns:a16="http://schemas.microsoft.com/office/drawing/2014/main" id="{FEEA1E2B-4EC1-5113-D4EB-8FF2F5CF8161}"/>
              </a:ext>
            </a:extLst>
          </p:cNvPr>
          <p:cNvSpPr txBox="1"/>
          <p:nvPr/>
        </p:nvSpPr>
        <p:spPr>
          <a:xfrm>
            <a:off x="1738544" y="1647488"/>
            <a:ext cx="6746836" cy="1477328"/>
          </a:xfrm>
          <a:prstGeom prst="rect">
            <a:avLst/>
          </a:prstGeom>
          <a:noFill/>
        </p:spPr>
        <p:txBody>
          <a:bodyPr wrap="square" lIns="0" tIns="0" rIns="0" bIns="0" rtlCol="0">
            <a:spAutoFit/>
          </a:bodyPr>
          <a:lstStyle/>
          <a:p>
            <a:pPr lvl="0" algn="ctr"/>
            <a:r>
              <a:rPr lang="en-US" sz="4800" b="1" dirty="0" err="1">
                <a:solidFill>
                  <a:srgbClr val="FF0000"/>
                </a:solidFill>
                <a:latin typeface="Calibri" panose="020F0502020204030204" pitchFamily="34" charset="0"/>
                <a:cs typeface="Calibri" panose="020F0502020204030204" pitchFamily="34" charset="0"/>
              </a:rPr>
              <a:t>Hoạt</a:t>
            </a:r>
            <a:r>
              <a:rPr lang="en-US" sz="4800" b="1" dirty="0">
                <a:solidFill>
                  <a:srgbClr val="FF0000"/>
                </a:solidFill>
                <a:latin typeface="Calibri" panose="020F0502020204030204" pitchFamily="34" charset="0"/>
                <a:cs typeface="Calibri" panose="020F0502020204030204" pitchFamily="34" charset="0"/>
              </a:rPr>
              <a:t> </a:t>
            </a:r>
            <a:r>
              <a:rPr lang="en-US" sz="4800" b="1" dirty="0" err="1">
                <a:solidFill>
                  <a:srgbClr val="FF0000"/>
                </a:solidFill>
                <a:latin typeface="Calibri" panose="020F0502020204030204" pitchFamily="34" charset="0"/>
                <a:cs typeface="Calibri" panose="020F0502020204030204" pitchFamily="34" charset="0"/>
              </a:rPr>
              <a:t>động</a:t>
            </a:r>
            <a:r>
              <a:rPr lang="en-US" sz="4800" b="1" dirty="0">
                <a:solidFill>
                  <a:srgbClr val="FF0000"/>
                </a:solidFill>
                <a:latin typeface="Calibri" panose="020F0502020204030204" pitchFamily="34" charset="0"/>
                <a:cs typeface="Calibri" panose="020F0502020204030204" pitchFamily="34" charset="0"/>
              </a:rPr>
              <a:t> 2: </a:t>
            </a:r>
            <a:r>
              <a:rPr lang="en-US" sz="4800" b="1" dirty="0" err="1">
                <a:solidFill>
                  <a:srgbClr val="FF0000"/>
                </a:solidFill>
                <a:latin typeface="Calibri" panose="020F0502020204030204" pitchFamily="34" charset="0"/>
                <a:cs typeface="Calibri" panose="020F0502020204030204" pitchFamily="34" charset="0"/>
              </a:rPr>
              <a:t>Tìm</a:t>
            </a:r>
            <a:r>
              <a:rPr lang="en-US" sz="4800" b="1" dirty="0">
                <a:solidFill>
                  <a:srgbClr val="FF0000"/>
                </a:solidFill>
                <a:latin typeface="Calibri" panose="020F0502020204030204" pitchFamily="34" charset="0"/>
                <a:cs typeface="Calibri" panose="020F0502020204030204" pitchFamily="34" charset="0"/>
              </a:rPr>
              <a:t> </a:t>
            </a:r>
            <a:r>
              <a:rPr lang="en-US" sz="4800" b="1" dirty="0" err="1">
                <a:solidFill>
                  <a:srgbClr val="FF0000"/>
                </a:solidFill>
                <a:latin typeface="Calibri" panose="020F0502020204030204" pitchFamily="34" charset="0"/>
                <a:cs typeface="Calibri" panose="020F0502020204030204" pitchFamily="34" charset="0"/>
              </a:rPr>
              <a:t>hiểu</a:t>
            </a:r>
            <a:r>
              <a:rPr lang="en-US" sz="4800" b="1" dirty="0">
                <a:solidFill>
                  <a:srgbClr val="FF0000"/>
                </a:solidFill>
                <a:latin typeface="Calibri" panose="020F0502020204030204" pitchFamily="34" charset="0"/>
                <a:cs typeface="Calibri" panose="020F0502020204030204" pitchFamily="34" charset="0"/>
              </a:rPr>
              <a:t> </a:t>
            </a:r>
            <a:r>
              <a:rPr lang="en-US" sz="4800" b="1" dirty="0" err="1">
                <a:solidFill>
                  <a:srgbClr val="FF0000"/>
                </a:solidFill>
                <a:latin typeface="Calibri" panose="020F0502020204030204" pitchFamily="34" charset="0"/>
                <a:cs typeface="Calibri" panose="020F0502020204030204" pitchFamily="34" charset="0"/>
              </a:rPr>
              <a:t>hành</a:t>
            </a:r>
            <a:r>
              <a:rPr lang="en-US" sz="4800" b="1" dirty="0">
                <a:solidFill>
                  <a:srgbClr val="FF0000"/>
                </a:solidFill>
                <a:latin typeface="Calibri" panose="020F0502020204030204" pitchFamily="34" charset="0"/>
                <a:cs typeface="Calibri" panose="020F0502020204030204" pitchFamily="34" charset="0"/>
              </a:rPr>
              <a:t> vi </a:t>
            </a:r>
            <a:r>
              <a:rPr lang="en-US" sz="4800" b="1" dirty="0" err="1">
                <a:solidFill>
                  <a:srgbClr val="FF0000"/>
                </a:solidFill>
                <a:latin typeface="Calibri" panose="020F0502020204030204" pitchFamily="34" charset="0"/>
                <a:cs typeface="Calibri" panose="020F0502020204030204" pitchFamily="34" charset="0"/>
              </a:rPr>
              <a:t>xâm</a:t>
            </a:r>
            <a:r>
              <a:rPr lang="en-US" sz="4800" b="1" dirty="0">
                <a:solidFill>
                  <a:srgbClr val="FF0000"/>
                </a:solidFill>
                <a:latin typeface="Calibri" panose="020F0502020204030204" pitchFamily="34" charset="0"/>
                <a:cs typeface="Calibri" panose="020F0502020204030204" pitchFamily="34" charset="0"/>
              </a:rPr>
              <a:t> </a:t>
            </a:r>
            <a:r>
              <a:rPr lang="en-US" sz="4800" b="1" dirty="0" err="1">
                <a:solidFill>
                  <a:srgbClr val="FF0000"/>
                </a:solidFill>
                <a:latin typeface="Calibri" panose="020F0502020204030204" pitchFamily="34" charset="0"/>
                <a:cs typeface="Calibri" panose="020F0502020204030204" pitchFamily="34" charset="0"/>
              </a:rPr>
              <a:t>hại</a:t>
            </a:r>
            <a:r>
              <a:rPr lang="en-US" sz="4800" b="1" dirty="0">
                <a:solidFill>
                  <a:srgbClr val="FF0000"/>
                </a:solidFill>
                <a:latin typeface="Calibri" panose="020F0502020204030204" pitchFamily="34" charset="0"/>
                <a:cs typeface="Calibri" panose="020F0502020204030204" pitchFamily="34" charset="0"/>
              </a:rPr>
              <a:t> </a:t>
            </a:r>
            <a:r>
              <a:rPr lang="en-US" sz="4800" b="1" dirty="0" err="1">
                <a:solidFill>
                  <a:srgbClr val="FF0000"/>
                </a:solidFill>
                <a:latin typeface="Calibri" panose="020F0502020204030204" pitchFamily="34" charset="0"/>
                <a:cs typeface="Calibri" panose="020F0502020204030204" pitchFamily="34" charset="0"/>
              </a:rPr>
              <a:t>trẻ</a:t>
            </a:r>
            <a:r>
              <a:rPr lang="en-US" sz="4800" b="1" dirty="0">
                <a:solidFill>
                  <a:srgbClr val="FF0000"/>
                </a:solidFill>
                <a:latin typeface="Calibri" panose="020F0502020204030204" pitchFamily="34" charset="0"/>
                <a:cs typeface="Calibri" panose="020F0502020204030204" pitchFamily="34" charset="0"/>
              </a:rPr>
              <a:t> </a:t>
            </a:r>
            <a:r>
              <a:rPr lang="en-US" sz="4800" b="1" dirty="0" err="1">
                <a:solidFill>
                  <a:srgbClr val="FF0000"/>
                </a:solidFill>
                <a:latin typeface="Calibri" panose="020F0502020204030204" pitchFamily="34" charset="0"/>
                <a:cs typeface="Calibri" panose="020F0502020204030204" pitchFamily="34" charset="0"/>
              </a:rPr>
              <a:t>em</a:t>
            </a:r>
            <a:endParaRPr kumimoji="0" lang="en-US" sz="48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451914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17">
            <a:extLst>
              <a:ext uri="{FF2B5EF4-FFF2-40B4-BE49-F238E27FC236}">
                <a16:creationId xmlns:a16="http://schemas.microsoft.com/office/drawing/2014/main" id="{B9DD474D-7516-4C04-8A33-A7BE544131AB}"/>
              </a:ext>
            </a:extLst>
          </p:cNvPr>
          <p:cNvSpPr/>
          <p:nvPr userDrawn="1"/>
        </p:nvSpPr>
        <p:spPr>
          <a:xfrm>
            <a:off x="447040" y="426720"/>
            <a:ext cx="11298555" cy="6004560"/>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字魂64号-萌趣软糖体"/>
              <a:cs typeface="+mn-cs"/>
            </a:endParaRPr>
          </a:p>
        </p:txBody>
      </p:sp>
      <p:sp>
        <p:nvSpPr>
          <p:cNvPr id="6" name="Rectangle: Rounded Corners 5">
            <a:extLst>
              <a:ext uri="{FF2B5EF4-FFF2-40B4-BE49-F238E27FC236}">
                <a16:creationId xmlns:a16="http://schemas.microsoft.com/office/drawing/2014/main" id="{07D4B82A-80FF-9E79-9C58-2D529973392E}"/>
              </a:ext>
            </a:extLst>
          </p:cNvPr>
          <p:cNvSpPr/>
          <p:nvPr/>
        </p:nvSpPr>
        <p:spPr>
          <a:xfrm>
            <a:off x="1275907" y="173599"/>
            <a:ext cx="9045729" cy="977107"/>
          </a:xfrm>
          <a:prstGeom prst="roundRect">
            <a:avLst/>
          </a:prstGeom>
          <a:solidFill>
            <a:schemeClr val="accent4">
              <a:lumMod val="20000"/>
              <a:lumOff val="80000"/>
            </a:schemeClr>
          </a:solidFill>
          <a:ln w="12700" cap="flat" cmpd="sng" algn="ctr">
            <a:solidFill>
              <a:schemeClr val="accent1"/>
            </a:solidFill>
            <a:prstDash val="solid"/>
            <a:miter lim="800000"/>
          </a:ln>
          <a:effectLst/>
        </p:spPr>
        <p:txBody>
          <a:bodyPr rtlCol="0" anchor="ctr"/>
          <a:lstStyle/>
          <a:p>
            <a:pPr marL="0" marR="0" lvl="0" indent="0" algn="ctr" defTabSz="914411"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Calibri" panose="020F0502020204030204"/>
                <a:ea typeface="宋体"/>
                <a:cs typeface="Arial" panose="020B0604020202020204" pitchFamily="34" charset="0"/>
              </a:rPr>
              <a:t>Xác</a:t>
            </a:r>
            <a:r>
              <a:rPr kumimoji="0" lang="en-US" sz="3600" b="1" i="0" u="none" strike="noStrike" kern="0" cap="none" spc="0" normalizeH="0" noProof="0" dirty="0">
                <a:ln w="0"/>
                <a:solidFill>
                  <a:srgbClr val="002060"/>
                </a:solidFill>
                <a:effectLst>
                  <a:outerShdw blurRad="38100" dist="25400" dir="5400000" algn="ctr" rotWithShape="0">
                    <a:srgbClr val="6E747A">
                      <a:alpha val="43000"/>
                    </a:srgbClr>
                  </a:outerShdw>
                </a:effectLst>
                <a:uLnTx/>
                <a:uFillTx/>
                <a:latin typeface="Calibri" panose="020F0502020204030204"/>
                <a:ea typeface="宋体"/>
                <a:cs typeface="Arial" panose="020B0604020202020204" pitchFamily="34" charset="0"/>
              </a:rPr>
              <a:t> </a:t>
            </a:r>
            <a:r>
              <a:rPr kumimoji="0" lang="en-US" sz="3600" b="1" i="0" u="none" strike="noStrike" kern="0" cap="none" spc="0" normalizeH="0" noProof="0" dirty="0" err="1">
                <a:ln w="0"/>
                <a:solidFill>
                  <a:srgbClr val="002060"/>
                </a:solidFill>
                <a:effectLst>
                  <a:outerShdw blurRad="38100" dist="25400" dir="5400000" algn="ctr" rotWithShape="0">
                    <a:srgbClr val="6E747A">
                      <a:alpha val="43000"/>
                    </a:srgbClr>
                  </a:outerShdw>
                </a:effectLst>
                <a:uLnTx/>
                <a:uFillTx/>
                <a:latin typeface="Calibri" panose="020F0502020204030204"/>
                <a:ea typeface="宋体"/>
                <a:cs typeface="Arial" panose="020B0604020202020204" pitchFamily="34" charset="0"/>
              </a:rPr>
              <a:t>địn</a:t>
            </a:r>
            <a:r>
              <a:rPr lang="en-US" sz="3600" b="1" kern="0" dirty="0">
                <a:ln w="0"/>
                <a:solidFill>
                  <a:srgbClr val="002060"/>
                </a:solidFill>
                <a:effectLst>
                  <a:outerShdw blurRad="38100" dist="25400" dir="5400000" algn="ctr" rotWithShape="0">
                    <a:srgbClr val="6E747A">
                      <a:alpha val="43000"/>
                    </a:srgbClr>
                  </a:outerShdw>
                </a:effectLst>
                <a:latin typeface="Calibri" panose="020F0502020204030204"/>
                <a:ea typeface="宋体"/>
                <a:cs typeface="Arial" panose="020B0604020202020204" pitchFamily="34" charset="0"/>
              </a:rPr>
              <a:t>h </a:t>
            </a:r>
            <a:r>
              <a:rPr lang="en-US" sz="3600" b="1" kern="0" dirty="0" err="1">
                <a:ln w="0"/>
                <a:solidFill>
                  <a:srgbClr val="002060"/>
                </a:solidFill>
                <a:effectLst>
                  <a:outerShdw blurRad="38100" dist="25400" dir="5400000" algn="ctr" rotWithShape="0">
                    <a:srgbClr val="6E747A">
                      <a:alpha val="43000"/>
                    </a:srgbClr>
                  </a:outerShdw>
                </a:effectLst>
                <a:latin typeface="Calibri" panose="020F0502020204030204"/>
                <a:ea typeface="宋体"/>
                <a:cs typeface="Arial" panose="020B0604020202020204" pitchFamily="34" charset="0"/>
              </a:rPr>
              <a:t>hành</a:t>
            </a:r>
            <a:r>
              <a:rPr lang="en-US" sz="3600" b="1" kern="0" dirty="0">
                <a:ln w="0"/>
                <a:solidFill>
                  <a:srgbClr val="002060"/>
                </a:solidFill>
                <a:effectLst>
                  <a:outerShdw blurRad="38100" dist="25400" dir="5400000" algn="ctr" rotWithShape="0">
                    <a:srgbClr val="6E747A">
                      <a:alpha val="43000"/>
                    </a:srgbClr>
                  </a:outerShdw>
                </a:effectLst>
                <a:latin typeface="Calibri" panose="020F0502020204030204"/>
                <a:ea typeface="宋体"/>
                <a:cs typeface="Arial" panose="020B0604020202020204" pitchFamily="34" charset="0"/>
              </a:rPr>
              <a:t> vi </a:t>
            </a:r>
            <a:r>
              <a:rPr lang="en-US" sz="3600" b="1" kern="0" dirty="0" err="1">
                <a:ln w="0"/>
                <a:solidFill>
                  <a:srgbClr val="002060"/>
                </a:solidFill>
                <a:effectLst>
                  <a:outerShdw blurRad="38100" dist="25400" dir="5400000" algn="ctr" rotWithShape="0">
                    <a:srgbClr val="6E747A">
                      <a:alpha val="43000"/>
                    </a:srgbClr>
                  </a:outerShdw>
                </a:effectLst>
                <a:latin typeface="Calibri" panose="020F0502020204030204"/>
                <a:ea typeface="宋体"/>
                <a:cs typeface="Arial" panose="020B0604020202020204" pitchFamily="34" charset="0"/>
              </a:rPr>
              <a:t>thể</a:t>
            </a:r>
            <a:r>
              <a:rPr lang="en-US" sz="3600" b="1" kern="0" dirty="0">
                <a:ln w="0"/>
                <a:solidFill>
                  <a:srgbClr val="002060"/>
                </a:solidFill>
                <a:effectLst>
                  <a:outerShdw blurRad="38100" dist="25400" dir="5400000" algn="ctr" rotWithShape="0">
                    <a:srgbClr val="6E747A">
                      <a:alpha val="43000"/>
                    </a:srgbClr>
                  </a:outerShdw>
                </a:effectLst>
                <a:latin typeface="Calibri" panose="020F0502020204030204"/>
                <a:ea typeface="宋体"/>
                <a:cs typeface="Arial" panose="020B0604020202020204" pitchFamily="34" charset="0"/>
              </a:rPr>
              <a:t> </a:t>
            </a:r>
            <a:r>
              <a:rPr lang="en-US" sz="3600" b="1" kern="0" dirty="0" err="1">
                <a:ln w="0"/>
                <a:solidFill>
                  <a:srgbClr val="002060"/>
                </a:solidFill>
                <a:effectLst>
                  <a:outerShdw blurRad="38100" dist="25400" dir="5400000" algn="ctr" rotWithShape="0">
                    <a:srgbClr val="6E747A">
                      <a:alpha val="43000"/>
                    </a:srgbClr>
                  </a:outerShdw>
                </a:effectLst>
                <a:latin typeface="Calibri" panose="020F0502020204030204"/>
                <a:ea typeface="宋体"/>
                <a:cs typeface="Arial" panose="020B0604020202020204" pitchFamily="34" charset="0"/>
              </a:rPr>
              <a:t>hiện</a:t>
            </a:r>
            <a:r>
              <a:rPr lang="en-US" sz="3600" b="1" kern="0" dirty="0">
                <a:ln w="0"/>
                <a:solidFill>
                  <a:srgbClr val="002060"/>
                </a:solidFill>
                <a:effectLst>
                  <a:outerShdw blurRad="38100" dist="25400" dir="5400000" algn="ctr" rotWithShape="0">
                    <a:srgbClr val="6E747A">
                      <a:alpha val="43000"/>
                    </a:srgbClr>
                  </a:outerShdw>
                </a:effectLst>
                <a:latin typeface="Calibri" panose="020F0502020204030204"/>
                <a:ea typeface="宋体"/>
                <a:cs typeface="Arial" panose="020B0604020202020204" pitchFamily="34" charset="0"/>
              </a:rPr>
              <a:t> </a:t>
            </a:r>
            <a:r>
              <a:rPr lang="en-US" sz="3600" b="1" kern="0" dirty="0" err="1">
                <a:ln w="0"/>
                <a:solidFill>
                  <a:srgbClr val="002060"/>
                </a:solidFill>
                <a:effectLst>
                  <a:outerShdw blurRad="38100" dist="25400" dir="5400000" algn="ctr" rotWithShape="0">
                    <a:srgbClr val="6E747A">
                      <a:alpha val="43000"/>
                    </a:srgbClr>
                  </a:outerShdw>
                </a:effectLst>
                <a:latin typeface="Calibri" panose="020F0502020204030204"/>
                <a:ea typeface="宋体"/>
                <a:cs typeface="Arial" panose="020B0604020202020204" pitchFamily="34" charset="0"/>
              </a:rPr>
              <a:t>trên</a:t>
            </a:r>
            <a:r>
              <a:rPr lang="en-US" sz="3600" b="1" kern="0" dirty="0">
                <a:ln w="0"/>
                <a:solidFill>
                  <a:srgbClr val="002060"/>
                </a:solidFill>
                <a:effectLst>
                  <a:outerShdw blurRad="38100" dist="25400" dir="5400000" algn="ctr" rotWithShape="0">
                    <a:srgbClr val="6E747A">
                      <a:alpha val="43000"/>
                    </a:srgbClr>
                  </a:outerShdw>
                </a:effectLst>
                <a:latin typeface="Calibri" panose="020F0502020204030204"/>
                <a:ea typeface="宋体"/>
                <a:cs typeface="Arial" panose="020B0604020202020204" pitchFamily="34" charset="0"/>
              </a:rPr>
              <a:t> 6 </a:t>
            </a:r>
            <a:r>
              <a:rPr lang="en-US" sz="3600" b="1" kern="0" dirty="0" err="1">
                <a:ln w="0"/>
                <a:solidFill>
                  <a:srgbClr val="002060"/>
                </a:solidFill>
                <a:effectLst>
                  <a:outerShdw blurRad="38100" dist="25400" dir="5400000" algn="ctr" rotWithShape="0">
                    <a:srgbClr val="6E747A">
                      <a:alpha val="43000"/>
                    </a:srgbClr>
                  </a:outerShdw>
                </a:effectLst>
                <a:latin typeface="Calibri" panose="020F0502020204030204"/>
                <a:ea typeface="宋体"/>
                <a:cs typeface="Arial" panose="020B0604020202020204" pitchFamily="34" charset="0"/>
              </a:rPr>
              <a:t>hình</a:t>
            </a:r>
            <a:r>
              <a:rPr lang="en-US" sz="3600" b="1" kern="0" dirty="0">
                <a:ln w="0"/>
                <a:solidFill>
                  <a:srgbClr val="002060"/>
                </a:solidFill>
                <a:effectLst>
                  <a:outerShdw blurRad="38100" dist="25400" dir="5400000" algn="ctr" rotWithShape="0">
                    <a:srgbClr val="6E747A">
                      <a:alpha val="43000"/>
                    </a:srgbClr>
                  </a:outerShdw>
                </a:effectLst>
                <a:latin typeface="Calibri" panose="020F0502020204030204"/>
                <a:ea typeface="宋体"/>
                <a:cs typeface="Arial" panose="020B0604020202020204" pitchFamily="34" charset="0"/>
              </a:rPr>
              <a:t> </a:t>
            </a:r>
            <a:r>
              <a:rPr lang="en-US" sz="3600" b="1" kern="0" dirty="0" err="1">
                <a:ln w="0"/>
                <a:solidFill>
                  <a:srgbClr val="002060"/>
                </a:solidFill>
                <a:effectLst>
                  <a:outerShdw blurRad="38100" dist="25400" dir="5400000" algn="ctr" rotWithShape="0">
                    <a:srgbClr val="6E747A">
                      <a:alpha val="43000"/>
                    </a:srgbClr>
                  </a:outerShdw>
                </a:effectLst>
                <a:latin typeface="Calibri" panose="020F0502020204030204"/>
                <a:ea typeface="宋体"/>
                <a:cs typeface="Arial" panose="020B0604020202020204" pitchFamily="34" charset="0"/>
              </a:rPr>
              <a:t>ảnh</a:t>
            </a:r>
            <a:r>
              <a:rPr lang="en-US" sz="3600" b="1" kern="0" dirty="0">
                <a:ln w="0"/>
                <a:solidFill>
                  <a:srgbClr val="002060"/>
                </a:solidFill>
                <a:effectLst>
                  <a:outerShdw blurRad="38100" dist="25400" dir="5400000" algn="ctr" rotWithShape="0">
                    <a:srgbClr val="6E747A">
                      <a:alpha val="43000"/>
                    </a:srgbClr>
                  </a:outerShdw>
                </a:effectLst>
                <a:latin typeface="Calibri" panose="020F0502020204030204"/>
                <a:ea typeface="宋体"/>
                <a:cs typeface="Arial" panose="020B0604020202020204" pitchFamily="34" charset="0"/>
              </a:rPr>
              <a:t> ở </a:t>
            </a:r>
            <a:r>
              <a:rPr lang="en-US" sz="3600" b="1" kern="0" dirty="0" err="1">
                <a:ln w="0"/>
                <a:solidFill>
                  <a:srgbClr val="002060"/>
                </a:solidFill>
                <a:effectLst>
                  <a:outerShdw blurRad="38100" dist="25400" dir="5400000" algn="ctr" rotWithShape="0">
                    <a:srgbClr val="6E747A">
                      <a:alpha val="43000"/>
                    </a:srgbClr>
                  </a:outerShdw>
                </a:effectLst>
                <a:latin typeface="Calibri" panose="020F0502020204030204"/>
                <a:ea typeface="宋体"/>
                <a:cs typeface="Arial" panose="020B0604020202020204" pitchFamily="34" charset="0"/>
              </a:rPr>
              <a:t>hoạt</a:t>
            </a:r>
            <a:r>
              <a:rPr lang="en-US" sz="3600" b="1" kern="0" dirty="0">
                <a:ln w="0"/>
                <a:solidFill>
                  <a:srgbClr val="002060"/>
                </a:solidFill>
                <a:effectLst>
                  <a:outerShdw blurRad="38100" dist="25400" dir="5400000" algn="ctr" rotWithShape="0">
                    <a:srgbClr val="6E747A">
                      <a:alpha val="43000"/>
                    </a:srgbClr>
                  </a:outerShdw>
                </a:effectLst>
                <a:latin typeface="Calibri" panose="020F0502020204030204"/>
                <a:ea typeface="宋体"/>
                <a:cs typeface="Arial" panose="020B0604020202020204" pitchFamily="34" charset="0"/>
              </a:rPr>
              <a:t> </a:t>
            </a:r>
            <a:r>
              <a:rPr lang="en-US" sz="3600" b="1" kern="0" dirty="0" err="1">
                <a:ln w="0"/>
                <a:solidFill>
                  <a:srgbClr val="002060"/>
                </a:solidFill>
                <a:effectLst>
                  <a:outerShdw blurRad="38100" dist="25400" dir="5400000" algn="ctr" rotWithShape="0">
                    <a:srgbClr val="6E747A">
                      <a:alpha val="43000"/>
                    </a:srgbClr>
                  </a:outerShdw>
                </a:effectLst>
                <a:latin typeface="Calibri" panose="020F0502020204030204"/>
                <a:ea typeface="宋体"/>
                <a:cs typeface="Arial" panose="020B0604020202020204" pitchFamily="34" charset="0"/>
              </a:rPr>
              <a:t>động</a:t>
            </a:r>
            <a:r>
              <a:rPr lang="en-US" sz="3600" b="1" kern="0" dirty="0">
                <a:ln w="0"/>
                <a:solidFill>
                  <a:srgbClr val="002060"/>
                </a:solidFill>
                <a:effectLst>
                  <a:outerShdw blurRad="38100" dist="25400" dir="5400000" algn="ctr" rotWithShape="0">
                    <a:srgbClr val="6E747A">
                      <a:alpha val="43000"/>
                    </a:srgbClr>
                  </a:outerShdw>
                </a:effectLst>
                <a:latin typeface="Calibri" panose="020F0502020204030204"/>
                <a:ea typeface="宋体"/>
                <a:cs typeface="Arial" panose="020B0604020202020204" pitchFamily="34" charset="0"/>
              </a:rPr>
              <a:t> 1 </a:t>
            </a:r>
            <a:r>
              <a:rPr lang="en-US" sz="3600" b="1" kern="0" dirty="0" err="1">
                <a:ln w="0"/>
                <a:solidFill>
                  <a:srgbClr val="002060"/>
                </a:solidFill>
                <a:effectLst>
                  <a:outerShdw blurRad="38100" dist="25400" dir="5400000" algn="ctr" rotWithShape="0">
                    <a:srgbClr val="6E747A">
                      <a:alpha val="43000"/>
                    </a:srgbClr>
                  </a:outerShdw>
                </a:effectLst>
                <a:latin typeface="Calibri" panose="020F0502020204030204"/>
                <a:ea typeface="宋体"/>
                <a:cs typeface="Arial" panose="020B0604020202020204" pitchFamily="34" charset="0"/>
              </a:rPr>
              <a:t>thuộc</a:t>
            </a:r>
            <a:r>
              <a:rPr lang="en-US" sz="3600" b="1" kern="0" dirty="0">
                <a:ln w="0"/>
                <a:solidFill>
                  <a:srgbClr val="002060"/>
                </a:solidFill>
                <a:effectLst>
                  <a:outerShdw blurRad="38100" dist="25400" dir="5400000" algn="ctr" rotWithShape="0">
                    <a:srgbClr val="6E747A">
                      <a:alpha val="43000"/>
                    </a:srgbClr>
                  </a:outerShdw>
                </a:effectLst>
                <a:latin typeface="Calibri" panose="020F0502020204030204"/>
                <a:ea typeface="宋体"/>
                <a:cs typeface="Arial" panose="020B0604020202020204" pitchFamily="34" charset="0"/>
              </a:rPr>
              <a:t> </a:t>
            </a:r>
            <a:r>
              <a:rPr lang="en-US" sz="3600" b="1" kern="0" dirty="0" err="1">
                <a:ln w="0"/>
                <a:solidFill>
                  <a:srgbClr val="002060"/>
                </a:solidFill>
                <a:effectLst>
                  <a:outerShdw blurRad="38100" dist="25400" dir="5400000" algn="ctr" rotWithShape="0">
                    <a:srgbClr val="6E747A">
                      <a:alpha val="43000"/>
                    </a:srgbClr>
                  </a:outerShdw>
                </a:effectLst>
                <a:latin typeface="Calibri" panose="020F0502020204030204"/>
                <a:ea typeface="宋体"/>
                <a:cs typeface="Arial" panose="020B0604020202020204" pitchFamily="34" charset="0"/>
              </a:rPr>
              <a:t>hình</a:t>
            </a:r>
            <a:r>
              <a:rPr lang="en-US" sz="3600" b="1" kern="0" dirty="0">
                <a:ln w="0"/>
                <a:solidFill>
                  <a:srgbClr val="002060"/>
                </a:solidFill>
                <a:effectLst>
                  <a:outerShdw blurRad="38100" dist="25400" dir="5400000" algn="ctr" rotWithShape="0">
                    <a:srgbClr val="6E747A">
                      <a:alpha val="43000"/>
                    </a:srgbClr>
                  </a:outerShdw>
                </a:effectLst>
                <a:latin typeface="Calibri" panose="020F0502020204030204"/>
                <a:ea typeface="宋体"/>
                <a:cs typeface="Arial" panose="020B0604020202020204" pitchFamily="34" charset="0"/>
              </a:rPr>
              <a:t> </a:t>
            </a:r>
            <a:r>
              <a:rPr lang="en-US" sz="3600" b="1" kern="0" dirty="0" err="1">
                <a:ln w="0"/>
                <a:solidFill>
                  <a:srgbClr val="002060"/>
                </a:solidFill>
                <a:effectLst>
                  <a:outerShdw blurRad="38100" dist="25400" dir="5400000" algn="ctr" rotWithShape="0">
                    <a:srgbClr val="6E747A">
                      <a:alpha val="43000"/>
                    </a:srgbClr>
                  </a:outerShdw>
                </a:effectLst>
                <a:latin typeface="Calibri" panose="020F0502020204030204"/>
                <a:ea typeface="宋体"/>
                <a:cs typeface="Arial" panose="020B0604020202020204" pitchFamily="34" charset="0"/>
              </a:rPr>
              <a:t>thức</a:t>
            </a:r>
            <a:r>
              <a:rPr lang="en-US" sz="3600" b="1" kern="0" dirty="0">
                <a:ln w="0"/>
                <a:solidFill>
                  <a:srgbClr val="002060"/>
                </a:solidFill>
                <a:effectLst>
                  <a:outerShdw blurRad="38100" dist="25400" dir="5400000" algn="ctr" rotWithShape="0">
                    <a:srgbClr val="6E747A">
                      <a:alpha val="43000"/>
                    </a:srgbClr>
                  </a:outerShdw>
                </a:effectLst>
                <a:latin typeface="Calibri" panose="020F0502020204030204"/>
                <a:ea typeface="宋体"/>
                <a:cs typeface="Arial" panose="020B0604020202020204" pitchFamily="34" charset="0"/>
              </a:rPr>
              <a:t> </a:t>
            </a:r>
            <a:r>
              <a:rPr lang="en-US" sz="3600" b="1" kern="0" dirty="0" err="1">
                <a:ln w="0"/>
                <a:solidFill>
                  <a:srgbClr val="002060"/>
                </a:solidFill>
                <a:effectLst>
                  <a:outerShdw blurRad="38100" dist="25400" dir="5400000" algn="ctr" rotWithShape="0">
                    <a:srgbClr val="6E747A">
                      <a:alpha val="43000"/>
                    </a:srgbClr>
                  </a:outerShdw>
                </a:effectLst>
                <a:latin typeface="Calibri" panose="020F0502020204030204"/>
                <a:ea typeface="宋体"/>
                <a:cs typeface="Arial" panose="020B0604020202020204" pitchFamily="34" charset="0"/>
              </a:rPr>
              <a:t>xâm</a:t>
            </a:r>
            <a:r>
              <a:rPr lang="en-US" sz="3600" b="1" kern="0" dirty="0">
                <a:ln w="0"/>
                <a:solidFill>
                  <a:srgbClr val="002060"/>
                </a:solidFill>
                <a:effectLst>
                  <a:outerShdw blurRad="38100" dist="25400" dir="5400000" algn="ctr" rotWithShape="0">
                    <a:srgbClr val="6E747A">
                      <a:alpha val="43000"/>
                    </a:srgbClr>
                  </a:outerShdw>
                </a:effectLst>
                <a:latin typeface="Calibri" panose="020F0502020204030204"/>
                <a:ea typeface="宋体"/>
                <a:cs typeface="Arial" panose="020B0604020202020204" pitchFamily="34" charset="0"/>
              </a:rPr>
              <a:t> </a:t>
            </a:r>
            <a:r>
              <a:rPr lang="en-US" sz="3600" b="1" kern="0" dirty="0" err="1">
                <a:ln w="0"/>
                <a:solidFill>
                  <a:srgbClr val="002060"/>
                </a:solidFill>
                <a:effectLst>
                  <a:outerShdw blurRad="38100" dist="25400" dir="5400000" algn="ctr" rotWithShape="0">
                    <a:srgbClr val="6E747A">
                      <a:alpha val="43000"/>
                    </a:srgbClr>
                  </a:outerShdw>
                </a:effectLst>
                <a:latin typeface="Calibri" panose="020F0502020204030204"/>
                <a:ea typeface="宋体"/>
                <a:cs typeface="Arial" panose="020B0604020202020204" pitchFamily="34" charset="0"/>
              </a:rPr>
              <a:t>hại</a:t>
            </a:r>
            <a:r>
              <a:rPr lang="en-US" sz="3600" b="1" kern="0" dirty="0">
                <a:ln w="0"/>
                <a:solidFill>
                  <a:srgbClr val="002060"/>
                </a:solidFill>
                <a:effectLst>
                  <a:outerShdw blurRad="38100" dist="25400" dir="5400000" algn="ctr" rotWithShape="0">
                    <a:srgbClr val="6E747A">
                      <a:alpha val="43000"/>
                    </a:srgbClr>
                  </a:outerShdw>
                </a:effectLst>
                <a:latin typeface="Calibri" panose="020F0502020204030204"/>
                <a:ea typeface="宋体"/>
                <a:cs typeface="Arial" panose="020B0604020202020204" pitchFamily="34" charset="0"/>
              </a:rPr>
              <a:t> </a:t>
            </a:r>
            <a:r>
              <a:rPr lang="en-US" sz="3600" b="1" kern="0" dirty="0" err="1">
                <a:ln w="0"/>
                <a:solidFill>
                  <a:srgbClr val="002060"/>
                </a:solidFill>
                <a:effectLst>
                  <a:outerShdw blurRad="38100" dist="25400" dir="5400000" algn="ctr" rotWithShape="0">
                    <a:srgbClr val="6E747A">
                      <a:alpha val="43000"/>
                    </a:srgbClr>
                  </a:outerShdw>
                </a:effectLst>
                <a:latin typeface="Calibri" panose="020F0502020204030204"/>
                <a:ea typeface="宋体"/>
                <a:cs typeface="Arial" panose="020B0604020202020204" pitchFamily="34" charset="0"/>
              </a:rPr>
              <a:t>nào</a:t>
            </a:r>
            <a:r>
              <a:rPr lang="en-US" sz="3600" b="1" kern="0" dirty="0">
                <a:ln w="0"/>
                <a:solidFill>
                  <a:srgbClr val="002060"/>
                </a:solidFill>
                <a:effectLst>
                  <a:outerShdw blurRad="38100" dist="25400" dir="5400000" algn="ctr" rotWithShape="0">
                    <a:srgbClr val="6E747A">
                      <a:alpha val="43000"/>
                    </a:srgbClr>
                  </a:outerShdw>
                </a:effectLst>
                <a:latin typeface="Calibri" panose="020F0502020204030204"/>
                <a:ea typeface="宋体"/>
                <a:cs typeface="Arial" panose="020B0604020202020204" pitchFamily="34" charset="0"/>
              </a:rPr>
              <a:t>?</a:t>
            </a:r>
            <a:endParaRPr kumimoji="0" lang="vi-VN" sz="3600" b="1" i="0" u="none" strike="noStrike" kern="0" cap="none" spc="0" normalizeH="0" baseline="0" noProof="0" dirty="0">
              <a:ln w="0"/>
              <a:solidFill>
                <a:srgbClr val="002060"/>
              </a:solidFill>
              <a:effectLst>
                <a:outerShdw blurRad="38100" dist="25400" dir="5400000" algn="ctr" rotWithShape="0">
                  <a:srgbClr val="6E747A">
                    <a:alpha val="43000"/>
                  </a:srgbClr>
                </a:outerShdw>
              </a:effectLst>
              <a:uLnTx/>
              <a:uFillTx/>
              <a:latin typeface="Arial" panose="020B0604020202020204" pitchFamily="34" charset="0"/>
              <a:ea typeface="宋体"/>
              <a:cs typeface="Arial" panose="020B0604020202020204" pitchFamily="34" charset="0"/>
            </a:endParaRPr>
          </a:p>
        </p:txBody>
      </p:sp>
      <p:pic>
        <p:nvPicPr>
          <p:cNvPr id="8" name="Picture 7">
            <a:extLst>
              <a:ext uri="{FF2B5EF4-FFF2-40B4-BE49-F238E27FC236}">
                <a16:creationId xmlns:a16="http://schemas.microsoft.com/office/drawing/2014/main" id="{4BF345A4-9BB5-7C9F-0F27-574E81B99DD7}"/>
              </a:ext>
            </a:extLst>
          </p:cNvPr>
          <p:cNvPicPr>
            <a:picLocks noChangeAspect="1"/>
          </p:cNvPicPr>
          <p:nvPr/>
        </p:nvPicPr>
        <p:blipFill>
          <a:blip r:embed="rId2"/>
          <a:stretch>
            <a:fillRect/>
          </a:stretch>
        </p:blipFill>
        <p:spPr>
          <a:xfrm>
            <a:off x="7865877" y="1498968"/>
            <a:ext cx="3467002" cy="2339385"/>
          </a:xfrm>
          <a:prstGeom prst="rect">
            <a:avLst/>
          </a:prstGeom>
        </p:spPr>
      </p:pic>
      <p:pic>
        <p:nvPicPr>
          <p:cNvPr id="10" name="Picture 9">
            <a:extLst>
              <a:ext uri="{FF2B5EF4-FFF2-40B4-BE49-F238E27FC236}">
                <a16:creationId xmlns:a16="http://schemas.microsoft.com/office/drawing/2014/main" id="{A5130BF9-9994-B489-61FF-DC4FA3C9F914}"/>
              </a:ext>
            </a:extLst>
          </p:cNvPr>
          <p:cNvPicPr>
            <a:picLocks noChangeAspect="1"/>
          </p:cNvPicPr>
          <p:nvPr/>
        </p:nvPicPr>
        <p:blipFill>
          <a:blip r:embed="rId3"/>
          <a:stretch>
            <a:fillRect/>
          </a:stretch>
        </p:blipFill>
        <p:spPr>
          <a:xfrm>
            <a:off x="837977" y="1482467"/>
            <a:ext cx="7093911" cy="2300952"/>
          </a:xfrm>
          <a:prstGeom prst="rect">
            <a:avLst/>
          </a:prstGeom>
        </p:spPr>
      </p:pic>
      <p:pic>
        <p:nvPicPr>
          <p:cNvPr id="12" name="Picture 11">
            <a:extLst>
              <a:ext uri="{FF2B5EF4-FFF2-40B4-BE49-F238E27FC236}">
                <a16:creationId xmlns:a16="http://schemas.microsoft.com/office/drawing/2014/main" id="{03F211C8-4F1A-6C8D-9682-9E0896FEF5B7}"/>
              </a:ext>
            </a:extLst>
          </p:cNvPr>
          <p:cNvPicPr>
            <a:picLocks noChangeAspect="1"/>
          </p:cNvPicPr>
          <p:nvPr/>
        </p:nvPicPr>
        <p:blipFill>
          <a:blip r:embed="rId4"/>
          <a:stretch>
            <a:fillRect/>
          </a:stretch>
        </p:blipFill>
        <p:spPr>
          <a:xfrm>
            <a:off x="793345" y="3839571"/>
            <a:ext cx="3504832" cy="2380475"/>
          </a:xfrm>
          <a:prstGeom prst="rect">
            <a:avLst/>
          </a:prstGeom>
        </p:spPr>
      </p:pic>
      <p:pic>
        <p:nvPicPr>
          <p:cNvPr id="14" name="Picture 13">
            <a:extLst>
              <a:ext uri="{FF2B5EF4-FFF2-40B4-BE49-F238E27FC236}">
                <a16:creationId xmlns:a16="http://schemas.microsoft.com/office/drawing/2014/main" id="{19A98E3E-E342-5BF8-7F70-9586036AEE6A}"/>
              </a:ext>
            </a:extLst>
          </p:cNvPr>
          <p:cNvPicPr>
            <a:picLocks noChangeAspect="1"/>
          </p:cNvPicPr>
          <p:nvPr/>
        </p:nvPicPr>
        <p:blipFill>
          <a:blip r:embed="rId5"/>
          <a:stretch>
            <a:fillRect/>
          </a:stretch>
        </p:blipFill>
        <p:spPr>
          <a:xfrm>
            <a:off x="4338085" y="3858724"/>
            <a:ext cx="7198242" cy="2238322"/>
          </a:xfrm>
          <a:prstGeom prst="rect">
            <a:avLst/>
          </a:prstGeom>
        </p:spPr>
      </p:pic>
    </p:spTree>
    <p:extLst>
      <p:ext uri="{BB962C8B-B14F-4D97-AF65-F5344CB8AC3E}">
        <p14:creationId xmlns:p14="http://schemas.microsoft.com/office/powerpoint/2010/main" val="421386956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par>
                                <p:cTn id="13" presetID="16" presetClass="entr" presetSubtype="21"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par>
                                <p:cTn id="16" presetID="16" presetClass="entr" presetSubtype="21"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barn(inVertical)">
                                      <p:cBhvr>
                                        <p:cTn id="18" dur="500"/>
                                        <p:tgtEl>
                                          <p:spTgt spid="14"/>
                                        </p:tgtEl>
                                      </p:cBhvr>
                                    </p:animEffect>
                                  </p:childTnLst>
                                </p:cTn>
                              </p:par>
                              <p:par>
                                <p:cTn id="19" presetID="16" presetClass="entr" presetSubtype="21"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barn(inVertical)">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17">
            <a:extLst>
              <a:ext uri="{FF2B5EF4-FFF2-40B4-BE49-F238E27FC236}">
                <a16:creationId xmlns:a16="http://schemas.microsoft.com/office/drawing/2014/main" id="{B9DD474D-7516-4C04-8A33-A7BE544131AB}"/>
              </a:ext>
            </a:extLst>
          </p:cNvPr>
          <p:cNvSpPr/>
          <p:nvPr userDrawn="1"/>
        </p:nvSpPr>
        <p:spPr>
          <a:xfrm>
            <a:off x="447040" y="426720"/>
            <a:ext cx="11298555" cy="6004560"/>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字魂64号-萌趣软糖体"/>
              <a:cs typeface="+mn-cs"/>
            </a:endParaRPr>
          </a:p>
        </p:txBody>
      </p:sp>
      <p:grpSp>
        <p:nvGrpSpPr>
          <p:cNvPr id="4" name="Group 3">
            <a:extLst>
              <a:ext uri="{FF2B5EF4-FFF2-40B4-BE49-F238E27FC236}">
                <a16:creationId xmlns:a16="http://schemas.microsoft.com/office/drawing/2014/main" id="{3A9F00A0-E53F-2FF9-68B1-3313F36165AE}"/>
              </a:ext>
            </a:extLst>
          </p:cNvPr>
          <p:cNvGrpSpPr/>
          <p:nvPr/>
        </p:nvGrpSpPr>
        <p:grpSpPr>
          <a:xfrm>
            <a:off x="664935" y="3237290"/>
            <a:ext cx="4544063" cy="3413728"/>
            <a:chOff x="664935" y="3237290"/>
            <a:chExt cx="4544063" cy="3413728"/>
          </a:xfrm>
        </p:grpSpPr>
        <p:pic>
          <p:nvPicPr>
            <p:cNvPr id="6" name="Picture 14">
              <a:extLst>
                <a:ext uri="{FF2B5EF4-FFF2-40B4-BE49-F238E27FC236}">
                  <a16:creationId xmlns:a16="http://schemas.microsoft.com/office/drawing/2014/main" id="{AE8225ED-CA4B-8112-0E69-654E0949089A}"/>
                </a:ext>
              </a:extLst>
            </p:cNvPr>
            <p:cNvPicPr>
              <a:picLocks noChangeAspect="1"/>
            </p:cNvPicPr>
            <p:nvPr/>
          </p:nvPicPr>
          <p:blipFill>
            <a:blip r:embed="rId2"/>
            <a:srcRect/>
            <a:stretch>
              <a:fillRect/>
            </a:stretch>
          </p:blipFill>
          <p:spPr>
            <a:xfrm>
              <a:off x="664935" y="3237290"/>
              <a:ext cx="4544063" cy="3413728"/>
            </a:xfrm>
            <a:prstGeom prst="rect">
              <a:avLst/>
            </a:prstGeom>
          </p:spPr>
        </p:pic>
        <p:sp>
          <p:nvSpPr>
            <p:cNvPr id="11" name="椭圆 31">
              <a:extLst>
                <a:ext uri="{FF2B5EF4-FFF2-40B4-BE49-F238E27FC236}">
                  <a16:creationId xmlns:a16="http://schemas.microsoft.com/office/drawing/2014/main" id="{705734D9-1ECC-372B-432E-03CD53E735BB}"/>
                </a:ext>
              </a:extLst>
            </p:cNvPr>
            <p:cNvSpPr/>
            <p:nvPr/>
          </p:nvSpPr>
          <p:spPr>
            <a:xfrm flipH="1">
              <a:off x="1059743" y="5508461"/>
              <a:ext cx="3954045" cy="964258"/>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rgbClr val="FFFF00">
                <a:alpha val="83000"/>
              </a:srgbClr>
            </a:solidFill>
            <a:ln w="38100">
              <a:solidFill>
                <a:schemeClr val="tx1"/>
              </a:solidFill>
              <a:prstDash val="lgDash"/>
            </a:ln>
          </p:spPr>
          <p:style>
            <a:lnRef idx="1">
              <a:schemeClr val="accent2"/>
            </a:lnRef>
            <a:fillRef idx="0">
              <a:schemeClr val="accent2"/>
            </a:fillRef>
            <a:effectRef idx="0">
              <a:schemeClr val="accent2"/>
            </a:effectRef>
            <a:fontRef idx="minor">
              <a:schemeClr val="tx1"/>
            </a:fontRef>
          </p:style>
          <p:txBody>
            <a:bodyPr rot="0" spcFirstLastPara="0" vertOverflow="overflow" horzOverflow="overflow" vert="horz" wrap="square" lIns="96435" tIns="48218" rIns="96435" bIns="48218" numCol="1" spcCol="0" rtlCol="0" fromWordArt="0" anchor="ctr" anchorCtr="0" forceAA="0" compatLnSpc="1">
              <a:noAutofit/>
            </a:bodyPr>
            <a:lstStyle/>
            <a:p>
              <a:pPr marL="0" marR="0" lvl="0" indent="0" algn="ctr" defTabSz="96393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err="1">
                  <a:ln>
                    <a:noFill/>
                  </a:ln>
                  <a:solidFill>
                    <a:srgbClr val="002060"/>
                  </a:solidFill>
                  <a:effectLst/>
                  <a:uLnTx/>
                  <a:uFillTx/>
                  <a:latin typeface="Calibri" panose="020F0502020204030204" pitchFamily="34" charset="0"/>
                  <a:ea typeface="等线" panose="02010600030101010101" pitchFamily="2" charset="-122"/>
                  <a:cs typeface="Calibri" panose="020F0502020204030204" pitchFamily="34" charset="0"/>
                  <a:sym typeface="+mn-lt"/>
                </a:rPr>
                <a:t>Thảo</a:t>
              </a:r>
              <a:r>
                <a:rPr kumimoji="0" lang="en-US" altLang="zh-CN" sz="2800" b="1" i="0" u="none" strike="noStrike" kern="1200" cap="none" spc="0" normalizeH="0" baseline="0" noProof="0" dirty="0">
                  <a:ln>
                    <a:noFill/>
                  </a:ln>
                  <a:solidFill>
                    <a:srgbClr val="002060"/>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2800" b="1" i="0" u="none" strike="noStrike" kern="1200" cap="none" spc="0" normalizeH="0" baseline="0" noProof="0" dirty="0" err="1">
                  <a:ln>
                    <a:noFill/>
                  </a:ln>
                  <a:solidFill>
                    <a:srgbClr val="002060"/>
                  </a:solidFill>
                  <a:effectLst/>
                  <a:uLnTx/>
                  <a:uFillTx/>
                  <a:latin typeface="Calibri" panose="020F0502020204030204" pitchFamily="34" charset="0"/>
                  <a:ea typeface="等线" panose="02010600030101010101" pitchFamily="2" charset="-122"/>
                  <a:cs typeface="Calibri" panose="020F0502020204030204" pitchFamily="34" charset="0"/>
                  <a:sym typeface="+mn-lt"/>
                </a:rPr>
                <a:t>luận</a:t>
              </a:r>
              <a:r>
                <a:rPr kumimoji="0" lang="en-US" altLang="zh-CN" sz="2800" b="1" i="0" u="none" strike="noStrike" kern="1200" cap="none" spc="0" normalizeH="0" baseline="0" noProof="0" dirty="0">
                  <a:ln>
                    <a:noFill/>
                  </a:ln>
                  <a:solidFill>
                    <a:srgbClr val="002060"/>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2800" b="1" i="0" u="none" strike="noStrike" kern="1200" cap="none" spc="0" normalizeH="0" baseline="0" noProof="0" dirty="0" err="1">
                  <a:ln>
                    <a:noFill/>
                  </a:ln>
                  <a:solidFill>
                    <a:srgbClr val="002060"/>
                  </a:solidFill>
                  <a:effectLst/>
                  <a:uLnTx/>
                  <a:uFillTx/>
                  <a:latin typeface="Calibri" panose="020F0502020204030204" pitchFamily="34" charset="0"/>
                  <a:ea typeface="等线" panose="02010600030101010101" pitchFamily="2" charset="-122"/>
                  <a:cs typeface="Calibri" panose="020F0502020204030204" pitchFamily="34" charset="0"/>
                  <a:sym typeface="+mn-lt"/>
                </a:rPr>
                <a:t>nhóm</a:t>
              </a:r>
              <a:r>
                <a:rPr kumimoji="0" lang="en-US" altLang="zh-CN" sz="2800" b="1" i="0" u="none" strike="noStrike" kern="1200" cap="none" spc="0" normalizeH="0" baseline="0" noProof="0" dirty="0">
                  <a:ln>
                    <a:noFill/>
                  </a:ln>
                  <a:solidFill>
                    <a:srgbClr val="002060"/>
                  </a:solidFill>
                  <a:effectLst/>
                  <a:uLnTx/>
                  <a:uFillTx/>
                  <a:latin typeface="Calibri" panose="020F0502020204030204" pitchFamily="34" charset="0"/>
                  <a:ea typeface="等线" panose="02010600030101010101" pitchFamily="2" charset="-122"/>
                  <a:cs typeface="Calibri" panose="020F0502020204030204" pitchFamily="34" charset="0"/>
                  <a:sym typeface="+mn-lt"/>
                </a:rPr>
                <a:t> 4</a:t>
              </a:r>
              <a:endParaRPr kumimoji="0" lang="zh-CN" altLang="en-US" sz="2800" b="1" i="0" u="none" strike="noStrike" kern="1200" cap="none" spc="0" normalizeH="0" baseline="0" noProof="0" dirty="0">
                <a:ln>
                  <a:noFill/>
                </a:ln>
                <a:solidFill>
                  <a:srgbClr val="002060"/>
                </a:solidFill>
                <a:effectLst/>
                <a:uLnTx/>
                <a:uFillTx/>
                <a:latin typeface="Calibri" panose="020F0502020204030204" pitchFamily="34" charset="0"/>
                <a:ea typeface="等线" panose="02010600030101010101" pitchFamily="2" charset="-122"/>
                <a:cs typeface="Calibri" panose="020F0502020204030204" pitchFamily="34" charset="0"/>
                <a:sym typeface="+mn-lt"/>
              </a:endParaRPr>
            </a:p>
          </p:txBody>
        </p:sp>
      </p:grpSp>
      <p:grpSp>
        <p:nvGrpSpPr>
          <p:cNvPr id="12" name="Group 11">
            <a:extLst>
              <a:ext uri="{FF2B5EF4-FFF2-40B4-BE49-F238E27FC236}">
                <a16:creationId xmlns:a16="http://schemas.microsoft.com/office/drawing/2014/main" id="{FD297F11-7745-0CA7-7A1F-CB404E507FA8}"/>
              </a:ext>
            </a:extLst>
          </p:cNvPr>
          <p:cNvGrpSpPr/>
          <p:nvPr/>
        </p:nvGrpSpPr>
        <p:grpSpPr>
          <a:xfrm>
            <a:off x="2168804" y="452003"/>
            <a:ext cx="7060256" cy="1036555"/>
            <a:chOff x="304800" y="2057400"/>
            <a:chExt cx="8452053" cy="2062165"/>
          </a:xfrm>
        </p:grpSpPr>
        <p:pic>
          <p:nvPicPr>
            <p:cNvPr id="13" name="Picture 25">
              <a:extLst>
                <a:ext uri="{FF2B5EF4-FFF2-40B4-BE49-F238E27FC236}">
                  <a16:creationId xmlns:a16="http://schemas.microsoft.com/office/drawing/2014/main" id="{E4B8102D-1B11-EF9F-7822-24FFDE1BAACB}"/>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04800" y="2057400"/>
              <a:ext cx="8452053" cy="2062165"/>
            </a:xfrm>
            <a:prstGeom prst="rect">
              <a:avLst/>
            </a:prstGeom>
          </p:spPr>
        </p:pic>
        <p:sp>
          <p:nvSpPr>
            <p:cNvPr id="14" name="TextBox 13">
              <a:extLst>
                <a:ext uri="{FF2B5EF4-FFF2-40B4-BE49-F238E27FC236}">
                  <a16:creationId xmlns:a16="http://schemas.microsoft.com/office/drawing/2014/main" id="{58B7945F-F1FC-1E2F-39E3-B70F16C6FF71}"/>
                </a:ext>
              </a:extLst>
            </p:cNvPr>
            <p:cNvSpPr txBox="1"/>
            <p:nvPr/>
          </p:nvSpPr>
          <p:spPr>
            <a:xfrm>
              <a:off x="906836" y="2287400"/>
              <a:ext cx="7381222" cy="1569601"/>
            </a:xfrm>
            <a:prstGeom prst="rect">
              <a:avLst/>
            </a:prstGeom>
            <a:noFill/>
          </p:spPr>
          <p:txBody>
            <a:bodyPr wrap="square">
              <a:spAutoFit/>
            </a:bodyPr>
            <a:lstStyle/>
            <a:p>
              <a:pPr marL="0" marR="66040" lvl="0" indent="0" algn="just" defTabSz="914400" rtl="0" eaLnBrk="0" fontAlgn="auto" latinLnBrk="0" hangingPunct="0">
                <a:lnSpc>
                  <a:spcPct val="100000"/>
                </a:lnSpc>
                <a:spcBef>
                  <a:spcPts val="0"/>
                </a:spcBef>
                <a:spcAft>
                  <a:spcPts val="0"/>
                </a:spcAft>
                <a:buClrTx/>
                <a:buSzTx/>
                <a:buFontTx/>
                <a:buNone/>
                <a:tabLst>
                  <a:tab pos="1348105" algn="l"/>
                </a:tabLst>
                <a:defRPr/>
              </a:pPr>
              <a:r>
                <a:rPr kumimoji="0" lang="vi-VN" sz="3200" b="1" i="1"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Tranh mô tả hành vi xâm hại nào?</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grpSp>
      <p:grpSp>
        <p:nvGrpSpPr>
          <p:cNvPr id="18" name="Group 17">
            <a:extLst>
              <a:ext uri="{FF2B5EF4-FFF2-40B4-BE49-F238E27FC236}">
                <a16:creationId xmlns:a16="http://schemas.microsoft.com/office/drawing/2014/main" id="{EC662BBA-D160-FC3B-968F-B87D779C96AD}"/>
              </a:ext>
            </a:extLst>
          </p:cNvPr>
          <p:cNvGrpSpPr/>
          <p:nvPr/>
        </p:nvGrpSpPr>
        <p:grpSpPr>
          <a:xfrm>
            <a:off x="5029559" y="1616150"/>
            <a:ext cx="6298058" cy="1344316"/>
            <a:chOff x="304800" y="2057400"/>
            <a:chExt cx="8452053" cy="2062165"/>
          </a:xfrm>
        </p:grpSpPr>
        <p:pic>
          <p:nvPicPr>
            <p:cNvPr id="19" name="Picture 25">
              <a:extLst>
                <a:ext uri="{FF2B5EF4-FFF2-40B4-BE49-F238E27FC236}">
                  <a16:creationId xmlns:a16="http://schemas.microsoft.com/office/drawing/2014/main" id="{808E4F5F-7EB0-324E-4B8C-DBB43A937A59}"/>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04800" y="2057400"/>
              <a:ext cx="8452053" cy="2062165"/>
            </a:xfrm>
            <a:prstGeom prst="rect">
              <a:avLst/>
            </a:prstGeom>
          </p:spPr>
        </p:pic>
        <p:sp>
          <p:nvSpPr>
            <p:cNvPr id="20" name="TextBox 19">
              <a:extLst>
                <a:ext uri="{FF2B5EF4-FFF2-40B4-BE49-F238E27FC236}">
                  <a16:creationId xmlns:a16="http://schemas.microsoft.com/office/drawing/2014/main" id="{261FF5BB-8EE5-2921-9883-BADE3BB4B998}"/>
                </a:ext>
              </a:extLst>
            </p:cNvPr>
            <p:cNvSpPr txBox="1"/>
            <p:nvPr/>
          </p:nvSpPr>
          <p:spPr>
            <a:xfrm>
              <a:off x="906836" y="2287400"/>
              <a:ext cx="7381222" cy="1652439"/>
            </a:xfrm>
            <a:prstGeom prst="rect">
              <a:avLst/>
            </a:prstGeom>
            <a:noFill/>
          </p:spPr>
          <p:txBody>
            <a:bodyPr wrap="square">
              <a:spAutoFit/>
            </a:bodyPr>
            <a:lstStyle/>
            <a:p>
              <a:pPr marL="0" marR="66040" lvl="0" indent="0" algn="just" defTabSz="914400" rtl="0" eaLnBrk="0" fontAlgn="auto" latinLnBrk="0" hangingPunct="0">
                <a:lnSpc>
                  <a:spcPct val="100000"/>
                </a:lnSpc>
                <a:spcBef>
                  <a:spcPts val="0"/>
                </a:spcBef>
                <a:spcAft>
                  <a:spcPts val="0"/>
                </a:spcAft>
                <a:buClrTx/>
                <a:buSzTx/>
                <a:buFontTx/>
                <a:buNone/>
                <a:tabLst>
                  <a:tab pos="1348105" algn="l"/>
                </a:tabLst>
                <a:defRPr/>
              </a:pPr>
              <a:r>
                <a:rPr kumimoji="0" lang="vi-VN" sz="3200" b="1" i="1"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Những địa điểm có nguy cơ xảy ra xâm hại?</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grpSp>
      <p:grpSp>
        <p:nvGrpSpPr>
          <p:cNvPr id="21" name="Group 20">
            <a:extLst>
              <a:ext uri="{FF2B5EF4-FFF2-40B4-BE49-F238E27FC236}">
                <a16:creationId xmlns:a16="http://schemas.microsoft.com/office/drawing/2014/main" id="{5A1894E5-B159-C776-C77E-1F823E8ADF1D}"/>
              </a:ext>
            </a:extLst>
          </p:cNvPr>
          <p:cNvGrpSpPr/>
          <p:nvPr/>
        </p:nvGrpSpPr>
        <p:grpSpPr>
          <a:xfrm>
            <a:off x="5503762" y="3117371"/>
            <a:ext cx="6298058" cy="2020110"/>
            <a:chOff x="304800" y="2057400"/>
            <a:chExt cx="8452053" cy="2062165"/>
          </a:xfrm>
        </p:grpSpPr>
        <p:pic>
          <p:nvPicPr>
            <p:cNvPr id="22" name="Picture 25">
              <a:extLst>
                <a:ext uri="{FF2B5EF4-FFF2-40B4-BE49-F238E27FC236}">
                  <a16:creationId xmlns:a16="http://schemas.microsoft.com/office/drawing/2014/main" id="{33E6300F-0BC1-95CC-FBFE-DD2575176E72}"/>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04800" y="2057400"/>
              <a:ext cx="8452053" cy="2062165"/>
            </a:xfrm>
            <a:prstGeom prst="rect">
              <a:avLst/>
            </a:prstGeom>
          </p:spPr>
        </p:pic>
        <p:sp>
          <p:nvSpPr>
            <p:cNvPr id="23" name="TextBox 22">
              <a:extLst>
                <a:ext uri="{FF2B5EF4-FFF2-40B4-BE49-F238E27FC236}">
                  <a16:creationId xmlns:a16="http://schemas.microsoft.com/office/drawing/2014/main" id="{1F502A3D-9CBB-00AB-8CC3-0330566FCCE3}"/>
                </a:ext>
              </a:extLst>
            </p:cNvPr>
            <p:cNvSpPr txBox="1"/>
            <p:nvPr/>
          </p:nvSpPr>
          <p:spPr>
            <a:xfrm>
              <a:off x="906836" y="2287400"/>
              <a:ext cx="7381222" cy="1602338"/>
            </a:xfrm>
            <a:prstGeom prst="rect">
              <a:avLst/>
            </a:prstGeom>
            <a:noFill/>
          </p:spPr>
          <p:txBody>
            <a:bodyPr wrap="square">
              <a:spAutoFit/>
            </a:bodyPr>
            <a:lstStyle/>
            <a:p>
              <a:pPr marL="0" marR="66040" lvl="0" indent="0" algn="just" defTabSz="914400" rtl="0" eaLnBrk="0" fontAlgn="auto" latinLnBrk="0" hangingPunct="0">
                <a:lnSpc>
                  <a:spcPct val="100000"/>
                </a:lnSpc>
                <a:spcBef>
                  <a:spcPts val="0"/>
                </a:spcBef>
                <a:spcAft>
                  <a:spcPts val="0"/>
                </a:spcAft>
                <a:buClrTx/>
                <a:buSzTx/>
                <a:buFontTx/>
                <a:buNone/>
                <a:tabLst>
                  <a:tab pos="1348105" algn="l"/>
                </a:tabLst>
                <a:defRPr/>
              </a:pPr>
              <a:r>
                <a:rPr kumimoji="0" lang="vi-VN" sz="3200" b="1" i="1"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Những ai có thể thực hiện hành vi xâm hại trên? Cần lưu ý những dấu hiệu nào?</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grpSp>
      <p:grpSp>
        <p:nvGrpSpPr>
          <p:cNvPr id="2" name="Group 1">
            <a:extLst>
              <a:ext uri="{FF2B5EF4-FFF2-40B4-BE49-F238E27FC236}">
                <a16:creationId xmlns:a16="http://schemas.microsoft.com/office/drawing/2014/main" id="{EAEBE9B5-936F-3ACB-97AC-8AF61BBAD147}"/>
              </a:ext>
            </a:extLst>
          </p:cNvPr>
          <p:cNvGrpSpPr/>
          <p:nvPr/>
        </p:nvGrpSpPr>
        <p:grpSpPr>
          <a:xfrm>
            <a:off x="5220349" y="5352837"/>
            <a:ext cx="6971651" cy="1154290"/>
            <a:chOff x="304800" y="1823175"/>
            <a:chExt cx="8452053" cy="2296392"/>
          </a:xfrm>
        </p:grpSpPr>
        <p:pic>
          <p:nvPicPr>
            <p:cNvPr id="5" name="Picture 25">
              <a:extLst>
                <a:ext uri="{FF2B5EF4-FFF2-40B4-BE49-F238E27FC236}">
                  <a16:creationId xmlns:a16="http://schemas.microsoft.com/office/drawing/2014/main" id="{107AF318-A2C2-50DC-490E-229124465BA1}"/>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04800" y="1823175"/>
              <a:ext cx="8452053" cy="2296392"/>
            </a:xfrm>
            <a:prstGeom prst="rect">
              <a:avLst/>
            </a:prstGeom>
          </p:spPr>
        </p:pic>
        <p:sp>
          <p:nvSpPr>
            <p:cNvPr id="7" name="TextBox 6">
              <a:extLst>
                <a:ext uri="{FF2B5EF4-FFF2-40B4-BE49-F238E27FC236}">
                  <a16:creationId xmlns:a16="http://schemas.microsoft.com/office/drawing/2014/main" id="{B3298819-833F-9D99-BD45-F0F2F21EF777}"/>
                </a:ext>
              </a:extLst>
            </p:cNvPr>
            <p:cNvSpPr txBox="1"/>
            <p:nvPr/>
          </p:nvSpPr>
          <p:spPr>
            <a:xfrm>
              <a:off x="931749" y="1919482"/>
              <a:ext cx="7381222" cy="2143062"/>
            </a:xfrm>
            <a:prstGeom prst="rect">
              <a:avLst/>
            </a:prstGeom>
            <a:noFill/>
          </p:spPr>
          <p:txBody>
            <a:bodyPr wrap="square">
              <a:spAutoFit/>
            </a:bodyPr>
            <a:lstStyle/>
            <a:p>
              <a:pPr marL="0" marR="66040" lvl="0" indent="0" algn="just" defTabSz="914400" rtl="0" eaLnBrk="0" fontAlgn="auto" latinLnBrk="0" hangingPunct="0">
                <a:lnSpc>
                  <a:spcPct val="100000"/>
                </a:lnSpc>
                <a:spcBef>
                  <a:spcPts val="0"/>
                </a:spcBef>
                <a:spcAft>
                  <a:spcPts val="0"/>
                </a:spcAft>
                <a:buClrTx/>
                <a:buSzTx/>
                <a:buFontTx/>
                <a:buNone/>
                <a:tabLst>
                  <a:tab pos="1348105" algn="l"/>
                </a:tabLst>
                <a:defRPr/>
              </a:pPr>
              <a:r>
                <a:rPr kumimoji="0" lang="en-US" sz="3200" b="1" i="1" u="none"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Hành</a:t>
              </a:r>
              <a:r>
                <a:rPr kumimoji="0" lang="en-US" sz="3200" b="1" i="1"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vi </a:t>
              </a:r>
              <a:r>
                <a:rPr kumimoji="0" lang="en-US" sz="3200" b="1" i="1" u="none"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xâm</a:t>
              </a:r>
              <a:r>
                <a:rPr kumimoji="0" lang="en-US" sz="3200" b="1" i="1"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1" i="1" u="none"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hại</a:t>
              </a:r>
              <a:r>
                <a:rPr kumimoji="0" lang="en-US" sz="3200" b="1" i="1"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1" i="1" u="none"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đó</a:t>
              </a:r>
              <a:r>
                <a:rPr kumimoji="0" lang="en-US" sz="3200" b="1" i="1"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1" i="1" u="none"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để</a:t>
              </a:r>
              <a:r>
                <a:rPr kumimoji="0" lang="en-US" sz="3200" b="1" i="1"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1" i="1" u="none"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lại</a:t>
              </a:r>
              <a:r>
                <a:rPr kumimoji="0" lang="en-US" sz="3200" b="1" i="1"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1" i="1" u="none"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hậu</a:t>
              </a:r>
              <a:r>
                <a:rPr kumimoji="0" lang="en-US" sz="3200" b="1" i="1"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1" i="1" u="none"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quả</a:t>
              </a:r>
              <a:r>
                <a:rPr kumimoji="0" lang="en-US" sz="3200" b="1" i="1"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1" i="1" u="none"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gì</a:t>
              </a:r>
              <a:r>
                <a:rPr kumimoji="0" lang="en-US" sz="3200" b="1" i="1"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1" i="1" u="none"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cho</a:t>
              </a:r>
              <a:r>
                <a:rPr kumimoji="0" lang="en-US" sz="3200" b="1" i="1"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1" i="1" u="none"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trẻ</a:t>
              </a:r>
              <a:r>
                <a:rPr kumimoji="0" lang="en-US" sz="3200" b="1" i="1"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1" i="1" u="none"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em</a:t>
              </a:r>
              <a:r>
                <a:rPr kumimoji="0" lang="en-US" sz="3200" b="1" i="1"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grpSp>
    </p:spTree>
    <p:extLst>
      <p:ext uri="{BB962C8B-B14F-4D97-AF65-F5344CB8AC3E}">
        <p14:creationId xmlns:p14="http://schemas.microsoft.com/office/powerpoint/2010/main" val="309048712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down)">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wipe(down)">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wipe(down)">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238"/>
        <p:cNvGrpSpPr/>
        <p:nvPr/>
      </p:nvGrpSpPr>
      <p:grpSpPr>
        <a:xfrm>
          <a:off x="0" y="0"/>
          <a:ext cx="0" cy="0"/>
          <a:chOff x="0" y="0"/>
          <a:chExt cx="0" cy="0"/>
        </a:xfrm>
      </p:grpSpPr>
      <p:pic>
        <p:nvPicPr>
          <p:cNvPr id="541" name="Picture 540" descr="Graphical user interface&#10;&#10;Description automatically generated">
            <a:extLst>
              <a:ext uri="{FF2B5EF4-FFF2-40B4-BE49-F238E27FC236}">
                <a16:creationId xmlns:a16="http://schemas.microsoft.com/office/drawing/2014/main" id="{16219389-EB68-4EB6-B66F-147FA6A8E90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1"/>
            <a:ext cx="12207092" cy="6866489"/>
          </a:xfrm>
          <a:prstGeom prst="rect">
            <a:avLst/>
          </a:prstGeom>
        </p:spPr>
      </p:pic>
      <p:pic>
        <p:nvPicPr>
          <p:cNvPr id="543" name="Graphic 542">
            <a:extLst>
              <a:ext uri="{FF2B5EF4-FFF2-40B4-BE49-F238E27FC236}">
                <a16:creationId xmlns:a16="http://schemas.microsoft.com/office/drawing/2014/main" id="{DA540977-529D-4EB5-8230-7134F98606CC}"/>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9717722" y="4280108"/>
            <a:ext cx="2474279" cy="2548136"/>
          </a:xfrm>
          <a:prstGeom prst="rect">
            <a:avLst/>
          </a:prstGeom>
        </p:spPr>
      </p:pic>
      <p:pic>
        <p:nvPicPr>
          <p:cNvPr id="544" name="Graphic 543">
            <a:extLst>
              <a:ext uri="{FF2B5EF4-FFF2-40B4-BE49-F238E27FC236}">
                <a16:creationId xmlns:a16="http://schemas.microsoft.com/office/drawing/2014/main" id="{74B01ED8-9554-42B4-BD56-CC268442D269}"/>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6509372" y="4027175"/>
            <a:ext cx="2474277" cy="2801069"/>
          </a:xfrm>
          <a:prstGeom prst="rect">
            <a:avLst/>
          </a:prstGeom>
        </p:spPr>
      </p:pic>
      <p:pic>
        <p:nvPicPr>
          <p:cNvPr id="545" name="Graphic 544">
            <a:extLst>
              <a:ext uri="{FF2B5EF4-FFF2-40B4-BE49-F238E27FC236}">
                <a16:creationId xmlns:a16="http://schemas.microsoft.com/office/drawing/2014/main" id="{FCA5AD51-C407-48CC-A3EC-9719F9DFBD61}"/>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2199291" y="2086179"/>
            <a:ext cx="1881080" cy="3829168"/>
          </a:xfrm>
          <a:prstGeom prst="rect">
            <a:avLst/>
          </a:prstGeom>
        </p:spPr>
      </p:pic>
      <p:pic>
        <p:nvPicPr>
          <p:cNvPr id="546" name="Graphic 545">
            <a:extLst>
              <a:ext uri="{FF2B5EF4-FFF2-40B4-BE49-F238E27FC236}">
                <a16:creationId xmlns:a16="http://schemas.microsoft.com/office/drawing/2014/main" id="{64418B11-F315-490C-9C87-085355A68899}"/>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0" y="4158380"/>
            <a:ext cx="2479419" cy="2704821"/>
          </a:xfrm>
          <a:prstGeom prst="rect">
            <a:avLst/>
          </a:prstGeom>
        </p:spPr>
      </p:pic>
      <p:pic>
        <p:nvPicPr>
          <p:cNvPr id="547" name="Graphic 546">
            <a:extLst>
              <a:ext uri="{FF2B5EF4-FFF2-40B4-BE49-F238E27FC236}">
                <a16:creationId xmlns:a16="http://schemas.microsoft.com/office/drawing/2014/main" id="{14BA8C53-9437-4654-AE0C-0FA3109568BF}"/>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flipH="1">
            <a:off x="3198650" y="4130637"/>
            <a:ext cx="2474279" cy="2703377"/>
          </a:xfrm>
          <a:prstGeom prst="rect">
            <a:avLst/>
          </a:prstGeom>
        </p:spPr>
      </p:pic>
      <p:pic>
        <p:nvPicPr>
          <p:cNvPr id="540" name="Picture 539">
            <a:extLst>
              <a:ext uri="{FF2B5EF4-FFF2-40B4-BE49-F238E27FC236}">
                <a16:creationId xmlns:a16="http://schemas.microsoft.com/office/drawing/2014/main" id="{D99B0A98-5325-4C36-B95C-320B7E1D4422}"/>
              </a:ext>
            </a:extLst>
          </p:cNvPr>
          <p:cNvPicPr>
            <a:picLocks noChangeAspect="1"/>
          </p:cNvPicPr>
          <p:nvPr/>
        </p:nvPicPr>
        <p:blipFill>
          <a:blip r:embed="rId9"/>
          <a:stretch>
            <a:fillRect/>
          </a:stretch>
        </p:blipFill>
        <p:spPr>
          <a:xfrm>
            <a:off x="3042577" y="1562698"/>
            <a:ext cx="6354496" cy="855411"/>
          </a:xfrm>
          <a:prstGeom prst="rect">
            <a:avLst/>
          </a:prstGeom>
        </p:spPr>
      </p:pic>
    </p:spTree>
    <p:extLst>
      <p:ext uri="{BB962C8B-B14F-4D97-AF65-F5344CB8AC3E}">
        <p14:creationId xmlns:p14="http://schemas.microsoft.com/office/powerpoint/2010/main" val="393807673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17">
            <a:extLst>
              <a:ext uri="{FF2B5EF4-FFF2-40B4-BE49-F238E27FC236}">
                <a16:creationId xmlns:a16="http://schemas.microsoft.com/office/drawing/2014/main" id="{B9DD474D-7516-4C04-8A33-A7BE544131AB}"/>
              </a:ext>
            </a:extLst>
          </p:cNvPr>
          <p:cNvSpPr/>
          <p:nvPr userDrawn="1"/>
        </p:nvSpPr>
        <p:spPr>
          <a:xfrm>
            <a:off x="447040" y="426720"/>
            <a:ext cx="11298555" cy="6004560"/>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字魂64号-萌趣软糖体"/>
              <a:cs typeface="+mn-cs"/>
            </a:endParaRPr>
          </a:p>
        </p:txBody>
      </p:sp>
      <p:grpSp>
        <p:nvGrpSpPr>
          <p:cNvPr id="4" name="Group 3">
            <a:extLst>
              <a:ext uri="{FF2B5EF4-FFF2-40B4-BE49-F238E27FC236}">
                <a16:creationId xmlns:a16="http://schemas.microsoft.com/office/drawing/2014/main" id="{701019FF-4DED-C2BF-E62F-E0BB01651D73}"/>
              </a:ext>
            </a:extLst>
          </p:cNvPr>
          <p:cNvGrpSpPr/>
          <p:nvPr/>
        </p:nvGrpSpPr>
        <p:grpSpPr>
          <a:xfrm>
            <a:off x="2969231" y="369809"/>
            <a:ext cx="6208458" cy="1036555"/>
            <a:chOff x="304800" y="2057400"/>
            <a:chExt cx="8452053" cy="2062165"/>
          </a:xfrm>
        </p:grpSpPr>
        <p:pic>
          <p:nvPicPr>
            <p:cNvPr id="5" name="Picture 25">
              <a:extLst>
                <a:ext uri="{FF2B5EF4-FFF2-40B4-BE49-F238E27FC236}">
                  <a16:creationId xmlns:a16="http://schemas.microsoft.com/office/drawing/2014/main" id="{67C8881B-B869-E8B0-01B5-524B898A279F}"/>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a:off x="304800" y="2057400"/>
              <a:ext cx="8452053" cy="2062165"/>
            </a:xfrm>
            <a:prstGeom prst="rect">
              <a:avLst/>
            </a:prstGeom>
          </p:spPr>
        </p:pic>
        <p:sp>
          <p:nvSpPr>
            <p:cNvPr id="6" name="TextBox 5">
              <a:extLst>
                <a:ext uri="{FF2B5EF4-FFF2-40B4-BE49-F238E27FC236}">
                  <a16:creationId xmlns:a16="http://schemas.microsoft.com/office/drawing/2014/main" id="{B4113B25-25BF-06DA-F801-A64D7086BF45}"/>
                </a:ext>
              </a:extLst>
            </p:cNvPr>
            <p:cNvSpPr txBox="1"/>
            <p:nvPr/>
          </p:nvSpPr>
          <p:spPr>
            <a:xfrm>
              <a:off x="906836" y="2287399"/>
              <a:ext cx="7381222" cy="1530757"/>
            </a:xfrm>
            <a:prstGeom prst="rect">
              <a:avLst/>
            </a:prstGeom>
            <a:noFill/>
          </p:spPr>
          <p:txBody>
            <a:bodyPr wrap="square">
              <a:spAutoFit/>
            </a:bodyPr>
            <a:lstStyle/>
            <a:p>
              <a:pPr marL="0" marR="66040" lvl="0" indent="0" algn="ctr" defTabSz="914400" rtl="0" eaLnBrk="0" fontAlgn="auto" latinLnBrk="0" hangingPunct="0">
                <a:lnSpc>
                  <a:spcPct val="100000"/>
                </a:lnSpc>
                <a:spcBef>
                  <a:spcPts val="0"/>
                </a:spcBef>
                <a:spcAft>
                  <a:spcPts val="0"/>
                </a:spcAft>
                <a:buClrTx/>
                <a:buSzTx/>
                <a:buFontTx/>
                <a:buNone/>
                <a:tabLst>
                  <a:tab pos="1348105" algn="l"/>
                </a:tabLst>
                <a:defRPr/>
              </a:pPr>
              <a:r>
                <a:rPr kumimoji="0" lang="en-US" sz="4400" b="1" i="1" u="none"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Xâm</a:t>
              </a:r>
              <a:r>
                <a:rPr kumimoji="0" lang="en-US" sz="4400" b="1" i="1"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4400" b="1" i="1" u="none"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hại</a:t>
              </a:r>
              <a:r>
                <a:rPr kumimoji="0" lang="en-US" sz="4400" b="1" i="1"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4400" b="1" i="1" u="none"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thân</a:t>
              </a:r>
              <a:r>
                <a:rPr kumimoji="0" lang="en-US" sz="4400" b="1" i="1"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4400" b="1" i="1" u="none"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thể</a:t>
              </a:r>
              <a:endPar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grpSp>
      <p:pic>
        <p:nvPicPr>
          <p:cNvPr id="8" name="Picture 7">
            <a:extLst>
              <a:ext uri="{FF2B5EF4-FFF2-40B4-BE49-F238E27FC236}">
                <a16:creationId xmlns:a16="http://schemas.microsoft.com/office/drawing/2014/main" id="{C38FBAB4-5E2A-8A60-25F6-7C7D62185957}"/>
              </a:ext>
            </a:extLst>
          </p:cNvPr>
          <p:cNvPicPr>
            <a:picLocks noChangeAspect="1"/>
          </p:cNvPicPr>
          <p:nvPr/>
        </p:nvPicPr>
        <p:blipFill>
          <a:blip r:embed="rId3"/>
          <a:stretch>
            <a:fillRect/>
          </a:stretch>
        </p:blipFill>
        <p:spPr>
          <a:xfrm>
            <a:off x="1357580" y="1924103"/>
            <a:ext cx="3867150" cy="2619375"/>
          </a:xfrm>
          <a:prstGeom prst="rect">
            <a:avLst/>
          </a:prstGeom>
        </p:spPr>
      </p:pic>
      <p:pic>
        <p:nvPicPr>
          <p:cNvPr id="10" name="Picture 9">
            <a:extLst>
              <a:ext uri="{FF2B5EF4-FFF2-40B4-BE49-F238E27FC236}">
                <a16:creationId xmlns:a16="http://schemas.microsoft.com/office/drawing/2014/main" id="{DDA3349F-6C0D-B829-18A9-3FB699EDF357}"/>
              </a:ext>
            </a:extLst>
          </p:cNvPr>
          <p:cNvPicPr>
            <a:picLocks noChangeAspect="1"/>
          </p:cNvPicPr>
          <p:nvPr/>
        </p:nvPicPr>
        <p:blipFill>
          <a:blip r:embed="rId4"/>
          <a:stretch>
            <a:fillRect/>
          </a:stretch>
        </p:blipFill>
        <p:spPr>
          <a:xfrm>
            <a:off x="6229778" y="1846673"/>
            <a:ext cx="3924300" cy="2609850"/>
          </a:xfrm>
          <a:prstGeom prst="rect">
            <a:avLst/>
          </a:prstGeom>
        </p:spPr>
      </p:pic>
    </p:spTree>
    <p:extLst>
      <p:ext uri="{BB962C8B-B14F-4D97-AF65-F5344CB8AC3E}">
        <p14:creationId xmlns:p14="http://schemas.microsoft.com/office/powerpoint/2010/main" val="107576206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17">
            <a:extLst>
              <a:ext uri="{FF2B5EF4-FFF2-40B4-BE49-F238E27FC236}">
                <a16:creationId xmlns:a16="http://schemas.microsoft.com/office/drawing/2014/main" id="{B9DD474D-7516-4C04-8A33-A7BE544131AB}"/>
              </a:ext>
            </a:extLst>
          </p:cNvPr>
          <p:cNvSpPr/>
          <p:nvPr userDrawn="1"/>
        </p:nvSpPr>
        <p:spPr>
          <a:xfrm>
            <a:off x="447040" y="426720"/>
            <a:ext cx="11298555" cy="6004560"/>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字魂64号-萌趣软糖体"/>
              <a:cs typeface="+mn-cs"/>
            </a:endParaRPr>
          </a:p>
        </p:txBody>
      </p:sp>
      <p:grpSp>
        <p:nvGrpSpPr>
          <p:cNvPr id="4" name="Group 3">
            <a:extLst>
              <a:ext uri="{FF2B5EF4-FFF2-40B4-BE49-F238E27FC236}">
                <a16:creationId xmlns:a16="http://schemas.microsoft.com/office/drawing/2014/main" id="{701019FF-4DED-C2BF-E62F-E0BB01651D73}"/>
              </a:ext>
            </a:extLst>
          </p:cNvPr>
          <p:cNvGrpSpPr/>
          <p:nvPr/>
        </p:nvGrpSpPr>
        <p:grpSpPr>
          <a:xfrm>
            <a:off x="2969231" y="369809"/>
            <a:ext cx="6208458" cy="1036555"/>
            <a:chOff x="304800" y="2057400"/>
            <a:chExt cx="8452053" cy="2062165"/>
          </a:xfrm>
        </p:grpSpPr>
        <p:pic>
          <p:nvPicPr>
            <p:cNvPr id="5" name="Picture 25">
              <a:extLst>
                <a:ext uri="{FF2B5EF4-FFF2-40B4-BE49-F238E27FC236}">
                  <a16:creationId xmlns:a16="http://schemas.microsoft.com/office/drawing/2014/main" id="{67C8881B-B869-E8B0-01B5-524B898A279F}"/>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a:off x="304800" y="2057400"/>
              <a:ext cx="8452053" cy="2062165"/>
            </a:xfrm>
            <a:prstGeom prst="rect">
              <a:avLst/>
            </a:prstGeom>
          </p:spPr>
        </p:pic>
        <p:sp>
          <p:nvSpPr>
            <p:cNvPr id="6" name="TextBox 5">
              <a:extLst>
                <a:ext uri="{FF2B5EF4-FFF2-40B4-BE49-F238E27FC236}">
                  <a16:creationId xmlns:a16="http://schemas.microsoft.com/office/drawing/2014/main" id="{B4113B25-25BF-06DA-F801-A64D7086BF45}"/>
                </a:ext>
              </a:extLst>
            </p:cNvPr>
            <p:cNvSpPr txBox="1"/>
            <p:nvPr/>
          </p:nvSpPr>
          <p:spPr>
            <a:xfrm>
              <a:off x="906836" y="2287399"/>
              <a:ext cx="7381222" cy="1530757"/>
            </a:xfrm>
            <a:prstGeom prst="rect">
              <a:avLst/>
            </a:prstGeom>
            <a:noFill/>
          </p:spPr>
          <p:txBody>
            <a:bodyPr wrap="square">
              <a:spAutoFit/>
            </a:bodyPr>
            <a:lstStyle/>
            <a:p>
              <a:pPr marL="0" marR="66040" lvl="0" indent="0" algn="ctr" defTabSz="914400" rtl="0" eaLnBrk="0" fontAlgn="auto" latinLnBrk="0" hangingPunct="0">
                <a:lnSpc>
                  <a:spcPct val="100000"/>
                </a:lnSpc>
                <a:spcBef>
                  <a:spcPts val="0"/>
                </a:spcBef>
                <a:spcAft>
                  <a:spcPts val="0"/>
                </a:spcAft>
                <a:buClrTx/>
                <a:buSzTx/>
                <a:buFontTx/>
                <a:buNone/>
                <a:tabLst>
                  <a:tab pos="1348105" algn="l"/>
                </a:tabLst>
                <a:defRPr/>
              </a:pPr>
              <a:r>
                <a:rPr kumimoji="0" lang="en-US" sz="4400" b="1" i="1" u="none"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Xâm</a:t>
              </a:r>
              <a:r>
                <a:rPr kumimoji="0" lang="en-US" sz="4400" b="1" i="1"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4400" b="1" i="1" u="none"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hại</a:t>
              </a:r>
              <a:r>
                <a:rPr kumimoji="0" lang="en-US" sz="4400" b="1" i="1"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4400" b="1" i="1" u="none"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tinh</a:t>
              </a:r>
              <a:r>
                <a:rPr kumimoji="0" lang="en-US" sz="4400" b="1" i="1"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4400" b="1" i="1" u="none"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thần</a:t>
              </a:r>
              <a:endPar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grpSp>
      <p:pic>
        <p:nvPicPr>
          <p:cNvPr id="2" name="Picture 1">
            <a:extLst>
              <a:ext uri="{FF2B5EF4-FFF2-40B4-BE49-F238E27FC236}">
                <a16:creationId xmlns:a16="http://schemas.microsoft.com/office/drawing/2014/main" id="{CCE50306-D7C7-A231-FB69-CE193A2F7507}"/>
              </a:ext>
            </a:extLst>
          </p:cNvPr>
          <p:cNvPicPr>
            <a:picLocks noChangeAspect="1"/>
          </p:cNvPicPr>
          <p:nvPr/>
        </p:nvPicPr>
        <p:blipFill>
          <a:blip r:embed="rId3"/>
          <a:stretch>
            <a:fillRect/>
          </a:stretch>
        </p:blipFill>
        <p:spPr>
          <a:xfrm>
            <a:off x="968226" y="1913862"/>
            <a:ext cx="4420371" cy="2987638"/>
          </a:xfrm>
          <a:prstGeom prst="rect">
            <a:avLst/>
          </a:prstGeom>
        </p:spPr>
      </p:pic>
      <p:pic>
        <p:nvPicPr>
          <p:cNvPr id="7" name="Picture 6">
            <a:extLst>
              <a:ext uri="{FF2B5EF4-FFF2-40B4-BE49-F238E27FC236}">
                <a16:creationId xmlns:a16="http://schemas.microsoft.com/office/drawing/2014/main" id="{8C217F5B-60D8-4FAB-BDF7-96C3719592CB}"/>
              </a:ext>
            </a:extLst>
          </p:cNvPr>
          <p:cNvPicPr>
            <a:picLocks noChangeAspect="1"/>
          </p:cNvPicPr>
          <p:nvPr/>
        </p:nvPicPr>
        <p:blipFill>
          <a:blip r:embed="rId4"/>
          <a:stretch>
            <a:fillRect/>
          </a:stretch>
        </p:blipFill>
        <p:spPr>
          <a:xfrm>
            <a:off x="6424369" y="1937276"/>
            <a:ext cx="4527364" cy="3052541"/>
          </a:xfrm>
          <a:prstGeom prst="rect">
            <a:avLst/>
          </a:prstGeom>
        </p:spPr>
      </p:pic>
    </p:spTree>
    <p:extLst>
      <p:ext uri="{BB962C8B-B14F-4D97-AF65-F5344CB8AC3E}">
        <p14:creationId xmlns:p14="http://schemas.microsoft.com/office/powerpoint/2010/main" val="149174608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17">
            <a:extLst>
              <a:ext uri="{FF2B5EF4-FFF2-40B4-BE49-F238E27FC236}">
                <a16:creationId xmlns:a16="http://schemas.microsoft.com/office/drawing/2014/main" id="{B9DD474D-7516-4C04-8A33-A7BE544131AB}"/>
              </a:ext>
            </a:extLst>
          </p:cNvPr>
          <p:cNvSpPr/>
          <p:nvPr userDrawn="1"/>
        </p:nvSpPr>
        <p:spPr>
          <a:xfrm>
            <a:off x="447040" y="426720"/>
            <a:ext cx="11298555" cy="6004560"/>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字魂64号-萌趣软糖体"/>
              <a:cs typeface="+mn-cs"/>
            </a:endParaRPr>
          </a:p>
        </p:txBody>
      </p:sp>
      <p:grpSp>
        <p:nvGrpSpPr>
          <p:cNvPr id="4" name="Group 3">
            <a:extLst>
              <a:ext uri="{FF2B5EF4-FFF2-40B4-BE49-F238E27FC236}">
                <a16:creationId xmlns:a16="http://schemas.microsoft.com/office/drawing/2014/main" id="{701019FF-4DED-C2BF-E62F-E0BB01651D73}"/>
              </a:ext>
            </a:extLst>
          </p:cNvPr>
          <p:cNvGrpSpPr/>
          <p:nvPr/>
        </p:nvGrpSpPr>
        <p:grpSpPr>
          <a:xfrm>
            <a:off x="2969231" y="369809"/>
            <a:ext cx="6208458" cy="1036555"/>
            <a:chOff x="304800" y="2057400"/>
            <a:chExt cx="8452053" cy="2062165"/>
          </a:xfrm>
        </p:grpSpPr>
        <p:pic>
          <p:nvPicPr>
            <p:cNvPr id="5" name="Picture 25">
              <a:extLst>
                <a:ext uri="{FF2B5EF4-FFF2-40B4-BE49-F238E27FC236}">
                  <a16:creationId xmlns:a16="http://schemas.microsoft.com/office/drawing/2014/main" id="{67C8881B-B869-E8B0-01B5-524B898A279F}"/>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a:off x="304800" y="2057400"/>
              <a:ext cx="8452053" cy="2062165"/>
            </a:xfrm>
            <a:prstGeom prst="rect">
              <a:avLst/>
            </a:prstGeom>
          </p:spPr>
        </p:pic>
        <p:sp>
          <p:nvSpPr>
            <p:cNvPr id="6" name="TextBox 5">
              <a:extLst>
                <a:ext uri="{FF2B5EF4-FFF2-40B4-BE49-F238E27FC236}">
                  <a16:creationId xmlns:a16="http://schemas.microsoft.com/office/drawing/2014/main" id="{B4113B25-25BF-06DA-F801-A64D7086BF45}"/>
                </a:ext>
              </a:extLst>
            </p:cNvPr>
            <p:cNvSpPr txBox="1"/>
            <p:nvPr/>
          </p:nvSpPr>
          <p:spPr>
            <a:xfrm>
              <a:off x="906836" y="2287399"/>
              <a:ext cx="7381222" cy="1530757"/>
            </a:xfrm>
            <a:prstGeom prst="rect">
              <a:avLst/>
            </a:prstGeom>
            <a:noFill/>
          </p:spPr>
          <p:txBody>
            <a:bodyPr wrap="square">
              <a:spAutoFit/>
            </a:bodyPr>
            <a:lstStyle/>
            <a:p>
              <a:pPr marL="0" marR="66040" lvl="0" indent="0" algn="ctr" defTabSz="914400" rtl="0" eaLnBrk="0" fontAlgn="auto" latinLnBrk="0" hangingPunct="0">
                <a:lnSpc>
                  <a:spcPct val="100000"/>
                </a:lnSpc>
                <a:spcBef>
                  <a:spcPts val="0"/>
                </a:spcBef>
                <a:spcAft>
                  <a:spcPts val="0"/>
                </a:spcAft>
                <a:buClrTx/>
                <a:buSzTx/>
                <a:buFontTx/>
                <a:buNone/>
                <a:tabLst>
                  <a:tab pos="1348105" algn="l"/>
                </a:tabLst>
                <a:defRPr/>
              </a:pPr>
              <a:r>
                <a:rPr kumimoji="0" lang="en-US" sz="4400" b="1" i="1" u="none"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Xâm</a:t>
              </a:r>
              <a:r>
                <a:rPr kumimoji="0" lang="en-US" sz="4400" b="1" i="1"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4400" b="1" i="1" u="none"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hại</a:t>
              </a:r>
              <a:r>
                <a:rPr kumimoji="0" lang="en-US" sz="4400" b="1" i="1"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4400" b="1" i="1" u="none"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tình</a:t>
              </a:r>
              <a:r>
                <a:rPr kumimoji="0" lang="en-US" sz="4400" b="1" i="1"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4400" b="1" i="1" u="none"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dục</a:t>
              </a:r>
              <a:endPar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grpSp>
      <p:pic>
        <p:nvPicPr>
          <p:cNvPr id="8" name="Picture 7">
            <a:extLst>
              <a:ext uri="{FF2B5EF4-FFF2-40B4-BE49-F238E27FC236}">
                <a16:creationId xmlns:a16="http://schemas.microsoft.com/office/drawing/2014/main" id="{9640A125-25F4-30F1-0BD6-3A35D91EE963}"/>
              </a:ext>
            </a:extLst>
          </p:cNvPr>
          <p:cNvPicPr>
            <a:picLocks noChangeAspect="1"/>
          </p:cNvPicPr>
          <p:nvPr/>
        </p:nvPicPr>
        <p:blipFill>
          <a:blip r:embed="rId3"/>
          <a:stretch>
            <a:fillRect/>
          </a:stretch>
        </p:blipFill>
        <p:spPr>
          <a:xfrm>
            <a:off x="816074" y="2191740"/>
            <a:ext cx="4438391" cy="3032716"/>
          </a:xfrm>
          <a:prstGeom prst="rect">
            <a:avLst/>
          </a:prstGeom>
        </p:spPr>
      </p:pic>
      <p:pic>
        <p:nvPicPr>
          <p:cNvPr id="9" name="Picture 8">
            <a:extLst>
              <a:ext uri="{FF2B5EF4-FFF2-40B4-BE49-F238E27FC236}">
                <a16:creationId xmlns:a16="http://schemas.microsoft.com/office/drawing/2014/main" id="{C004D12E-46A2-986F-03F1-65D643A34E52}"/>
              </a:ext>
            </a:extLst>
          </p:cNvPr>
          <p:cNvPicPr>
            <a:picLocks noChangeAspect="1"/>
          </p:cNvPicPr>
          <p:nvPr/>
        </p:nvPicPr>
        <p:blipFill>
          <a:blip r:embed="rId4"/>
          <a:stretch>
            <a:fillRect/>
          </a:stretch>
        </p:blipFill>
        <p:spPr>
          <a:xfrm>
            <a:off x="6309881" y="2209063"/>
            <a:ext cx="4510910" cy="3014773"/>
          </a:xfrm>
          <a:prstGeom prst="rect">
            <a:avLst/>
          </a:prstGeom>
        </p:spPr>
      </p:pic>
    </p:spTree>
    <p:extLst>
      <p:ext uri="{BB962C8B-B14F-4D97-AF65-F5344CB8AC3E}">
        <p14:creationId xmlns:p14="http://schemas.microsoft.com/office/powerpoint/2010/main" val="36955797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6" name="Picture 8">
            <a:extLst>
              <a:ext uri="{FF2B5EF4-FFF2-40B4-BE49-F238E27FC236}">
                <a16:creationId xmlns:a16="http://schemas.microsoft.com/office/drawing/2014/main" id="{021CB6D5-F1B0-0B05-91DF-E724436AF160}"/>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869" b="91292" l="9904" r="89936">
                        <a14:foregroundMark x1="34984" y1="27721" x2="40415" y2="36430"/>
                        <a14:foregroundMark x1="40415" y1="36430" x2="40415" y2="36430"/>
                        <a14:foregroundMark x1="49681" y1="28302" x2="53994" y2="35269"/>
                        <a14:foregroundMark x1="42971" y1="46880" x2="41054" y2="56604"/>
                        <a14:foregroundMark x1="41054" y1="56604" x2="41693" y2="56749"/>
                        <a14:foregroundMark x1="27157" y1="49347" x2="27157" y2="49347"/>
                        <a14:foregroundMark x1="23163" y1="47750" x2="29553" y2="52975"/>
                        <a14:foregroundMark x1="27476" y1="50218" x2="30351" y2="53266"/>
                        <a14:foregroundMark x1="20767" y1="49927" x2="20767" y2="49927"/>
                        <a14:foregroundMark x1="20767" y1="49927" x2="22364" y2="50363"/>
                        <a14:foregroundMark x1="29712" y1="50798" x2="31629" y2="51959"/>
                        <a14:foregroundMark x1="37859" y1="46299" x2="36741" y2="50363"/>
                        <a14:foregroundMark x1="48722" y1="46734" x2="53355" y2="52395"/>
                        <a14:foregroundMark x1="35304" y1="87663" x2="29872" y2="91292"/>
                        <a14:foregroundMark x1="48562" y1="87954" x2="51438" y2="90566"/>
                      </a14:backgroundRemoval>
                    </a14:imgEffect>
                  </a14:imgLayer>
                </a14:imgProps>
              </a:ext>
              <a:ext uri="{28A0092B-C50C-407E-A947-70E740481C1C}">
                <a14:useLocalDpi xmlns:a14="http://schemas.microsoft.com/office/drawing/2010/main" val="0"/>
              </a:ext>
            </a:extLst>
          </a:blip>
          <a:srcRect/>
          <a:stretch>
            <a:fillRect/>
          </a:stretch>
        </p:blipFill>
        <p:spPr bwMode="auto">
          <a:xfrm>
            <a:off x="9215781" y="2630763"/>
            <a:ext cx="3953071" cy="435090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Premium Vector | Happy cute kid girl ready to go to school | Cute kids, Kids  cartoon characters, Cute bear drawings">
            <a:extLst>
              <a:ext uri="{FF2B5EF4-FFF2-40B4-BE49-F238E27FC236}">
                <a16:creationId xmlns:a16="http://schemas.microsoft.com/office/drawing/2014/main" id="{233EEDF7-B4EA-F6F2-4C21-22B6F4B755CA}"/>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42812" y1="25399" x2="45048" y2="33546"/>
                        <a14:foregroundMark x1="54153" y1="24920" x2="57508" y2="33546"/>
                        <a14:foregroundMark x1="58786" y1="23003" x2="55751" y2="29712"/>
                        <a14:foregroundMark x1="38658" y1="88818" x2="38658" y2="88818"/>
                        <a14:foregroundMark x1="57987" y1="89936" x2="57987" y2="89936"/>
                      </a14:backgroundRemoval>
                    </a14:imgEffect>
                  </a14:imgLayer>
                </a14:imgProps>
              </a:ext>
              <a:ext uri="{28A0092B-C50C-407E-A947-70E740481C1C}">
                <a14:useLocalDpi xmlns:a14="http://schemas.microsoft.com/office/drawing/2010/main" val="0"/>
              </a:ext>
            </a:extLst>
          </a:blip>
          <a:srcRect/>
          <a:stretch>
            <a:fillRect/>
          </a:stretch>
        </p:blipFill>
        <p:spPr bwMode="auto">
          <a:xfrm>
            <a:off x="-943770" y="2839268"/>
            <a:ext cx="4117612" cy="411761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ED531432-27EF-4BC0-9E74-222AF984A965}"/>
              </a:ext>
            </a:extLst>
          </p:cNvPr>
          <p:cNvSpPr txBox="1"/>
          <p:nvPr/>
        </p:nvSpPr>
        <p:spPr>
          <a:xfrm>
            <a:off x="1686280" y="409963"/>
            <a:ext cx="7457720" cy="3416320"/>
          </a:xfrm>
          <a:prstGeom prst="rect">
            <a:avLst/>
          </a:prstGeom>
          <a:noFill/>
        </p:spPr>
        <p:txBody>
          <a:bodyPr wrap="square">
            <a:spAutoFit/>
          </a:bodyPr>
          <a:lstStyle/>
          <a:p>
            <a:pPr lvl="0" algn="just" defTabSz="911744">
              <a:defRPr/>
            </a:pPr>
            <a:r>
              <a:rPr lang="vi-VN" sz="3600" b="1" dirty="0">
                <a:solidFill>
                  <a:srgbClr val="FFFF00"/>
                </a:solidFill>
                <a:highlight>
                  <a:srgbClr val="000000"/>
                </a:highlight>
                <a:latin typeface="+mj-lt"/>
                <a:ea typeface="Calibri" panose="020F0502020204030204" pitchFamily="34" charset="0"/>
                <a:cs typeface="Calibri" panose="020F0502020204030204" pitchFamily="34" charset="0"/>
              </a:rPr>
              <a:t>Cách phân loại đó chỉ là tương đối vì hành vi xâm hại nào cũng mang tới tổn thương về tinh thần cho trẻ. Chúng ta rất cần nhận biết các hành vi xâm hại, các dấu hiệu cảnh báo nguy cơ bị xâm hại để phòng tránh.</a:t>
            </a:r>
            <a:endParaRPr kumimoji="0" lang="vi-VN" sz="3600" b="1" i="0" u="none" strike="noStrike" kern="1200" cap="none" spc="0" normalizeH="0" baseline="0" noProof="0" dirty="0">
              <a:ln>
                <a:noFill/>
              </a:ln>
              <a:solidFill>
                <a:srgbClr val="FFFF00"/>
              </a:solidFill>
              <a:effectLst/>
              <a:highlight>
                <a:srgbClr val="000000"/>
              </a:highlight>
              <a:uLnTx/>
              <a:uFillTx/>
              <a:latin typeface="+mj-lt"/>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3096032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arn(inVertical)">
                                      <p:cBhvr>
                                        <p:cTn id="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17">
            <a:extLst>
              <a:ext uri="{FF2B5EF4-FFF2-40B4-BE49-F238E27FC236}">
                <a16:creationId xmlns:a16="http://schemas.microsoft.com/office/drawing/2014/main" id="{B9DD474D-7516-4C04-8A33-A7BE544131AB}"/>
              </a:ext>
            </a:extLst>
          </p:cNvPr>
          <p:cNvSpPr/>
          <p:nvPr userDrawn="1"/>
        </p:nvSpPr>
        <p:spPr>
          <a:xfrm>
            <a:off x="447040" y="426720"/>
            <a:ext cx="11298555" cy="6004560"/>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字魂64号-萌趣软糖体"/>
              <a:cs typeface="+mn-cs"/>
            </a:endParaRPr>
          </a:p>
        </p:txBody>
      </p:sp>
      <p:grpSp>
        <p:nvGrpSpPr>
          <p:cNvPr id="4" name="Group 3">
            <a:extLst>
              <a:ext uri="{FF2B5EF4-FFF2-40B4-BE49-F238E27FC236}">
                <a16:creationId xmlns:a16="http://schemas.microsoft.com/office/drawing/2014/main" id="{701019FF-4DED-C2BF-E62F-E0BB01651D73}"/>
              </a:ext>
            </a:extLst>
          </p:cNvPr>
          <p:cNvGrpSpPr/>
          <p:nvPr/>
        </p:nvGrpSpPr>
        <p:grpSpPr>
          <a:xfrm>
            <a:off x="1880170" y="205423"/>
            <a:ext cx="8835775" cy="1036555"/>
            <a:chOff x="304800" y="2057400"/>
            <a:chExt cx="8452053" cy="2062165"/>
          </a:xfrm>
        </p:grpSpPr>
        <p:pic>
          <p:nvPicPr>
            <p:cNvPr id="5" name="Picture 25">
              <a:extLst>
                <a:ext uri="{FF2B5EF4-FFF2-40B4-BE49-F238E27FC236}">
                  <a16:creationId xmlns:a16="http://schemas.microsoft.com/office/drawing/2014/main" id="{67C8881B-B869-E8B0-01B5-524B898A279F}"/>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04800" y="2057400"/>
              <a:ext cx="8452053" cy="2062165"/>
            </a:xfrm>
            <a:prstGeom prst="rect">
              <a:avLst/>
            </a:prstGeom>
          </p:spPr>
        </p:pic>
        <p:sp>
          <p:nvSpPr>
            <p:cNvPr id="6" name="TextBox 5">
              <a:extLst>
                <a:ext uri="{FF2B5EF4-FFF2-40B4-BE49-F238E27FC236}">
                  <a16:creationId xmlns:a16="http://schemas.microsoft.com/office/drawing/2014/main" id="{B4113B25-25BF-06DA-F801-A64D7086BF45}"/>
                </a:ext>
              </a:extLst>
            </p:cNvPr>
            <p:cNvSpPr txBox="1"/>
            <p:nvPr/>
          </p:nvSpPr>
          <p:spPr>
            <a:xfrm>
              <a:off x="906836" y="2287399"/>
              <a:ext cx="7381222" cy="1408297"/>
            </a:xfrm>
            <a:prstGeom prst="rect">
              <a:avLst/>
            </a:prstGeom>
            <a:noFill/>
          </p:spPr>
          <p:txBody>
            <a:bodyPr wrap="square">
              <a:spAutoFit/>
            </a:bodyPr>
            <a:lstStyle/>
            <a:p>
              <a:pPr marL="0" marR="66040" lvl="0" indent="0" algn="ctr" defTabSz="914400" rtl="0" eaLnBrk="0" fontAlgn="auto" latinLnBrk="0" hangingPunct="0">
                <a:lnSpc>
                  <a:spcPct val="100000"/>
                </a:lnSpc>
                <a:spcBef>
                  <a:spcPts val="0"/>
                </a:spcBef>
                <a:spcAft>
                  <a:spcPts val="0"/>
                </a:spcAft>
                <a:buClrTx/>
                <a:buSzTx/>
                <a:buFontTx/>
                <a:buNone/>
                <a:tabLst>
                  <a:tab pos="1348105" algn="l"/>
                </a:tabLst>
                <a:defRPr/>
              </a:pPr>
              <a:r>
                <a:rPr kumimoji="0" lang="en-US" sz="4000" b="1" i="1" u="none"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Hậu</a:t>
              </a:r>
              <a:r>
                <a:rPr kumimoji="0" lang="en-US" sz="4000" b="1" i="1"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4000" b="1" i="1" u="none"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quả</a:t>
              </a:r>
              <a:r>
                <a:rPr kumimoji="0" lang="en-US" sz="4000" b="1" i="1"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4000" b="1" i="1" u="none"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của</a:t>
              </a:r>
              <a:r>
                <a:rPr kumimoji="0" lang="en-US" sz="4000" b="1" i="1"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4000" b="1" i="1" u="none"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việc</a:t>
              </a:r>
              <a:r>
                <a:rPr kumimoji="0" lang="en-US" sz="4000" b="1" i="1"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4000" b="1" i="1" u="none"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xâm</a:t>
              </a:r>
              <a:r>
                <a:rPr kumimoji="0" lang="en-US" sz="4000" b="1" i="1"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4000" b="1" i="1" u="none"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hại</a:t>
              </a:r>
              <a:r>
                <a:rPr kumimoji="0" lang="en-US" sz="4000" b="1" i="1"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4000" b="1" i="1" u="none"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trẻ</a:t>
              </a:r>
              <a:r>
                <a:rPr kumimoji="0" lang="en-US" sz="4000" b="1" i="1"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4000" b="1" i="1" u="none"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em</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grpSp>
      <p:pic>
        <p:nvPicPr>
          <p:cNvPr id="7" name="Video 2">
            <a:hlinkClick r:id="" action="ppaction://media"/>
            <a:extLst>
              <a:ext uri="{FF2B5EF4-FFF2-40B4-BE49-F238E27FC236}">
                <a16:creationId xmlns:a16="http://schemas.microsoft.com/office/drawing/2014/main" id="{70A6FCB3-B83A-9653-0326-4BE12F6E9ED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444887" y="1347665"/>
            <a:ext cx="8780979" cy="4939301"/>
          </a:xfrm>
          <a:prstGeom prst="rect">
            <a:avLst/>
          </a:prstGeom>
        </p:spPr>
      </p:pic>
    </p:spTree>
    <p:extLst>
      <p:ext uri="{BB962C8B-B14F-4D97-AF65-F5344CB8AC3E}">
        <p14:creationId xmlns:p14="http://schemas.microsoft.com/office/powerpoint/2010/main" val="293423204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1260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7"/>
                </p:tgtEl>
              </p:cMediaNode>
            </p:video>
            <p:seq concurrent="1" nextAc="seek">
              <p:cTn id="13" restart="whenNotActive" fill="hold" evtFilter="cancelBubble" nodeType="interactiveSeq">
                <p:stCondLst>
                  <p:cond evt="onClick" delay="0">
                    <p:tgtEl>
                      <p:spTgt spid="7"/>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6183D59-02C2-049B-8451-23764E714554}"/>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0000"/>
                    </a14:imgEffect>
                    <a14:imgEffect>
                      <a14:colorTemperature colorTemp="5900"/>
                    </a14:imgEffect>
                    <a14:imgEffect>
                      <a14:saturation sat="150000"/>
                    </a14:imgEffect>
                  </a14:imgLayer>
                </a14:imgProps>
              </a:ext>
            </a:extLst>
          </a:blip>
          <a:srcRect r="807"/>
          <a:stretch/>
        </p:blipFill>
        <p:spPr>
          <a:xfrm>
            <a:off x="0" y="8058"/>
            <a:ext cx="12192000" cy="6858000"/>
          </a:xfrm>
          <a:prstGeom prst="rect">
            <a:avLst/>
          </a:prstGeom>
        </p:spPr>
      </p:pic>
      <p:pic>
        <p:nvPicPr>
          <p:cNvPr id="10" name="Graphic 9">
            <a:extLst>
              <a:ext uri="{FF2B5EF4-FFF2-40B4-BE49-F238E27FC236}">
                <a16:creationId xmlns:a16="http://schemas.microsoft.com/office/drawing/2014/main" id="{5D6BBDF4-2372-0BFE-E466-316EAA899E31}"/>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511829" y="3429000"/>
            <a:ext cx="2846926" cy="1166463"/>
          </a:xfrm>
          <a:prstGeom prst="rect">
            <a:avLst/>
          </a:prstGeom>
        </p:spPr>
      </p:pic>
      <p:pic>
        <p:nvPicPr>
          <p:cNvPr id="11" name="Graphic 10">
            <a:extLst>
              <a:ext uri="{FF2B5EF4-FFF2-40B4-BE49-F238E27FC236}">
                <a16:creationId xmlns:a16="http://schemas.microsoft.com/office/drawing/2014/main" id="{9BAF0B99-C33E-BD3D-649F-8015E3590ECC}"/>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3711722" y="3848672"/>
            <a:ext cx="1123023" cy="702111"/>
          </a:xfrm>
          <a:prstGeom prst="rect">
            <a:avLst/>
          </a:prstGeom>
        </p:spPr>
      </p:pic>
      <p:pic>
        <p:nvPicPr>
          <p:cNvPr id="12" name="Graphic 11">
            <a:extLst>
              <a:ext uri="{FF2B5EF4-FFF2-40B4-BE49-F238E27FC236}">
                <a16:creationId xmlns:a16="http://schemas.microsoft.com/office/drawing/2014/main" id="{DF326B6B-A8F4-90E9-98CC-6041CCCF1277}"/>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2252445" y="1385845"/>
            <a:ext cx="2918553" cy="5411040"/>
          </a:xfrm>
          <a:prstGeom prst="rect">
            <a:avLst/>
          </a:prstGeom>
          <a:effectLst>
            <a:outerShdw blurRad="76200" dir="13500000" sy="23000" kx="1200000" algn="br" rotWithShape="0">
              <a:prstClr val="black">
                <a:alpha val="20000"/>
              </a:prstClr>
            </a:outerShdw>
          </a:effectLst>
        </p:spPr>
      </p:pic>
      <p:pic>
        <p:nvPicPr>
          <p:cNvPr id="3" name="Picture 2">
            <a:extLst>
              <a:ext uri="{FF2B5EF4-FFF2-40B4-BE49-F238E27FC236}">
                <a16:creationId xmlns:a16="http://schemas.microsoft.com/office/drawing/2014/main" id="{6FB67F75-7E65-885F-C364-2F280ED89EAC}"/>
              </a:ext>
            </a:extLst>
          </p:cNvPr>
          <p:cNvPicPr>
            <a:picLocks noChangeAspect="1"/>
          </p:cNvPicPr>
          <p:nvPr/>
        </p:nvPicPr>
        <p:blipFill>
          <a:blip r:embed="rId7"/>
          <a:stretch>
            <a:fillRect/>
          </a:stretch>
        </p:blipFill>
        <p:spPr>
          <a:xfrm>
            <a:off x="5440825" y="1623267"/>
            <a:ext cx="6139204" cy="1926503"/>
          </a:xfrm>
          <a:prstGeom prst="rect">
            <a:avLst/>
          </a:prstGeom>
        </p:spPr>
      </p:pic>
    </p:spTree>
    <p:extLst>
      <p:ext uri="{BB962C8B-B14F-4D97-AF65-F5344CB8AC3E}">
        <p14:creationId xmlns:p14="http://schemas.microsoft.com/office/powerpoint/2010/main" val="123733449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5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65000">
                                          <p:cBhvr additive="base">
                                            <p:cTn id="7" dur="1000" fill="hold"/>
                                            <p:tgtEl>
                                              <p:spTgt spid="12"/>
                                            </p:tgtEl>
                                            <p:attrNameLst>
                                              <p:attrName>ppt_x</p:attrName>
                                            </p:attrNameLst>
                                          </p:cBhvr>
                                          <p:tavLst>
                                            <p:tav tm="0">
                                              <p:val>
                                                <p:strVal val="0-#ppt_w/2"/>
                                              </p:val>
                                            </p:tav>
                                            <p:tav tm="100000">
                                              <p:val>
                                                <p:strVal val="#ppt_x"/>
                                              </p:val>
                                            </p:tav>
                                          </p:tavLst>
                                        </p:anim>
                                        <p:anim calcmode="lin" valueType="num" p14:bounceEnd="65000">
                                          <p:cBhvr additive="base">
                                            <p:cTn id="8" dur="10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0-#ppt_w/2"/>
                                              </p:val>
                                            </p:tav>
                                            <p:tav tm="100000">
                                              <p:val>
                                                <p:strVal val="#ppt_x"/>
                                              </p:val>
                                            </p:tav>
                                          </p:tavLst>
                                        </p:anim>
                                        <p:anim calcmode="lin" valueType="num">
                                          <p:cBhvr additive="base">
                                            <p:cTn id="8" dur="10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Video">
            <a:hlinkClick r:id="" action="ppaction://media"/>
            <a:extLst>
              <a:ext uri="{FF2B5EF4-FFF2-40B4-BE49-F238E27FC236}">
                <a16:creationId xmlns:a16="http://schemas.microsoft.com/office/drawing/2014/main" id="{3B42AE2B-1DE8-369C-7B18-FD2701C6CF9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153877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973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C3C256B8-A77F-CEC5-F1D3-E40B7AA165FF}"/>
              </a:ext>
            </a:extLst>
          </p:cNvPr>
          <p:cNvSpPr txBox="1"/>
          <p:nvPr/>
        </p:nvSpPr>
        <p:spPr>
          <a:xfrm>
            <a:off x="3068549" y="655103"/>
            <a:ext cx="6096000" cy="255454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V</a:t>
            </a:r>
            <a:r>
              <a:rPr kumimoji="0" lang="vi-VN"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ề nhà</a:t>
            </a:r>
            <a:r>
              <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Thảo luận cùng người thân về các tình huống trẻ em có nguy cơ bị xâm hại.</a:t>
            </a:r>
            <a:endParaRPr kumimoji="0" lang="en-US" sz="5400" b="1" i="0" u="none" strike="noStrike" kern="1200" cap="none" spc="0" normalizeH="0" baseline="0" noProof="0" dirty="0">
              <a:ln>
                <a:noFill/>
              </a:ln>
              <a:solidFill>
                <a:srgbClr val="5B9BD5">
                  <a:lumMod val="75000"/>
                </a:srgbClr>
              </a:solidFill>
              <a:effectLst/>
              <a:uLnTx/>
              <a:uFillTx/>
              <a:latin typeface="Cambria" panose="02040503050406030204" pitchFamily="18" charset="0"/>
              <a:ea typeface="Cambria" panose="02040503050406030204" pitchFamily="18" charset="0"/>
              <a:cs typeface="+mn-cs"/>
            </a:endParaRPr>
          </a:p>
        </p:txBody>
      </p:sp>
      <p:pic>
        <p:nvPicPr>
          <p:cNvPr id="17" name="Picture 16">
            <a:extLst>
              <a:ext uri="{FF2B5EF4-FFF2-40B4-BE49-F238E27FC236}">
                <a16:creationId xmlns:a16="http://schemas.microsoft.com/office/drawing/2014/main" id="{40EDB408-4A0C-43FA-2E62-07DBC34FD575}"/>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6716" l="46812" r="63261">
                        <a14:foregroundMark x1="53841" y1="93134" x2="56232" y2="92836"/>
                        <a14:foregroundMark x1="52391" y1="96716" x2="55435" y2="95672"/>
                        <a14:backgroundMark x1="53841" y1="40299" x2="53841" y2="40299"/>
                        <a14:backgroundMark x1="55507" y1="51343" x2="55507" y2="51343"/>
                        <a14:backgroundMark x1="55217" y1="58358" x2="55217" y2="58358"/>
                        <a14:backgroundMark x1="54275" y1="62388" x2="54275" y2="62388"/>
                        <a14:backgroundMark x1="55217" y1="62388" x2="55217" y2="62388"/>
                        <a14:backgroundMark x1="53043" y1="68060" x2="53043" y2="68060"/>
                        <a14:backgroundMark x1="57174" y1="47164" x2="57174" y2="47164"/>
                        <a14:backgroundMark x1="56957" y1="47910" x2="56957" y2="47910"/>
                      </a14:backgroundRemoval>
                    </a14:imgEffect>
                  </a14:imgLayer>
                </a14:imgProps>
              </a:ext>
              <a:ext uri="{28A0092B-C50C-407E-A947-70E740481C1C}">
                <a14:useLocalDpi xmlns:a14="http://schemas.microsoft.com/office/drawing/2010/main" val="0"/>
              </a:ext>
            </a:extLst>
          </a:blip>
          <a:srcRect l="44896" r="34687" b="-205"/>
          <a:stretch/>
        </p:blipFill>
        <p:spPr>
          <a:xfrm>
            <a:off x="10469366" y="2310830"/>
            <a:ext cx="1925834" cy="4589019"/>
          </a:xfrm>
          <a:prstGeom prst="rect">
            <a:avLst/>
          </a:prstGeom>
        </p:spPr>
      </p:pic>
    </p:spTree>
    <p:extLst>
      <p:ext uri="{BB962C8B-B14F-4D97-AF65-F5344CB8AC3E}">
        <p14:creationId xmlns:p14="http://schemas.microsoft.com/office/powerpoint/2010/main" val="32452731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a:extLst>
              <a:ext uri="{FF2B5EF4-FFF2-40B4-BE49-F238E27FC236}">
                <a16:creationId xmlns:a16="http://schemas.microsoft.com/office/drawing/2014/main" id="{D9AEFEE2-D743-8F05-2EB6-EF8DDC248EE6}"/>
              </a:ext>
            </a:extLst>
          </p:cNvPr>
          <p:cNvPicPr>
            <a:picLocks noChangeAspect="1"/>
          </p:cNvPicPr>
          <p:nvPr/>
        </p:nvPicPr>
        <p:blipFill rotWithShape="1">
          <a:blip r:embed="rId2">
            <a:extLst>
              <a:ext uri="{28A0092B-C50C-407E-A947-70E740481C1C}">
                <a14:useLocalDpi xmlns:a14="http://schemas.microsoft.com/office/drawing/2010/main" val="0"/>
              </a:ext>
            </a:extLst>
          </a:blip>
          <a:srcRect t="4285" b="23843"/>
          <a:stretch/>
        </p:blipFill>
        <p:spPr>
          <a:xfrm>
            <a:off x="20" y="1282"/>
            <a:ext cx="12191980" cy="6856718"/>
          </a:xfrm>
          <a:prstGeom prst="rect">
            <a:avLst/>
          </a:prstGeom>
        </p:spPr>
      </p:pic>
      <p:pic>
        <p:nvPicPr>
          <p:cNvPr id="26" name="Hình ảnh 25" descr="Ảnh có chứa đồ chơi, búp bê&#10;&#10;Mô tả được tạo tự động">
            <a:extLst>
              <a:ext uri="{FF2B5EF4-FFF2-40B4-BE49-F238E27FC236}">
                <a16:creationId xmlns:a16="http://schemas.microsoft.com/office/drawing/2014/main" id="{56BB74E1-0796-907F-5864-7FDFDF251B7B}"/>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4796" b="83980" l="25816" r="77653">
                        <a14:foregroundMark x1="53673" y1="38061" x2="47041" y2="30612"/>
                        <a14:foregroundMark x1="60204" y1="35204" x2="60000" y2="28469"/>
                        <a14:foregroundMark x1="45714" y1="31224" x2="53265" y2="37245"/>
                        <a14:foregroundMark x1="72551" y1="20918" x2="74694" y2="22245"/>
                        <a14:foregroundMark x1="59388" y1="36224" x2="55204" y2="39388"/>
                        <a14:foregroundMark x1="47653" y1="81837" x2="43673" y2="83980"/>
                        <a14:foregroundMark x1="56837" y1="82143" x2="59796" y2="83980"/>
                        <a14:foregroundMark x1="43469" y1="18061" x2="43061" y2="18061"/>
                        <a14:foregroundMark x1="50306" y1="33265" x2="52653" y2="36429"/>
                        <a14:foregroundMark x1="73571" y1="23061" x2="72347" y2="26429"/>
                        <a14:foregroundMark x1="71327" y1="26837" x2="71327" y2="26837"/>
                        <a14:foregroundMark x1="72347" y1="27449" x2="72347" y2="27449"/>
                        <a14:backgroundMark x1="69388" y1="20510" x2="67959" y2="20510"/>
                      </a14:backgroundRemoval>
                    </a14:imgEffect>
                  </a14:imgLayer>
                </a14:imgProps>
              </a:ext>
              <a:ext uri="{28A0092B-C50C-407E-A947-70E740481C1C}">
                <a14:useLocalDpi xmlns:a14="http://schemas.microsoft.com/office/drawing/2010/main" val="0"/>
              </a:ext>
            </a:extLst>
          </a:blip>
          <a:srcRect l="19368" t="6564" r="15812" b="10564"/>
          <a:stretch/>
        </p:blipFill>
        <p:spPr>
          <a:xfrm flipH="1">
            <a:off x="9017369" y="2406875"/>
            <a:ext cx="3572177" cy="4566960"/>
          </a:xfrm>
          <a:prstGeom prst="rect">
            <a:avLst/>
          </a:prstGeom>
        </p:spPr>
      </p:pic>
      <p:pic>
        <p:nvPicPr>
          <p:cNvPr id="28" name="Hình ảnh 27" descr="Ảnh có chứa đồ chơi, búp bê&#10;&#10;Mô tả được tạo tự động">
            <a:extLst>
              <a:ext uri="{FF2B5EF4-FFF2-40B4-BE49-F238E27FC236}">
                <a16:creationId xmlns:a16="http://schemas.microsoft.com/office/drawing/2014/main" id="{0D6238F9-1D53-1D9E-83DA-749AE20EBC1A}"/>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9388" b="82347" l="31531" r="75408">
                        <a14:foregroundMark x1="55204" y1="33980" x2="53980" y2="33980"/>
                        <a14:foregroundMark x1="40510" y1="34592" x2="48673" y2="35204"/>
                        <a14:foregroundMark x1="48673" y1="35204" x2="48776" y2="35408"/>
                        <a14:foregroundMark x1="56531" y1="29898" x2="53163" y2="34388"/>
                        <a14:foregroundMark x1="52449" y1="82347" x2="54592" y2="82347"/>
                        <a14:foregroundMark x1="43878" y1="80612" x2="41224" y2="82143"/>
                      </a14:backgroundRemoval>
                    </a14:imgEffect>
                  </a14:imgLayer>
                </a14:imgProps>
              </a:ext>
              <a:ext uri="{28A0092B-C50C-407E-A947-70E740481C1C}">
                <a14:useLocalDpi xmlns:a14="http://schemas.microsoft.com/office/drawing/2010/main" val="0"/>
              </a:ext>
            </a:extLst>
          </a:blip>
          <a:srcRect l="26137" t="11693" r="19094" b="10564"/>
          <a:stretch/>
        </p:blipFill>
        <p:spPr>
          <a:xfrm>
            <a:off x="-190791" y="2454899"/>
            <a:ext cx="3232443" cy="4588374"/>
          </a:xfrm>
          <a:prstGeom prst="rect">
            <a:avLst/>
          </a:prstGeom>
        </p:spPr>
      </p:pic>
      <p:pic>
        <p:nvPicPr>
          <p:cNvPr id="30" name="Hình ảnh 29" descr="Ảnh có chứa đồ chơi, búp bê, đồ họa véc-tơ&#10;&#10;Mô tả được tạo tự động">
            <a:extLst>
              <a:ext uri="{FF2B5EF4-FFF2-40B4-BE49-F238E27FC236}">
                <a16:creationId xmlns:a16="http://schemas.microsoft.com/office/drawing/2014/main" id="{5647F9C8-BF3C-E337-96F5-0D4060A31AD4}"/>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9184" b="82653" l="19796" r="80714">
                        <a14:foregroundMark x1="20816" y1="45204" x2="20816" y2="45204"/>
                        <a14:foregroundMark x1="20204" y1="47551" x2="20204" y2="47551"/>
                        <a14:foregroundMark x1="20408" y1="49796" x2="20408" y2="49796"/>
                        <a14:foregroundMark x1="19796" y1="50102" x2="19796" y2="50102"/>
                        <a14:foregroundMark x1="37143" y1="40000" x2="37551" y2="37245"/>
                        <a14:foregroundMark x1="44490" y1="81224" x2="42347" y2="81429"/>
                        <a14:foregroundMark x1="72551" y1="71429" x2="70918" y2="71429"/>
                      </a14:backgroundRemoval>
                    </a14:imgEffect>
                  </a14:imgLayer>
                </a14:imgProps>
              </a:ext>
              <a:ext uri="{28A0092B-C50C-407E-A947-70E740481C1C}">
                <a14:useLocalDpi xmlns:a14="http://schemas.microsoft.com/office/drawing/2010/main" val="0"/>
              </a:ext>
            </a:extLst>
          </a:blip>
          <a:srcRect l="14650" t="11282" r="11709" b="9129"/>
          <a:stretch/>
        </p:blipFill>
        <p:spPr>
          <a:xfrm>
            <a:off x="5789354" y="2586007"/>
            <a:ext cx="4124118" cy="4457266"/>
          </a:xfrm>
          <a:prstGeom prst="rect">
            <a:avLst/>
          </a:prstGeom>
        </p:spPr>
      </p:pic>
      <p:pic>
        <p:nvPicPr>
          <p:cNvPr id="32" name="Hình ảnh 31" descr="Ảnh có chứa đồ chơi, búp bê, đồ họa véc-tơ&#10;&#10;Mô tả được tạo tự động">
            <a:extLst>
              <a:ext uri="{FF2B5EF4-FFF2-40B4-BE49-F238E27FC236}">
                <a16:creationId xmlns:a16="http://schemas.microsoft.com/office/drawing/2014/main" id="{7415F3D1-5D35-1E5E-670B-9B6F33AE213A}"/>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7673" b="76259" l="23880" r="81407">
                        <a14:foregroundMark x1="53856" y1="34184" x2="50065" y2="35000"/>
                      </a14:backgroundRemoval>
                    </a14:imgEffect>
                  </a14:imgLayer>
                </a14:imgProps>
              </a:ext>
              <a:ext uri="{28A0092B-C50C-407E-A947-70E740481C1C}">
                <a14:useLocalDpi xmlns:a14="http://schemas.microsoft.com/office/drawing/2010/main" val="0"/>
              </a:ext>
            </a:extLst>
          </a:blip>
          <a:srcRect l="16689" t="10350" r="11402" b="16418"/>
          <a:stretch/>
        </p:blipFill>
        <p:spPr>
          <a:xfrm>
            <a:off x="2346804" y="2705455"/>
            <a:ext cx="3538131" cy="4615884"/>
          </a:xfrm>
          <a:prstGeom prst="rect">
            <a:avLst/>
          </a:prstGeom>
        </p:spPr>
      </p:pic>
      <p:pic>
        <p:nvPicPr>
          <p:cNvPr id="2" name="Picture 1">
            <a:extLst>
              <a:ext uri="{FF2B5EF4-FFF2-40B4-BE49-F238E27FC236}">
                <a16:creationId xmlns:a16="http://schemas.microsoft.com/office/drawing/2014/main" id="{D1530DBE-C30F-D294-9625-3531777A0919}"/>
              </a:ext>
            </a:extLst>
          </p:cNvPr>
          <p:cNvPicPr>
            <a:picLocks noChangeAspect="1"/>
          </p:cNvPicPr>
          <p:nvPr/>
        </p:nvPicPr>
        <p:blipFill>
          <a:blip r:embed="rId11"/>
          <a:stretch>
            <a:fillRect/>
          </a:stretch>
        </p:blipFill>
        <p:spPr>
          <a:xfrm>
            <a:off x="-325132" y="442653"/>
            <a:ext cx="12004064" cy="1591194"/>
          </a:xfrm>
          <a:prstGeom prst="rect">
            <a:avLst/>
          </a:prstGeom>
        </p:spPr>
      </p:pic>
    </p:spTree>
    <p:extLst>
      <p:ext uri="{BB962C8B-B14F-4D97-AF65-F5344CB8AC3E}">
        <p14:creationId xmlns:p14="http://schemas.microsoft.com/office/powerpoint/2010/main" val="26221207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additive="base">
                                        <p:cTn id="11" dur="500" fill="hold"/>
                                        <p:tgtEl>
                                          <p:spTgt spid="28"/>
                                        </p:tgtEl>
                                        <p:attrNameLst>
                                          <p:attrName>ppt_x</p:attrName>
                                        </p:attrNameLst>
                                      </p:cBhvr>
                                      <p:tavLst>
                                        <p:tav tm="0">
                                          <p:val>
                                            <p:strVal val="#ppt_x"/>
                                          </p:val>
                                        </p:tav>
                                        <p:tav tm="100000">
                                          <p:val>
                                            <p:strVal val="#ppt_x"/>
                                          </p:val>
                                        </p:tav>
                                      </p:tavLst>
                                    </p:anim>
                                    <p:anim calcmode="lin" valueType="num">
                                      <p:cBhvr additive="base">
                                        <p:cTn id="12" dur="500" fill="hold"/>
                                        <p:tgtEl>
                                          <p:spTgt spid="2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2"/>
                                        </p:tgtEl>
                                        <p:attrNameLst>
                                          <p:attrName>style.visibility</p:attrName>
                                        </p:attrNameLst>
                                      </p:cBhvr>
                                      <p:to>
                                        <p:strVal val="visible"/>
                                      </p:to>
                                    </p:set>
                                    <p:anim calcmode="lin" valueType="num">
                                      <p:cBhvr additive="base">
                                        <p:cTn id="15" dur="500" fill="hold"/>
                                        <p:tgtEl>
                                          <p:spTgt spid="32"/>
                                        </p:tgtEl>
                                        <p:attrNameLst>
                                          <p:attrName>ppt_x</p:attrName>
                                        </p:attrNameLst>
                                      </p:cBhvr>
                                      <p:tavLst>
                                        <p:tav tm="0">
                                          <p:val>
                                            <p:strVal val="#ppt_x"/>
                                          </p:val>
                                        </p:tav>
                                        <p:tav tm="100000">
                                          <p:val>
                                            <p:strVal val="#ppt_x"/>
                                          </p:val>
                                        </p:tav>
                                      </p:tavLst>
                                    </p:anim>
                                    <p:anim calcmode="lin" valueType="num">
                                      <p:cBhvr additive="base">
                                        <p:cTn id="16" dur="500" fill="hold"/>
                                        <p:tgtEl>
                                          <p:spTgt spid="32"/>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0"/>
                                        </p:tgtEl>
                                        <p:attrNameLst>
                                          <p:attrName>style.visibility</p:attrName>
                                        </p:attrNameLst>
                                      </p:cBhvr>
                                      <p:to>
                                        <p:strVal val="visible"/>
                                      </p:to>
                                    </p:set>
                                    <p:anim calcmode="lin" valueType="num">
                                      <p:cBhvr additive="base">
                                        <p:cTn id="19" dur="500" fill="hold"/>
                                        <p:tgtEl>
                                          <p:spTgt spid="30"/>
                                        </p:tgtEl>
                                        <p:attrNameLst>
                                          <p:attrName>ppt_x</p:attrName>
                                        </p:attrNameLst>
                                      </p:cBhvr>
                                      <p:tavLst>
                                        <p:tav tm="0">
                                          <p:val>
                                            <p:strVal val="#ppt_x"/>
                                          </p:val>
                                        </p:tav>
                                        <p:tav tm="100000">
                                          <p:val>
                                            <p:strVal val="#ppt_x"/>
                                          </p:val>
                                        </p:tav>
                                      </p:tavLst>
                                    </p:anim>
                                    <p:anim calcmode="lin" valueType="num">
                                      <p:cBhvr additive="base">
                                        <p:cTn id="20" dur="500" fill="hold"/>
                                        <p:tgtEl>
                                          <p:spTgt spid="30"/>
                                        </p:tgtEl>
                                        <p:attrNameLst>
                                          <p:attrName>ppt_y</p:attrName>
                                        </p:attrNameLst>
                                      </p:cBhvr>
                                      <p:tavLst>
                                        <p:tav tm="0">
                                          <p:val>
                                            <p:strVal val="1+#ppt_h/2"/>
                                          </p:val>
                                        </p:tav>
                                        <p:tav tm="100000">
                                          <p:val>
                                            <p:strVal val="#ppt_y"/>
                                          </p:val>
                                        </p:tav>
                                      </p:tavLst>
                                    </p:anim>
                                  </p:childTnLst>
                                </p:cTn>
                              </p:par>
                              <p:par>
                                <p:cTn id="21" presetID="32" presetClass="emph" presetSubtype="0" repeatCount="indefinite" fill="hold" nodeType="withEffect">
                                  <p:stCondLst>
                                    <p:cond delay="0"/>
                                  </p:stCondLst>
                                  <p:endCondLst>
                                    <p:cond evt="onNext" delay="0">
                                      <p:tgtEl>
                                        <p:sldTgt/>
                                      </p:tgtEl>
                                    </p:cond>
                                  </p:endCondLst>
                                  <p:childTnLst>
                                    <p:animRot by="120000">
                                      <p:cBhvr>
                                        <p:cTn id="22" dur="100" fill="hold">
                                          <p:stCondLst>
                                            <p:cond delay="0"/>
                                          </p:stCondLst>
                                        </p:cTn>
                                        <p:tgtEl>
                                          <p:spTgt spid="26"/>
                                        </p:tgtEl>
                                        <p:attrNameLst>
                                          <p:attrName>r</p:attrName>
                                        </p:attrNameLst>
                                      </p:cBhvr>
                                    </p:animRot>
                                    <p:animRot by="-240000">
                                      <p:cBhvr>
                                        <p:cTn id="23" dur="200" fill="hold">
                                          <p:stCondLst>
                                            <p:cond delay="200"/>
                                          </p:stCondLst>
                                        </p:cTn>
                                        <p:tgtEl>
                                          <p:spTgt spid="26"/>
                                        </p:tgtEl>
                                        <p:attrNameLst>
                                          <p:attrName>r</p:attrName>
                                        </p:attrNameLst>
                                      </p:cBhvr>
                                    </p:animRot>
                                    <p:animRot by="240000">
                                      <p:cBhvr>
                                        <p:cTn id="24" dur="200" fill="hold">
                                          <p:stCondLst>
                                            <p:cond delay="400"/>
                                          </p:stCondLst>
                                        </p:cTn>
                                        <p:tgtEl>
                                          <p:spTgt spid="26"/>
                                        </p:tgtEl>
                                        <p:attrNameLst>
                                          <p:attrName>r</p:attrName>
                                        </p:attrNameLst>
                                      </p:cBhvr>
                                    </p:animRot>
                                    <p:animRot by="-240000">
                                      <p:cBhvr>
                                        <p:cTn id="25" dur="200" fill="hold">
                                          <p:stCondLst>
                                            <p:cond delay="600"/>
                                          </p:stCondLst>
                                        </p:cTn>
                                        <p:tgtEl>
                                          <p:spTgt spid="26"/>
                                        </p:tgtEl>
                                        <p:attrNameLst>
                                          <p:attrName>r</p:attrName>
                                        </p:attrNameLst>
                                      </p:cBhvr>
                                    </p:animRot>
                                    <p:animRot by="120000">
                                      <p:cBhvr>
                                        <p:cTn id="26" dur="200" fill="hold">
                                          <p:stCondLst>
                                            <p:cond delay="800"/>
                                          </p:stCondLst>
                                        </p:cTn>
                                        <p:tgtEl>
                                          <p:spTgt spid="26"/>
                                        </p:tgtEl>
                                        <p:attrNameLst>
                                          <p:attrName>r</p:attrName>
                                        </p:attrNameLst>
                                      </p:cBhvr>
                                    </p:animRot>
                                  </p:childTnLst>
                                </p:cTn>
                              </p:par>
                              <p:par>
                                <p:cTn id="27" presetID="32" presetClass="emph" presetSubtype="0" repeatCount="indefinite" fill="hold" nodeType="withEffect">
                                  <p:stCondLst>
                                    <p:cond delay="0"/>
                                  </p:stCondLst>
                                  <p:endCondLst>
                                    <p:cond evt="onNext" delay="0">
                                      <p:tgtEl>
                                        <p:sldTgt/>
                                      </p:tgtEl>
                                    </p:cond>
                                  </p:endCondLst>
                                  <p:childTnLst>
                                    <p:animRot by="120000">
                                      <p:cBhvr>
                                        <p:cTn id="28" dur="100" fill="hold">
                                          <p:stCondLst>
                                            <p:cond delay="0"/>
                                          </p:stCondLst>
                                        </p:cTn>
                                        <p:tgtEl>
                                          <p:spTgt spid="28"/>
                                        </p:tgtEl>
                                        <p:attrNameLst>
                                          <p:attrName>r</p:attrName>
                                        </p:attrNameLst>
                                      </p:cBhvr>
                                    </p:animRot>
                                    <p:animRot by="-240000">
                                      <p:cBhvr>
                                        <p:cTn id="29" dur="200" fill="hold">
                                          <p:stCondLst>
                                            <p:cond delay="200"/>
                                          </p:stCondLst>
                                        </p:cTn>
                                        <p:tgtEl>
                                          <p:spTgt spid="28"/>
                                        </p:tgtEl>
                                        <p:attrNameLst>
                                          <p:attrName>r</p:attrName>
                                        </p:attrNameLst>
                                      </p:cBhvr>
                                    </p:animRot>
                                    <p:animRot by="240000">
                                      <p:cBhvr>
                                        <p:cTn id="30" dur="200" fill="hold">
                                          <p:stCondLst>
                                            <p:cond delay="400"/>
                                          </p:stCondLst>
                                        </p:cTn>
                                        <p:tgtEl>
                                          <p:spTgt spid="28"/>
                                        </p:tgtEl>
                                        <p:attrNameLst>
                                          <p:attrName>r</p:attrName>
                                        </p:attrNameLst>
                                      </p:cBhvr>
                                    </p:animRot>
                                    <p:animRot by="-240000">
                                      <p:cBhvr>
                                        <p:cTn id="31" dur="200" fill="hold">
                                          <p:stCondLst>
                                            <p:cond delay="600"/>
                                          </p:stCondLst>
                                        </p:cTn>
                                        <p:tgtEl>
                                          <p:spTgt spid="28"/>
                                        </p:tgtEl>
                                        <p:attrNameLst>
                                          <p:attrName>r</p:attrName>
                                        </p:attrNameLst>
                                      </p:cBhvr>
                                    </p:animRot>
                                    <p:animRot by="120000">
                                      <p:cBhvr>
                                        <p:cTn id="32" dur="200" fill="hold">
                                          <p:stCondLst>
                                            <p:cond delay="800"/>
                                          </p:stCondLst>
                                        </p:cTn>
                                        <p:tgtEl>
                                          <p:spTgt spid="28"/>
                                        </p:tgtEl>
                                        <p:attrNameLst>
                                          <p:attrName>r</p:attrName>
                                        </p:attrNameLst>
                                      </p:cBhvr>
                                    </p:animRot>
                                  </p:childTnLst>
                                </p:cTn>
                              </p:par>
                              <p:par>
                                <p:cTn id="33" presetID="32" presetClass="emph" presetSubtype="0" repeatCount="indefinite" fill="hold" nodeType="withEffect">
                                  <p:stCondLst>
                                    <p:cond delay="0"/>
                                  </p:stCondLst>
                                  <p:endCondLst>
                                    <p:cond evt="onNext" delay="0">
                                      <p:tgtEl>
                                        <p:sldTgt/>
                                      </p:tgtEl>
                                    </p:cond>
                                  </p:endCondLst>
                                  <p:childTnLst>
                                    <p:animRot by="120000">
                                      <p:cBhvr>
                                        <p:cTn id="34" dur="100" fill="hold">
                                          <p:stCondLst>
                                            <p:cond delay="0"/>
                                          </p:stCondLst>
                                        </p:cTn>
                                        <p:tgtEl>
                                          <p:spTgt spid="32"/>
                                        </p:tgtEl>
                                        <p:attrNameLst>
                                          <p:attrName>r</p:attrName>
                                        </p:attrNameLst>
                                      </p:cBhvr>
                                    </p:animRot>
                                    <p:animRot by="-240000">
                                      <p:cBhvr>
                                        <p:cTn id="35" dur="200" fill="hold">
                                          <p:stCondLst>
                                            <p:cond delay="200"/>
                                          </p:stCondLst>
                                        </p:cTn>
                                        <p:tgtEl>
                                          <p:spTgt spid="32"/>
                                        </p:tgtEl>
                                        <p:attrNameLst>
                                          <p:attrName>r</p:attrName>
                                        </p:attrNameLst>
                                      </p:cBhvr>
                                    </p:animRot>
                                    <p:animRot by="240000">
                                      <p:cBhvr>
                                        <p:cTn id="36" dur="200" fill="hold">
                                          <p:stCondLst>
                                            <p:cond delay="400"/>
                                          </p:stCondLst>
                                        </p:cTn>
                                        <p:tgtEl>
                                          <p:spTgt spid="32"/>
                                        </p:tgtEl>
                                        <p:attrNameLst>
                                          <p:attrName>r</p:attrName>
                                        </p:attrNameLst>
                                      </p:cBhvr>
                                    </p:animRot>
                                    <p:animRot by="-240000">
                                      <p:cBhvr>
                                        <p:cTn id="37" dur="200" fill="hold">
                                          <p:stCondLst>
                                            <p:cond delay="600"/>
                                          </p:stCondLst>
                                        </p:cTn>
                                        <p:tgtEl>
                                          <p:spTgt spid="32"/>
                                        </p:tgtEl>
                                        <p:attrNameLst>
                                          <p:attrName>r</p:attrName>
                                        </p:attrNameLst>
                                      </p:cBhvr>
                                    </p:animRot>
                                    <p:animRot by="120000">
                                      <p:cBhvr>
                                        <p:cTn id="38" dur="200" fill="hold">
                                          <p:stCondLst>
                                            <p:cond delay="800"/>
                                          </p:stCondLst>
                                        </p:cTn>
                                        <p:tgtEl>
                                          <p:spTgt spid="32"/>
                                        </p:tgtEl>
                                        <p:attrNameLst>
                                          <p:attrName>r</p:attrName>
                                        </p:attrNameLst>
                                      </p:cBhvr>
                                    </p:animRot>
                                  </p:childTnLst>
                                </p:cTn>
                              </p:par>
                              <p:par>
                                <p:cTn id="39" presetID="32" presetClass="emph" presetSubtype="0" repeatCount="indefinite" fill="hold" nodeType="withEffect">
                                  <p:stCondLst>
                                    <p:cond delay="0"/>
                                  </p:stCondLst>
                                  <p:endCondLst>
                                    <p:cond evt="onNext" delay="0">
                                      <p:tgtEl>
                                        <p:sldTgt/>
                                      </p:tgtEl>
                                    </p:cond>
                                  </p:endCondLst>
                                  <p:childTnLst>
                                    <p:animRot by="120000">
                                      <p:cBhvr>
                                        <p:cTn id="40" dur="100" fill="hold">
                                          <p:stCondLst>
                                            <p:cond delay="0"/>
                                          </p:stCondLst>
                                        </p:cTn>
                                        <p:tgtEl>
                                          <p:spTgt spid="30"/>
                                        </p:tgtEl>
                                        <p:attrNameLst>
                                          <p:attrName>r</p:attrName>
                                        </p:attrNameLst>
                                      </p:cBhvr>
                                    </p:animRot>
                                    <p:animRot by="-240000">
                                      <p:cBhvr>
                                        <p:cTn id="41" dur="200" fill="hold">
                                          <p:stCondLst>
                                            <p:cond delay="200"/>
                                          </p:stCondLst>
                                        </p:cTn>
                                        <p:tgtEl>
                                          <p:spTgt spid="30"/>
                                        </p:tgtEl>
                                        <p:attrNameLst>
                                          <p:attrName>r</p:attrName>
                                        </p:attrNameLst>
                                      </p:cBhvr>
                                    </p:animRot>
                                    <p:animRot by="240000">
                                      <p:cBhvr>
                                        <p:cTn id="42" dur="200" fill="hold">
                                          <p:stCondLst>
                                            <p:cond delay="400"/>
                                          </p:stCondLst>
                                        </p:cTn>
                                        <p:tgtEl>
                                          <p:spTgt spid="30"/>
                                        </p:tgtEl>
                                        <p:attrNameLst>
                                          <p:attrName>r</p:attrName>
                                        </p:attrNameLst>
                                      </p:cBhvr>
                                    </p:animRot>
                                    <p:animRot by="-240000">
                                      <p:cBhvr>
                                        <p:cTn id="43" dur="200" fill="hold">
                                          <p:stCondLst>
                                            <p:cond delay="600"/>
                                          </p:stCondLst>
                                        </p:cTn>
                                        <p:tgtEl>
                                          <p:spTgt spid="30"/>
                                        </p:tgtEl>
                                        <p:attrNameLst>
                                          <p:attrName>r</p:attrName>
                                        </p:attrNameLst>
                                      </p:cBhvr>
                                    </p:animRot>
                                    <p:animRot by="120000">
                                      <p:cBhvr>
                                        <p:cTn id="44" dur="200" fill="hold">
                                          <p:stCondLst>
                                            <p:cond delay="800"/>
                                          </p:stCondLst>
                                        </p:cTn>
                                        <p:tgtEl>
                                          <p:spTgt spid="30"/>
                                        </p:tgtEl>
                                        <p:attrNameLst>
                                          <p:attrName>r</p:attrName>
                                        </p:attrNameLst>
                                      </p:cBhvr>
                                    </p:animRo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2"/>
                                        </p:tgtEl>
                                        <p:attrNameLst>
                                          <p:attrName>style.visibility</p:attrName>
                                        </p:attrNameLst>
                                      </p:cBhvr>
                                      <p:to>
                                        <p:strVal val="visible"/>
                                      </p:to>
                                    </p:set>
                                    <p:animEffect transition="in" filter="barn(inVertical)">
                                      <p:cBhvr>
                                        <p:cTn id="4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D507BCAD-27C1-57FA-59EE-32476CA5580E}"/>
              </a:ext>
            </a:extLst>
          </p:cNvPr>
          <p:cNvPicPr>
            <a:picLocks noChangeAspect="1"/>
          </p:cNvPicPr>
          <p:nvPr/>
        </p:nvPicPr>
        <p:blipFill rotWithShape="1">
          <a:blip r:embed="rId3">
            <a:extLst>
              <a:ext uri="{28A0092B-C50C-407E-A947-70E740481C1C}">
                <a14:useLocalDpi xmlns:a14="http://schemas.microsoft.com/office/drawing/2010/main" val="0"/>
              </a:ext>
            </a:extLst>
          </a:blip>
          <a:srcRect t="14433" b="1313"/>
          <a:stretch/>
        </p:blipFill>
        <p:spPr>
          <a:xfrm>
            <a:off x="20" y="1282"/>
            <a:ext cx="12191980" cy="6856718"/>
          </a:xfrm>
          <a:prstGeom prst="rect">
            <a:avLst/>
          </a:prstGeom>
        </p:spPr>
      </p:pic>
      <p:sp>
        <p:nvSpPr>
          <p:cNvPr id="7" name="Hình chữ nhật: Góc Tròn 6">
            <a:extLst>
              <a:ext uri="{FF2B5EF4-FFF2-40B4-BE49-F238E27FC236}">
                <a16:creationId xmlns:a16="http://schemas.microsoft.com/office/drawing/2014/main" id="{AF45DDCB-DEEA-744B-3866-50828F7BE3C3}"/>
              </a:ext>
            </a:extLst>
          </p:cNvPr>
          <p:cNvSpPr/>
          <p:nvPr/>
        </p:nvSpPr>
        <p:spPr>
          <a:xfrm>
            <a:off x="817089" y="1294544"/>
            <a:ext cx="8176438" cy="5249130"/>
          </a:xfrm>
          <a:custGeom>
            <a:avLst/>
            <a:gdLst>
              <a:gd name="csX0" fmla="*/ 0 w 8176438"/>
              <a:gd name="csY0" fmla="*/ 874872 h 5249130"/>
              <a:gd name="csX1" fmla="*/ 874872 w 8176438"/>
              <a:gd name="csY1" fmla="*/ 0 h 5249130"/>
              <a:gd name="csX2" fmla="*/ 7301566 w 8176438"/>
              <a:gd name="csY2" fmla="*/ 0 h 5249130"/>
              <a:gd name="csX3" fmla="*/ 8176438 w 8176438"/>
              <a:gd name="csY3" fmla="*/ 874872 h 5249130"/>
              <a:gd name="csX4" fmla="*/ 8176438 w 8176438"/>
              <a:gd name="csY4" fmla="*/ 4374258 h 5249130"/>
              <a:gd name="csX5" fmla="*/ 7301566 w 8176438"/>
              <a:gd name="csY5" fmla="*/ 5249130 h 5249130"/>
              <a:gd name="csX6" fmla="*/ 874872 w 8176438"/>
              <a:gd name="csY6" fmla="*/ 5249130 h 5249130"/>
              <a:gd name="csX7" fmla="*/ 0 w 8176438"/>
              <a:gd name="csY7" fmla="*/ 4374258 h 5249130"/>
              <a:gd name="csX8" fmla="*/ 0 w 8176438"/>
              <a:gd name="csY8" fmla="*/ 874872 h 524913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8176438" h="5249130" fill="none" extrusionOk="0">
                <a:moveTo>
                  <a:pt x="0" y="874872"/>
                </a:moveTo>
                <a:cubicBezTo>
                  <a:pt x="-60925" y="395482"/>
                  <a:pt x="389629" y="11723"/>
                  <a:pt x="874872" y="0"/>
                </a:cubicBezTo>
                <a:cubicBezTo>
                  <a:pt x="2029605" y="77600"/>
                  <a:pt x="6270069" y="-27269"/>
                  <a:pt x="7301566" y="0"/>
                </a:cubicBezTo>
                <a:cubicBezTo>
                  <a:pt x="7820824" y="-47595"/>
                  <a:pt x="8241539" y="410859"/>
                  <a:pt x="8176438" y="874872"/>
                </a:cubicBezTo>
                <a:cubicBezTo>
                  <a:pt x="8285438" y="1259828"/>
                  <a:pt x="8098229" y="3027957"/>
                  <a:pt x="8176438" y="4374258"/>
                </a:cubicBezTo>
                <a:cubicBezTo>
                  <a:pt x="8114651" y="4833266"/>
                  <a:pt x="7715224" y="5279790"/>
                  <a:pt x="7301566" y="5249130"/>
                </a:cubicBezTo>
                <a:cubicBezTo>
                  <a:pt x="4395557" y="5298307"/>
                  <a:pt x="2676701" y="5126428"/>
                  <a:pt x="874872" y="5249130"/>
                </a:cubicBezTo>
                <a:cubicBezTo>
                  <a:pt x="384986" y="5300649"/>
                  <a:pt x="-71652" y="4919130"/>
                  <a:pt x="0" y="4374258"/>
                </a:cubicBezTo>
                <a:cubicBezTo>
                  <a:pt x="47022" y="3668159"/>
                  <a:pt x="104569" y="1785402"/>
                  <a:pt x="0" y="874872"/>
                </a:cubicBezTo>
                <a:close/>
              </a:path>
              <a:path w="8176438" h="5249130" stroke="0" extrusionOk="0">
                <a:moveTo>
                  <a:pt x="0" y="874872"/>
                </a:moveTo>
                <a:cubicBezTo>
                  <a:pt x="37923" y="387359"/>
                  <a:pt x="412882" y="-1414"/>
                  <a:pt x="874872" y="0"/>
                </a:cubicBezTo>
                <a:cubicBezTo>
                  <a:pt x="2246403" y="-129276"/>
                  <a:pt x="5554771" y="-77778"/>
                  <a:pt x="7301566" y="0"/>
                </a:cubicBezTo>
                <a:cubicBezTo>
                  <a:pt x="7761259" y="-74871"/>
                  <a:pt x="8173195" y="410391"/>
                  <a:pt x="8176438" y="874872"/>
                </a:cubicBezTo>
                <a:cubicBezTo>
                  <a:pt x="8258037" y="1379599"/>
                  <a:pt x="8330738" y="2758291"/>
                  <a:pt x="8176438" y="4374258"/>
                </a:cubicBezTo>
                <a:cubicBezTo>
                  <a:pt x="8202637" y="4912687"/>
                  <a:pt x="7744111" y="5262940"/>
                  <a:pt x="7301566" y="5249130"/>
                </a:cubicBezTo>
                <a:cubicBezTo>
                  <a:pt x="4725649" y="5293350"/>
                  <a:pt x="3372545" y="5219748"/>
                  <a:pt x="874872" y="5249130"/>
                </a:cubicBezTo>
                <a:cubicBezTo>
                  <a:pt x="368600" y="5160396"/>
                  <a:pt x="-48649" y="4846192"/>
                  <a:pt x="0" y="4374258"/>
                </a:cubicBezTo>
                <a:cubicBezTo>
                  <a:pt x="-159954" y="2914834"/>
                  <a:pt x="22140" y="1920026"/>
                  <a:pt x="0" y="874872"/>
                </a:cubicBezTo>
                <a:close/>
              </a:path>
            </a:pathLst>
          </a:custGeom>
          <a:solidFill>
            <a:schemeClr val="lt1"/>
          </a:solidFill>
          <a:ln w="76200">
            <a:solidFill>
              <a:schemeClr val="accent2">
                <a:lumMod val="60000"/>
                <a:lumOff val="40000"/>
              </a:schemeClr>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2" name="Hình ảnh 11" descr="Ảnh có chứa mẫu họa&#10;&#10;Mô tả được tạo tự động">
            <a:extLst>
              <a:ext uri="{FF2B5EF4-FFF2-40B4-BE49-F238E27FC236}">
                <a16:creationId xmlns:a16="http://schemas.microsoft.com/office/drawing/2014/main" id="{20A07B72-174B-A980-2377-A6B36B7284D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4694" b="74388" l="13388" r="81143">
                        <a14:foregroundMark x1="47429" y1="21224" x2="35429" y2="30408"/>
                        <a14:foregroundMark x1="41224" y1="23163" x2="42531" y2="22551"/>
                        <a14:foregroundMark x1="38857" y1="24388" x2="41878" y2="30816"/>
                        <a14:foregroundMark x1="74204" y1="44184" x2="75429" y2="44184"/>
                        <a14:foregroundMark x1="20082" y1="47041" x2="20898" y2="46224"/>
                        <a14:foregroundMark x1="20898" y1="54592" x2="20408" y2="54592"/>
                        <a14:foregroundMark x1="13388" y1="59592" x2="13388" y2="59592"/>
                        <a14:foregroundMark x1="44571" y1="14796" x2="47184" y2="15612"/>
                        <a14:foregroundMark x1="45388" y1="72959" x2="47755" y2="73571"/>
                        <a14:foregroundMark x1="52735" y1="74184" x2="54367" y2="74388"/>
                        <a14:foregroundMark x1="43429" y1="23061" x2="45061" y2="26837"/>
                        <a14:backgroundMark x1="70041" y1="26122" x2="75837" y2="23163"/>
                        <a14:backgroundMark x1="77469" y1="22653" x2="73061" y2="29286"/>
                      </a14:backgroundRemoval>
                    </a14:imgEffect>
                  </a14:imgLayer>
                </a14:imgProps>
              </a:ext>
              <a:ext uri="{28A0092B-C50C-407E-A947-70E740481C1C}">
                <a14:useLocalDpi xmlns:a14="http://schemas.microsoft.com/office/drawing/2010/main" val="0"/>
              </a:ext>
            </a:extLst>
          </a:blip>
          <a:srcRect l="7222" t="7480" r="10611" b="20000"/>
          <a:stretch/>
        </p:blipFill>
        <p:spPr>
          <a:xfrm flipH="1">
            <a:off x="7878515" y="3429000"/>
            <a:ext cx="5043459" cy="3561091"/>
          </a:xfrm>
          <a:prstGeom prst="rect">
            <a:avLst/>
          </a:prstGeom>
        </p:spPr>
      </p:pic>
      <p:sp>
        <p:nvSpPr>
          <p:cNvPr id="2" name="TextBox 1">
            <a:extLst>
              <a:ext uri="{FF2B5EF4-FFF2-40B4-BE49-F238E27FC236}">
                <a16:creationId xmlns:a16="http://schemas.microsoft.com/office/drawing/2014/main" id="{2780115D-0EBC-00EB-DBF3-81064A507FBA}"/>
              </a:ext>
            </a:extLst>
          </p:cNvPr>
          <p:cNvSpPr txBox="1"/>
          <p:nvPr/>
        </p:nvSpPr>
        <p:spPr>
          <a:xfrm>
            <a:off x="1315091" y="2763748"/>
            <a:ext cx="7500135" cy="1938992"/>
          </a:xfrm>
          <a:prstGeom prst="rect">
            <a:avLst/>
          </a:prstGeom>
          <a:noFill/>
        </p:spPr>
        <p:txBody>
          <a:bodyPr wrap="square" rtlCol="0">
            <a:spAutoFit/>
          </a:bodyPr>
          <a:lstStyle/>
          <a:p>
            <a:pPr algn="ctr"/>
            <a:r>
              <a:rPr lang="nl-NL" sz="6000" b="1" dirty="0">
                <a:solidFill>
                  <a:srgbClr val="002060"/>
                </a:solidFill>
                <a:effectLst/>
                <a:latin typeface="Cambria" panose="02040503050406030204" pitchFamily="18" charset="0"/>
                <a:ea typeface="Cambria" panose="02040503050406030204" pitchFamily="18" charset="0"/>
              </a:rPr>
              <a:t>NHẬN DIỆN NGUY CƠ XÂM HẠI TRẺ EM</a:t>
            </a:r>
            <a:endParaRPr lang="en-US" sz="6000" dirty="0">
              <a:solidFill>
                <a:srgbClr val="00206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70591908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3.33333E-6 -1.48148E-6 L -0.35378 -0.00231 " pathEditMode="relative" rAng="0" ptsTypes="AA">
                                      <p:cBhvr>
                                        <p:cTn id="6" dur="1000" fill="hold"/>
                                        <p:tgtEl>
                                          <p:spTgt spid="12"/>
                                        </p:tgtEl>
                                        <p:attrNameLst>
                                          <p:attrName>ppt_x</p:attrName>
                                          <p:attrName>ppt_y</p:attrName>
                                        </p:attrNameLst>
                                      </p:cBhvr>
                                      <p:rCtr x="-17695" y="-116"/>
                                    </p:animMotion>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7" presetID="32" presetClass="emph" presetSubtype="0" repeatCount="indefinite" fill="hold" nodeType="withEffect">
                                  <p:stCondLst>
                                    <p:cond delay="0"/>
                                  </p:stCondLst>
                                  <p:endCondLst>
                                    <p:cond evt="onNext" delay="0">
                                      <p:tgtEl>
                                        <p:sldTgt/>
                                      </p:tgtEl>
                                    </p:cond>
                                  </p:endCondLst>
                                  <p:childTnLst>
                                    <p:animRot by="120000">
                                      <p:cBhvr>
                                        <p:cTn id="8" dur="100" fill="hold">
                                          <p:stCondLst>
                                            <p:cond delay="0"/>
                                          </p:stCondLst>
                                        </p:cTn>
                                        <p:tgtEl>
                                          <p:spTgt spid="12"/>
                                        </p:tgtEl>
                                        <p:attrNameLst>
                                          <p:attrName>r</p:attrName>
                                        </p:attrNameLst>
                                      </p:cBhvr>
                                    </p:animRot>
                                    <p:animRot by="-240000">
                                      <p:cBhvr>
                                        <p:cTn id="9" dur="200" fill="hold">
                                          <p:stCondLst>
                                            <p:cond delay="200"/>
                                          </p:stCondLst>
                                        </p:cTn>
                                        <p:tgtEl>
                                          <p:spTgt spid="12"/>
                                        </p:tgtEl>
                                        <p:attrNameLst>
                                          <p:attrName>r</p:attrName>
                                        </p:attrNameLst>
                                      </p:cBhvr>
                                    </p:animRot>
                                    <p:animRot by="240000">
                                      <p:cBhvr>
                                        <p:cTn id="10" dur="200" fill="hold">
                                          <p:stCondLst>
                                            <p:cond delay="400"/>
                                          </p:stCondLst>
                                        </p:cTn>
                                        <p:tgtEl>
                                          <p:spTgt spid="12"/>
                                        </p:tgtEl>
                                        <p:attrNameLst>
                                          <p:attrName>r</p:attrName>
                                        </p:attrNameLst>
                                      </p:cBhvr>
                                    </p:animRot>
                                    <p:animRot by="-240000">
                                      <p:cBhvr>
                                        <p:cTn id="11" dur="200" fill="hold">
                                          <p:stCondLst>
                                            <p:cond delay="600"/>
                                          </p:stCondLst>
                                        </p:cTn>
                                        <p:tgtEl>
                                          <p:spTgt spid="12"/>
                                        </p:tgtEl>
                                        <p:attrNameLst>
                                          <p:attrName>r</p:attrName>
                                        </p:attrNameLst>
                                      </p:cBhvr>
                                    </p:animRot>
                                    <p:animRot by="120000">
                                      <p:cBhvr>
                                        <p:cTn id="12" dur="200" fill="hold">
                                          <p:stCondLst>
                                            <p:cond delay="800"/>
                                          </p:stCondLst>
                                        </p:cTn>
                                        <p:tgtEl>
                                          <p:spTgt spid="12"/>
                                        </p:tgtEl>
                                        <p:attrNameLst>
                                          <p:attrName>r</p:attrName>
                                        </p:attrNameLst>
                                      </p:cBhvr>
                                    </p:animRo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barn(inVertical)">
                                      <p:cBhvr>
                                        <p:cTn id="1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2BEC6C8-A729-8AD5-5260-B014D9539C1A}"/>
              </a:ext>
            </a:extLst>
          </p:cNvPr>
          <p:cNvSpPr/>
          <p:nvPr/>
        </p:nvSpPr>
        <p:spPr>
          <a:xfrm>
            <a:off x="661373" y="110799"/>
            <a:ext cx="9563282" cy="2655128"/>
          </a:xfrm>
          <a:prstGeom prst="round2Diag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defRPr/>
            </a:pPr>
            <a:r>
              <a:rPr lang="en-US" sz="5400" b="1" dirty="0">
                <a:solidFill>
                  <a:srgbClr val="FF0000"/>
                </a:solidFill>
                <a:latin typeface="Calibri" panose="020F0502020204030204"/>
              </a:rPr>
              <a:t>1. </a:t>
            </a:r>
            <a:r>
              <a:rPr lang="vi-VN" sz="5400" b="1" dirty="0">
                <a:solidFill>
                  <a:srgbClr val="FF0000"/>
                </a:solidFill>
                <a:latin typeface="Calibri" panose="020F0502020204030204"/>
              </a:rPr>
              <a:t>Chia sẻ những tình huống có nguy cơ bị xâm hại mà em biết</a:t>
            </a:r>
            <a:r>
              <a:rPr lang="en-US" sz="5400" b="1" dirty="0">
                <a:solidFill>
                  <a:srgbClr val="FF0000"/>
                </a:solidFill>
                <a:latin typeface="Calibri" panose="020F0502020204030204"/>
              </a:rPr>
              <a:t>.</a:t>
            </a:r>
            <a:endParaRPr lang="vi-VN" sz="5400" b="1" dirty="0">
              <a:solidFill>
                <a:srgbClr val="FF0000"/>
              </a:solidFill>
              <a:latin typeface="Calibri" panose="020F0502020204030204"/>
            </a:endParaRPr>
          </a:p>
        </p:txBody>
      </p:sp>
      <p:pic>
        <p:nvPicPr>
          <p:cNvPr id="3" name="Picture 2" descr="A picture containing toy, doll&#10;&#10;Description automatically generated">
            <a:extLst>
              <a:ext uri="{FF2B5EF4-FFF2-40B4-BE49-F238E27FC236}">
                <a16:creationId xmlns:a16="http://schemas.microsoft.com/office/drawing/2014/main" id="{233FA71D-7B6D-DAE8-552A-49E72791D7A9}"/>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flipH="1">
            <a:off x="8723821" y="2395362"/>
            <a:ext cx="1899152" cy="4462638"/>
          </a:xfrm>
          <a:prstGeom prst="rect">
            <a:avLst/>
          </a:prstGeom>
        </p:spPr>
      </p:pic>
    </p:spTree>
    <p:extLst>
      <p:ext uri="{BB962C8B-B14F-4D97-AF65-F5344CB8AC3E}">
        <p14:creationId xmlns:p14="http://schemas.microsoft.com/office/powerpoint/2010/main" val="21949840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4">
            <a:extLst>
              <a:ext uri="{FF2B5EF4-FFF2-40B4-BE49-F238E27FC236}">
                <a16:creationId xmlns:a16="http://schemas.microsoft.com/office/drawing/2014/main" id="{822ABA53-E0F0-AA22-E2CC-94EDBF480752}"/>
              </a:ext>
            </a:extLst>
          </p:cNvPr>
          <p:cNvPicPr>
            <a:picLocks noChangeAspect="1"/>
          </p:cNvPicPr>
          <p:nvPr/>
        </p:nvPicPr>
        <p:blipFill rotWithShape="1">
          <a:blip r:embed="rId2">
            <a:extLst>
              <a:ext uri="{28A0092B-C50C-407E-A947-70E740481C1C}">
                <a14:useLocalDpi xmlns:a14="http://schemas.microsoft.com/office/drawing/2010/main" val="0"/>
              </a:ext>
            </a:extLst>
          </a:blip>
          <a:srcRect t="14433" b="1313"/>
          <a:stretch/>
        </p:blipFill>
        <p:spPr>
          <a:xfrm>
            <a:off x="20" y="1282"/>
            <a:ext cx="12191980" cy="6856718"/>
          </a:xfrm>
          <a:prstGeom prst="rect">
            <a:avLst/>
          </a:prstGeom>
        </p:spPr>
      </p:pic>
      <p:sp>
        <p:nvSpPr>
          <p:cNvPr id="4" name="Rectangle: Rounded Corners 3">
            <a:extLst>
              <a:ext uri="{FF2B5EF4-FFF2-40B4-BE49-F238E27FC236}">
                <a16:creationId xmlns:a16="http://schemas.microsoft.com/office/drawing/2014/main" id="{E7609063-FE99-EF31-AC4B-7299060E33F0}"/>
              </a:ext>
            </a:extLst>
          </p:cNvPr>
          <p:cNvSpPr/>
          <p:nvPr/>
        </p:nvSpPr>
        <p:spPr>
          <a:xfrm>
            <a:off x="419618" y="195209"/>
            <a:ext cx="11455505" cy="6246687"/>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20D05676-31AC-4D94-6679-D9350731D83D}"/>
              </a:ext>
            </a:extLst>
          </p:cNvPr>
          <p:cNvGrpSpPr/>
          <p:nvPr/>
        </p:nvGrpSpPr>
        <p:grpSpPr>
          <a:xfrm>
            <a:off x="92467" y="3268112"/>
            <a:ext cx="4235839" cy="3101865"/>
            <a:chOff x="664935" y="3237290"/>
            <a:chExt cx="4544063" cy="3413728"/>
          </a:xfrm>
        </p:grpSpPr>
        <p:pic>
          <p:nvPicPr>
            <p:cNvPr id="5" name="Picture 14">
              <a:extLst>
                <a:ext uri="{FF2B5EF4-FFF2-40B4-BE49-F238E27FC236}">
                  <a16:creationId xmlns:a16="http://schemas.microsoft.com/office/drawing/2014/main" id="{845984C0-B51A-EEC9-1DB4-2D49AB5F4714}"/>
                </a:ext>
              </a:extLst>
            </p:cNvPr>
            <p:cNvPicPr>
              <a:picLocks noChangeAspect="1"/>
            </p:cNvPicPr>
            <p:nvPr/>
          </p:nvPicPr>
          <p:blipFill>
            <a:blip r:embed="rId3"/>
            <a:srcRect/>
            <a:stretch>
              <a:fillRect/>
            </a:stretch>
          </p:blipFill>
          <p:spPr>
            <a:xfrm>
              <a:off x="664935" y="3237290"/>
              <a:ext cx="4544063" cy="3413728"/>
            </a:xfrm>
            <a:prstGeom prst="rect">
              <a:avLst/>
            </a:prstGeom>
          </p:spPr>
        </p:pic>
        <p:sp>
          <p:nvSpPr>
            <p:cNvPr id="7" name="椭圆 31">
              <a:extLst>
                <a:ext uri="{FF2B5EF4-FFF2-40B4-BE49-F238E27FC236}">
                  <a16:creationId xmlns:a16="http://schemas.microsoft.com/office/drawing/2014/main" id="{EECC2384-B91B-9C8C-F600-DE1EEE40BE10}"/>
                </a:ext>
              </a:extLst>
            </p:cNvPr>
            <p:cNvSpPr/>
            <p:nvPr/>
          </p:nvSpPr>
          <p:spPr>
            <a:xfrm flipH="1">
              <a:off x="1059743" y="5508461"/>
              <a:ext cx="3954045" cy="964258"/>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rgbClr val="FFFF00">
                <a:alpha val="83000"/>
              </a:srgbClr>
            </a:solidFill>
            <a:ln w="38100">
              <a:solidFill>
                <a:schemeClr val="tx1"/>
              </a:solidFill>
              <a:prstDash val="lgDash"/>
            </a:ln>
          </p:spPr>
          <p:style>
            <a:lnRef idx="1">
              <a:schemeClr val="accent2"/>
            </a:lnRef>
            <a:fillRef idx="0">
              <a:schemeClr val="accent2"/>
            </a:fillRef>
            <a:effectRef idx="0">
              <a:schemeClr val="accent2"/>
            </a:effectRef>
            <a:fontRef idx="minor">
              <a:schemeClr val="tx1"/>
            </a:fontRef>
          </p:style>
          <p:txBody>
            <a:bodyPr rot="0" spcFirstLastPara="0" vertOverflow="overflow" horzOverflow="overflow" vert="horz" wrap="square" lIns="96435" tIns="48218" rIns="96435" bIns="48218" numCol="1" spcCol="0" rtlCol="0" fromWordArt="0" anchor="ctr" anchorCtr="0" forceAA="0" compatLnSpc="1">
              <a:noAutofit/>
            </a:bodyPr>
            <a:lstStyle/>
            <a:p>
              <a:pPr marL="0" marR="0" lvl="0" indent="0" algn="ctr" defTabSz="96393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err="1">
                  <a:ln>
                    <a:noFill/>
                  </a:ln>
                  <a:solidFill>
                    <a:srgbClr val="002060"/>
                  </a:solidFill>
                  <a:effectLst/>
                  <a:uLnTx/>
                  <a:uFillTx/>
                  <a:latin typeface="Calibri" panose="020F0502020204030204" pitchFamily="34" charset="0"/>
                  <a:ea typeface="等线" panose="02010600030101010101" pitchFamily="2" charset="-122"/>
                  <a:cs typeface="Calibri" panose="020F0502020204030204" pitchFamily="34" charset="0"/>
                  <a:sym typeface="+mn-lt"/>
                </a:rPr>
                <a:t>Thảo</a:t>
              </a:r>
              <a:r>
                <a:rPr kumimoji="0" lang="en-US" altLang="zh-CN" sz="2800" b="1" i="0" u="none" strike="noStrike" kern="1200" cap="none" spc="0" normalizeH="0" baseline="0" noProof="0" dirty="0">
                  <a:ln>
                    <a:noFill/>
                  </a:ln>
                  <a:solidFill>
                    <a:srgbClr val="002060"/>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2800" b="1" i="0" u="none" strike="noStrike" kern="1200" cap="none" spc="0" normalizeH="0" baseline="0" noProof="0" dirty="0" err="1">
                  <a:ln>
                    <a:noFill/>
                  </a:ln>
                  <a:solidFill>
                    <a:srgbClr val="002060"/>
                  </a:solidFill>
                  <a:effectLst/>
                  <a:uLnTx/>
                  <a:uFillTx/>
                  <a:latin typeface="Calibri" panose="020F0502020204030204" pitchFamily="34" charset="0"/>
                  <a:ea typeface="等线" panose="02010600030101010101" pitchFamily="2" charset="-122"/>
                  <a:cs typeface="Calibri" panose="020F0502020204030204" pitchFamily="34" charset="0"/>
                  <a:sym typeface="+mn-lt"/>
                </a:rPr>
                <a:t>luận</a:t>
              </a:r>
              <a:r>
                <a:rPr kumimoji="0" lang="en-US" altLang="zh-CN" sz="2800" b="1" i="0" u="none" strike="noStrike" kern="1200" cap="none" spc="0" normalizeH="0" baseline="0" noProof="0" dirty="0">
                  <a:ln>
                    <a:noFill/>
                  </a:ln>
                  <a:solidFill>
                    <a:srgbClr val="002060"/>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2800" b="1" i="0" u="none" strike="noStrike" kern="1200" cap="none" spc="0" normalizeH="0" baseline="0" noProof="0" dirty="0" err="1">
                  <a:ln>
                    <a:noFill/>
                  </a:ln>
                  <a:solidFill>
                    <a:srgbClr val="002060"/>
                  </a:solidFill>
                  <a:effectLst/>
                  <a:uLnTx/>
                  <a:uFillTx/>
                  <a:latin typeface="Calibri" panose="020F0502020204030204" pitchFamily="34" charset="0"/>
                  <a:ea typeface="等线" panose="02010600030101010101" pitchFamily="2" charset="-122"/>
                  <a:cs typeface="Calibri" panose="020F0502020204030204" pitchFamily="34" charset="0"/>
                  <a:sym typeface="+mn-lt"/>
                </a:rPr>
                <a:t>nhóm</a:t>
              </a:r>
              <a:r>
                <a:rPr kumimoji="0" lang="en-US" altLang="zh-CN" sz="2800" b="1" i="0" u="none" strike="noStrike" kern="1200" cap="none" spc="0" normalizeH="0" baseline="0" noProof="0" dirty="0">
                  <a:ln>
                    <a:noFill/>
                  </a:ln>
                  <a:solidFill>
                    <a:srgbClr val="002060"/>
                  </a:solidFill>
                  <a:effectLst/>
                  <a:uLnTx/>
                  <a:uFillTx/>
                  <a:latin typeface="Calibri" panose="020F0502020204030204" pitchFamily="34" charset="0"/>
                  <a:ea typeface="等线" panose="02010600030101010101" pitchFamily="2" charset="-122"/>
                  <a:cs typeface="Calibri" panose="020F0502020204030204" pitchFamily="34" charset="0"/>
                  <a:sym typeface="+mn-lt"/>
                </a:rPr>
                <a:t> 4</a:t>
              </a:r>
              <a:endParaRPr kumimoji="0" lang="zh-CN" altLang="en-US" sz="2800" b="1" i="0" u="none" strike="noStrike" kern="1200" cap="none" spc="0" normalizeH="0" baseline="0" noProof="0" dirty="0">
                <a:ln>
                  <a:noFill/>
                </a:ln>
                <a:solidFill>
                  <a:srgbClr val="002060"/>
                </a:solidFill>
                <a:effectLst/>
                <a:uLnTx/>
                <a:uFillTx/>
                <a:latin typeface="Calibri" panose="020F0502020204030204" pitchFamily="34" charset="0"/>
                <a:ea typeface="等线" panose="02010600030101010101" pitchFamily="2" charset="-122"/>
                <a:cs typeface="Calibri" panose="020F0502020204030204" pitchFamily="34" charset="0"/>
                <a:sym typeface="+mn-lt"/>
              </a:endParaRPr>
            </a:p>
          </p:txBody>
        </p:sp>
      </p:grpSp>
      <p:grpSp>
        <p:nvGrpSpPr>
          <p:cNvPr id="8" name="Group 7">
            <a:extLst>
              <a:ext uri="{FF2B5EF4-FFF2-40B4-BE49-F238E27FC236}">
                <a16:creationId xmlns:a16="http://schemas.microsoft.com/office/drawing/2014/main" id="{486E0028-3ED6-6BF5-023B-F1DBC2238B5D}"/>
              </a:ext>
            </a:extLst>
          </p:cNvPr>
          <p:cNvGrpSpPr/>
          <p:nvPr/>
        </p:nvGrpSpPr>
        <p:grpSpPr>
          <a:xfrm>
            <a:off x="4037746" y="369870"/>
            <a:ext cx="7253554" cy="3688422"/>
            <a:chOff x="304800" y="2057400"/>
            <a:chExt cx="8452053" cy="2062165"/>
          </a:xfrm>
        </p:grpSpPr>
        <p:pic>
          <p:nvPicPr>
            <p:cNvPr id="9" name="Picture 25">
              <a:extLst>
                <a:ext uri="{FF2B5EF4-FFF2-40B4-BE49-F238E27FC236}">
                  <a16:creationId xmlns:a16="http://schemas.microsoft.com/office/drawing/2014/main" id="{4F30E6A3-93CC-4228-82F1-39918122BADD}"/>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04800" y="2057400"/>
              <a:ext cx="8452053" cy="2062165"/>
            </a:xfrm>
            <a:prstGeom prst="rect">
              <a:avLst/>
            </a:prstGeom>
          </p:spPr>
        </p:pic>
        <p:sp>
          <p:nvSpPr>
            <p:cNvPr id="10" name="TextBox 9">
              <a:extLst>
                <a:ext uri="{FF2B5EF4-FFF2-40B4-BE49-F238E27FC236}">
                  <a16:creationId xmlns:a16="http://schemas.microsoft.com/office/drawing/2014/main" id="{02B4444F-D430-9E68-37DA-A5BF5D021C88}"/>
                </a:ext>
              </a:extLst>
            </p:cNvPr>
            <p:cNvSpPr txBox="1"/>
            <p:nvPr/>
          </p:nvSpPr>
          <p:spPr>
            <a:xfrm>
              <a:off x="954723" y="2373563"/>
              <a:ext cx="7381223" cy="1428224"/>
            </a:xfrm>
            <a:prstGeom prst="rect">
              <a:avLst/>
            </a:prstGeom>
            <a:noFill/>
          </p:spPr>
          <p:txBody>
            <a:bodyPr wrap="square">
              <a:spAutoFit/>
            </a:bodyPr>
            <a:lstStyle/>
            <a:p>
              <a:pPr marL="0" marR="66040" lvl="0" indent="0" algn="just" defTabSz="914400" rtl="0" eaLnBrk="0" fontAlgn="auto" latinLnBrk="0" hangingPunct="0">
                <a:lnSpc>
                  <a:spcPct val="100000"/>
                </a:lnSpc>
                <a:spcBef>
                  <a:spcPts val="0"/>
                </a:spcBef>
                <a:spcAft>
                  <a:spcPts val="0"/>
                </a:spcAft>
                <a:buClrTx/>
                <a:buSzTx/>
                <a:buFontTx/>
                <a:buNone/>
                <a:tabLst>
                  <a:tab pos="1348105" algn="l"/>
                </a:tabLst>
                <a:defRPr/>
              </a:pPr>
              <a:r>
                <a:rPr kumimoji="0" lang="vi-VN" sz="3200" b="1" i="1" u="none" strike="noStrike" kern="1200" cap="none" spc="0" normalizeH="0" baseline="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Thảo luận về cách xử lí trong từng tình huống đó về:</a:t>
              </a:r>
              <a:endParaRPr kumimoji="0" lang="en-US" sz="3200" b="1" i="1" u="none" strike="noStrike" kern="1200" cap="none" spc="0" normalizeH="0" baseline="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endParaRPr>
            </a:p>
            <a:p>
              <a:pPr marL="457200" marR="66040" lvl="0" indent="-457200" algn="just" defTabSz="914400" rtl="0" eaLnBrk="0" fontAlgn="auto" latinLnBrk="0" hangingPunct="0">
                <a:lnSpc>
                  <a:spcPct val="100000"/>
                </a:lnSpc>
                <a:spcBef>
                  <a:spcPts val="0"/>
                </a:spcBef>
                <a:spcAft>
                  <a:spcPts val="0"/>
                </a:spcAft>
                <a:buClrTx/>
                <a:buSzTx/>
                <a:buFont typeface="Arial" panose="020B0604020202020204" pitchFamily="34" charset="0"/>
                <a:buChar char="•"/>
                <a:tabLst>
                  <a:tab pos="1348105" algn="l"/>
                </a:tabLst>
                <a:defRPr/>
              </a:pPr>
              <a:r>
                <a:rPr kumimoji="0" lang="vi-VN" sz="3200" b="1" i="0" u="none" strike="noStrike" kern="1200" cap="none" spc="0" normalizeH="0" baseline="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Mức độ nguy hiểm</a:t>
              </a:r>
            </a:p>
            <a:p>
              <a:pPr marL="457200" marR="66040" lvl="0" indent="-457200" algn="just" defTabSz="914400" rtl="0" eaLnBrk="0" fontAlgn="auto" latinLnBrk="0" hangingPunct="0">
                <a:lnSpc>
                  <a:spcPct val="100000"/>
                </a:lnSpc>
                <a:spcBef>
                  <a:spcPts val="0"/>
                </a:spcBef>
                <a:spcAft>
                  <a:spcPts val="0"/>
                </a:spcAft>
                <a:buClrTx/>
                <a:buSzTx/>
                <a:buFont typeface="Arial" panose="020B0604020202020204" pitchFamily="34" charset="0"/>
                <a:buChar char="•"/>
                <a:tabLst>
                  <a:tab pos="1348105" algn="l"/>
                </a:tabLst>
                <a:defRPr/>
              </a:pPr>
              <a:r>
                <a:rPr kumimoji="0" lang="vi-VN" sz="3200" b="1" i="0" u="none" strike="noStrike" kern="1200" cap="none" spc="0" normalizeH="0" baseline="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Đưa ra cách xử lí phù hợp với từng mức độ nguy hiểm.</a:t>
              </a:r>
            </a:p>
          </p:txBody>
        </p:sp>
      </p:grpSp>
    </p:spTree>
    <p:extLst>
      <p:ext uri="{BB962C8B-B14F-4D97-AF65-F5344CB8AC3E}">
        <p14:creationId xmlns:p14="http://schemas.microsoft.com/office/powerpoint/2010/main" val="155401649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4">
            <a:extLst>
              <a:ext uri="{FF2B5EF4-FFF2-40B4-BE49-F238E27FC236}">
                <a16:creationId xmlns:a16="http://schemas.microsoft.com/office/drawing/2014/main" id="{3D5B0EEB-ED8B-15F8-2055-9661AAF9B23C}"/>
              </a:ext>
            </a:extLst>
          </p:cNvPr>
          <p:cNvPicPr>
            <a:picLocks noChangeAspect="1"/>
          </p:cNvPicPr>
          <p:nvPr/>
        </p:nvPicPr>
        <p:blipFill rotWithShape="1">
          <a:blip r:embed="rId2">
            <a:extLst>
              <a:ext uri="{28A0092B-C50C-407E-A947-70E740481C1C}">
                <a14:useLocalDpi xmlns:a14="http://schemas.microsoft.com/office/drawing/2010/main" val="0"/>
              </a:ext>
            </a:extLst>
          </a:blip>
          <a:srcRect t="14433" b="1313"/>
          <a:stretch/>
        </p:blipFill>
        <p:spPr>
          <a:xfrm>
            <a:off x="20" y="1282"/>
            <a:ext cx="12191980" cy="6856718"/>
          </a:xfrm>
          <a:prstGeom prst="rect">
            <a:avLst/>
          </a:prstGeom>
        </p:spPr>
      </p:pic>
      <p:sp>
        <p:nvSpPr>
          <p:cNvPr id="9" name="Rectangle: Rounded Corners 8">
            <a:extLst>
              <a:ext uri="{FF2B5EF4-FFF2-40B4-BE49-F238E27FC236}">
                <a16:creationId xmlns:a16="http://schemas.microsoft.com/office/drawing/2014/main" id="{827964B4-A109-66F1-D100-D4A4BD96DD92}"/>
              </a:ext>
            </a:extLst>
          </p:cNvPr>
          <p:cNvSpPr/>
          <p:nvPr/>
        </p:nvSpPr>
        <p:spPr>
          <a:xfrm>
            <a:off x="368247" y="308225"/>
            <a:ext cx="11455505" cy="6072659"/>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62714310-BE13-4784-5742-9B259AD58F5A}"/>
              </a:ext>
            </a:extLst>
          </p:cNvPr>
          <p:cNvSpPr txBox="1"/>
          <p:nvPr/>
        </p:nvSpPr>
        <p:spPr>
          <a:xfrm>
            <a:off x="1047964" y="565079"/>
            <a:ext cx="10582382" cy="523220"/>
          </a:xfrm>
          <a:prstGeom prst="rect">
            <a:avLst/>
          </a:prstGeom>
          <a:noFill/>
        </p:spPr>
        <p:txBody>
          <a:bodyPr wrap="square" rtlCol="0">
            <a:spAutoFit/>
          </a:bodyPr>
          <a:lstStyle/>
          <a:p>
            <a:r>
              <a:rPr lang="nl-NL" sz="2800" i="1" dirty="0">
                <a:ea typeface="Times New Roman" panose="02020603050405020304" pitchFamily="18" charset="0"/>
                <a:cs typeface="Times New Roman" panose="02020603050405020304" pitchFamily="18" charset="0"/>
              </a:rPr>
              <a:t>X</a:t>
            </a:r>
            <a:r>
              <a:rPr lang="nl-NL" sz="2800" i="1" dirty="0">
                <a:effectLst/>
                <a:ea typeface="Times New Roman" panose="02020603050405020304" pitchFamily="18" charset="0"/>
                <a:cs typeface="Times New Roman" panose="02020603050405020304" pitchFamily="18" charset="0"/>
              </a:rPr>
              <a:t>ây dựng và thống nhất phân chia cấp độ nguy hiểm và điền vào bảng:</a:t>
            </a:r>
            <a:endParaRPr lang="en-US" sz="2800" i="1" dirty="0">
              <a:effectLst/>
              <a:ea typeface="Calibri" panose="020F0502020204030204" pitchFamily="34" charset="0"/>
              <a:cs typeface="Times New Roman" panose="02020603050405020304" pitchFamily="18" charset="0"/>
            </a:endParaRPr>
          </a:p>
        </p:txBody>
      </p:sp>
      <p:graphicFrame>
        <p:nvGraphicFramePr>
          <p:cNvPr id="4" name="Table 3">
            <a:extLst>
              <a:ext uri="{FF2B5EF4-FFF2-40B4-BE49-F238E27FC236}">
                <a16:creationId xmlns:a16="http://schemas.microsoft.com/office/drawing/2014/main" id="{4954B1D4-7D5C-E750-C70F-7F053CDD6AAF}"/>
              </a:ext>
            </a:extLst>
          </p:cNvPr>
          <p:cNvGraphicFramePr>
            <a:graphicFrameLocks noGrp="1"/>
          </p:cNvGraphicFramePr>
          <p:nvPr/>
        </p:nvGraphicFramePr>
        <p:xfrm>
          <a:off x="1109609" y="1592494"/>
          <a:ext cx="10150867" cy="4335988"/>
        </p:xfrm>
        <a:graphic>
          <a:graphicData uri="http://schemas.openxmlformats.org/drawingml/2006/table">
            <a:tbl>
              <a:tblPr firstRow="1" firstCol="1" bandRow="1">
                <a:tableStyleId>{00A15C55-8517-42AA-B614-E9B94910E393}</a:tableStyleId>
              </a:tblPr>
              <a:tblGrid>
                <a:gridCol w="3486975">
                  <a:extLst>
                    <a:ext uri="{9D8B030D-6E8A-4147-A177-3AD203B41FA5}">
                      <a16:colId xmlns:a16="http://schemas.microsoft.com/office/drawing/2014/main" val="4110578230"/>
                    </a:ext>
                  </a:extLst>
                </a:gridCol>
                <a:gridCol w="3331946">
                  <a:extLst>
                    <a:ext uri="{9D8B030D-6E8A-4147-A177-3AD203B41FA5}">
                      <a16:colId xmlns:a16="http://schemas.microsoft.com/office/drawing/2014/main" val="3357754423"/>
                    </a:ext>
                  </a:extLst>
                </a:gridCol>
                <a:gridCol w="3331946">
                  <a:extLst>
                    <a:ext uri="{9D8B030D-6E8A-4147-A177-3AD203B41FA5}">
                      <a16:colId xmlns:a16="http://schemas.microsoft.com/office/drawing/2014/main" val="3356136793"/>
                    </a:ext>
                  </a:extLst>
                </a:gridCol>
              </a:tblGrid>
              <a:tr h="1333012">
                <a:tc>
                  <a:txBody>
                    <a:bodyPr/>
                    <a:lstStyle/>
                    <a:p>
                      <a:pPr marL="0" marR="0" algn="just">
                        <a:lnSpc>
                          <a:spcPct val="120000"/>
                        </a:lnSpc>
                        <a:spcBef>
                          <a:spcPts val="0"/>
                        </a:spcBef>
                        <a:spcAft>
                          <a:spcPts val="0"/>
                        </a:spcAft>
                      </a:pPr>
                      <a:r>
                        <a:rPr lang="nl-NL" sz="3200" dirty="0">
                          <a:solidFill>
                            <a:srgbClr val="002060"/>
                          </a:solidFill>
                          <a:effectLst/>
                        </a:rPr>
                        <a:t> </a:t>
                      </a:r>
                      <a:endParaRPr lang="en-US" sz="3200" dirty="0">
                        <a:solidFill>
                          <a:srgbClr val="00206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20000"/>
                        </a:lnSpc>
                        <a:spcBef>
                          <a:spcPts val="0"/>
                        </a:spcBef>
                        <a:spcAft>
                          <a:spcPts val="0"/>
                        </a:spcAft>
                      </a:pPr>
                      <a:r>
                        <a:rPr lang="nl-NL" sz="2400" dirty="0">
                          <a:solidFill>
                            <a:srgbClr val="002060"/>
                          </a:solidFill>
                          <a:effectLst/>
                        </a:rPr>
                        <a:t>Hành vi của người khác (người lạ, quen, thân)</a:t>
                      </a:r>
                      <a:endParaRPr lang="en-US" sz="2800" dirty="0">
                        <a:solidFill>
                          <a:srgbClr val="00206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20000"/>
                        </a:lnSpc>
                        <a:spcBef>
                          <a:spcPts val="0"/>
                        </a:spcBef>
                        <a:spcAft>
                          <a:spcPts val="0"/>
                        </a:spcAft>
                      </a:pPr>
                      <a:r>
                        <a:rPr lang="nl-NL" sz="2400" dirty="0">
                          <a:solidFill>
                            <a:srgbClr val="002060"/>
                          </a:solidFill>
                          <a:effectLst/>
                        </a:rPr>
                        <a:t>Hành động thực hiện ngay để phòng tránh</a:t>
                      </a:r>
                      <a:endParaRPr lang="en-US" sz="2800" dirty="0">
                        <a:solidFill>
                          <a:srgbClr val="00206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24660679"/>
                  </a:ext>
                </a:extLst>
              </a:tr>
              <a:tr h="792139">
                <a:tc>
                  <a:txBody>
                    <a:bodyPr/>
                    <a:lstStyle/>
                    <a:p>
                      <a:pPr marL="0" marR="0" algn="just">
                        <a:lnSpc>
                          <a:spcPct val="120000"/>
                        </a:lnSpc>
                        <a:spcBef>
                          <a:spcPts val="0"/>
                        </a:spcBef>
                        <a:spcAft>
                          <a:spcPts val="0"/>
                        </a:spcAft>
                      </a:pPr>
                      <a:r>
                        <a:rPr lang="nl-NL" sz="2400" dirty="0">
                          <a:solidFill>
                            <a:srgbClr val="002060"/>
                          </a:solidFill>
                          <a:effectLst/>
                        </a:rPr>
                        <a:t>Độ 1: Cảm giác bất an của mình</a:t>
                      </a:r>
                      <a:endParaRPr lang="en-US" sz="2800" dirty="0">
                        <a:solidFill>
                          <a:srgbClr val="00206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20000"/>
                        </a:lnSpc>
                        <a:spcBef>
                          <a:spcPts val="0"/>
                        </a:spcBef>
                        <a:spcAft>
                          <a:spcPts val="0"/>
                        </a:spcAft>
                      </a:pPr>
                      <a:r>
                        <a:rPr lang="nl-NL" sz="3200" dirty="0">
                          <a:solidFill>
                            <a:srgbClr val="002060"/>
                          </a:solidFill>
                          <a:effectLst/>
                        </a:rPr>
                        <a:t> </a:t>
                      </a:r>
                      <a:endParaRPr lang="en-US" sz="3200" dirty="0">
                        <a:solidFill>
                          <a:srgbClr val="00206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20000"/>
                        </a:lnSpc>
                        <a:spcBef>
                          <a:spcPts val="0"/>
                        </a:spcBef>
                        <a:spcAft>
                          <a:spcPts val="0"/>
                        </a:spcAft>
                      </a:pPr>
                      <a:r>
                        <a:rPr lang="nl-NL" sz="3200">
                          <a:solidFill>
                            <a:srgbClr val="002060"/>
                          </a:solidFill>
                          <a:effectLst/>
                        </a:rPr>
                        <a:t> </a:t>
                      </a:r>
                      <a:endParaRPr lang="en-US" sz="3200">
                        <a:solidFill>
                          <a:srgbClr val="00206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57181517"/>
                  </a:ext>
                </a:extLst>
              </a:tr>
              <a:tr h="1062576">
                <a:tc>
                  <a:txBody>
                    <a:bodyPr/>
                    <a:lstStyle/>
                    <a:p>
                      <a:pPr marL="0" marR="0" algn="just">
                        <a:lnSpc>
                          <a:spcPct val="120000"/>
                        </a:lnSpc>
                        <a:spcBef>
                          <a:spcPts val="0"/>
                        </a:spcBef>
                        <a:spcAft>
                          <a:spcPts val="0"/>
                        </a:spcAft>
                      </a:pPr>
                      <a:r>
                        <a:rPr lang="nl-NL" sz="2400" dirty="0">
                          <a:solidFill>
                            <a:srgbClr val="002060"/>
                          </a:solidFill>
                          <a:effectLst/>
                        </a:rPr>
                        <a:t>Độ 2: Biểu hiện bất thường của người khác</a:t>
                      </a:r>
                      <a:endParaRPr lang="en-US" sz="2800" dirty="0">
                        <a:solidFill>
                          <a:srgbClr val="00206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20000"/>
                        </a:lnSpc>
                        <a:spcBef>
                          <a:spcPts val="0"/>
                        </a:spcBef>
                        <a:spcAft>
                          <a:spcPts val="0"/>
                        </a:spcAft>
                      </a:pPr>
                      <a:r>
                        <a:rPr lang="nl-NL" sz="3200">
                          <a:solidFill>
                            <a:srgbClr val="002060"/>
                          </a:solidFill>
                          <a:effectLst/>
                        </a:rPr>
                        <a:t> </a:t>
                      </a:r>
                      <a:endParaRPr lang="en-US" sz="3200">
                        <a:solidFill>
                          <a:srgbClr val="00206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20000"/>
                        </a:lnSpc>
                        <a:spcBef>
                          <a:spcPts val="0"/>
                        </a:spcBef>
                        <a:spcAft>
                          <a:spcPts val="0"/>
                        </a:spcAft>
                      </a:pPr>
                      <a:r>
                        <a:rPr lang="nl-NL" sz="3200">
                          <a:solidFill>
                            <a:srgbClr val="002060"/>
                          </a:solidFill>
                          <a:effectLst/>
                        </a:rPr>
                        <a:t> </a:t>
                      </a:r>
                      <a:endParaRPr lang="en-US" sz="3200">
                        <a:solidFill>
                          <a:srgbClr val="00206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69970371"/>
                  </a:ext>
                </a:extLst>
              </a:tr>
              <a:tr h="1062576">
                <a:tc>
                  <a:txBody>
                    <a:bodyPr/>
                    <a:lstStyle/>
                    <a:p>
                      <a:pPr marL="0" marR="0">
                        <a:lnSpc>
                          <a:spcPct val="120000"/>
                        </a:lnSpc>
                        <a:spcBef>
                          <a:spcPts val="0"/>
                        </a:spcBef>
                        <a:spcAft>
                          <a:spcPts val="0"/>
                        </a:spcAft>
                      </a:pPr>
                      <a:r>
                        <a:rPr lang="nl-NL" sz="2400" dirty="0">
                          <a:solidFill>
                            <a:srgbClr val="002060"/>
                          </a:solidFill>
                          <a:effectLst/>
                        </a:rPr>
                        <a:t>Độ 3: Dấu hiệu cảnh báo nguy hiểm</a:t>
                      </a:r>
                      <a:endParaRPr lang="en-US" sz="2800" dirty="0">
                        <a:solidFill>
                          <a:srgbClr val="00206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20000"/>
                        </a:lnSpc>
                        <a:spcBef>
                          <a:spcPts val="0"/>
                        </a:spcBef>
                        <a:spcAft>
                          <a:spcPts val="0"/>
                        </a:spcAft>
                      </a:pPr>
                      <a:r>
                        <a:rPr lang="nl-NL" sz="3200">
                          <a:solidFill>
                            <a:srgbClr val="002060"/>
                          </a:solidFill>
                          <a:effectLst/>
                        </a:rPr>
                        <a:t> </a:t>
                      </a:r>
                      <a:endParaRPr lang="en-US" sz="3200">
                        <a:solidFill>
                          <a:srgbClr val="00206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20000"/>
                        </a:lnSpc>
                        <a:spcBef>
                          <a:spcPts val="0"/>
                        </a:spcBef>
                        <a:spcAft>
                          <a:spcPts val="0"/>
                        </a:spcAft>
                      </a:pPr>
                      <a:r>
                        <a:rPr lang="nl-NL" sz="3200" dirty="0">
                          <a:solidFill>
                            <a:srgbClr val="002060"/>
                          </a:solidFill>
                          <a:effectLst/>
                        </a:rPr>
                        <a:t> </a:t>
                      </a:r>
                      <a:endParaRPr lang="en-US" sz="3200" dirty="0">
                        <a:solidFill>
                          <a:srgbClr val="00206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95983924"/>
                  </a:ext>
                </a:extLst>
              </a:tr>
            </a:tbl>
          </a:graphicData>
        </a:graphic>
      </p:graphicFrame>
    </p:spTree>
    <p:extLst>
      <p:ext uri="{BB962C8B-B14F-4D97-AF65-F5344CB8AC3E}">
        <p14:creationId xmlns:p14="http://schemas.microsoft.com/office/powerpoint/2010/main" val="77656502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4B752F27-BE80-44FF-AE22-E4567F5326FC}"/>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a:off x="1048897" y="61452"/>
            <a:ext cx="9679401" cy="6200221"/>
          </a:xfrm>
          <a:prstGeom prst="rect">
            <a:avLst/>
          </a:prstGeom>
        </p:spPr>
      </p:pic>
      <p:pic>
        <p:nvPicPr>
          <p:cNvPr id="3" name="Picture 4">
            <a:extLst>
              <a:ext uri="{FF2B5EF4-FFF2-40B4-BE49-F238E27FC236}">
                <a16:creationId xmlns:a16="http://schemas.microsoft.com/office/drawing/2014/main" id="{745C4403-AE2A-42CE-BB0E-D5A0DDCA83A5}"/>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77809" y="3846786"/>
            <a:ext cx="2356083" cy="3130062"/>
          </a:xfrm>
          <a:prstGeom prst="rect">
            <a:avLst/>
          </a:prstGeom>
        </p:spPr>
      </p:pic>
      <p:pic>
        <p:nvPicPr>
          <p:cNvPr id="4" name="Picture 6">
            <a:extLst>
              <a:ext uri="{FF2B5EF4-FFF2-40B4-BE49-F238E27FC236}">
                <a16:creationId xmlns:a16="http://schemas.microsoft.com/office/drawing/2014/main" id="{BA2FF1E4-ABB9-4512-97D0-5B500E5BE175}"/>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416551" y="4114800"/>
            <a:ext cx="3800403" cy="2743200"/>
          </a:xfrm>
          <a:prstGeom prst="rect">
            <a:avLst/>
          </a:prstGeom>
        </p:spPr>
      </p:pic>
      <p:sp>
        <p:nvSpPr>
          <p:cNvPr id="9" name="Rectangle 22">
            <a:extLst>
              <a:ext uri="{FF2B5EF4-FFF2-40B4-BE49-F238E27FC236}">
                <a16:creationId xmlns:a16="http://schemas.microsoft.com/office/drawing/2014/main" id="{AF01D6AE-841C-44E2-B5FB-F2F3D1B9A53E}"/>
              </a:ext>
            </a:extLst>
          </p:cNvPr>
          <p:cNvSpPr>
            <a:spLocks noChangeArrowheads="1"/>
          </p:cNvSpPr>
          <p:nvPr/>
        </p:nvSpPr>
        <p:spPr bwMode="auto">
          <a:xfrm>
            <a:off x="1946124" y="1003090"/>
            <a:ext cx="7968437"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lvl="0" algn="just">
              <a:spcBef>
                <a:spcPct val="0"/>
              </a:spcBef>
              <a:buNone/>
            </a:pPr>
            <a:r>
              <a:rPr lang="vi-VN" altLang="en-VN" sz="4000" b="1" dirty="0">
                <a:solidFill>
                  <a:srgbClr val="FFFF00"/>
                </a:solidFill>
                <a:latin typeface="Times New Roman" panose="02020603050405020304" pitchFamily="18" charset="0"/>
                <a:cs typeface="Times New Roman" panose="02020603050405020304" pitchFamily="18" charset="0"/>
              </a:rPr>
              <a:t>Nếu có thói quen quan sát các hành vi của người khác</a:t>
            </a:r>
            <a:r>
              <a:rPr lang="en-US" altLang="en-VN" sz="4000" b="1" dirty="0">
                <a:solidFill>
                  <a:srgbClr val="FFFF00"/>
                </a:solidFill>
                <a:latin typeface="Times New Roman" panose="02020603050405020304" pitchFamily="18" charset="0"/>
                <a:cs typeface="Times New Roman" panose="02020603050405020304" pitchFamily="18" charset="0"/>
              </a:rPr>
              <a:t>, c</a:t>
            </a:r>
            <a:r>
              <a:rPr lang="vi-VN" altLang="en-VN" sz="4000" b="1" dirty="0">
                <a:solidFill>
                  <a:srgbClr val="FFFF00"/>
                </a:solidFill>
                <a:latin typeface="Times New Roman" panose="02020603050405020304" pitchFamily="18" charset="0"/>
                <a:cs typeface="Times New Roman" panose="02020603050405020304" pitchFamily="18" charset="0"/>
              </a:rPr>
              <a:t>húng ta sẽ cảm nhận được nguy hiểm (nếu có). Không nên bỏ qua cảm giác bất an của mình và các hành vi bất thường của người khác.</a:t>
            </a:r>
            <a:endParaRPr kumimoji="0" lang="en-US" altLang="en-VN" sz="4000" b="1" i="1"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8753048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
                                        <p:tgtEl>
                                          <p:spTgt spid="9"/>
                                        </p:tgtEl>
                                      </p:cBhvr>
                                    </p:animEffect>
                                    <p:anim calcmode="lin" valueType="num">
                                      <p:cBhvr>
                                        <p:cTn id="8" dur="400" fill="hold"/>
                                        <p:tgtEl>
                                          <p:spTgt spid="9"/>
                                        </p:tgtEl>
                                        <p:attrNameLst>
                                          <p:attrName>ppt_x</p:attrName>
                                        </p:attrNameLst>
                                      </p:cBhvr>
                                      <p:tavLst>
                                        <p:tav tm="0">
                                          <p:val>
                                            <p:strVal val="#ppt_x"/>
                                          </p:val>
                                        </p:tav>
                                        <p:tav tm="100000">
                                          <p:val>
                                            <p:strVal val="#ppt_x"/>
                                          </p:val>
                                        </p:tav>
                                      </p:tavLst>
                                    </p:anim>
                                    <p:anim calcmode="lin" valueType="num">
                                      <p:cBhvr>
                                        <p:cTn id="9" dur="400" fill="hold"/>
                                        <p:tgtEl>
                                          <p:spTgt spid="9"/>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9"/>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9"/>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4">
            <a:extLst>
              <a:ext uri="{FF2B5EF4-FFF2-40B4-BE49-F238E27FC236}">
                <a16:creationId xmlns:a16="http://schemas.microsoft.com/office/drawing/2014/main" id="{3D5B0EEB-ED8B-15F8-2055-9661AAF9B23C}"/>
              </a:ext>
            </a:extLst>
          </p:cNvPr>
          <p:cNvPicPr>
            <a:picLocks noChangeAspect="1"/>
          </p:cNvPicPr>
          <p:nvPr/>
        </p:nvPicPr>
        <p:blipFill rotWithShape="1">
          <a:blip r:embed="rId2">
            <a:extLst>
              <a:ext uri="{28A0092B-C50C-407E-A947-70E740481C1C}">
                <a14:useLocalDpi xmlns:a14="http://schemas.microsoft.com/office/drawing/2010/main" val="0"/>
              </a:ext>
            </a:extLst>
          </a:blip>
          <a:srcRect t="14433" b="1313"/>
          <a:stretch/>
        </p:blipFill>
        <p:spPr>
          <a:xfrm>
            <a:off x="20" y="1282"/>
            <a:ext cx="12191980" cy="6856718"/>
          </a:xfrm>
          <a:prstGeom prst="rect">
            <a:avLst/>
          </a:prstGeom>
        </p:spPr>
      </p:pic>
      <p:sp>
        <p:nvSpPr>
          <p:cNvPr id="9" name="Rectangle: Rounded Corners 8">
            <a:extLst>
              <a:ext uri="{FF2B5EF4-FFF2-40B4-BE49-F238E27FC236}">
                <a16:creationId xmlns:a16="http://schemas.microsoft.com/office/drawing/2014/main" id="{827964B4-A109-66F1-D100-D4A4BD96DD92}"/>
              </a:ext>
            </a:extLst>
          </p:cNvPr>
          <p:cNvSpPr/>
          <p:nvPr/>
        </p:nvSpPr>
        <p:spPr>
          <a:xfrm>
            <a:off x="368247" y="308225"/>
            <a:ext cx="11455505" cy="6072659"/>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62714310-BE13-4784-5742-9B259AD58F5A}"/>
              </a:ext>
            </a:extLst>
          </p:cNvPr>
          <p:cNvSpPr txBox="1"/>
          <p:nvPr/>
        </p:nvSpPr>
        <p:spPr>
          <a:xfrm>
            <a:off x="955496" y="955497"/>
            <a:ext cx="10582382" cy="4647426"/>
          </a:xfrm>
          <a:prstGeom prst="rect">
            <a:avLst/>
          </a:prstGeom>
          <a:noFill/>
        </p:spPr>
        <p:txBody>
          <a:bodyPr wrap="square" rtlCol="0">
            <a:spAutoFit/>
          </a:bodyPr>
          <a:lstStyle/>
          <a:p>
            <a:pPr lvl="0" algn="ctr"/>
            <a:r>
              <a:rPr lang="en-US" sz="4400" b="1" dirty="0" err="1">
                <a:solidFill>
                  <a:srgbClr val="FF0000"/>
                </a:solidFill>
                <a:latin typeface="Calibri" panose="020F0502020204030204"/>
                <a:ea typeface="Times New Roman" panose="02020603050405020304" pitchFamily="18" charset="0"/>
                <a:cs typeface="Times New Roman" panose="02020603050405020304" pitchFamily="18" charset="0"/>
              </a:rPr>
              <a:t>Trò</a:t>
            </a:r>
            <a:r>
              <a:rPr lang="en-US" sz="4400" b="1" dirty="0">
                <a:solidFill>
                  <a:srgbClr val="FF0000"/>
                </a:solidFill>
                <a:latin typeface="Calibri" panose="020F0502020204030204"/>
                <a:ea typeface="Times New Roman" panose="02020603050405020304" pitchFamily="18" charset="0"/>
                <a:cs typeface="Times New Roman" panose="02020603050405020304" pitchFamily="18" charset="0"/>
              </a:rPr>
              <a:t> </a:t>
            </a:r>
            <a:r>
              <a:rPr lang="en-US" sz="4400" b="1" dirty="0" err="1">
                <a:solidFill>
                  <a:srgbClr val="FF0000"/>
                </a:solidFill>
                <a:latin typeface="Calibri" panose="020F0502020204030204"/>
                <a:ea typeface="Times New Roman" panose="02020603050405020304" pitchFamily="18" charset="0"/>
                <a:cs typeface="Times New Roman" panose="02020603050405020304" pitchFamily="18" charset="0"/>
              </a:rPr>
              <a:t>chơi</a:t>
            </a:r>
            <a:r>
              <a:rPr lang="en-US" sz="4400" b="1" dirty="0">
                <a:solidFill>
                  <a:srgbClr val="FF0000"/>
                </a:solidFill>
                <a:latin typeface="Calibri" panose="020F0502020204030204"/>
                <a:ea typeface="Times New Roman" panose="02020603050405020304" pitchFamily="18" charset="0"/>
                <a:cs typeface="Times New Roman" panose="02020603050405020304" pitchFamily="18" charset="0"/>
              </a:rPr>
              <a:t>: Ai </a:t>
            </a:r>
            <a:r>
              <a:rPr lang="en-US" sz="4400" b="1" dirty="0" err="1">
                <a:solidFill>
                  <a:srgbClr val="FF0000"/>
                </a:solidFill>
                <a:latin typeface="Calibri" panose="020F0502020204030204"/>
                <a:ea typeface="Times New Roman" panose="02020603050405020304" pitchFamily="18" charset="0"/>
                <a:cs typeface="Times New Roman" panose="02020603050405020304" pitchFamily="18" charset="0"/>
              </a:rPr>
              <a:t>nhanh</a:t>
            </a:r>
            <a:r>
              <a:rPr lang="en-US" sz="4400" b="1" dirty="0">
                <a:solidFill>
                  <a:srgbClr val="FF0000"/>
                </a:solidFill>
                <a:latin typeface="Calibri" panose="020F0502020204030204"/>
                <a:ea typeface="Times New Roman" panose="02020603050405020304" pitchFamily="18" charset="0"/>
                <a:cs typeface="Times New Roman" panose="02020603050405020304" pitchFamily="18" charset="0"/>
              </a:rPr>
              <a:t> </a:t>
            </a:r>
            <a:r>
              <a:rPr lang="en-US" sz="4400" b="1" dirty="0" err="1">
                <a:solidFill>
                  <a:srgbClr val="FF0000"/>
                </a:solidFill>
                <a:latin typeface="Calibri" panose="020F0502020204030204"/>
                <a:ea typeface="Times New Roman" panose="02020603050405020304" pitchFamily="18" charset="0"/>
                <a:cs typeface="Times New Roman" panose="02020603050405020304" pitchFamily="18" charset="0"/>
              </a:rPr>
              <a:t>hơn</a:t>
            </a:r>
            <a:r>
              <a:rPr lang="en-US" sz="4400" b="1" dirty="0">
                <a:solidFill>
                  <a:srgbClr val="FF0000"/>
                </a:solidFill>
                <a:latin typeface="Calibri" panose="020F0502020204030204"/>
                <a:ea typeface="Times New Roman" panose="02020603050405020304" pitchFamily="18" charset="0"/>
                <a:cs typeface="Times New Roman" panose="02020603050405020304" pitchFamily="18" charset="0"/>
              </a:rPr>
              <a:t>!</a:t>
            </a:r>
          </a:p>
          <a:p>
            <a:pPr marL="457200" lvl="0" indent="-457200" algn="just">
              <a:buFont typeface="Arial" panose="020B0604020202020204" pitchFamily="34" charset="0"/>
              <a:buChar char="•"/>
            </a:pPr>
            <a:r>
              <a:rPr lang="vi-VN" sz="3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Mỗi nhóm lần lượt nhặt các tấm thẻ ghi hành vi hoặc biểu hiện bất thường của người khác và đưa ra lời cảnh báo ngay lập tức. VD: “SOS! Nguy hiểm! Có dấu hiệu của xâm hại thân thể!” (tinh thần/ tình dục).</a:t>
            </a:r>
          </a:p>
          <a:p>
            <a:pPr marL="457200" lvl="0" indent="-457200" algn="just">
              <a:buFont typeface="Arial" panose="020B0604020202020204" pitchFamily="34" charset="0"/>
              <a:buChar char="•"/>
            </a:pPr>
            <a:r>
              <a:rPr lang="vi-VN" sz="3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Nhóm nào phản ứng nhanh, đưa ra kết luận chính xác – được nhận 1 điểm. Nhóm nào được nhiều điểm nhất sau 3 – 4 lượt chơi sẽ chiến thắng.</a:t>
            </a:r>
          </a:p>
        </p:txBody>
      </p:sp>
    </p:spTree>
    <p:extLst>
      <p:ext uri="{BB962C8B-B14F-4D97-AF65-F5344CB8AC3E}">
        <p14:creationId xmlns:p14="http://schemas.microsoft.com/office/powerpoint/2010/main" val="415158106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4">
            <a:extLst>
              <a:ext uri="{FF2B5EF4-FFF2-40B4-BE49-F238E27FC236}">
                <a16:creationId xmlns:a16="http://schemas.microsoft.com/office/drawing/2014/main" id="{3D5B0EEB-ED8B-15F8-2055-9661AAF9B23C}"/>
              </a:ext>
            </a:extLst>
          </p:cNvPr>
          <p:cNvPicPr>
            <a:picLocks noChangeAspect="1"/>
          </p:cNvPicPr>
          <p:nvPr/>
        </p:nvPicPr>
        <p:blipFill rotWithShape="1">
          <a:blip r:embed="rId2">
            <a:extLst>
              <a:ext uri="{28A0092B-C50C-407E-A947-70E740481C1C}">
                <a14:useLocalDpi xmlns:a14="http://schemas.microsoft.com/office/drawing/2010/main" val="0"/>
              </a:ext>
            </a:extLst>
          </a:blip>
          <a:srcRect t="14433" b="1313"/>
          <a:stretch/>
        </p:blipFill>
        <p:spPr>
          <a:xfrm>
            <a:off x="20" y="1282"/>
            <a:ext cx="12191980" cy="6856718"/>
          </a:xfrm>
          <a:prstGeom prst="rect">
            <a:avLst/>
          </a:prstGeom>
        </p:spPr>
      </p:pic>
      <p:sp>
        <p:nvSpPr>
          <p:cNvPr id="9" name="Rectangle: Rounded Corners 8">
            <a:extLst>
              <a:ext uri="{FF2B5EF4-FFF2-40B4-BE49-F238E27FC236}">
                <a16:creationId xmlns:a16="http://schemas.microsoft.com/office/drawing/2014/main" id="{827964B4-A109-66F1-D100-D4A4BD96DD92}"/>
              </a:ext>
            </a:extLst>
          </p:cNvPr>
          <p:cNvSpPr/>
          <p:nvPr/>
        </p:nvSpPr>
        <p:spPr>
          <a:xfrm>
            <a:off x="368247" y="308225"/>
            <a:ext cx="11455505" cy="6072659"/>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3F037A01-24D2-5C8B-1818-2C44BCD3B86E}"/>
              </a:ext>
            </a:extLst>
          </p:cNvPr>
          <p:cNvSpPr/>
          <p:nvPr/>
        </p:nvSpPr>
        <p:spPr>
          <a:xfrm>
            <a:off x="821933" y="1263721"/>
            <a:ext cx="1941816" cy="801384"/>
          </a:xfrm>
          <a:prstGeom prst="rect">
            <a:avLst/>
          </a:prstGeom>
          <a:solidFill>
            <a:schemeClr val="accent4">
              <a:lumMod val="20000"/>
              <a:lumOff val="80000"/>
            </a:schemeClr>
          </a:solidFill>
          <a:ln w="38100">
            <a:solidFill>
              <a:schemeClr val="accent1"/>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dirty="0" err="1"/>
              <a:t>Ôm</a:t>
            </a:r>
            <a:r>
              <a:rPr lang="en-US" sz="3600" dirty="0"/>
              <a:t> </a:t>
            </a:r>
            <a:r>
              <a:rPr lang="en-US" sz="3600" dirty="0" err="1"/>
              <a:t>chặt</a:t>
            </a:r>
            <a:endParaRPr lang="en-US" sz="3600" dirty="0"/>
          </a:p>
        </p:txBody>
      </p:sp>
      <p:sp>
        <p:nvSpPr>
          <p:cNvPr id="6" name="Rectangle 5">
            <a:extLst>
              <a:ext uri="{FF2B5EF4-FFF2-40B4-BE49-F238E27FC236}">
                <a16:creationId xmlns:a16="http://schemas.microsoft.com/office/drawing/2014/main" id="{94A0D35C-8746-BC0D-C9EB-CBB67574FDC1}"/>
              </a:ext>
            </a:extLst>
          </p:cNvPr>
          <p:cNvSpPr/>
          <p:nvPr/>
        </p:nvSpPr>
        <p:spPr>
          <a:xfrm>
            <a:off x="3585681" y="1232898"/>
            <a:ext cx="1941816" cy="1006867"/>
          </a:xfrm>
          <a:prstGeom prst="rect">
            <a:avLst/>
          </a:prstGeom>
          <a:solidFill>
            <a:schemeClr val="accent4">
              <a:lumMod val="20000"/>
              <a:lumOff val="80000"/>
            </a:schemeClr>
          </a:solidFill>
          <a:ln w="38100">
            <a:solidFill>
              <a:schemeClr val="accent1"/>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dirty="0" err="1"/>
              <a:t>Va</a:t>
            </a:r>
            <a:r>
              <a:rPr lang="en-US" sz="3600" dirty="0"/>
              <a:t> </a:t>
            </a:r>
            <a:r>
              <a:rPr lang="en-US" sz="3600" dirty="0" err="1"/>
              <a:t>chạm</a:t>
            </a:r>
            <a:r>
              <a:rPr lang="en-US" sz="3600" dirty="0"/>
              <a:t> </a:t>
            </a:r>
            <a:r>
              <a:rPr lang="en-US" sz="3600" dirty="0" err="1"/>
              <a:t>cơ</a:t>
            </a:r>
            <a:r>
              <a:rPr lang="en-US" sz="3600" dirty="0"/>
              <a:t> </a:t>
            </a:r>
            <a:r>
              <a:rPr lang="en-US" sz="3600" dirty="0" err="1"/>
              <a:t>thể</a:t>
            </a:r>
            <a:endParaRPr lang="en-US" sz="3600" dirty="0"/>
          </a:p>
        </p:txBody>
      </p:sp>
      <p:sp>
        <p:nvSpPr>
          <p:cNvPr id="7" name="Rectangle 6">
            <a:extLst>
              <a:ext uri="{FF2B5EF4-FFF2-40B4-BE49-F238E27FC236}">
                <a16:creationId xmlns:a16="http://schemas.microsoft.com/office/drawing/2014/main" id="{661F043A-B489-1071-4A74-F84FFD725429}"/>
              </a:ext>
            </a:extLst>
          </p:cNvPr>
          <p:cNvSpPr/>
          <p:nvPr/>
        </p:nvSpPr>
        <p:spPr>
          <a:xfrm>
            <a:off x="6554913" y="1212350"/>
            <a:ext cx="2445249" cy="1006867"/>
          </a:xfrm>
          <a:prstGeom prst="rect">
            <a:avLst/>
          </a:prstGeom>
          <a:solidFill>
            <a:schemeClr val="accent4">
              <a:lumMod val="20000"/>
              <a:lumOff val="80000"/>
            </a:schemeClr>
          </a:solidFill>
          <a:ln w="38100">
            <a:solidFill>
              <a:schemeClr val="accent1"/>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dirty="0" err="1"/>
              <a:t>Nhìn</a:t>
            </a:r>
            <a:r>
              <a:rPr lang="en-US" sz="3600" dirty="0"/>
              <a:t> </a:t>
            </a:r>
            <a:r>
              <a:rPr lang="en-US" sz="3600" dirty="0" err="1"/>
              <a:t>chằm</a:t>
            </a:r>
            <a:r>
              <a:rPr lang="en-US" sz="3600" dirty="0"/>
              <a:t> </a:t>
            </a:r>
            <a:r>
              <a:rPr lang="en-US" sz="3600" dirty="0" err="1"/>
              <a:t>chằm</a:t>
            </a:r>
            <a:endParaRPr lang="en-US" sz="3600" dirty="0"/>
          </a:p>
        </p:txBody>
      </p:sp>
      <p:sp>
        <p:nvSpPr>
          <p:cNvPr id="8" name="Rectangle 7">
            <a:extLst>
              <a:ext uri="{FF2B5EF4-FFF2-40B4-BE49-F238E27FC236}">
                <a16:creationId xmlns:a16="http://schemas.microsoft.com/office/drawing/2014/main" id="{8D06E393-67D4-48E7-8311-2F93183801F0}"/>
              </a:ext>
            </a:extLst>
          </p:cNvPr>
          <p:cNvSpPr/>
          <p:nvPr/>
        </p:nvSpPr>
        <p:spPr>
          <a:xfrm>
            <a:off x="9452225" y="1191802"/>
            <a:ext cx="2239767" cy="1006867"/>
          </a:xfrm>
          <a:prstGeom prst="rect">
            <a:avLst/>
          </a:prstGeom>
          <a:solidFill>
            <a:schemeClr val="accent4">
              <a:lumMod val="20000"/>
              <a:lumOff val="80000"/>
            </a:schemeClr>
          </a:solidFill>
          <a:ln w="38100">
            <a:solidFill>
              <a:schemeClr val="accent1"/>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dirty="0" err="1"/>
              <a:t>Bám</a:t>
            </a:r>
            <a:r>
              <a:rPr lang="en-US" sz="3600" dirty="0"/>
              <a:t> </a:t>
            </a:r>
            <a:r>
              <a:rPr lang="en-US" sz="3600" dirty="0" err="1"/>
              <a:t>theo</a:t>
            </a:r>
            <a:endParaRPr lang="en-US" sz="3600" dirty="0"/>
          </a:p>
        </p:txBody>
      </p:sp>
      <p:sp>
        <p:nvSpPr>
          <p:cNvPr id="10" name="Rectangle 9">
            <a:extLst>
              <a:ext uri="{FF2B5EF4-FFF2-40B4-BE49-F238E27FC236}">
                <a16:creationId xmlns:a16="http://schemas.microsoft.com/office/drawing/2014/main" id="{FA4AD891-0A4F-7D18-418B-7FCAB272C63E}"/>
              </a:ext>
            </a:extLst>
          </p:cNvPr>
          <p:cNvSpPr/>
          <p:nvPr/>
        </p:nvSpPr>
        <p:spPr>
          <a:xfrm>
            <a:off x="811659" y="2815119"/>
            <a:ext cx="2691830" cy="1171253"/>
          </a:xfrm>
          <a:prstGeom prst="rect">
            <a:avLst/>
          </a:prstGeom>
          <a:solidFill>
            <a:schemeClr val="accent4">
              <a:lumMod val="20000"/>
              <a:lumOff val="80000"/>
            </a:schemeClr>
          </a:solidFill>
          <a:ln w="38100">
            <a:solidFill>
              <a:schemeClr val="accent1"/>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dirty="0" err="1"/>
              <a:t>Nhốt</a:t>
            </a:r>
            <a:r>
              <a:rPr lang="en-US" sz="3600" dirty="0"/>
              <a:t> </a:t>
            </a:r>
            <a:r>
              <a:rPr lang="en-US" sz="3600" dirty="0" err="1"/>
              <a:t>vào</a:t>
            </a:r>
            <a:r>
              <a:rPr lang="en-US" sz="3600" dirty="0"/>
              <a:t> </a:t>
            </a:r>
            <a:r>
              <a:rPr lang="en-US" sz="3600" dirty="0" err="1"/>
              <a:t>phòng</a:t>
            </a:r>
            <a:r>
              <a:rPr lang="en-US" sz="3600" dirty="0"/>
              <a:t> </a:t>
            </a:r>
            <a:r>
              <a:rPr lang="en-US" sz="3600" dirty="0" err="1"/>
              <a:t>riêng</a:t>
            </a:r>
            <a:endParaRPr lang="en-US" sz="3600" dirty="0"/>
          </a:p>
        </p:txBody>
      </p:sp>
      <p:sp>
        <p:nvSpPr>
          <p:cNvPr id="11" name="Rectangle 10">
            <a:extLst>
              <a:ext uri="{FF2B5EF4-FFF2-40B4-BE49-F238E27FC236}">
                <a16:creationId xmlns:a16="http://schemas.microsoft.com/office/drawing/2014/main" id="{C9230131-ADE2-37D0-BA2B-A8AE85F942D2}"/>
              </a:ext>
            </a:extLst>
          </p:cNvPr>
          <p:cNvSpPr/>
          <p:nvPr/>
        </p:nvSpPr>
        <p:spPr>
          <a:xfrm>
            <a:off x="3924729" y="2825393"/>
            <a:ext cx="1972638" cy="1171253"/>
          </a:xfrm>
          <a:prstGeom prst="rect">
            <a:avLst/>
          </a:prstGeom>
          <a:solidFill>
            <a:schemeClr val="accent4">
              <a:lumMod val="20000"/>
              <a:lumOff val="80000"/>
            </a:schemeClr>
          </a:solidFill>
          <a:ln w="38100">
            <a:solidFill>
              <a:schemeClr val="accent1"/>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dirty="0" err="1"/>
              <a:t>Doạ</a:t>
            </a:r>
            <a:r>
              <a:rPr lang="en-US" sz="3600" dirty="0"/>
              <a:t> </a:t>
            </a:r>
            <a:r>
              <a:rPr lang="en-US" sz="3600" dirty="0" err="1"/>
              <a:t>nạt</a:t>
            </a:r>
            <a:endParaRPr lang="en-US" sz="3600" dirty="0"/>
          </a:p>
        </p:txBody>
      </p:sp>
      <p:sp>
        <p:nvSpPr>
          <p:cNvPr id="12" name="Rectangle 11">
            <a:extLst>
              <a:ext uri="{FF2B5EF4-FFF2-40B4-BE49-F238E27FC236}">
                <a16:creationId xmlns:a16="http://schemas.microsoft.com/office/drawing/2014/main" id="{F9D17FCB-A7F8-495A-A754-6F7C2AB5DE29}"/>
              </a:ext>
            </a:extLst>
          </p:cNvPr>
          <p:cNvSpPr/>
          <p:nvPr/>
        </p:nvSpPr>
        <p:spPr>
          <a:xfrm>
            <a:off x="6411074" y="2856215"/>
            <a:ext cx="2157573" cy="1171253"/>
          </a:xfrm>
          <a:prstGeom prst="rect">
            <a:avLst/>
          </a:prstGeom>
          <a:solidFill>
            <a:schemeClr val="accent4">
              <a:lumMod val="20000"/>
              <a:lumOff val="80000"/>
            </a:schemeClr>
          </a:solidFill>
          <a:ln w="38100">
            <a:solidFill>
              <a:schemeClr val="accent1"/>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dirty="0" err="1"/>
              <a:t>Ép</a:t>
            </a:r>
            <a:r>
              <a:rPr lang="en-US" sz="3600" dirty="0"/>
              <a:t> </a:t>
            </a:r>
            <a:r>
              <a:rPr lang="en-US" sz="3600" dirty="0" err="1"/>
              <a:t>đi</a:t>
            </a:r>
            <a:r>
              <a:rPr lang="en-US" sz="3600" dirty="0"/>
              <a:t> </a:t>
            </a:r>
            <a:r>
              <a:rPr lang="en-US" sz="3600" dirty="0" err="1"/>
              <a:t>xin</a:t>
            </a:r>
            <a:r>
              <a:rPr lang="en-US" sz="3600" dirty="0"/>
              <a:t> </a:t>
            </a:r>
            <a:r>
              <a:rPr lang="en-US" sz="3600" dirty="0" err="1"/>
              <a:t>tiền</a:t>
            </a:r>
            <a:r>
              <a:rPr lang="en-US" sz="3600" dirty="0"/>
              <a:t> </a:t>
            </a:r>
          </a:p>
        </p:txBody>
      </p:sp>
      <p:sp>
        <p:nvSpPr>
          <p:cNvPr id="13" name="Rectangle 12">
            <a:extLst>
              <a:ext uri="{FF2B5EF4-FFF2-40B4-BE49-F238E27FC236}">
                <a16:creationId xmlns:a16="http://schemas.microsoft.com/office/drawing/2014/main" id="{7ED7B18E-D0D5-7DDC-4C32-A412F497B021}"/>
              </a:ext>
            </a:extLst>
          </p:cNvPr>
          <p:cNvSpPr/>
          <p:nvPr/>
        </p:nvSpPr>
        <p:spPr>
          <a:xfrm>
            <a:off x="9051533" y="2815119"/>
            <a:ext cx="2157573" cy="1171253"/>
          </a:xfrm>
          <a:prstGeom prst="rect">
            <a:avLst/>
          </a:prstGeom>
          <a:solidFill>
            <a:schemeClr val="accent4">
              <a:lumMod val="20000"/>
              <a:lumOff val="80000"/>
            </a:schemeClr>
          </a:solidFill>
          <a:ln w="38100">
            <a:solidFill>
              <a:schemeClr val="accent1"/>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dirty="0" err="1"/>
              <a:t>Bỏ</a:t>
            </a:r>
            <a:r>
              <a:rPr lang="en-US" sz="3600" dirty="0"/>
              <a:t> </a:t>
            </a:r>
            <a:r>
              <a:rPr lang="en-US" sz="3600" dirty="0" err="1"/>
              <a:t>đói</a:t>
            </a:r>
            <a:endParaRPr lang="en-US" sz="3600" dirty="0"/>
          </a:p>
        </p:txBody>
      </p:sp>
    </p:spTree>
    <p:extLst>
      <p:ext uri="{BB962C8B-B14F-4D97-AF65-F5344CB8AC3E}">
        <p14:creationId xmlns:p14="http://schemas.microsoft.com/office/powerpoint/2010/main" val="305755845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inVertical)">
                                      <p:cBhvr>
                                        <p:cTn id="16" dur="500"/>
                                        <p:tgtEl>
                                          <p:spTgt spid="8"/>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barn(inVertical)">
                                      <p:cBhvr>
                                        <p:cTn id="25" dur="500"/>
                                        <p:tgtEl>
                                          <p:spTgt spid="12"/>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barn(inVertical)">
                                      <p:cBhvr>
                                        <p:cTn id="2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10" grpId="0" animBg="1"/>
      <p:bldP spid="11" grpId="0" animBg="1"/>
      <p:bldP spid="12" grpId="0" animBg="1"/>
      <p:bldP spid="1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0" y="0"/>
            <a:ext cx="1891810" cy="6708003"/>
            <a:chOff x="0" y="0"/>
            <a:chExt cx="527677" cy="1871042"/>
          </a:xfrm>
        </p:grpSpPr>
        <p:sp>
          <p:nvSpPr>
            <p:cNvPr id="4" name="Freeform 4"/>
            <p:cNvSpPr/>
            <p:nvPr/>
          </p:nvSpPr>
          <p:spPr>
            <a:xfrm>
              <a:off x="0" y="0"/>
              <a:ext cx="527677" cy="1871042"/>
            </a:xfrm>
            <a:custGeom>
              <a:avLst/>
              <a:gdLst/>
              <a:ahLst/>
              <a:cxnLst/>
              <a:rect l="l" t="t" r="r" b="b"/>
              <a:pathLst>
                <a:path w="527677" h="1871042">
                  <a:moveTo>
                    <a:pt x="0" y="0"/>
                  </a:moveTo>
                  <a:lnTo>
                    <a:pt x="527677" y="0"/>
                  </a:lnTo>
                  <a:lnTo>
                    <a:pt x="527677" y="1871042"/>
                  </a:lnTo>
                  <a:lnTo>
                    <a:pt x="0" y="1871042"/>
                  </a:lnTo>
                  <a:close/>
                </a:path>
              </a:pathLst>
            </a:custGeom>
            <a:solidFill>
              <a:srgbClr val="AB8CB4"/>
            </a:solidFill>
          </p:spPr>
        </p:sp>
      </p:grpSp>
      <p:pic>
        <p:nvPicPr>
          <p:cNvPr id="5" name="Picture 5"/>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a:off x="-1271635" y="5703175"/>
            <a:ext cx="14735270" cy="7367635"/>
          </a:xfrm>
          <a:prstGeom prst="rect">
            <a:avLst/>
          </a:prstGeom>
        </p:spPr>
      </p:pic>
      <p:pic>
        <p:nvPicPr>
          <p:cNvPr id="104" name="Picture 11">
            <a:extLst>
              <a:ext uri="{FF2B5EF4-FFF2-40B4-BE49-F238E27FC236}">
                <a16:creationId xmlns:a16="http://schemas.microsoft.com/office/drawing/2014/main" id="{E592BE37-F119-E73B-07E7-C24AEBA74284}"/>
              </a:ext>
            </a:extLst>
          </p:cNvPr>
          <p:cNvPicPr>
            <a:picLocks noChangeAspect="1"/>
          </p:cNvPicPr>
          <p:nvPr/>
        </p:nvPicPr>
        <p:blipFill rotWithShape="1">
          <a:blip r:embed="rId3"/>
          <a:srcRect r="51604" b="52061"/>
          <a:stretch/>
        </p:blipFill>
        <p:spPr>
          <a:xfrm>
            <a:off x="2895600" y="4095903"/>
            <a:ext cx="5690675" cy="2762097"/>
          </a:xfrm>
          <a:prstGeom prst="rect">
            <a:avLst/>
          </a:prstGeom>
        </p:spPr>
      </p:pic>
      <p:sp>
        <p:nvSpPr>
          <p:cNvPr id="2" name="Thought Bubble: Cloud 1">
            <a:extLst>
              <a:ext uri="{FF2B5EF4-FFF2-40B4-BE49-F238E27FC236}">
                <a16:creationId xmlns:a16="http://schemas.microsoft.com/office/drawing/2014/main" id="{6586F5DF-D626-BF85-8C0B-69AAA867D6E5}"/>
              </a:ext>
            </a:extLst>
          </p:cNvPr>
          <p:cNvSpPr/>
          <p:nvPr/>
        </p:nvSpPr>
        <p:spPr>
          <a:xfrm>
            <a:off x="3327991" y="104775"/>
            <a:ext cx="8686800" cy="3613773"/>
          </a:xfrm>
          <a:prstGeom prst="cloudCallout">
            <a:avLst>
              <a:gd name="adj1" fmla="val -40436"/>
              <a:gd name="adj2" fmla="val 56242"/>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600" b="1" dirty="0">
                <a:solidFill>
                  <a:sysClr val="windowText" lastClr="000000"/>
                </a:solidFill>
                <a:latin typeface="Calibri"/>
              </a:rPr>
              <a:t>Qua trò chơi các em thấy khi có nguy cơ bị xâm hại các em cần làm gì?</a:t>
            </a:r>
          </a:p>
        </p:txBody>
      </p:sp>
    </p:spTree>
    <p:extLst>
      <p:ext uri="{BB962C8B-B14F-4D97-AF65-F5344CB8AC3E}">
        <p14:creationId xmlns:p14="http://schemas.microsoft.com/office/powerpoint/2010/main" val="16424431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4"/>
                                        </p:tgtEl>
                                        <p:attrNameLst>
                                          <p:attrName>style.visibility</p:attrName>
                                        </p:attrNameLst>
                                      </p:cBhvr>
                                      <p:to>
                                        <p:strVal val="visible"/>
                                      </p:to>
                                    </p:set>
                                    <p:anim calcmode="lin" valueType="num">
                                      <p:cBhvr additive="base">
                                        <p:cTn id="7" dur="500" fill="hold"/>
                                        <p:tgtEl>
                                          <p:spTgt spid="104"/>
                                        </p:tgtEl>
                                        <p:attrNameLst>
                                          <p:attrName>ppt_x</p:attrName>
                                        </p:attrNameLst>
                                      </p:cBhvr>
                                      <p:tavLst>
                                        <p:tav tm="0">
                                          <p:val>
                                            <p:strVal val="#ppt_x"/>
                                          </p:val>
                                        </p:tav>
                                        <p:tav tm="100000">
                                          <p:val>
                                            <p:strVal val="#ppt_x"/>
                                          </p:val>
                                        </p:tav>
                                      </p:tavLst>
                                    </p:anim>
                                    <p:anim calcmode="lin" valueType="num">
                                      <p:cBhvr additive="base">
                                        <p:cTn id="8" dur="500" fill="hold"/>
                                        <p:tgtEl>
                                          <p:spTgt spid="104"/>
                                        </p:tgtEl>
                                        <p:attrNameLst>
                                          <p:attrName>ppt_y</p:attrName>
                                        </p:attrNameLst>
                                      </p:cBhvr>
                                      <p:tavLst>
                                        <p:tav tm="0">
                                          <p:val>
                                            <p:strVal val="1+#ppt_h/2"/>
                                          </p:val>
                                        </p:tav>
                                        <p:tav tm="100000">
                                          <p:val>
                                            <p:strVal val="#ppt_y"/>
                                          </p:val>
                                        </p:tav>
                                      </p:tavLst>
                                    </p:anim>
                                  </p:childTnLst>
                                </p:cTn>
                              </p:par>
                              <p:par>
                                <p:cTn id="9" presetID="6" presetClass="entr" presetSubtype="16"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circle(in)">
                                      <p:cBhvr>
                                        <p:cTn id="11"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A97831D-AE7B-CF63-9E32-E0118D9CED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072"/>
            <a:ext cx="12192000" cy="6858000"/>
          </a:xfrm>
          <a:prstGeom prst="rect">
            <a:avLst/>
          </a:prstGeom>
        </p:spPr>
      </p:pic>
      <p:sp>
        <p:nvSpPr>
          <p:cNvPr id="11" name="Rectangle: Rounded Corners 4">
            <a:extLst>
              <a:ext uri="{FF2B5EF4-FFF2-40B4-BE49-F238E27FC236}">
                <a16:creationId xmlns:a16="http://schemas.microsoft.com/office/drawing/2014/main" id="{562FB66C-E79E-79FD-597B-297A5B3EED3F}"/>
              </a:ext>
            </a:extLst>
          </p:cNvPr>
          <p:cNvSpPr/>
          <p:nvPr/>
        </p:nvSpPr>
        <p:spPr>
          <a:xfrm>
            <a:off x="264748" y="252588"/>
            <a:ext cx="11662504" cy="6390968"/>
          </a:xfrm>
          <a:custGeom>
            <a:avLst/>
            <a:gdLst>
              <a:gd name="csX0" fmla="*/ 0 w 11662504"/>
              <a:gd name="csY0" fmla="*/ 1065183 h 6390968"/>
              <a:gd name="csX1" fmla="*/ 1065183 w 11662504"/>
              <a:gd name="csY1" fmla="*/ 0 h 6390968"/>
              <a:gd name="csX2" fmla="*/ 1851584 w 11662504"/>
              <a:gd name="csY2" fmla="*/ 0 h 6390968"/>
              <a:gd name="csX3" fmla="*/ 2256700 w 11662504"/>
              <a:gd name="csY3" fmla="*/ 0 h 6390968"/>
              <a:gd name="csX4" fmla="*/ 2566495 w 11662504"/>
              <a:gd name="csY4" fmla="*/ 0 h 6390968"/>
              <a:gd name="csX5" fmla="*/ 3257575 w 11662504"/>
              <a:gd name="csY5" fmla="*/ 0 h 6390968"/>
              <a:gd name="csX6" fmla="*/ 3662691 w 11662504"/>
              <a:gd name="csY6" fmla="*/ 0 h 6390968"/>
              <a:gd name="csX7" fmla="*/ 4449092 w 11662504"/>
              <a:gd name="csY7" fmla="*/ 0 h 6390968"/>
              <a:gd name="csX8" fmla="*/ 4854208 w 11662504"/>
              <a:gd name="csY8" fmla="*/ 0 h 6390968"/>
              <a:gd name="csX9" fmla="*/ 5259324 w 11662504"/>
              <a:gd name="csY9" fmla="*/ 0 h 6390968"/>
              <a:gd name="csX10" fmla="*/ 5569118 w 11662504"/>
              <a:gd name="csY10" fmla="*/ 0 h 6390968"/>
              <a:gd name="csX11" fmla="*/ 6069555 w 11662504"/>
              <a:gd name="csY11" fmla="*/ 0 h 6390968"/>
              <a:gd name="csX12" fmla="*/ 6569993 w 11662504"/>
              <a:gd name="csY12" fmla="*/ 0 h 6390968"/>
              <a:gd name="csX13" fmla="*/ 7070430 w 11662504"/>
              <a:gd name="csY13" fmla="*/ 0 h 6390968"/>
              <a:gd name="csX14" fmla="*/ 7761510 w 11662504"/>
              <a:gd name="csY14" fmla="*/ 0 h 6390968"/>
              <a:gd name="csX15" fmla="*/ 8166626 w 11662504"/>
              <a:gd name="csY15" fmla="*/ 0 h 6390968"/>
              <a:gd name="csX16" fmla="*/ 8762384 w 11662504"/>
              <a:gd name="csY16" fmla="*/ 0 h 6390968"/>
              <a:gd name="csX17" fmla="*/ 9167500 w 11662504"/>
              <a:gd name="csY17" fmla="*/ 0 h 6390968"/>
              <a:gd name="csX18" fmla="*/ 9953902 w 11662504"/>
              <a:gd name="csY18" fmla="*/ 0 h 6390968"/>
              <a:gd name="csX19" fmla="*/ 10597321 w 11662504"/>
              <a:gd name="csY19" fmla="*/ 0 h 6390968"/>
              <a:gd name="csX20" fmla="*/ 11662504 w 11662504"/>
              <a:gd name="csY20" fmla="*/ 1065183 h 6390968"/>
              <a:gd name="csX21" fmla="*/ 11662504 w 11662504"/>
              <a:gd name="csY21" fmla="*/ 1597758 h 6390968"/>
              <a:gd name="csX22" fmla="*/ 11662504 w 11662504"/>
              <a:gd name="csY22" fmla="*/ 2130334 h 6390968"/>
              <a:gd name="csX23" fmla="*/ 11662504 w 11662504"/>
              <a:gd name="csY23" fmla="*/ 2577697 h 6390968"/>
              <a:gd name="csX24" fmla="*/ 11662504 w 11662504"/>
              <a:gd name="csY24" fmla="*/ 3025060 h 6390968"/>
              <a:gd name="csX25" fmla="*/ 11662504 w 11662504"/>
              <a:gd name="csY25" fmla="*/ 3472423 h 6390968"/>
              <a:gd name="csX26" fmla="*/ 11662504 w 11662504"/>
              <a:gd name="csY26" fmla="*/ 4004998 h 6390968"/>
              <a:gd name="csX27" fmla="*/ 11662504 w 11662504"/>
              <a:gd name="csY27" fmla="*/ 4537574 h 6390968"/>
              <a:gd name="csX28" fmla="*/ 11662504 w 11662504"/>
              <a:gd name="csY28" fmla="*/ 5325785 h 6390968"/>
              <a:gd name="csX29" fmla="*/ 10597321 w 11662504"/>
              <a:gd name="csY29" fmla="*/ 6390968 h 6390968"/>
              <a:gd name="csX30" fmla="*/ 10287527 w 11662504"/>
              <a:gd name="csY30" fmla="*/ 6390968 h 6390968"/>
              <a:gd name="csX31" fmla="*/ 9691768 w 11662504"/>
              <a:gd name="csY31" fmla="*/ 6390968 h 6390968"/>
              <a:gd name="csX32" fmla="*/ 9191331 w 11662504"/>
              <a:gd name="csY32" fmla="*/ 6390968 h 6390968"/>
              <a:gd name="csX33" fmla="*/ 8881536 w 11662504"/>
              <a:gd name="csY33" fmla="*/ 6390968 h 6390968"/>
              <a:gd name="csX34" fmla="*/ 8095135 w 11662504"/>
              <a:gd name="csY34" fmla="*/ 6390968 h 6390968"/>
              <a:gd name="csX35" fmla="*/ 7785340 w 11662504"/>
              <a:gd name="csY35" fmla="*/ 6390968 h 6390968"/>
              <a:gd name="csX36" fmla="*/ 7094260 w 11662504"/>
              <a:gd name="csY36" fmla="*/ 6390968 h 6390968"/>
              <a:gd name="csX37" fmla="*/ 6593823 w 11662504"/>
              <a:gd name="csY37" fmla="*/ 6390968 h 6390968"/>
              <a:gd name="csX38" fmla="*/ 6188707 w 11662504"/>
              <a:gd name="csY38" fmla="*/ 6390968 h 6390968"/>
              <a:gd name="csX39" fmla="*/ 5688270 w 11662504"/>
              <a:gd name="csY39" fmla="*/ 6390968 h 6390968"/>
              <a:gd name="csX40" fmla="*/ 4997190 w 11662504"/>
              <a:gd name="csY40" fmla="*/ 6390968 h 6390968"/>
              <a:gd name="csX41" fmla="*/ 4306110 w 11662504"/>
              <a:gd name="csY41" fmla="*/ 6390968 h 6390968"/>
              <a:gd name="csX42" fmla="*/ 3805673 w 11662504"/>
              <a:gd name="csY42" fmla="*/ 6390968 h 6390968"/>
              <a:gd name="csX43" fmla="*/ 3305235 w 11662504"/>
              <a:gd name="csY43" fmla="*/ 6390968 h 6390968"/>
              <a:gd name="csX44" fmla="*/ 2614155 w 11662504"/>
              <a:gd name="csY44" fmla="*/ 6390968 h 6390968"/>
              <a:gd name="csX45" fmla="*/ 2209040 w 11662504"/>
              <a:gd name="csY45" fmla="*/ 6390968 h 6390968"/>
              <a:gd name="csX46" fmla="*/ 1899245 w 11662504"/>
              <a:gd name="csY46" fmla="*/ 6390968 h 6390968"/>
              <a:gd name="csX47" fmla="*/ 1065183 w 11662504"/>
              <a:gd name="csY47" fmla="*/ 6390968 h 6390968"/>
              <a:gd name="csX48" fmla="*/ 0 w 11662504"/>
              <a:gd name="csY48" fmla="*/ 5325785 h 6390968"/>
              <a:gd name="csX49" fmla="*/ 0 w 11662504"/>
              <a:gd name="csY49" fmla="*/ 4878422 h 6390968"/>
              <a:gd name="csX50" fmla="*/ 0 w 11662504"/>
              <a:gd name="csY50" fmla="*/ 4303241 h 6390968"/>
              <a:gd name="csX51" fmla="*/ 0 w 11662504"/>
              <a:gd name="csY51" fmla="*/ 3855877 h 6390968"/>
              <a:gd name="csX52" fmla="*/ 0 w 11662504"/>
              <a:gd name="csY52" fmla="*/ 3365908 h 6390968"/>
              <a:gd name="csX53" fmla="*/ 0 w 11662504"/>
              <a:gd name="csY53" fmla="*/ 2748121 h 6390968"/>
              <a:gd name="csX54" fmla="*/ 0 w 11662504"/>
              <a:gd name="csY54" fmla="*/ 2300758 h 6390968"/>
              <a:gd name="csX55" fmla="*/ 0 w 11662504"/>
              <a:gd name="csY55" fmla="*/ 1896000 h 6390968"/>
              <a:gd name="csX56" fmla="*/ 0 w 11662504"/>
              <a:gd name="csY56" fmla="*/ 1065183 h 639096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Lst>
            <a:rect l="l" t="t" r="r" b="b"/>
            <a:pathLst>
              <a:path w="11662504" h="6390968" fill="none" extrusionOk="0">
                <a:moveTo>
                  <a:pt x="0" y="1065183"/>
                </a:moveTo>
                <a:cubicBezTo>
                  <a:pt x="40090" y="531757"/>
                  <a:pt x="531853" y="88363"/>
                  <a:pt x="1065183" y="0"/>
                </a:cubicBezTo>
                <a:cubicBezTo>
                  <a:pt x="1240410" y="-91139"/>
                  <a:pt x="1560327" y="43644"/>
                  <a:pt x="1851584" y="0"/>
                </a:cubicBezTo>
                <a:cubicBezTo>
                  <a:pt x="2142841" y="-43644"/>
                  <a:pt x="2137959" y="41119"/>
                  <a:pt x="2256700" y="0"/>
                </a:cubicBezTo>
                <a:cubicBezTo>
                  <a:pt x="2375441" y="-41119"/>
                  <a:pt x="2493165" y="19705"/>
                  <a:pt x="2566495" y="0"/>
                </a:cubicBezTo>
                <a:cubicBezTo>
                  <a:pt x="2639825" y="-19705"/>
                  <a:pt x="3063978" y="80198"/>
                  <a:pt x="3257575" y="0"/>
                </a:cubicBezTo>
                <a:cubicBezTo>
                  <a:pt x="3451172" y="-80198"/>
                  <a:pt x="3524366" y="40277"/>
                  <a:pt x="3662691" y="0"/>
                </a:cubicBezTo>
                <a:cubicBezTo>
                  <a:pt x="3801016" y="-40277"/>
                  <a:pt x="4100758" y="22610"/>
                  <a:pt x="4449092" y="0"/>
                </a:cubicBezTo>
                <a:cubicBezTo>
                  <a:pt x="4797426" y="-22610"/>
                  <a:pt x="4755837" y="41976"/>
                  <a:pt x="4854208" y="0"/>
                </a:cubicBezTo>
                <a:cubicBezTo>
                  <a:pt x="4952579" y="-41976"/>
                  <a:pt x="5082220" y="2491"/>
                  <a:pt x="5259324" y="0"/>
                </a:cubicBezTo>
                <a:cubicBezTo>
                  <a:pt x="5436428" y="-2491"/>
                  <a:pt x="5446559" y="15205"/>
                  <a:pt x="5569118" y="0"/>
                </a:cubicBezTo>
                <a:cubicBezTo>
                  <a:pt x="5691677" y="-15205"/>
                  <a:pt x="5962141" y="43664"/>
                  <a:pt x="6069555" y="0"/>
                </a:cubicBezTo>
                <a:cubicBezTo>
                  <a:pt x="6176969" y="-43664"/>
                  <a:pt x="6337527" y="30548"/>
                  <a:pt x="6569993" y="0"/>
                </a:cubicBezTo>
                <a:cubicBezTo>
                  <a:pt x="6802459" y="-30548"/>
                  <a:pt x="6829738" y="42029"/>
                  <a:pt x="7070430" y="0"/>
                </a:cubicBezTo>
                <a:cubicBezTo>
                  <a:pt x="7311122" y="-42029"/>
                  <a:pt x="7571881" y="12280"/>
                  <a:pt x="7761510" y="0"/>
                </a:cubicBezTo>
                <a:cubicBezTo>
                  <a:pt x="7951139" y="-12280"/>
                  <a:pt x="8042785" y="36831"/>
                  <a:pt x="8166626" y="0"/>
                </a:cubicBezTo>
                <a:cubicBezTo>
                  <a:pt x="8290467" y="-36831"/>
                  <a:pt x="8593682" y="69803"/>
                  <a:pt x="8762384" y="0"/>
                </a:cubicBezTo>
                <a:cubicBezTo>
                  <a:pt x="8931086" y="-69803"/>
                  <a:pt x="9008580" y="3835"/>
                  <a:pt x="9167500" y="0"/>
                </a:cubicBezTo>
                <a:cubicBezTo>
                  <a:pt x="9326420" y="-3835"/>
                  <a:pt x="9712077" y="15184"/>
                  <a:pt x="9953902" y="0"/>
                </a:cubicBezTo>
                <a:cubicBezTo>
                  <a:pt x="10195727" y="-15184"/>
                  <a:pt x="10293007" y="48928"/>
                  <a:pt x="10597321" y="0"/>
                </a:cubicBezTo>
                <a:cubicBezTo>
                  <a:pt x="11234101" y="-13679"/>
                  <a:pt x="11678808" y="423960"/>
                  <a:pt x="11662504" y="1065183"/>
                </a:cubicBezTo>
                <a:cubicBezTo>
                  <a:pt x="11704891" y="1303455"/>
                  <a:pt x="11606148" y="1400025"/>
                  <a:pt x="11662504" y="1597758"/>
                </a:cubicBezTo>
                <a:cubicBezTo>
                  <a:pt x="11718860" y="1795492"/>
                  <a:pt x="11629779" y="1865254"/>
                  <a:pt x="11662504" y="2130334"/>
                </a:cubicBezTo>
                <a:cubicBezTo>
                  <a:pt x="11695229" y="2395414"/>
                  <a:pt x="11617972" y="2377717"/>
                  <a:pt x="11662504" y="2577697"/>
                </a:cubicBezTo>
                <a:cubicBezTo>
                  <a:pt x="11707036" y="2777677"/>
                  <a:pt x="11652965" y="2803178"/>
                  <a:pt x="11662504" y="3025060"/>
                </a:cubicBezTo>
                <a:cubicBezTo>
                  <a:pt x="11672043" y="3246942"/>
                  <a:pt x="11625566" y="3286673"/>
                  <a:pt x="11662504" y="3472423"/>
                </a:cubicBezTo>
                <a:cubicBezTo>
                  <a:pt x="11699442" y="3658173"/>
                  <a:pt x="11625106" y="3826597"/>
                  <a:pt x="11662504" y="4004998"/>
                </a:cubicBezTo>
                <a:cubicBezTo>
                  <a:pt x="11699902" y="4183399"/>
                  <a:pt x="11623961" y="4324058"/>
                  <a:pt x="11662504" y="4537574"/>
                </a:cubicBezTo>
                <a:cubicBezTo>
                  <a:pt x="11701047" y="4751090"/>
                  <a:pt x="11627350" y="4964795"/>
                  <a:pt x="11662504" y="5325785"/>
                </a:cubicBezTo>
                <a:cubicBezTo>
                  <a:pt x="11603951" y="5894925"/>
                  <a:pt x="11344838" y="6405675"/>
                  <a:pt x="10597321" y="6390968"/>
                </a:cubicBezTo>
                <a:cubicBezTo>
                  <a:pt x="10496068" y="6417735"/>
                  <a:pt x="10388667" y="6390481"/>
                  <a:pt x="10287527" y="6390968"/>
                </a:cubicBezTo>
                <a:cubicBezTo>
                  <a:pt x="10186387" y="6391455"/>
                  <a:pt x="9831301" y="6322521"/>
                  <a:pt x="9691768" y="6390968"/>
                </a:cubicBezTo>
                <a:cubicBezTo>
                  <a:pt x="9552235" y="6459415"/>
                  <a:pt x="9354318" y="6363671"/>
                  <a:pt x="9191331" y="6390968"/>
                </a:cubicBezTo>
                <a:cubicBezTo>
                  <a:pt x="9028344" y="6418265"/>
                  <a:pt x="8974713" y="6383074"/>
                  <a:pt x="8881536" y="6390968"/>
                </a:cubicBezTo>
                <a:cubicBezTo>
                  <a:pt x="8788359" y="6398862"/>
                  <a:pt x="8272410" y="6379802"/>
                  <a:pt x="8095135" y="6390968"/>
                </a:cubicBezTo>
                <a:cubicBezTo>
                  <a:pt x="7917860" y="6402134"/>
                  <a:pt x="7907608" y="6359360"/>
                  <a:pt x="7785340" y="6390968"/>
                </a:cubicBezTo>
                <a:cubicBezTo>
                  <a:pt x="7663072" y="6422576"/>
                  <a:pt x="7282064" y="6319040"/>
                  <a:pt x="7094260" y="6390968"/>
                </a:cubicBezTo>
                <a:cubicBezTo>
                  <a:pt x="6906456" y="6462896"/>
                  <a:pt x="6697852" y="6359896"/>
                  <a:pt x="6593823" y="6390968"/>
                </a:cubicBezTo>
                <a:cubicBezTo>
                  <a:pt x="6489794" y="6422040"/>
                  <a:pt x="6312175" y="6387108"/>
                  <a:pt x="6188707" y="6390968"/>
                </a:cubicBezTo>
                <a:cubicBezTo>
                  <a:pt x="6065239" y="6394828"/>
                  <a:pt x="5866268" y="6360959"/>
                  <a:pt x="5688270" y="6390968"/>
                </a:cubicBezTo>
                <a:cubicBezTo>
                  <a:pt x="5510272" y="6420977"/>
                  <a:pt x="5138991" y="6388330"/>
                  <a:pt x="4997190" y="6390968"/>
                </a:cubicBezTo>
                <a:cubicBezTo>
                  <a:pt x="4855389" y="6393606"/>
                  <a:pt x="4573419" y="6365194"/>
                  <a:pt x="4306110" y="6390968"/>
                </a:cubicBezTo>
                <a:cubicBezTo>
                  <a:pt x="4038801" y="6416742"/>
                  <a:pt x="3926741" y="6374816"/>
                  <a:pt x="3805673" y="6390968"/>
                </a:cubicBezTo>
                <a:cubicBezTo>
                  <a:pt x="3684605" y="6407120"/>
                  <a:pt x="3437019" y="6346031"/>
                  <a:pt x="3305235" y="6390968"/>
                </a:cubicBezTo>
                <a:cubicBezTo>
                  <a:pt x="3173451" y="6435905"/>
                  <a:pt x="2863751" y="6387652"/>
                  <a:pt x="2614155" y="6390968"/>
                </a:cubicBezTo>
                <a:cubicBezTo>
                  <a:pt x="2364559" y="6394284"/>
                  <a:pt x="2366510" y="6343771"/>
                  <a:pt x="2209040" y="6390968"/>
                </a:cubicBezTo>
                <a:cubicBezTo>
                  <a:pt x="2051571" y="6438165"/>
                  <a:pt x="1963685" y="6376637"/>
                  <a:pt x="1899245" y="6390968"/>
                </a:cubicBezTo>
                <a:cubicBezTo>
                  <a:pt x="1834806" y="6405299"/>
                  <a:pt x="1467475" y="6333339"/>
                  <a:pt x="1065183" y="6390968"/>
                </a:cubicBezTo>
                <a:cubicBezTo>
                  <a:pt x="546949" y="6549287"/>
                  <a:pt x="-31795" y="5877015"/>
                  <a:pt x="0" y="5325785"/>
                </a:cubicBezTo>
                <a:cubicBezTo>
                  <a:pt x="-34751" y="5137695"/>
                  <a:pt x="10553" y="5060625"/>
                  <a:pt x="0" y="4878422"/>
                </a:cubicBezTo>
                <a:cubicBezTo>
                  <a:pt x="-10553" y="4696219"/>
                  <a:pt x="31544" y="4504509"/>
                  <a:pt x="0" y="4303241"/>
                </a:cubicBezTo>
                <a:cubicBezTo>
                  <a:pt x="-31544" y="4101973"/>
                  <a:pt x="4999" y="4061581"/>
                  <a:pt x="0" y="3855877"/>
                </a:cubicBezTo>
                <a:cubicBezTo>
                  <a:pt x="-4999" y="3650173"/>
                  <a:pt x="17325" y="3586134"/>
                  <a:pt x="0" y="3365908"/>
                </a:cubicBezTo>
                <a:cubicBezTo>
                  <a:pt x="-17325" y="3145682"/>
                  <a:pt x="2094" y="2903082"/>
                  <a:pt x="0" y="2748121"/>
                </a:cubicBezTo>
                <a:cubicBezTo>
                  <a:pt x="-2094" y="2593160"/>
                  <a:pt x="43889" y="2406161"/>
                  <a:pt x="0" y="2300758"/>
                </a:cubicBezTo>
                <a:cubicBezTo>
                  <a:pt x="-43889" y="2195355"/>
                  <a:pt x="40271" y="1994524"/>
                  <a:pt x="0" y="1896000"/>
                </a:cubicBezTo>
                <a:cubicBezTo>
                  <a:pt x="-40271" y="1797476"/>
                  <a:pt x="46497" y="1259331"/>
                  <a:pt x="0" y="1065183"/>
                </a:cubicBezTo>
                <a:close/>
              </a:path>
              <a:path w="11662504" h="6390968" stroke="0" extrusionOk="0">
                <a:moveTo>
                  <a:pt x="0" y="1065183"/>
                </a:moveTo>
                <a:cubicBezTo>
                  <a:pt x="-4105" y="452648"/>
                  <a:pt x="445131" y="-68425"/>
                  <a:pt x="1065183" y="0"/>
                </a:cubicBezTo>
                <a:cubicBezTo>
                  <a:pt x="1167740" y="-13354"/>
                  <a:pt x="1286333" y="4630"/>
                  <a:pt x="1374977" y="0"/>
                </a:cubicBezTo>
                <a:cubicBezTo>
                  <a:pt x="1463621" y="-4630"/>
                  <a:pt x="1696263" y="59548"/>
                  <a:pt x="1970736" y="0"/>
                </a:cubicBezTo>
                <a:cubicBezTo>
                  <a:pt x="2245209" y="-59548"/>
                  <a:pt x="2154443" y="32235"/>
                  <a:pt x="2280531" y="0"/>
                </a:cubicBezTo>
                <a:cubicBezTo>
                  <a:pt x="2406620" y="-32235"/>
                  <a:pt x="2785277" y="73424"/>
                  <a:pt x="2971611" y="0"/>
                </a:cubicBezTo>
                <a:cubicBezTo>
                  <a:pt x="3157945" y="-73424"/>
                  <a:pt x="3241865" y="12543"/>
                  <a:pt x="3376726" y="0"/>
                </a:cubicBezTo>
                <a:cubicBezTo>
                  <a:pt x="3511587" y="-12543"/>
                  <a:pt x="3613352" y="24631"/>
                  <a:pt x="3686521" y="0"/>
                </a:cubicBezTo>
                <a:cubicBezTo>
                  <a:pt x="3759691" y="-24631"/>
                  <a:pt x="3871140" y="3312"/>
                  <a:pt x="3996315" y="0"/>
                </a:cubicBezTo>
                <a:cubicBezTo>
                  <a:pt x="4121490" y="-3312"/>
                  <a:pt x="4418270" y="33669"/>
                  <a:pt x="4592074" y="0"/>
                </a:cubicBezTo>
                <a:cubicBezTo>
                  <a:pt x="4765878" y="-33669"/>
                  <a:pt x="4800443" y="23430"/>
                  <a:pt x="4997190" y="0"/>
                </a:cubicBezTo>
                <a:cubicBezTo>
                  <a:pt x="5193937" y="-23430"/>
                  <a:pt x="5237541" y="36591"/>
                  <a:pt x="5306984" y="0"/>
                </a:cubicBezTo>
                <a:cubicBezTo>
                  <a:pt x="5376427" y="-36591"/>
                  <a:pt x="5878409" y="35071"/>
                  <a:pt x="6093386" y="0"/>
                </a:cubicBezTo>
                <a:cubicBezTo>
                  <a:pt x="6308363" y="-35071"/>
                  <a:pt x="6535819" y="71123"/>
                  <a:pt x="6784466" y="0"/>
                </a:cubicBezTo>
                <a:cubicBezTo>
                  <a:pt x="7033113" y="-71123"/>
                  <a:pt x="6987337" y="6475"/>
                  <a:pt x="7189582" y="0"/>
                </a:cubicBezTo>
                <a:cubicBezTo>
                  <a:pt x="7391827" y="-6475"/>
                  <a:pt x="7524633" y="27543"/>
                  <a:pt x="7785340" y="0"/>
                </a:cubicBezTo>
                <a:cubicBezTo>
                  <a:pt x="8046047" y="-27543"/>
                  <a:pt x="8012323" y="28360"/>
                  <a:pt x="8095135" y="0"/>
                </a:cubicBezTo>
                <a:cubicBezTo>
                  <a:pt x="8177948" y="-28360"/>
                  <a:pt x="8422342" y="46860"/>
                  <a:pt x="8595572" y="0"/>
                </a:cubicBezTo>
                <a:cubicBezTo>
                  <a:pt x="8768802" y="-46860"/>
                  <a:pt x="8817083" y="13111"/>
                  <a:pt x="8905367" y="0"/>
                </a:cubicBezTo>
                <a:cubicBezTo>
                  <a:pt x="8993652" y="-13111"/>
                  <a:pt x="9099983" y="32912"/>
                  <a:pt x="9215161" y="0"/>
                </a:cubicBezTo>
                <a:cubicBezTo>
                  <a:pt x="9330339" y="-32912"/>
                  <a:pt x="9581693" y="52312"/>
                  <a:pt x="9715598" y="0"/>
                </a:cubicBezTo>
                <a:cubicBezTo>
                  <a:pt x="9849503" y="-52312"/>
                  <a:pt x="10209168" y="82599"/>
                  <a:pt x="10597321" y="0"/>
                </a:cubicBezTo>
                <a:cubicBezTo>
                  <a:pt x="11097402" y="-98545"/>
                  <a:pt x="11827381" y="483220"/>
                  <a:pt x="11662504" y="1065183"/>
                </a:cubicBezTo>
                <a:cubicBezTo>
                  <a:pt x="11664487" y="1195565"/>
                  <a:pt x="11625996" y="1341402"/>
                  <a:pt x="11662504" y="1512546"/>
                </a:cubicBezTo>
                <a:cubicBezTo>
                  <a:pt x="11699012" y="1683690"/>
                  <a:pt x="11656650" y="1826554"/>
                  <a:pt x="11662504" y="2045121"/>
                </a:cubicBezTo>
                <a:cubicBezTo>
                  <a:pt x="11668358" y="2263689"/>
                  <a:pt x="11606213" y="2471291"/>
                  <a:pt x="11662504" y="2662909"/>
                </a:cubicBezTo>
                <a:cubicBezTo>
                  <a:pt x="11718795" y="2854527"/>
                  <a:pt x="11620021" y="2956746"/>
                  <a:pt x="11662504" y="3152878"/>
                </a:cubicBezTo>
                <a:cubicBezTo>
                  <a:pt x="11704987" y="3349010"/>
                  <a:pt x="11653881" y="3516839"/>
                  <a:pt x="11662504" y="3728059"/>
                </a:cubicBezTo>
                <a:cubicBezTo>
                  <a:pt x="11671127" y="3939279"/>
                  <a:pt x="11630794" y="4067337"/>
                  <a:pt x="11662504" y="4260635"/>
                </a:cubicBezTo>
                <a:cubicBezTo>
                  <a:pt x="11694214" y="4453933"/>
                  <a:pt x="11635328" y="4519704"/>
                  <a:pt x="11662504" y="4707998"/>
                </a:cubicBezTo>
                <a:cubicBezTo>
                  <a:pt x="11689680" y="4896292"/>
                  <a:pt x="11655328" y="5081174"/>
                  <a:pt x="11662504" y="5325785"/>
                </a:cubicBezTo>
                <a:cubicBezTo>
                  <a:pt x="11749291" y="5981115"/>
                  <a:pt x="11235275" y="6259310"/>
                  <a:pt x="10597321" y="6390968"/>
                </a:cubicBezTo>
                <a:cubicBezTo>
                  <a:pt x="10410410" y="6477414"/>
                  <a:pt x="10180563" y="6357676"/>
                  <a:pt x="9810920" y="6390968"/>
                </a:cubicBezTo>
                <a:cubicBezTo>
                  <a:pt x="9441277" y="6424260"/>
                  <a:pt x="9383527" y="6347682"/>
                  <a:pt x="9024518" y="6390968"/>
                </a:cubicBezTo>
                <a:cubicBezTo>
                  <a:pt x="8665509" y="6434254"/>
                  <a:pt x="8573939" y="6323820"/>
                  <a:pt x="8333438" y="6390968"/>
                </a:cubicBezTo>
                <a:cubicBezTo>
                  <a:pt x="8092937" y="6458116"/>
                  <a:pt x="8025898" y="6383949"/>
                  <a:pt x="7833001" y="6390968"/>
                </a:cubicBezTo>
                <a:cubicBezTo>
                  <a:pt x="7640104" y="6397987"/>
                  <a:pt x="7523626" y="6353388"/>
                  <a:pt x="7332564" y="6390968"/>
                </a:cubicBezTo>
                <a:cubicBezTo>
                  <a:pt x="7141502" y="6428548"/>
                  <a:pt x="7040508" y="6379837"/>
                  <a:pt x="6927448" y="6390968"/>
                </a:cubicBezTo>
                <a:cubicBezTo>
                  <a:pt x="6814388" y="6402099"/>
                  <a:pt x="6472835" y="6329308"/>
                  <a:pt x="6236368" y="6390968"/>
                </a:cubicBezTo>
                <a:cubicBezTo>
                  <a:pt x="5999901" y="6452628"/>
                  <a:pt x="5908914" y="6334532"/>
                  <a:pt x="5640609" y="6390968"/>
                </a:cubicBezTo>
                <a:cubicBezTo>
                  <a:pt x="5372304" y="6447404"/>
                  <a:pt x="5303621" y="6341130"/>
                  <a:pt x="5140172" y="6390968"/>
                </a:cubicBezTo>
                <a:cubicBezTo>
                  <a:pt x="4976723" y="6440806"/>
                  <a:pt x="4799788" y="6372517"/>
                  <a:pt x="4639735" y="6390968"/>
                </a:cubicBezTo>
                <a:cubicBezTo>
                  <a:pt x="4479682" y="6409419"/>
                  <a:pt x="4243073" y="6325981"/>
                  <a:pt x="3948655" y="6390968"/>
                </a:cubicBezTo>
                <a:cubicBezTo>
                  <a:pt x="3654237" y="6455955"/>
                  <a:pt x="3477667" y="6303272"/>
                  <a:pt x="3162253" y="6390968"/>
                </a:cubicBezTo>
                <a:cubicBezTo>
                  <a:pt x="2846839" y="6478664"/>
                  <a:pt x="2764160" y="6386708"/>
                  <a:pt x="2661816" y="6390968"/>
                </a:cubicBezTo>
                <a:cubicBezTo>
                  <a:pt x="2559472" y="6395228"/>
                  <a:pt x="2127247" y="6388787"/>
                  <a:pt x="1970736" y="6390968"/>
                </a:cubicBezTo>
                <a:cubicBezTo>
                  <a:pt x="1814225" y="6393149"/>
                  <a:pt x="1320590" y="6364952"/>
                  <a:pt x="1065183" y="6390968"/>
                </a:cubicBezTo>
                <a:cubicBezTo>
                  <a:pt x="459207" y="6222461"/>
                  <a:pt x="32013" y="5865361"/>
                  <a:pt x="0" y="5325785"/>
                </a:cubicBezTo>
                <a:cubicBezTo>
                  <a:pt x="-62163" y="5103167"/>
                  <a:pt x="59239" y="4979941"/>
                  <a:pt x="0" y="4793210"/>
                </a:cubicBezTo>
                <a:cubicBezTo>
                  <a:pt x="-59239" y="4606479"/>
                  <a:pt x="48200" y="4469817"/>
                  <a:pt x="0" y="4303241"/>
                </a:cubicBezTo>
                <a:cubicBezTo>
                  <a:pt x="-48200" y="4136665"/>
                  <a:pt x="22480" y="3875900"/>
                  <a:pt x="0" y="3728059"/>
                </a:cubicBezTo>
                <a:cubicBezTo>
                  <a:pt x="-22480" y="3580218"/>
                  <a:pt x="13367" y="3338042"/>
                  <a:pt x="0" y="3238090"/>
                </a:cubicBezTo>
                <a:cubicBezTo>
                  <a:pt x="-13367" y="3138138"/>
                  <a:pt x="36576" y="2892375"/>
                  <a:pt x="0" y="2705515"/>
                </a:cubicBezTo>
                <a:cubicBezTo>
                  <a:pt x="-36576" y="2518655"/>
                  <a:pt x="38597" y="2446864"/>
                  <a:pt x="0" y="2215546"/>
                </a:cubicBezTo>
                <a:cubicBezTo>
                  <a:pt x="-38597" y="1984228"/>
                  <a:pt x="68560" y="1843978"/>
                  <a:pt x="0" y="1597758"/>
                </a:cubicBezTo>
                <a:cubicBezTo>
                  <a:pt x="-68560" y="1351538"/>
                  <a:pt x="17536" y="1293630"/>
                  <a:pt x="0" y="1065183"/>
                </a:cubicBezTo>
                <a:close/>
              </a:path>
            </a:pathLst>
          </a:custGeom>
          <a:ln>
            <a:extLst>
              <a:ext uri="{C807C97D-BFC1-408E-A445-0C87EB9F89A2}">
                <ask:lineSketchStyleProps xmlns:ask="http://schemas.microsoft.com/office/drawing/2018/sketchyshapes" sd="1527365312">
                  <a:prstGeom prst="roundRect">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pic>
        <p:nvPicPr>
          <p:cNvPr id="2" name="Picture 2" descr="Cute cartoon thai student namaste greeting in the school uniform. Free Vector">
            <a:extLst>
              <a:ext uri="{FF2B5EF4-FFF2-40B4-BE49-F238E27FC236}">
                <a16:creationId xmlns:a16="http://schemas.microsoft.com/office/drawing/2014/main" id="{3BF3235F-A2CB-1816-1C15-7E99B77088DD}"/>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809" b="90431" l="3994" r="41853">
                        <a14:foregroundMark x1="39776" y1="39234" x2="39776" y2="39234"/>
                        <a14:foregroundMark x1="32907" y1="43541" x2="32907" y2="43541"/>
                        <a14:foregroundMark x1="41374" y1="41627" x2="41374" y2="41627"/>
                        <a14:foregroundMark x1="27476" y1="90431" x2="27476" y2="90431"/>
                        <a14:foregroundMark x1="31470" y1="68660" x2="31470" y2="68660"/>
                        <a14:foregroundMark x1="31310" y1="66746" x2="31310" y2="66746"/>
                        <a14:foregroundMark x1="32109" y1="65072" x2="32109" y2="65072"/>
                        <a14:foregroundMark x1="32428" y1="66746" x2="32428" y2="66746"/>
                        <a14:foregroundMark x1="33067" y1="67464" x2="33067" y2="67464"/>
                        <a14:foregroundMark x1="33387" y1="72010" x2="33387" y2="72010"/>
                        <a14:foregroundMark x1="41853" y1="54785" x2="41853" y2="54785"/>
                        <a14:backgroundMark x1="22684" y1="65072" x2="22684" y2="65072"/>
                        <a14:backgroundMark x1="22684" y1="64354" x2="22684" y2="64354"/>
                        <a14:backgroundMark x1="23482" y1="65550" x2="23482" y2="65550"/>
                        <a14:backgroundMark x1="23323" y1="64593" x2="23323" y2="64593"/>
                        <a14:backgroundMark x1="32907" y1="64593" x2="32907" y2="64593"/>
                        <a14:backgroundMark x1="32428" y1="64354" x2="32428" y2="64354"/>
                        <a14:backgroundMark x1="32588" y1="65550" x2="32588" y2="65550"/>
                        <a14:backgroundMark x1="32907" y1="66986" x2="32907" y2="66986"/>
                        <a14:backgroundMark x1="33387" y1="68182" x2="33387" y2="68182"/>
                        <a14:backgroundMark x1="33387" y1="68900" x2="33387" y2="68900"/>
                        <a14:backgroundMark x1="33546" y1="69617" x2="33546" y2="69617"/>
                        <a14:backgroundMark x1="35463" y1="70574" x2="36102" y2="70335"/>
                        <a14:backgroundMark x1="32109" y1="72249" x2="33387" y2="71053"/>
                        <a14:backgroundMark x1="33387" y1="72488" x2="33387" y2="72488"/>
                        <a14:backgroundMark x1="33546" y1="72488" x2="33546" y2="72488"/>
                        <a14:backgroundMark x1="33067" y1="67703" x2="33067" y2="67703"/>
                        <a14:backgroundMark x1="33546" y1="72010" x2="33546" y2="72010"/>
                        <a14:backgroundMark x1="33227" y1="66986" x2="33227" y2="66986"/>
                        <a14:backgroundMark x1="22843" y1="66507" x2="22843" y2="66507"/>
                        <a14:backgroundMark x1="23003" y1="66746" x2="23003" y2="66746"/>
                      </a14:backgroundRemoval>
                    </a14:imgEffect>
                  </a14:imgLayer>
                </a14:imgProps>
              </a:ext>
              <a:ext uri="{28A0092B-C50C-407E-A947-70E740481C1C}">
                <a14:useLocalDpi xmlns:a14="http://schemas.microsoft.com/office/drawing/2010/main" val="0"/>
              </a:ext>
            </a:extLst>
          </a:blip>
          <a:srcRect r="56390"/>
          <a:stretch/>
        </p:blipFill>
        <p:spPr bwMode="auto">
          <a:xfrm>
            <a:off x="96575" y="1989256"/>
            <a:ext cx="3053479" cy="4675290"/>
          </a:xfrm>
          <a:prstGeom prst="rect">
            <a:avLst/>
          </a:prstGeom>
          <a:noFill/>
          <a:extLst>
            <a:ext uri="{909E8E84-426E-40DD-AFC4-6F175D3DCCD1}">
              <a14:hiddenFill xmlns:a14="http://schemas.microsoft.com/office/drawing/2010/main">
                <a:solidFill>
                  <a:srgbClr val="FFFFFF"/>
                </a:solidFill>
              </a14:hiddenFill>
            </a:ext>
          </a:extLst>
        </p:spPr>
      </p:pic>
      <p:sp>
        <p:nvSpPr>
          <p:cNvPr id="5" name="Speech Bubble: Rectangle with Corners Rounded 4">
            <a:extLst>
              <a:ext uri="{FF2B5EF4-FFF2-40B4-BE49-F238E27FC236}">
                <a16:creationId xmlns:a16="http://schemas.microsoft.com/office/drawing/2014/main" id="{67A172B0-5B5A-19BA-47FD-7E205BAF12C0}"/>
              </a:ext>
            </a:extLst>
          </p:cNvPr>
          <p:cNvSpPr/>
          <p:nvPr/>
        </p:nvSpPr>
        <p:spPr>
          <a:xfrm>
            <a:off x="2247900" y="895350"/>
            <a:ext cx="8229600" cy="1514475"/>
          </a:xfrm>
          <a:prstGeom prst="wedgeRoundRectCallout">
            <a:avLst>
              <a:gd name="adj1" fmla="val -44616"/>
              <a:gd name="adj2" fmla="val 97720"/>
              <a:gd name="adj3" fmla="val 16667"/>
            </a:avLst>
          </a:prstGeom>
          <a:solidFill>
            <a:schemeClr val="accent4">
              <a:lumMod val="20000"/>
              <a:lumOff val="80000"/>
            </a:schemeClr>
          </a:solidFill>
          <a:ln w="57150">
            <a:prstDash val="sys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Em</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đã</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từng</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rơi</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vào</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tình</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huống</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như</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bạn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nhỏ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trong</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video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chưa</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Khi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đó</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em</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đã</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làm</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gì</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4308418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14">
            <a:extLst>
              <a:ext uri="{FF2B5EF4-FFF2-40B4-BE49-F238E27FC236}">
                <a16:creationId xmlns:a16="http://schemas.microsoft.com/office/drawing/2014/main" id="{3BAC1AB3-9C46-E233-A3F5-E259C2B2153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04997" y="800282"/>
            <a:ext cx="5391080" cy="5391476"/>
          </a:xfrm>
          <a:prstGeom prst="rect">
            <a:avLst/>
          </a:prstGeom>
        </p:spPr>
      </p:pic>
      <p:sp>
        <p:nvSpPr>
          <p:cNvPr id="28" name="圆角矩形 27">
            <a:extLst>
              <a:ext uri="{FF2B5EF4-FFF2-40B4-BE49-F238E27FC236}">
                <a16:creationId xmlns:a16="http://schemas.microsoft.com/office/drawing/2014/main" id="{098779A6-5A13-42DB-8D71-53CC481E14A1}"/>
              </a:ext>
            </a:extLst>
          </p:cNvPr>
          <p:cNvSpPr/>
          <p:nvPr/>
        </p:nvSpPr>
        <p:spPr>
          <a:xfrm rot="21000729">
            <a:off x="1597051" y="4173328"/>
            <a:ext cx="5010405" cy="40946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思源黑体 CN Regular" panose="020B0500000000000000" pitchFamily="34" charset="-122"/>
              <a:ea typeface="思源黑体 CN Regular" panose="020B0500000000000000" pitchFamily="34" charset="-122"/>
              <a:cs typeface="+mn-cs"/>
              <a:sym typeface="思源黑体 CN Regular" panose="020B0500000000000000" pitchFamily="34" charset="-122"/>
            </a:endParaRPr>
          </a:p>
        </p:txBody>
      </p:sp>
      <p:pic>
        <p:nvPicPr>
          <p:cNvPr id="15" name="图片 16">
            <a:extLst>
              <a:ext uri="{FF2B5EF4-FFF2-40B4-BE49-F238E27FC236}">
                <a16:creationId xmlns:a16="http://schemas.microsoft.com/office/drawing/2014/main" id="{49F24DCE-DA58-3B6C-7881-D2494D3B79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85187" y="4378058"/>
            <a:ext cx="12277187" cy="2551353"/>
          </a:xfrm>
          <a:prstGeom prst="rect">
            <a:avLst/>
          </a:prstGeom>
        </p:spPr>
      </p:pic>
      <p:pic>
        <p:nvPicPr>
          <p:cNvPr id="2" name="Picture 1">
            <a:extLst>
              <a:ext uri="{FF2B5EF4-FFF2-40B4-BE49-F238E27FC236}">
                <a16:creationId xmlns:a16="http://schemas.microsoft.com/office/drawing/2014/main" id="{B741C021-D04E-4949-9FFC-CBB632462A75}"/>
              </a:ext>
            </a:extLst>
          </p:cNvPr>
          <p:cNvPicPr>
            <a:picLocks noChangeAspect="1"/>
          </p:cNvPicPr>
          <p:nvPr/>
        </p:nvPicPr>
        <p:blipFill>
          <a:blip r:embed="rId5"/>
          <a:stretch>
            <a:fillRect/>
          </a:stretch>
        </p:blipFill>
        <p:spPr>
          <a:xfrm>
            <a:off x="567989" y="424985"/>
            <a:ext cx="10675021" cy="4865030"/>
          </a:xfrm>
          <a:prstGeom prst="rect">
            <a:avLst/>
          </a:prstGeom>
        </p:spPr>
      </p:pic>
    </p:spTree>
    <p:extLst>
      <p:ext uri="{BB962C8B-B14F-4D97-AF65-F5344CB8AC3E}">
        <p14:creationId xmlns:p14="http://schemas.microsoft.com/office/powerpoint/2010/main" val="305896244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4B752F27-BE80-44FF-AE22-E4567F5326FC}"/>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a:off x="1048897" y="61452"/>
            <a:ext cx="9679401" cy="6200221"/>
          </a:xfrm>
          <a:prstGeom prst="rect">
            <a:avLst/>
          </a:prstGeom>
        </p:spPr>
      </p:pic>
      <p:pic>
        <p:nvPicPr>
          <p:cNvPr id="3" name="Picture 4">
            <a:extLst>
              <a:ext uri="{FF2B5EF4-FFF2-40B4-BE49-F238E27FC236}">
                <a16:creationId xmlns:a16="http://schemas.microsoft.com/office/drawing/2014/main" id="{745C4403-AE2A-42CE-BB0E-D5A0DDCA83A5}"/>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77809" y="3846786"/>
            <a:ext cx="2356083" cy="3130062"/>
          </a:xfrm>
          <a:prstGeom prst="rect">
            <a:avLst/>
          </a:prstGeom>
        </p:spPr>
      </p:pic>
      <p:pic>
        <p:nvPicPr>
          <p:cNvPr id="4" name="Picture 6">
            <a:extLst>
              <a:ext uri="{FF2B5EF4-FFF2-40B4-BE49-F238E27FC236}">
                <a16:creationId xmlns:a16="http://schemas.microsoft.com/office/drawing/2014/main" id="{BA2FF1E4-ABB9-4512-97D0-5B500E5BE175}"/>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416551" y="4114800"/>
            <a:ext cx="3800403" cy="2743200"/>
          </a:xfrm>
          <a:prstGeom prst="rect">
            <a:avLst/>
          </a:prstGeom>
        </p:spPr>
      </p:pic>
      <p:pic>
        <p:nvPicPr>
          <p:cNvPr id="7" name="Picture 17">
            <a:extLst>
              <a:ext uri="{FF2B5EF4-FFF2-40B4-BE49-F238E27FC236}">
                <a16:creationId xmlns:a16="http://schemas.microsoft.com/office/drawing/2014/main" id="{7A6ED6B8-01EE-4BF5-9A22-73FDB747BFAC}"/>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416551" y="654301"/>
            <a:ext cx="1161476" cy="766574"/>
          </a:xfrm>
          <a:prstGeom prst="rect">
            <a:avLst/>
          </a:prstGeom>
        </p:spPr>
      </p:pic>
      <p:pic>
        <p:nvPicPr>
          <p:cNvPr id="8" name="Picture 6">
            <a:extLst>
              <a:ext uri="{FF2B5EF4-FFF2-40B4-BE49-F238E27FC236}">
                <a16:creationId xmlns:a16="http://schemas.microsoft.com/office/drawing/2014/main" id="{F6DB315A-8D08-49DD-8972-81BFDC840C92}"/>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296123" y="884319"/>
            <a:ext cx="450721" cy="476724"/>
          </a:xfrm>
          <a:prstGeom prst="rect">
            <a:avLst/>
          </a:prstGeom>
        </p:spPr>
      </p:pic>
      <p:sp>
        <p:nvSpPr>
          <p:cNvPr id="9" name="Rectangle 22">
            <a:extLst>
              <a:ext uri="{FF2B5EF4-FFF2-40B4-BE49-F238E27FC236}">
                <a16:creationId xmlns:a16="http://schemas.microsoft.com/office/drawing/2014/main" id="{AF01D6AE-841C-44E2-B5FB-F2F3D1B9A53E}"/>
              </a:ext>
            </a:extLst>
          </p:cNvPr>
          <p:cNvSpPr>
            <a:spLocks noChangeArrowheads="1"/>
          </p:cNvSpPr>
          <p:nvPr/>
        </p:nvSpPr>
        <p:spPr bwMode="auto">
          <a:xfrm>
            <a:off x="2172157" y="1588717"/>
            <a:ext cx="75692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457200" lvl="0" indent="-457200" algn="just">
              <a:spcBef>
                <a:spcPct val="0"/>
              </a:spcBef>
            </a:pPr>
            <a:r>
              <a:rPr lang="vi-VN" altLang="en-VN" sz="2800" b="1" dirty="0">
                <a:solidFill>
                  <a:srgbClr val="FFFF00"/>
                </a:solidFill>
                <a:latin typeface="Times New Roman" panose="02020603050405020304" pitchFamily="18" charset="0"/>
                <a:cs typeface="Times New Roman" panose="02020603050405020304" pitchFamily="18" charset="0"/>
              </a:rPr>
              <a:t>Nhận biết được nguy cơ bị xâm hại</a:t>
            </a:r>
            <a:endParaRPr kumimoji="0" lang="en-US" altLang="en-VN" sz="2800" b="1" i="1"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endParaRPr>
          </a:p>
        </p:txBody>
      </p:sp>
      <p:sp>
        <p:nvSpPr>
          <p:cNvPr id="10" name="Rectangle 22">
            <a:extLst>
              <a:ext uri="{FF2B5EF4-FFF2-40B4-BE49-F238E27FC236}">
                <a16:creationId xmlns:a16="http://schemas.microsoft.com/office/drawing/2014/main" id="{CBEFF20F-E916-495D-A53A-8BE19419F3F4}"/>
              </a:ext>
            </a:extLst>
          </p:cNvPr>
          <p:cNvSpPr>
            <a:spLocks noChangeArrowheads="1"/>
          </p:cNvSpPr>
          <p:nvPr/>
        </p:nvSpPr>
        <p:spPr bwMode="auto">
          <a:xfrm>
            <a:off x="2162632" y="2141521"/>
            <a:ext cx="75692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457200" lvl="0" indent="-457200" algn="just">
              <a:spcBef>
                <a:spcPct val="0"/>
              </a:spcBef>
            </a:pPr>
            <a:r>
              <a:rPr lang="vi-VN" altLang="en-VN" sz="2800" b="1" dirty="0">
                <a:solidFill>
                  <a:srgbClr val="FFFF00"/>
                </a:solidFill>
                <a:latin typeface="Times New Roman" panose="02020603050405020304" pitchFamily="18" charset="0"/>
                <a:cs typeface="Times New Roman" panose="02020603050405020304" pitchFamily="18" charset="0"/>
              </a:rPr>
              <a:t>Thực hiện được những hành động để phòng tránh bị xâm hại</a:t>
            </a:r>
            <a:endParaRPr kumimoji="0" lang="en-US" altLang="en-VN" sz="2800" b="1" i="1"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88E55E70-9359-8294-8541-8028E64A0786}"/>
              </a:ext>
            </a:extLst>
          </p:cNvPr>
          <p:cNvPicPr>
            <a:picLocks noChangeAspect="1"/>
          </p:cNvPicPr>
          <p:nvPr/>
        </p:nvPicPr>
        <p:blipFill>
          <a:blip r:embed="rId7"/>
          <a:stretch>
            <a:fillRect/>
          </a:stretch>
        </p:blipFill>
        <p:spPr>
          <a:xfrm>
            <a:off x="2858396" y="568412"/>
            <a:ext cx="5694158" cy="920576"/>
          </a:xfrm>
          <a:prstGeom prst="rect">
            <a:avLst/>
          </a:prstGeom>
        </p:spPr>
      </p:pic>
      <p:sp>
        <p:nvSpPr>
          <p:cNvPr id="5" name="Rectangle 22">
            <a:extLst>
              <a:ext uri="{FF2B5EF4-FFF2-40B4-BE49-F238E27FC236}">
                <a16:creationId xmlns:a16="http://schemas.microsoft.com/office/drawing/2014/main" id="{AC506F69-1DB1-8FCA-3A7B-C565AC477C70}"/>
              </a:ext>
            </a:extLst>
          </p:cNvPr>
          <p:cNvSpPr>
            <a:spLocks noChangeArrowheads="1"/>
          </p:cNvSpPr>
          <p:nvPr/>
        </p:nvSpPr>
        <p:spPr bwMode="auto">
          <a:xfrm>
            <a:off x="2210257" y="3217846"/>
            <a:ext cx="7569200"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457200" lvl="0" indent="-457200" algn="just">
              <a:spcBef>
                <a:spcPct val="0"/>
              </a:spcBef>
            </a:pPr>
            <a:r>
              <a:rPr lang="en-US" altLang="en-VN" sz="2800" b="1" dirty="0">
                <a:solidFill>
                  <a:srgbClr val="FFFF00"/>
                </a:solidFill>
                <a:latin typeface="Times New Roman" panose="02020603050405020304" pitchFamily="18" charset="0"/>
                <a:cs typeface="Times New Roman" panose="02020603050405020304" pitchFamily="18" charset="0"/>
              </a:rPr>
              <a:t>N</a:t>
            </a:r>
            <a:r>
              <a:rPr lang="vi-VN" altLang="en-VN" sz="2800" b="1" dirty="0">
                <a:solidFill>
                  <a:srgbClr val="FFFF00"/>
                </a:solidFill>
                <a:latin typeface="Times New Roman" panose="02020603050405020304" pitchFamily="18" charset="0"/>
                <a:cs typeface="Times New Roman" panose="02020603050405020304" pitchFamily="18" charset="0"/>
              </a:rPr>
              <a:t>hận biết được những hành vi xâm hại trẻ em: phân biệt được hành vi xâm hại thân thể, xâm hại tinh thần, xâm hại tình dục – những tổn thương mà trẻ em phải chịu đựng. </a:t>
            </a:r>
            <a:endParaRPr kumimoji="0" lang="en-US" altLang="en-VN" sz="2800" b="1" i="1"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6802012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43"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
                                        <p:tgtEl>
                                          <p:spTgt spid="9"/>
                                        </p:tgtEl>
                                      </p:cBhvr>
                                    </p:animEffect>
                                    <p:anim calcmode="lin" valueType="num">
                                      <p:cBhvr>
                                        <p:cTn id="20" dur="400" fill="hold"/>
                                        <p:tgtEl>
                                          <p:spTgt spid="9"/>
                                        </p:tgtEl>
                                        <p:attrNameLst>
                                          <p:attrName>ppt_x</p:attrName>
                                        </p:attrNameLst>
                                      </p:cBhvr>
                                      <p:tavLst>
                                        <p:tav tm="0">
                                          <p:val>
                                            <p:strVal val="#ppt_x"/>
                                          </p:val>
                                        </p:tav>
                                        <p:tav tm="100000">
                                          <p:val>
                                            <p:strVal val="#ppt_x"/>
                                          </p:val>
                                        </p:tav>
                                      </p:tavLst>
                                    </p:anim>
                                    <p:anim calcmode="lin" valueType="num">
                                      <p:cBhvr>
                                        <p:cTn id="21" dur="400" fill="hold"/>
                                        <p:tgtEl>
                                          <p:spTgt spid="9"/>
                                        </p:tgtEl>
                                        <p:attrNameLst>
                                          <p:attrName>ppt_y</p:attrName>
                                        </p:attrNameLst>
                                      </p:cBhvr>
                                      <p:tavLst>
                                        <p:tav tm="0">
                                          <p:val>
                                            <p:strVal val="#ppt_y+0.31"/>
                                          </p:val>
                                        </p:tav>
                                        <p:tav tm="100000">
                                          <p:val>
                                            <p:strVal val="#ppt_y+0.31"/>
                                          </p:val>
                                        </p:tav>
                                      </p:tavLst>
                                    </p:anim>
                                    <p:anim calcmode="lin" valueType="num">
                                      <p:cBhvr>
                                        <p:cTn id="22" dur="600" decel="50000" fill="hold">
                                          <p:stCondLst>
                                            <p:cond delay="400"/>
                                          </p:stCondLst>
                                        </p:cTn>
                                        <p:tgtEl>
                                          <p:spTgt spid="9"/>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3" dur="600" decel="50000" fill="hold">
                                          <p:stCondLst>
                                            <p:cond delay="400"/>
                                          </p:stCondLst>
                                        </p:cTn>
                                        <p:tgtEl>
                                          <p:spTgt spid="9"/>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3"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
                                        <p:tgtEl>
                                          <p:spTgt spid="10"/>
                                        </p:tgtEl>
                                      </p:cBhvr>
                                    </p:animEffect>
                                    <p:anim calcmode="lin" valueType="num">
                                      <p:cBhvr>
                                        <p:cTn id="29" dur="400" fill="hold"/>
                                        <p:tgtEl>
                                          <p:spTgt spid="10"/>
                                        </p:tgtEl>
                                        <p:attrNameLst>
                                          <p:attrName>ppt_x</p:attrName>
                                        </p:attrNameLst>
                                      </p:cBhvr>
                                      <p:tavLst>
                                        <p:tav tm="0">
                                          <p:val>
                                            <p:strVal val="#ppt_x"/>
                                          </p:val>
                                        </p:tav>
                                        <p:tav tm="100000">
                                          <p:val>
                                            <p:strVal val="#ppt_x"/>
                                          </p:val>
                                        </p:tav>
                                      </p:tavLst>
                                    </p:anim>
                                    <p:anim calcmode="lin" valueType="num">
                                      <p:cBhvr>
                                        <p:cTn id="30" dur="400" fill="hold"/>
                                        <p:tgtEl>
                                          <p:spTgt spid="10"/>
                                        </p:tgtEl>
                                        <p:attrNameLst>
                                          <p:attrName>ppt_y</p:attrName>
                                        </p:attrNameLst>
                                      </p:cBhvr>
                                      <p:tavLst>
                                        <p:tav tm="0">
                                          <p:val>
                                            <p:strVal val="#ppt_y+0.31"/>
                                          </p:val>
                                        </p:tav>
                                        <p:tav tm="100000">
                                          <p:val>
                                            <p:strVal val="#ppt_y+0.31"/>
                                          </p:val>
                                        </p:tav>
                                      </p:tavLst>
                                    </p:anim>
                                    <p:anim calcmode="lin" valueType="num">
                                      <p:cBhvr>
                                        <p:cTn id="31" dur="600" decel="50000" fill="hold">
                                          <p:stCondLst>
                                            <p:cond delay="400"/>
                                          </p:stCondLst>
                                        </p:cTn>
                                        <p:tgtEl>
                                          <p:spTgt spid="10"/>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2" dur="600" decel="50000" fill="hold">
                                          <p:stCondLst>
                                            <p:cond delay="400"/>
                                          </p:stCondLst>
                                        </p:cTn>
                                        <p:tgtEl>
                                          <p:spTgt spid="10"/>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3" presetClass="entr" presetSubtype="0"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100"/>
                                        <p:tgtEl>
                                          <p:spTgt spid="5"/>
                                        </p:tgtEl>
                                      </p:cBhvr>
                                    </p:animEffect>
                                    <p:anim calcmode="lin" valueType="num">
                                      <p:cBhvr>
                                        <p:cTn id="38" dur="400" fill="hold"/>
                                        <p:tgtEl>
                                          <p:spTgt spid="5"/>
                                        </p:tgtEl>
                                        <p:attrNameLst>
                                          <p:attrName>ppt_x</p:attrName>
                                        </p:attrNameLst>
                                      </p:cBhvr>
                                      <p:tavLst>
                                        <p:tav tm="0">
                                          <p:val>
                                            <p:strVal val="#ppt_x"/>
                                          </p:val>
                                        </p:tav>
                                        <p:tav tm="100000">
                                          <p:val>
                                            <p:strVal val="#ppt_x"/>
                                          </p:val>
                                        </p:tav>
                                      </p:tavLst>
                                    </p:anim>
                                    <p:anim calcmode="lin" valueType="num">
                                      <p:cBhvr>
                                        <p:cTn id="39" dur="400" fill="hold"/>
                                        <p:tgtEl>
                                          <p:spTgt spid="5"/>
                                        </p:tgtEl>
                                        <p:attrNameLst>
                                          <p:attrName>ppt_y</p:attrName>
                                        </p:attrNameLst>
                                      </p:cBhvr>
                                      <p:tavLst>
                                        <p:tav tm="0">
                                          <p:val>
                                            <p:strVal val="#ppt_y+0.31"/>
                                          </p:val>
                                        </p:tav>
                                        <p:tav tm="100000">
                                          <p:val>
                                            <p:strVal val="#ppt_y+0.31"/>
                                          </p:val>
                                        </p:tav>
                                      </p:tavLst>
                                    </p:anim>
                                    <p:anim calcmode="lin" valueType="num">
                                      <p:cBhvr>
                                        <p:cTn id="40" dur="600" decel="50000" fill="hold">
                                          <p:stCondLst>
                                            <p:cond delay="400"/>
                                          </p:stCondLst>
                                        </p:cTn>
                                        <p:tgtEl>
                                          <p:spTgt spid="5"/>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41" dur="600" decel="50000" fill="hold">
                                          <p:stCondLst>
                                            <p:cond delay="400"/>
                                          </p:stCondLst>
                                        </p:cTn>
                                        <p:tgtEl>
                                          <p:spTgt spid="5"/>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6183D59-02C2-049B-8451-23764E714554}"/>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0000"/>
                    </a14:imgEffect>
                    <a14:imgEffect>
                      <a14:colorTemperature colorTemp="5900"/>
                    </a14:imgEffect>
                    <a14:imgEffect>
                      <a14:saturation sat="150000"/>
                    </a14:imgEffect>
                  </a14:imgLayer>
                </a14:imgProps>
              </a:ext>
            </a:extLst>
          </a:blip>
          <a:srcRect r="807"/>
          <a:stretch/>
        </p:blipFill>
        <p:spPr>
          <a:xfrm>
            <a:off x="0" y="8058"/>
            <a:ext cx="12192000" cy="6858000"/>
          </a:xfrm>
          <a:prstGeom prst="rect">
            <a:avLst/>
          </a:prstGeom>
        </p:spPr>
      </p:pic>
      <p:pic>
        <p:nvPicPr>
          <p:cNvPr id="10" name="Graphic 9">
            <a:extLst>
              <a:ext uri="{FF2B5EF4-FFF2-40B4-BE49-F238E27FC236}">
                <a16:creationId xmlns:a16="http://schemas.microsoft.com/office/drawing/2014/main" id="{5D6BBDF4-2372-0BFE-E466-316EAA899E31}"/>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511829" y="3429000"/>
            <a:ext cx="2846926" cy="1166463"/>
          </a:xfrm>
          <a:prstGeom prst="rect">
            <a:avLst/>
          </a:prstGeom>
        </p:spPr>
      </p:pic>
      <p:pic>
        <p:nvPicPr>
          <p:cNvPr id="11" name="Graphic 10">
            <a:extLst>
              <a:ext uri="{FF2B5EF4-FFF2-40B4-BE49-F238E27FC236}">
                <a16:creationId xmlns:a16="http://schemas.microsoft.com/office/drawing/2014/main" id="{9BAF0B99-C33E-BD3D-649F-8015E3590ECC}"/>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3711722" y="3848672"/>
            <a:ext cx="1123023" cy="702111"/>
          </a:xfrm>
          <a:prstGeom prst="rect">
            <a:avLst/>
          </a:prstGeom>
        </p:spPr>
      </p:pic>
      <p:pic>
        <p:nvPicPr>
          <p:cNvPr id="12" name="Graphic 11">
            <a:extLst>
              <a:ext uri="{FF2B5EF4-FFF2-40B4-BE49-F238E27FC236}">
                <a16:creationId xmlns:a16="http://schemas.microsoft.com/office/drawing/2014/main" id="{DF326B6B-A8F4-90E9-98CC-6041CCCF1277}"/>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2252445" y="1385845"/>
            <a:ext cx="2918553" cy="5411040"/>
          </a:xfrm>
          <a:prstGeom prst="rect">
            <a:avLst/>
          </a:prstGeom>
          <a:effectLst>
            <a:outerShdw blurRad="76200" dir="13500000" sy="23000" kx="1200000" algn="br" rotWithShape="0">
              <a:prstClr val="black">
                <a:alpha val="20000"/>
              </a:prstClr>
            </a:outerShdw>
          </a:effectLst>
        </p:spPr>
      </p:pic>
      <p:pic>
        <p:nvPicPr>
          <p:cNvPr id="2" name="Picture 1">
            <a:extLst>
              <a:ext uri="{FF2B5EF4-FFF2-40B4-BE49-F238E27FC236}">
                <a16:creationId xmlns:a16="http://schemas.microsoft.com/office/drawing/2014/main" id="{262DAFE2-0035-3EF1-5074-4E5871D1C13A}"/>
              </a:ext>
            </a:extLst>
          </p:cNvPr>
          <p:cNvPicPr>
            <a:picLocks noChangeAspect="1"/>
          </p:cNvPicPr>
          <p:nvPr/>
        </p:nvPicPr>
        <p:blipFill>
          <a:blip r:embed="rId7"/>
          <a:stretch>
            <a:fillRect/>
          </a:stretch>
        </p:blipFill>
        <p:spPr>
          <a:xfrm>
            <a:off x="5465571" y="1494198"/>
            <a:ext cx="5870957" cy="1926503"/>
          </a:xfrm>
          <a:prstGeom prst="rect">
            <a:avLst/>
          </a:prstGeom>
        </p:spPr>
      </p:pic>
    </p:spTree>
    <p:extLst>
      <p:ext uri="{BB962C8B-B14F-4D97-AF65-F5344CB8AC3E}">
        <p14:creationId xmlns:p14="http://schemas.microsoft.com/office/powerpoint/2010/main" val="410388663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5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65000">
                                          <p:cBhvr additive="base">
                                            <p:cTn id="7" dur="1000" fill="hold"/>
                                            <p:tgtEl>
                                              <p:spTgt spid="12"/>
                                            </p:tgtEl>
                                            <p:attrNameLst>
                                              <p:attrName>ppt_x</p:attrName>
                                            </p:attrNameLst>
                                          </p:cBhvr>
                                          <p:tavLst>
                                            <p:tav tm="0">
                                              <p:val>
                                                <p:strVal val="0-#ppt_w/2"/>
                                              </p:val>
                                            </p:tav>
                                            <p:tav tm="100000">
                                              <p:val>
                                                <p:strVal val="#ppt_x"/>
                                              </p:val>
                                            </p:tav>
                                          </p:tavLst>
                                        </p:anim>
                                        <p:anim calcmode="lin" valueType="num" p14:bounceEnd="65000">
                                          <p:cBhvr additive="base">
                                            <p:cTn id="8" dur="10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0-#ppt_w/2"/>
                                              </p:val>
                                            </p:tav>
                                            <p:tav tm="100000">
                                              <p:val>
                                                <p:strVal val="#ppt_x"/>
                                              </p:val>
                                            </p:tav>
                                          </p:tavLst>
                                        </p:anim>
                                        <p:anim calcmode="lin" valueType="num">
                                          <p:cBhvr additive="base">
                                            <p:cTn id="8" dur="10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clipart&#10;&#10;Description automatically generated">
            <a:extLst>
              <a:ext uri="{FF2B5EF4-FFF2-40B4-BE49-F238E27FC236}">
                <a16:creationId xmlns:a16="http://schemas.microsoft.com/office/drawing/2014/main" id="{AC6D1AA0-DE35-CB59-5401-390CD4784E9D}"/>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foregroundMark x1="45343" y1="85726" x2="44470" y2="83502"/>
                        <a14:foregroundMark x1="53558" y1="86171" x2="53396" y2="83947"/>
                      </a14:backgroundRemoval>
                    </a14:imgEffect>
                  </a14:imgLayer>
                </a14:imgProps>
              </a:ext>
              <a:ext uri="{28A0092B-C50C-407E-A947-70E740481C1C}">
                <a14:useLocalDpi xmlns:a14="http://schemas.microsoft.com/office/drawing/2010/main" val="0"/>
              </a:ext>
            </a:extLst>
          </a:blip>
          <a:stretch>
            <a:fillRect/>
          </a:stretch>
        </p:blipFill>
        <p:spPr>
          <a:xfrm>
            <a:off x="7996705" y="2774023"/>
            <a:ext cx="5594201" cy="4475146"/>
          </a:xfrm>
          <a:prstGeom prst="rect">
            <a:avLst/>
          </a:prstGeom>
        </p:spPr>
      </p:pic>
      <p:pic>
        <p:nvPicPr>
          <p:cNvPr id="7" name="Picture 23">
            <a:extLst>
              <a:ext uri="{FF2B5EF4-FFF2-40B4-BE49-F238E27FC236}">
                <a16:creationId xmlns:a16="http://schemas.microsoft.com/office/drawing/2014/main" id="{E5FB2B7B-0FB8-A3F1-370D-C620980F07FF}"/>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428109" y="1273996"/>
            <a:ext cx="7583764" cy="3801438"/>
          </a:xfrm>
          <a:prstGeom prst="rect">
            <a:avLst/>
          </a:prstGeom>
        </p:spPr>
      </p:pic>
      <p:sp>
        <p:nvSpPr>
          <p:cNvPr id="8" name="TextBox 7">
            <a:extLst>
              <a:ext uri="{FF2B5EF4-FFF2-40B4-BE49-F238E27FC236}">
                <a16:creationId xmlns:a16="http://schemas.microsoft.com/office/drawing/2014/main" id="{FEEA1E2B-4EC1-5113-D4EB-8FF2F5CF8161}"/>
              </a:ext>
            </a:extLst>
          </p:cNvPr>
          <p:cNvSpPr txBox="1"/>
          <p:nvPr/>
        </p:nvSpPr>
        <p:spPr>
          <a:xfrm>
            <a:off x="1583326" y="1652468"/>
            <a:ext cx="7273330" cy="135421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Hoạt</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động</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1.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Nhận</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diện</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những</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hành</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vi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xâm</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hại</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trẻ</a:t>
            </a:r>
            <a:r>
              <a:rPr kumimoji="0" lang="en-US" sz="4400" b="1" i="0"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em</a:t>
            </a:r>
            <a:endPar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6783573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17">
            <a:extLst>
              <a:ext uri="{FF2B5EF4-FFF2-40B4-BE49-F238E27FC236}">
                <a16:creationId xmlns:a16="http://schemas.microsoft.com/office/drawing/2014/main" id="{B9DD474D-7516-4C04-8A33-A7BE544131AB}"/>
              </a:ext>
            </a:extLst>
          </p:cNvPr>
          <p:cNvSpPr/>
          <p:nvPr userDrawn="1"/>
        </p:nvSpPr>
        <p:spPr>
          <a:xfrm>
            <a:off x="447040" y="426720"/>
            <a:ext cx="11298555" cy="6004560"/>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字魂64号-萌趣软糖体"/>
              <a:cs typeface="+mn-cs"/>
            </a:endParaRPr>
          </a:p>
        </p:txBody>
      </p:sp>
      <p:sp>
        <p:nvSpPr>
          <p:cNvPr id="6" name="Rectangle: Rounded Corners 5">
            <a:extLst>
              <a:ext uri="{FF2B5EF4-FFF2-40B4-BE49-F238E27FC236}">
                <a16:creationId xmlns:a16="http://schemas.microsoft.com/office/drawing/2014/main" id="{07D4B82A-80FF-9E79-9C58-2D529973392E}"/>
              </a:ext>
            </a:extLst>
          </p:cNvPr>
          <p:cNvSpPr/>
          <p:nvPr/>
        </p:nvSpPr>
        <p:spPr>
          <a:xfrm>
            <a:off x="1275907" y="173599"/>
            <a:ext cx="9994605" cy="977107"/>
          </a:xfrm>
          <a:prstGeom prst="roundRect">
            <a:avLst/>
          </a:prstGeom>
          <a:solidFill>
            <a:schemeClr val="accent4">
              <a:lumMod val="20000"/>
              <a:lumOff val="80000"/>
            </a:schemeClr>
          </a:solidFill>
          <a:ln w="12700" cap="flat" cmpd="sng" algn="ctr">
            <a:solidFill>
              <a:schemeClr val="accent1"/>
            </a:solidFill>
            <a:prstDash val="solid"/>
            <a:miter lim="800000"/>
          </a:ln>
          <a:effectLst/>
        </p:spPr>
        <p:txBody>
          <a:bodyPr rtlCol="0" anchor="ctr"/>
          <a:lstStyle/>
          <a:p>
            <a:pPr marL="0" marR="0" lvl="0" indent="0" algn="ctr" defTabSz="914411"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w="0"/>
                <a:solidFill>
                  <a:srgbClr val="002060"/>
                </a:solidFill>
                <a:effectLst>
                  <a:outerShdw blurRad="38100" dist="25400" dir="5400000" algn="ctr" rotWithShape="0">
                    <a:srgbClr val="6E747A">
                      <a:alpha val="43000"/>
                    </a:srgbClr>
                  </a:outerShdw>
                </a:effectLst>
                <a:uLnTx/>
                <a:uFillTx/>
                <a:latin typeface="Times New Roman" panose="02020603050405020304" pitchFamily="18" charset="0"/>
                <a:ea typeface="宋体"/>
                <a:cs typeface="Times New Roman" panose="02020603050405020304" pitchFamily="18" charset="0"/>
              </a:rPr>
              <a:t>Quan </a:t>
            </a:r>
            <a:r>
              <a:rPr kumimoji="0" lang="en-US" sz="3600" b="1" i="0" u="none" strike="noStrike" kern="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Times New Roman" panose="02020603050405020304" pitchFamily="18" charset="0"/>
                <a:ea typeface="宋体"/>
                <a:cs typeface="Times New Roman" panose="02020603050405020304" pitchFamily="18" charset="0"/>
              </a:rPr>
              <a:t>sát</a:t>
            </a:r>
            <a:r>
              <a:rPr kumimoji="0" lang="en-US" sz="3600" b="1" i="0" u="none" strike="noStrike" kern="0" cap="none" spc="0" normalizeH="0" noProof="0" dirty="0">
                <a:ln w="0"/>
                <a:solidFill>
                  <a:srgbClr val="002060"/>
                </a:solidFill>
                <a:effectLst>
                  <a:outerShdw blurRad="38100" dist="25400" dir="5400000" algn="ctr" rotWithShape="0">
                    <a:srgbClr val="6E747A">
                      <a:alpha val="43000"/>
                    </a:srgbClr>
                  </a:outerShdw>
                </a:effectLst>
                <a:uLnTx/>
                <a:uFillTx/>
                <a:latin typeface="Times New Roman" panose="02020603050405020304" pitchFamily="18" charset="0"/>
                <a:ea typeface="宋体"/>
                <a:cs typeface="Times New Roman" panose="02020603050405020304" pitchFamily="18" charset="0"/>
              </a:rPr>
              <a:t> </a:t>
            </a:r>
            <a:r>
              <a:rPr lang="en-US" sz="3600" b="1" kern="0" dirty="0" err="1">
                <a:ln w="0"/>
                <a:solidFill>
                  <a:srgbClr val="002060"/>
                </a:solidFill>
                <a:effectLst>
                  <a:outerShdw blurRad="38100" dist="25400" dir="5400000" algn="ctr" rotWithShape="0">
                    <a:srgbClr val="6E747A">
                      <a:alpha val="43000"/>
                    </a:srgbClr>
                  </a:outerShdw>
                </a:effectLst>
                <a:latin typeface="Times New Roman" panose="02020603050405020304" pitchFamily="18" charset="0"/>
                <a:ea typeface="宋体"/>
                <a:cs typeface="Times New Roman" panose="02020603050405020304" pitchFamily="18" charset="0"/>
              </a:rPr>
              <a:t>hình</a:t>
            </a:r>
            <a:r>
              <a:rPr lang="en-US" sz="3600" b="1" kern="0" dirty="0">
                <a:ln w="0"/>
                <a:solidFill>
                  <a:srgbClr val="002060"/>
                </a:solidFill>
                <a:effectLst>
                  <a:outerShdw blurRad="38100" dist="25400" dir="5400000" algn="ctr" rotWithShape="0">
                    <a:srgbClr val="6E747A">
                      <a:alpha val="43000"/>
                    </a:srgbClr>
                  </a:outerShdw>
                </a:effectLst>
                <a:latin typeface="Times New Roman" panose="02020603050405020304" pitchFamily="18" charset="0"/>
                <a:ea typeface="宋体"/>
                <a:cs typeface="Times New Roman" panose="02020603050405020304" pitchFamily="18" charset="0"/>
              </a:rPr>
              <a:t> </a:t>
            </a:r>
            <a:r>
              <a:rPr lang="en-US" sz="3600" b="1" kern="0" dirty="0" err="1">
                <a:ln w="0"/>
                <a:solidFill>
                  <a:srgbClr val="002060"/>
                </a:solidFill>
                <a:effectLst>
                  <a:outerShdw blurRad="38100" dist="25400" dir="5400000" algn="ctr" rotWithShape="0">
                    <a:srgbClr val="6E747A">
                      <a:alpha val="43000"/>
                    </a:srgbClr>
                  </a:outerShdw>
                </a:effectLst>
                <a:latin typeface="Times New Roman" panose="02020603050405020304" pitchFamily="18" charset="0"/>
                <a:ea typeface="宋体"/>
                <a:cs typeface="Times New Roman" panose="02020603050405020304" pitchFamily="18" charset="0"/>
              </a:rPr>
              <a:t>ảnh</a:t>
            </a:r>
            <a:r>
              <a:rPr lang="en-US" sz="3600" b="1" kern="0" dirty="0">
                <a:ln w="0"/>
                <a:solidFill>
                  <a:srgbClr val="002060"/>
                </a:solidFill>
                <a:effectLst>
                  <a:outerShdw blurRad="38100" dist="25400" dir="5400000" algn="ctr" rotWithShape="0">
                    <a:srgbClr val="6E747A">
                      <a:alpha val="43000"/>
                    </a:srgbClr>
                  </a:outerShdw>
                </a:effectLst>
                <a:latin typeface="Times New Roman" panose="02020603050405020304" pitchFamily="18" charset="0"/>
                <a:ea typeface="宋体"/>
                <a:cs typeface="Times New Roman" panose="02020603050405020304" pitchFamily="18" charset="0"/>
              </a:rPr>
              <a:t> </a:t>
            </a:r>
            <a:r>
              <a:rPr lang="en-US" sz="3600" b="1" kern="0" dirty="0" err="1">
                <a:ln w="0"/>
                <a:solidFill>
                  <a:srgbClr val="002060"/>
                </a:solidFill>
                <a:effectLst>
                  <a:outerShdw blurRad="38100" dist="25400" dir="5400000" algn="ctr" rotWithShape="0">
                    <a:srgbClr val="6E747A">
                      <a:alpha val="43000"/>
                    </a:srgbClr>
                  </a:outerShdw>
                </a:effectLst>
                <a:latin typeface="Times New Roman" panose="02020603050405020304" pitchFamily="18" charset="0"/>
                <a:ea typeface="宋体"/>
                <a:cs typeface="Times New Roman" panose="02020603050405020304" pitchFamily="18" charset="0"/>
              </a:rPr>
              <a:t>và</a:t>
            </a:r>
            <a:r>
              <a:rPr lang="en-US" sz="3600" b="1" kern="0" dirty="0">
                <a:ln w="0"/>
                <a:solidFill>
                  <a:srgbClr val="002060"/>
                </a:solidFill>
                <a:effectLst>
                  <a:outerShdw blurRad="38100" dist="25400" dir="5400000" algn="ctr" rotWithShape="0">
                    <a:srgbClr val="6E747A">
                      <a:alpha val="43000"/>
                    </a:srgbClr>
                  </a:outerShdw>
                </a:effectLst>
                <a:latin typeface="Times New Roman" panose="02020603050405020304" pitchFamily="18" charset="0"/>
                <a:ea typeface="宋体"/>
                <a:cs typeface="Times New Roman" panose="02020603050405020304" pitchFamily="18" charset="0"/>
              </a:rPr>
              <a:t> </a:t>
            </a:r>
            <a:r>
              <a:rPr lang="en-US" sz="3600" b="1" kern="0" dirty="0" err="1">
                <a:ln w="0"/>
                <a:solidFill>
                  <a:srgbClr val="002060"/>
                </a:solidFill>
                <a:effectLst>
                  <a:outerShdw blurRad="38100" dist="25400" dir="5400000" algn="ctr" rotWithShape="0">
                    <a:srgbClr val="6E747A">
                      <a:alpha val="43000"/>
                    </a:srgbClr>
                  </a:outerShdw>
                </a:effectLst>
                <a:latin typeface="Times New Roman" panose="02020603050405020304" pitchFamily="18" charset="0"/>
                <a:ea typeface="宋体"/>
                <a:cs typeface="Times New Roman" panose="02020603050405020304" pitchFamily="18" charset="0"/>
              </a:rPr>
              <a:t>mô</a:t>
            </a:r>
            <a:r>
              <a:rPr lang="en-US" sz="3600" b="1" kern="0" dirty="0">
                <a:ln w="0"/>
                <a:solidFill>
                  <a:srgbClr val="002060"/>
                </a:solidFill>
                <a:effectLst>
                  <a:outerShdw blurRad="38100" dist="25400" dir="5400000" algn="ctr" rotWithShape="0">
                    <a:srgbClr val="6E747A">
                      <a:alpha val="43000"/>
                    </a:srgbClr>
                  </a:outerShdw>
                </a:effectLst>
                <a:latin typeface="Times New Roman" panose="02020603050405020304" pitchFamily="18" charset="0"/>
                <a:ea typeface="宋体"/>
                <a:cs typeface="Times New Roman" panose="02020603050405020304" pitchFamily="18" charset="0"/>
              </a:rPr>
              <a:t> </a:t>
            </a:r>
            <a:r>
              <a:rPr lang="en-US" sz="3600" b="1" kern="0" dirty="0" err="1">
                <a:ln w="0"/>
                <a:solidFill>
                  <a:srgbClr val="002060"/>
                </a:solidFill>
                <a:effectLst>
                  <a:outerShdw blurRad="38100" dist="25400" dir="5400000" algn="ctr" rotWithShape="0">
                    <a:srgbClr val="6E747A">
                      <a:alpha val="43000"/>
                    </a:srgbClr>
                  </a:outerShdw>
                </a:effectLst>
                <a:latin typeface="Times New Roman" panose="02020603050405020304" pitchFamily="18" charset="0"/>
                <a:ea typeface="宋体"/>
                <a:cs typeface="Times New Roman" panose="02020603050405020304" pitchFamily="18" charset="0"/>
              </a:rPr>
              <a:t>tả</a:t>
            </a:r>
            <a:r>
              <a:rPr lang="en-US" sz="3600" b="1" kern="0" dirty="0">
                <a:ln w="0"/>
                <a:solidFill>
                  <a:srgbClr val="002060"/>
                </a:solidFill>
                <a:effectLst>
                  <a:outerShdw blurRad="38100" dist="25400" dir="5400000" algn="ctr" rotWithShape="0">
                    <a:srgbClr val="6E747A">
                      <a:alpha val="43000"/>
                    </a:srgbClr>
                  </a:outerShdw>
                </a:effectLst>
                <a:latin typeface="Times New Roman" panose="02020603050405020304" pitchFamily="18" charset="0"/>
                <a:ea typeface="宋体"/>
                <a:cs typeface="Times New Roman" panose="02020603050405020304" pitchFamily="18" charset="0"/>
              </a:rPr>
              <a:t> </a:t>
            </a:r>
            <a:r>
              <a:rPr lang="en-US" sz="3600" b="1" kern="0" dirty="0" err="1">
                <a:ln w="0"/>
                <a:solidFill>
                  <a:srgbClr val="002060"/>
                </a:solidFill>
                <a:effectLst>
                  <a:outerShdw blurRad="38100" dist="25400" dir="5400000" algn="ctr" rotWithShape="0">
                    <a:srgbClr val="6E747A">
                      <a:alpha val="43000"/>
                    </a:srgbClr>
                  </a:outerShdw>
                </a:effectLst>
                <a:latin typeface="Times New Roman" panose="02020603050405020304" pitchFamily="18" charset="0"/>
                <a:ea typeface="宋体"/>
                <a:cs typeface="Times New Roman" panose="02020603050405020304" pitchFamily="18" charset="0"/>
              </a:rPr>
              <a:t>sự</a:t>
            </a:r>
            <a:r>
              <a:rPr lang="en-US" sz="3600" b="1" kern="0" dirty="0">
                <a:ln w="0"/>
                <a:solidFill>
                  <a:srgbClr val="002060"/>
                </a:solidFill>
                <a:effectLst>
                  <a:outerShdw blurRad="38100" dist="25400" dir="5400000" algn="ctr" rotWithShape="0">
                    <a:srgbClr val="6E747A">
                      <a:alpha val="43000"/>
                    </a:srgbClr>
                  </a:outerShdw>
                </a:effectLst>
                <a:latin typeface="Times New Roman" panose="02020603050405020304" pitchFamily="18" charset="0"/>
                <a:ea typeface="宋体"/>
                <a:cs typeface="Times New Roman" panose="02020603050405020304" pitchFamily="18" charset="0"/>
              </a:rPr>
              <a:t> </a:t>
            </a:r>
            <a:r>
              <a:rPr lang="en-US" sz="3600" b="1" kern="0" dirty="0" err="1">
                <a:ln w="0"/>
                <a:solidFill>
                  <a:srgbClr val="002060"/>
                </a:solidFill>
                <a:effectLst>
                  <a:outerShdw blurRad="38100" dist="25400" dir="5400000" algn="ctr" rotWithShape="0">
                    <a:srgbClr val="6E747A">
                      <a:alpha val="43000"/>
                    </a:srgbClr>
                  </a:outerShdw>
                </a:effectLst>
                <a:latin typeface="Times New Roman" panose="02020603050405020304" pitchFamily="18" charset="0"/>
                <a:ea typeface="宋体"/>
                <a:cs typeface="Times New Roman" panose="02020603050405020304" pitchFamily="18" charset="0"/>
              </a:rPr>
              <a:t>việc</a:t>
            </a:r>
            <a:r>
              <a:rPr lang="en-US" sz="3600" b="1" kern="0" dirty="0">
                <a:ln w="0"/>
                <a:solidFill>
                  <a:srgbClr val="002060"/>
                </a:solidFill>
                <a:effectLst>
                  <a:outerShdw blurRad="38100" dist="25400" dir="5400000" algn="ctr" rotWithShape="0">
                    <a:srgbClr val="6E747A">
                      <a:alpha val="43000"/>
                    </a:srgbClr>
                  </a:outerShdw>
                </a:effectLst>
                <a:latin typeface="Times New Roman" panose="02020603050405020304" pitchFamily="18" charset="0"/>
                <a:ea typeface="宋体"/>
                <a:cs typeface="Times New Roman" panose="02020603050405020304" pitchFamily="18" charset="0"/>
              </a:rPr>
              <a:t> </a:t>
            </a:r>
            <a:r>
              <a:rPr lang="en-US" sz="3600" b="1" kern="0" dirty="0" err="1">
                <a:ln w="0"/>
                <a:solidFill>
                  <a:srgbClr val="002060"/>
                </a:solidFill>
                <a:effectLst>
                  <a:outerShdw blurRad="38100" dist="25400" dir="5400000" algn="ctr" rotWithShape="0">
                    <a:srgbClr val="6E747A">
                      <a:alpha val="43000"/>
                    </a:srgbClr>
                  </a:outerShdw>
                </a:effectLst>
                <a:latin typeface="Times New Roman" panose="02020603050405020304" pitchFamily="18" charset="0"/>
                <a:ea typeface="宋体"/>
                <a:cs typeface="Times New Roman" panose="02020603050405020304" pitchFamily="18" charset="0"/>
              </a:rPr>
              <a:t>được</a:t>
            </a:r>
            <a:r>
              <a:rPr lang="en-US" sz="3600" b="1" kern="0" dirty="0">
                <a:ln w="0"/>
                <a:solidFill>
                  <a:srgbClr val="002060"/>
                </a:solidFill>
                <a:effectLst>
                  <a:outerShdw blurRad="38100" dist="25400" dir="5400000" algn="ctr" rotWithShape="0">
                    <a:srgbClr val="6E747A">
                      <a:alpha val="43000"/>
                    </a:srgbClr>
                  </a:outerShdw>
                </a:effectLst>
                <a:latin typeface="Times New Roman" panose="02020603050405020304" pitchFamily="18" charset="0"/>
                <a:ea typeface="宋体"/>
                <a:cs typeface="Times New Roman" panose="02020603050405020304" pitchFamily="18" charset="0"/>
              </a:rPr>
              <a:t> </a:t>
            </a:r>
            <a:r>
              <a:rPr lang="en-US" sz="3600" b="1" kern="0" dirty="0" err="1">
                <a:ln w="0"/>
                <a:solidFill>
                  <a:srgbClr val="002060"/>
                </a:solidFill>
                <a:effectLst>
                  <a:outerShdw blurRad="38100" dist="25400" dir="5400000" algn="ctr" rotWithShape="0">
                    <a:srgbClr val="6E747A">
                      <a:alpha val="43000"/>
                    </a:srgbClr>
                  </a:outerShdw>
                </a:effectLst>
                <a:latin typeface="Times New Roman" panose="02020603050405020304" pitchFamily="18" charset="0"/>
                <a:ea typeface="宋体"/>
                <a:cs typeface="Times New Roman" panose="02020603050405020304" pitchFamily="18" charset="0"/>
              </a:rPr>
              <a:t>thể</a:t>
            </a:r>
            <a:r>
              <a:rPr lang="en-US" sz="3600" b="1" kern="0" dirty="0">
                <a:ln w="0"/>
                <a:solidFill>
                  <a:srgbClr val="002060"/>
                </a:solidFill>
                <a:effectLst>
                  <a:outerShdw blurRad="38100" dist="25400" dir="5400000" algn="ctr" rotWithShape="0">
                    <a:srgbClr val="6E747A">
                      <a:alpha val="43000"/>
                    </a:srgbClr>
                  </a:outerShdw>
                </a:effectLst>
                <a:latin typeface="Times New Roman" panose="02020603050405020304" pitchFamily="18" charset="0"/>
                <a:ea typeface="宋体"/>
                <a:cs typeface="Times New Roman" panose="02020603050405020304" pitchFamily="18" charset="0"/>
              </a:rPr>
              <a:t> </a:t>
            </a:r>
            <a:r>
              <a:rPr lang="en-US" sz="3600" b="1" kern="0" dirty="0" err="1">
                <a:ln w="0"/>
                <a:solidFill>
                  <a:srgbClr val="002060"/>
                </a:solidFill>
                <a:effectLst>
                  <a:outerShdw blurRad="38100" dist="25400" dir="5400000" algn="ctr" rotWithShape="0">
                    <a:srgbClr val="6E747A">
                      <a:alpha val="43000"/>
                    </a:srgbClr>
                  </a:outerShdw>
                </a:effectLst>
                <a:latin typeface="Times New Roman" panose="02020603050405020304" pitchFamily="18" charset="0"/>
                <a:ea typeface="宋体"/>
                <a:cs typeface="Times New Roman" panose="02020603050405020304" pitchFamily="18" charset="0"/>
              </a:rPr>
              <a:t>hiện</a:t>
            </a:r>
            <a:r>
              <a:rPr lang="en-US" sz="3600" b="1" kern="0" dirty="0">
                <a:ln w="0"/>
                <a:solidFill>
                  <a:srgbClr val="002060"/>
                </a:solidFill>
                <a:effectLst>
                  <a:outerShdw blurRad="38100" dist="25400" dir="5400000" algn="ctr" rotWithShape="0">
                    <a:srgbClr val="6E747A">
                      <a:alpha val="43000"/>
                    </a:srgbClr>
                  </a:outerShdw>
                </a:effectLst>
                <a:latin typeface="Times New Roman" panose="02020603050405020304" pitchFamily="18" charset="0"/>
                <a:ea typeface="宋体"/>
                <a:cs typeface="Times New Roman" panose="02020603050405020304" pitchFamily="18" charset="0"/>
              </a:rPr>
              <a:t> </a:t>
            </a:r>
            <a:r>
              <a:rPr lang="en-US" sz="3600" b="1" kern="0" dirty="0" err="1">
                <a:ln w="0"/>
                <a:solidFill>
                  <a:srgbClr val="002060"/>
                </a:solidFill>
                <a:effectLst>
                  <a:outerShdw blurRad="38100" dist="25400" dir="5400000" algn="ctr" rotWithShape="0">
                    <a:srgbClr val="6E747A">
                      <a:alpha val="43000"/>
                    </a:srgbClr>
                  </a:outerShdw>
                </a:effectLst>
                <a:latin typeface="Times New Roman" panose="02020603050405020304" pitchFamily="18" charset="0"/>
                <a:ea typeface="宋体"/>
                <a:cs typeface="Times New Roman" panose="02020603050405020304" pitchFamily="18" charset="0"/>
              </a:rPr>
              <a:t>trong</a:t>
            </a:r>
            <a:r>
              <a:rPr lang="en-US" sz="3600" b="1" kern="0" dirty="0">
                <a:ln w="0"/>
                <a:solidFill>
                  <a:srgbClr val="002060"/>
                </a:solidFill>
                <a:effectLst>
                  <a:outerShdw blurRad="38100" dist="25400" dir="5400000" algn="ctr" rotWithShape="0">
                    <a:srgbClr val="6E747A">
                      <a:alpha val="43000"/>
                    </a:srgbClr>
                  </a:outerShdw>
                </a:effectLst>
                <a:latin typeface="Times New Roman" panose="02020603050405020304" pitchFamily="18" charset="0"/>
                <a:ea typeface="宋体"/>
                <a:cs typeface="Times New Roman" panose="02020603050405020304" pitchFamily="18" charset="0"/>
              </a:rPr>
              <a:t> </a:t>
            </a:r>
            <a:r>
              <a:rPr lang="en-US" sz="3600" b="1" kern="0" dirty="0" err="1">
                <a:ln w="0"/>
                <a:solidFill>
                  <a:srgbClr val="002060"/>
                </a:solidFill>
                <a:effectLst>
                  <a:outerShdw blurRad="38100" dist="25400" dir="5400000" algn="ctr" rotWithShape="0">
                    <a:srgbClr val="6E747A">
                      <a:alpha val="43000"/>
                    </a:srgbClr>
                  </a:outerShdw>
                </a:effectLst>
                <a:latin typeface="Times New Roman" panose="02020603050405020304" pitchFamily="18" charset="0"/>
                <a:ea typeface="宋体"/>
                <a:cs typeface="Times New Roman" panose="02020603050405020304" pitchFamily="18" charset="0"/>
              </a:rPr>
              <a:t>tranh</a:t>
            </a:r>
            <a:endParaRPr kumimoji="0" lang="vi-VN" sz="3600" b="1" i="0" u="none" strike="noStrike" kern="0" cap="none" spc="0" normalizeH="0" baseline="0" noProof="0" dirty="0">
              <a:ln w="0"/>
              <a:solidFill>
                <a:srgbClr val="002060"/>
              </a:solidFill>
              <a:effectLst>
                <a:outerShdw blurRad="38100" dist="25400" dir="5400000" algn="ctr" rotWithShape="0">
                  <a:srgbClr val="6E747A">
                    <a:alpha val="43000"/>
                  </a:srgbClr>
                </a:outerShdw>
              </a:effectLst>
              <a:uLnTx/>
              <a:uFillTx/>
              <a:latin typeface="Times New Roman" panose="02020603050405020304" pitchFamily="18" charset="0"/>
              <a:ea typeface="宋体"/>
              <a:cs typeface="Times New Roman" panose="02020603050405020304" pitchFamily="18" charset="0"/>
            </a:endParaRPr>
          </a:p>
        </p:txBody>
      </p:sp>
      <p:pic>
        <p:nvPicPr>
          <p:cNvPr id="8" name="Picture 7">
            <a:extLst>
              <a:ext uri="{FF2B5EF4-FFF2-40B4-BE49-F238E27FC236}">
                <a16:creationId xmlns:a16="http://schemas.microsoft.com/office/drawing/2014/main" id="{4BF345A4-9BB5-7C9F-0F27-574E81B99DD7}"/>
              </a:ext>
            </a:extLst>
          </p:cNvPr>
          <p:cNvPicPr>
            <a:picLocks noChangeAspect="1"/>
          </p:cNvPicPr>
          <p:nvPr/>
        </p:nvPicPr>
        <p:blipFill>
          <a:blip r:embed="rId2"/>
          <a:stretch>
            <a:fillRect/>
          </a:stretch>
        </p:blipFill>
        <p:spPr>
          <a:xfrm>
            <a:off x="7865877" y="1498968"/>
            <a:ext cx="3467002" cy="2339385"/>
          </a:xfrm>
          <a:prstGeom prst="rect">
            <a:avLst/>
          </a:prstGeom>
        </p:spPr>
      </p:pic>
      <p:pic>
        <p:nvPicPr>
          <p:cNvPr id="10" name="Picture 9">
            <a:extLst>
              <a:ext uri="{FF2B5EF4-FFF2-40B4-BE49-F238E27FC236}">
                <a16:creationId xmlns:a16="http://schemas.microsoft.com/office/drawing/2014/main" id="{A5130BF9-9994-B489-61FF-DC4FA3C9F914}"/>
              </a:ext>
            </a:extLst>
          </p:cNvPr>
          <p:cNvPicPr>
            <a:picLocks noChangeAspect="1"/>
          </p:cNvPicPr>
          <p:nvPr/>
        </p:nvPicPr>
        <p:blipFill>
          <a:blip r:embed="rId3"/>
          <a:stretch>
            <a:fillRect/>
          </a:stretch>
        </p:blipFill>
        <p:spPr>
          <a:xfrm>
            <a:off x="837977" y="1482467"/>
            <a:ext cx="7093911" cy="2300952"/>
          </a:xfrm>
          <a:prstGeom prst="rect">
            <a:avLst/>
          </a:prstGeom>
        </p:spPr>
      </p:pic>
      <p:pic>
        <p:nvPicPr>
          <p:cNvPr id="12" name="Picture 11">
            <a:extLst>
              <a:ext uri="{FF2B5EF4-FFF2-40B4-BE49-F238E27FC236}">
                <a16:creationId xmlns:a16="http://schemas.microsoft.com/office/drawing/2014/main" id="{03F211C8-4F1A-6C8D-9682-9E0896FEF5B7}"/>
              </a:ext>
            </a:extLst>
          </p:cNvPr>
          <p:cNvPicPr>
            <a:picLocks noChangeAspect="1"/>
          </p:cNvPicPr>
          <p:nvPr/>
        </p:nvPicPr>
        <p:blipFill>
          <a:blip r:embed="rId4"/>
          <a:stretch>
            <a:fillRect/>
          </a:stretch>
        </p:blipFill>
        <p:spPr>
          <a:xfrm>
            <a:off x="793345" y="3839571"/>
            <a:ext cx="3504832" cy="2380475"/>
          </a:xfrm>
          <a:prstGeom prst="rect">
            <a:avLst/>
          </a:prstGeom>
        </p:spPr>
      </p:pic>
      <p:pic>
        <p:nvPicPr>
          <p:cNvPr id="14" name="Picture 13">
            <a:extLst>
              <a:ext uri="{FF2B5EF4-FFF2-40B4-BE49-F238E27FC236}">
                <a16:creationId xmlns:a16="http://schemas.microsoft.com/office/drawing/2014/main" id="{19A98E3E-E342-5BF8-7F70-9586036AEE6A}"/>
              </a:ext>
            </a:extLst>
          </p:cNvPr>
          <p:cNvPicPr>
            <a:picLocks noChangeAspect="1"/>
          </p:cNvPicPr>
          <p:nvPr/>
        </p:nvPicPr>
        <p:blipFill>
          <a:blip r:embed="rId5"/>
          <a:stretch>
            <a:fillRect/>
          </a:stretch>
        </p:blipFill>
        <p:spPr>
          <a:xfrm>
            <a:off x="4338085" y="3858724"/>
            <a:ext cx="7198242" cy="2238322"/>
          </a:xfrm>
          <a:prstGeom prst="rect">
            <a:avLst/>
          </a:prstGeom>
        </p:spPr>
      </p:pic>
    </p:spTree>
    <p:extLst>
      <p:ext uri="{BB962C8B-B14F-4D97-AF65-F5344CB8AC3E}">
        <p14:creationId xmlns:p14="http://schemas.microsoft.com/office/powerpoint/2010/main" val="152291891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par>
                                <p:cTn id="13" presetID="16" presetClass="entr" presetSubtype="21"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par>
                                <p:cTn id="16" presetID="16" presetClass="entr" presetSubtype="21"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barn(inVertical)">
                                      <p:cBhvr>
                                        <p:cTn id="18" dur="500"/>
                                        <p:tgtEl>
                                          <p:spTgt spid="14"/>
                                        </p:tgtEl>
                                      </p:cBhvr>
                                    </p:animEffect>
                                  </p:childTnLst>
                                </p:cTn>
                              </p:par>
                              <p:par>
                                <p:cTn id="19" presetID="16" presetClass="entr" presetSubtype="21"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barn(inVertical)">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17">
            <a:extLst>
              <a:ext uri="{FF2B5EF4-FFF2-40B4-BE49-F238E27FC236}">
                <a16:creationId xmlns:a16="http://schemas.microsoft.com/office/drawing/2014/main" id="{B9DD474D-7516-4C04-8A33-A7BE544131AB}"/>
              </a:ext>
            </a:extLst>
          </p:cNvPr>
          <p:cNvSpPr/>
          <p:nvPr userDrawn="1"/>
        </p:nvSpPr>
        <p:spPr>
          <a:xfrm>
            <a:off x="447040" y="426720"/>
            <a:ext cx="11298555" cy="6004560"/>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字魂64号-萌趣软糖体"/>
              <a:cs typeface="+mn-cs"/>
            </a:endParaRPr>
          </a:p>
        </p:txBody>
      </p:sp>
      <p:sp>
        <p:nvSpPr>
          <p:cNvPr id="6" name="Rectangle: Rounded Corners 5">
            <a:extLst>
              <a:ext uri="{FF2B5EF4-FFF2-40B4-BE49-F238E27FC236}">
                <a16:creationId xmlns:a16="http://schemas.microsoft.com/office/drawing/2014/main" id="{07D4B82A-80FF-9E79-9C58-2D529973392E}"/>
              </a:ext>
            </a:extLst>
          </p:cNvPr>
          <p:cNvSpPr/>
          <p:nvPr/>
        </p:nvSpPr>
        <p:spPr>
          <a:xfrm>
            <a:off x="1244010" y="769022"/>
            <a:ext cx="9994605" cy="1059778"/>
          </a:xfrm>
          <a:prstGeom prst="roundRect">
            <a:avLst/>
          </a:prstGeom>
          <a:solidFill>
            <a:schemeClr val="accent4">
              <a:lumMod val="20000"/>
              <a:lumOff val="80000"/>
            </a:schemeClr>
          </a:solidFill>
          <a:ln w="12700" cap="flat" cmpd="sng" algn="ctr">
            <a:solidFill>
              <a:schemeClr val="accent1"/>
            </a:solidFill>
            <a:prstDash val="solid"/>
            <a:miter lim="800000"/>
          </a:ln>
          <a:effectLst/>
        </p:spPr>
        <p:txBody>
          <a:bodyPr rtlCol="0" anchor="ctr"/>
          <a:lstStyle/>
          <a:p>
            <a:pPr lvl="0" algn="ctr" defTabSz="914411">
              <a:defRPr/>
            </a:pPr>
            <a:r>
              <a:rPr lang="vi-VN" sz="3600" b="1" kern="0" dirty="0">
                <a:ln w="0"/>
                <a:solidFill>
                  <a:srgbClr val="002060"/>
                </a:solidFill>
                <a:effectLst>
                  <a:outerShdw blurRad="38100" dist="25400" dir="5400000" algn="ctr" rotWithShape="0">
                    <a:srgbClr val="6E747A">
                      <a:alpha val="43000"/>
                    </a:srgbClr>
                  </a:outerShdw>
                </a:effectLst>
                <a:latin typeface="Times New Roman" panose="02020603050405020304" pitchFamily="18" charset="0"/>
                <a:ea typeface="宋体"/>
                <a:cs typeface="Times New Roman" panose="02020603050405020304" pitchFamily="18" charset="0"/>
              </a:rPr>
              <a:t>Lựa chọn cụm từ chỉ hành vi làm tổn thương trẻ em cho phù hợp với từng hình ảnh</a:t>
            </a:r>
            <a:endParaRPr kumimoji="0" lang="vi-VN" sz="3600" b="1" i="0" u="none" strike="noStrike" kern="0" cap="none" spc="0" normalizeH="0" baseline="0" noProof="0" dirty="0">
              <a:ln w="0"/>
              <a:solidFill>
                <a:srgbClr val="002060"/>
              </a:solidFill>
              <a:effectLst>
                <a:outerShdw blurRad="38100" dist="25400" dir="5400000" algn="ctr" rotWithShape="0">
                  <a:srgbClr val="6E747A">
                    <a:alpha val="43000"/>
                  </a:srgbClr>
                </a:outerShdw>
              </a:effectLst>
              <a:uLnTx/>
              <a:uFillTx/>
              <a:latin typeface="Times New Roman" panose="02020603050405020304" pitchFamily="18" charset="0"/>
              <a:ea typeface="宋体"/>
              <a:cs typeface="Times New Roman" panose="02020603050405020304" pitchFamily="18" charset="0"/>
            </a:endParaRPr>
          </a:p>
        </p:txBody>
      </p:sp>
      <p:pic>
        <p:nvPicPr>
          <p:cNvPr id="4" name="Picture 3">
            <a:extLst>
              <a:ext uri="{FF2B5EF4-FFF2-40B4-BE49-F238E27FC236}">
                <a16:creationId xmlns:a16="http://schemas.microsoft.com/office/drawing/2014/main" id="{B2E617E2-50BE-2110-D638-257479C65C1A}"/>
              </a:ext>
            </a:extLst>
          </p:cNvPr>
          <p:cNvPicPr>
            <a:picLocks noChangeAspect="1"/>
          </p:cNvPicPr>
          <p:nvPr/>
        </p:nvPicPr>
        <p:blipFill>
          <a:blip r:embed="rId2"/>
          <a:stretch>
            <a:fillRect/>
          </a:stretch>
        </p:blipFill>
        <p:spPr>
          <a:xfrm>
            <a:off x="660769" y="2366741"/>
            <a:ext cx="11026994" cy="1981976"/>
          </a:xfrm>
          <a:prstGeom prst="rect">
            <a:avLst/>
          </a:prstGeom>
        </p:spPr>
      </p:pic>
    </p:spTree>
    <p:extLst>
      <p:ext uri="{BB962C8B-B14F-4D97-AF65-F5344CB8AC3E}">
        <p14:creationId xmlns:p14="http://schemas.microsoft.com/office/powerpoint/2010/main" val="45636221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13</TotalTime>
  <Words>792</Words>
  <Application>Microsoft Macintosh PowerPoint</Application>
  <PresentationFormat>Widescreen</PresentationFormat>
  <Paragraphs>66</Paragraphs>
  <Slides>40</Slides>
  <Notes>5</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40</vt:i4>
      </vt:variant>
    </vt:vector>
  </HeadingPairs>
  <TitlesOfParts>
    <vt:vector size="48" baseType="lpstr">
      <vt:lpstr>等线</vt:lpstr>
      <vt:lpstr>Arial</vt:lpstr>
      <vt:lpstr>Calibri</vt:lpstr>
      <vt:lpstr>Calibri Light</vt:lpstr>
      <vt:lpstr>Cambria</vt:lpstr>
      <vt:lpstr>Times New Roman</vt:lpstr>
      <vt:lpstr>思源黑体 CN Regular</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Macbook</dc:creator>
  <cp:lastModifiedBy>Microsoft Office User</cp:lastModifiedBy>
  <cp:revision>5</cp:revision>
  <dcterms:created xsi:type="dcterms:W3CDTF">2026-04-11T11:40:04Z</dcterms:created>
  <dcterms:modified xsi:type="dcterms:W3CDTF">2026-04-11T13:50:15Z</dcterms:modified>
</cp:coreProperties>
</file>