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28" r:id="rId2"/>
    <p:sldId id="357" r:id="rId3"/>
    <p:sldId id="358" r:id="rId4"/>
    <p:sldId id="334" r:id="rId5"/>
    <p:sldId id="335" r:id="rId6"/>
    <p:sldId id="316" r:id="rId7"/>
    <p:sldId id="339" r:id="rId8"/>
    <p:sldId id="341" r:id="rId9"/>
    <p:sldId id="359" r:id="rId10"/>
    <p:sldId id="360" r:id="rId11"/>
    <p:sldId id="361" r:id="rId12"/>
    <p:sldId id="346" r:id="rId13"/>
    <p:sldId id="362" r:id="rId14"/>
    <p:sldId id="363" r:id="rId15"/>
    <p:sldId id="364" r:id="rId16"/>
    <p:sldId id="365" r:id="rId17"/>
    <p:sldId id="278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672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01608-B326-4DA3-9EE6-FD74C7A3A1CB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E3C88-1C8B-4C19-A23E-D27B013A75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5383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112c29bf982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112c29bf982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94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129b41d3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129b41d3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112c29bf982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112c29bf982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108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112c29bf982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112c29bf982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782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3E32B-45AA-44EA-909D-5E35DE154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FA71BD-E291-4175-B8EB-210135BA4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EE364-EC97-444B-9DC3-85DF0E5CE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6CBA-9956-40EF-B82D-E42DA11BBE59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7B995-A6AA-426A-92C2-4F1C754E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AA7AE-59BD-4EE2-B186-6D8B5B089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E9B-C375-41CF-82C0-45EF0E3D46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9842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42197-9834-4991-91E2-4021C7629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8E496-C2C3-4AF0-BE9B-84D7CF1AD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D4941-94ED-499E-8EDF-1CB95EBDC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6CBA-9956-40EF-B82D-E42DA11BBE59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17BD0-7E7B-4322-A349-AC8A8383A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BAD27-0826-44EB-ABF2-21219EADB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E9B-C375-41CF-82C0-45EF0E3D46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650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D0A439-4CA4-4323-98DE-5090D664CF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338210-D5C5-4E08-AC4B-BC1CE3FE19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9BF33-E189-4AB7-8AB8-000419FC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6CBA-9956-40EF-B82D-E42DA11BBE59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7EB7D-C701-4E2B-B684-1DD96285B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817CF-DE88-4CA5-A6BF-7170D6EB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E9B-C375-41CF-82C0-45EF0E3D46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8002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745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7080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01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99A54-36E7-43BB-A25D-FD62F5531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CA2E2-0732-469C-866F-FFEBF8A97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0C7A6-FA71-441E-8EC9-F89477097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6CBA-9956-40EF-B82D-E42DA11BBE59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2BDF3-D707-4C54-A43C-9A10A3CA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272F0-8057-443D-A65B-C786F49E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E9B-C375-41CF-82C0-45EF0E3D46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840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7445-CD10-470F-8251-C21F9246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2A612-A8A0-43DD-AB55-434DCBF83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6EABD-FDB7-487C-8CC0-9CC360766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6CBA-9956-40EF-B82D-E42DA11BBE59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8B237-432A-43AF-A9D1-9F1DCB572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5FF24-44F4-4B72-A1A3-0831EAA3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E9B-C375-41CF-82C0-45EF0E3D46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4088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8AA2F-F362-48FA-BADE-7B243106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2FB87-CC2A-4787-AE78-0F85D30B41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CDEB4D-469D-4112-8F8D-1B55C16D6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6377B1-D259-4080-8EDE-174422436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6CBA-9956-40EF-B82D-E42DA11BBE59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4C073-D19C-46A4-A042-88B1D8610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3B04F-AFF2-4B6D-B2E3-1543910D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E9B-C375-41CF-82C0-45EF0E3D46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473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C54B-3230-4F5F-B807-7428D9D13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D91C4-A735-4E5C-BF90-5BC94A01B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E3C93-A8FB-440F-96F6-AD8BAF588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E15F5-C962-41AA-A7A9-5DB1860CC4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E8BC1F-BA24-4310-AAAB-28FE3ADD32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7BF2A9-26E0-497A-B8B8-C6F6F007C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6CBA-9956-40EF-B82D-E42DA11BBE59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EEE942-66C4-461C-90DE-717DE9BF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F1A384-4A17-4F97-AC60-FABDC7622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E9B-C375-41CF-82C0-45EF0E3D46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728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7FB72-362F-44D1-AFB7-3FD732B4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96B743-F472-4E3E-846F-F40CE5361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6CBA-9956-40EF-B82D-E42DA11BBE59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BE1E6-D6D8-4ACE-ACEF-91ED23C01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55AFC5-0627-4F4D-BE76-CBB44F4A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E9B-C375-41CF-82C0-45EF0E3D46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6598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B17689-0B84-4619-B534-FD7B55774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6CBA-9956-40EF-B82D-E42DA11BBE59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7EFD6-93A5-4AE4-A4DE-B6E5238A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7A20-81C8-4E7B-B7A9-BB09C4D01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E9B-C375-41CF-82C0-45EF0E3D46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09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0AA12-1645-493C-A3C5-213B32592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0FE4A-DBC6-4E3D-A07D-5C85F4DB6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B74EC4-19C1-42AA-9A37-3C6DD3478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43885-4537-44F0-A8B7-88DC3497F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6CBA-9956-40EF-B82D-E42DA11BBE59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E8F9D-6AA1-4061-AFA5-1399D41A9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0CCE-4608-47B6-BDB6-FF6217DE3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E9B-C375-41CF-82C0-45EF0E3D46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6171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E3EC2-8A6B-4163-BA19-12132A61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501576-CF16-4A00-8CAB-7D3AF22B29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F207E-83F7-405B-B8B4-72B1F7D25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F3865-8FFC-454A-ABC6-E228EBAA1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06CBA-9956-40EF-B82D-E42DA11BBE59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C1515-12A4-4D0F-BBA5-02691953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4AAD9-19D7-4223-8517-4F69488C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DE9B-C375-41CF-82C0-45EF0E3D46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384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B8E4BF-B7DD-45F2-BC90-29452642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99D2D-2A46-46C9-8F3B-ABEF7368D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4510D-AC5C-4121-B3D9-D426E622F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6CBA-9956-40EF-B82D-E42DA11BBE59}" type="datetimeFigureOut">
              <a:rPr lang="vi-VN" smtClean="0"/>
              <a:t>10/04/2026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FBD65-1EFE-485E-9D8F-1AF2383C0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E6A2B-F0A0-4F63-AA4F-50370A793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1DE9B-C375-41CF-82C0-45EF0E3D46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726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739" y="-357612"/>
            <a:ext cx="11866699" cy="7969381"/>
          </a:xfrm>
          <a:prstGeom prst="rect">
            <a:avLst/>
          </a:prstGeom>
        </p:spPr>
      </p:pic>
      <p:sp>
        <p:nvSpPr>
          <p:cNvPr id="2688" name="Google Shape;2688;p65"/>
          <p:cNvSpPr txBox="1">
            <a:spLocks noGrp="1"/>
          </p:cNvSpPr>
          <p:nvPr>
            <p:ph type="title" idx="4294967295"/>
          </p:nvPr>
        </p:nvSpPr>
        <p:spPr>
          <a:xfrm>
            <a:off x="2969465" y="1618259"/>
            <a:ext cx="5226050" cy="95091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7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VN-Sunday" panose="00000500000000000000" charset="0"/>
                <a:cs typeface="SVN-Sunday" panose="00000500000000000000" charset="0"/>
              </a:rPr>
              <a:t>KHỞI ĐỘNG</a:t>
            </a:r>
            <a:endParaRPr lang="vi-VN" altLang="en-US" sz="7200" b="1" dirty="0" err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VN-Sunday" panose="00000500000000000000" charset="0"/>
              <a:cs typeface="SVN-Sunday" panose="00000500000000000000" charset="0"/>
            </a:endParaRPr>
          </a:p>
        </p:txBody>
      </p:sp>
      <p:grpSp>
        <p:nvGrpSpPr>
          <p:cNvPr id="2691" name="Google Shape;2691;p65"/>
          <p:cNvGrpSpPr/>
          <p:nvPr/>
        </p:nvGrpSpPr>
        <p:grpSpPr>
          <a:xfrm rot="-1799968">
            <a:off x="7948820" y="3587452"/>
            <a:ext cx="1546859" cy="1531197"/>
            <a:chOff x="5690350" y="3810863"/>
            <a:chExt cx="839575" cy="831075"/>
          </a:xfrm>
        </p:grpSpPr>
        <p:grpSp>
          <p:nvGrpSpPr>
            <p:cNvPr id="2692" name="Google Shape;269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693" name="Google Shape;269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4" name="Google Shape;269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5" name="Google Shape;269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6" name="Google Shape;269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7" name="Google Shape;269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8" name="Google Shape;269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9" name="Google Shape;269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0" name="Google Shape;270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1" name="Google Shape;270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2" name="Google Shape;270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3" name="Google Shape;270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4" name="Google Shape;270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5" name="Google Shape;270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6" name="Google Shape;270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7" name="Google Shape;270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12" name="Google Shape;271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713" name="Google Shape;271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4" name="Google Shape;271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5" name="Google Shape;271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6" name="Google Shape;271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7" name="Google Shape;271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8" name="Google Shape;271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0" name="Google Shape;272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1" name="Google Shape;272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2" name="Google Shape;272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4" name="Google Shape;272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5" name="Google Shape;272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7" name="Google Shape;272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8" name="Google Shape;272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0" name="Google Shape;273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1" name="Google Shape;273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732" name="Google Shape;2732;p65"/>
          <p:cNvGrpSpPr/>
          <p:nvPr/>
        </p:nvGrpSpPr>
        <p:grpSpPr>
          <a:xfrm>
            <a:off x="1849851" y="4176727"/>
            <a:ext cx="1478336" cy="1440443"/>
            <a:chOff x="1387388" y="2827745"/>
            <a:chExt cx="1108752" cy="1080332"/>
          </a:xfrm>
        </p:grpSpPr>
        <p:sp>
          <p:nvSpPr>
            <p:cNvPr id="2733" name="Google Shape;2733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4" name="Google Shape;2734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5" name="Google Shape;2735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rgbClr val="FA74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6" name="Google Shape;2736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rgbClr val="2A47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70" y="3105401"/>
            <a:ext cx="3867815" cy="386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3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DFA76-ECF3-0E30-F2A9-B7D333C52E55}"/>
              </a:ext>
            </a:extLst>
          </p:cNvPr>
          <p:cNvSpPr/>
          <p:nvPr/>
        </p:nvSpPr>
        <p:spPr>
          <a:xfrm>
            <a:off x="5680710" y="1108710"/>
            <a:ext cx="5440680" cy="1531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Cơ thể phát triển hoàn thiện, có thể lập gia đình.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029C86-9071-4055-41F4-3D7294DBD040}"/>
              </a:ext>
            </a:extLst>
          </p:cNvPr>
          <p:cNvSpPr/>
          <p:nvPr/>
        </p:nvSpPr>
        <p:spPr>
          <a:xfrm>
            <a:off x="5715000" y="3223260"/>
            <a:ext cx="5440680" cy="17259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Là lực lượng lao động, sản xuất chủ yếu của gia đình và xã hội.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B683D4-5691-2A27-227D-85ACA0B31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02" y="1870710"/>
            <a:ext cx="4574126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DFA76-ECF3-0E30-F2A9-B7D333C52E55}"/>
              </a:ext>
            </a:extLst>
          </p:cNvPr>
          <p:cNvSpPr/>
          <p:nvPr/>
        </p:nvSpPr>
        <p:spPr>
          <a:xfrm>
            <a:off x="5623560" y="2674620"/>
            <a:ext cx="5440680" cy="1531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g) Tăng tiết chất nhờn, da xuất hiện mụn trứng cá.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9CEC8-786A-6EEF-BFDB-AAD0F7847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10" y="2000250"/>
            <a:ext cx="4539114" cy="300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600075" y="504825"/>
            <a:ext cx="10991850" cy="58483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CB818E-E6BE-A904-E451-5C3BAFADA631}"/>
              </a:ext>
            </a:extLst>
          </p:cNvPr>
          <p:cNvGrpSpPr/>
          <p:nvPr/>
        </p:nvGrpSpPr>
        <p:grpSpPr>
          <a:xfrm>
            <a:off x="1072451" y="233783"/>
            <a:ext cx="10054872" cy="1487308"/>
            <a:chOff x="2137125" y="392859"/>
            <a:chExt cx="10054872" cy="100584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51DCC680-F525-9CD1-57D8-67DDD59EC750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fortaa SemiBold" pitchFamily="2" charset="0"/>
                <a:ea typeface="+mn-ea"/>
                <a:cs typeface="+mn-cs"/>
              </a:endParaRPr>
            </a:p>
          </p:txBody>
        </p: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2CEF8049-DEEC-C25A-A778-657138281F54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 làm gì nếu gặp tình huống như ở hình 3, 4?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D07F6B-1F21-C92A-6CC2-60E880DBA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202" y="1937384"/>
            <a:ext cx="8563928" cy="404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DFA76-ECF3-0E30-F2A9-B7D333C52E55}"/>
              </a:ext>
            </a:extLst>
          </p:cNvPr>
          <p:cNvSpPr/>
          <p:nvPr/>
        </p:nvSpPr>
        <p:spPr>
          <a:xfrm>
            <a:off x="5509260" y="468630"/>
            <a:ext cx="5886450" cy="31661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 bạn gái không nên tỏ thái độ, dùng lời nói để bình luận vẻ bên ngoài của bạn. Mỗi người có những đặc điểm cơ thể riêng 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ầ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được tôn trọng, sử dụng lời nói miệt thị (xúc phạm), có thể khiến bạn bị tổn thương tinh thần.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34583-6840-4E04-967C-A10E5F0B3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65" y="1548764"/>
            <a:ext cx="4143504" cy="405193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2A75E6-11A1-B170-6297-EB4E67463279}"/>
              </a:ext>
            </a:extLst>
          </p:cNvPr>
          <p:cNvSpPr/>
          <p:nvPr/>
        </p:nvSpPr>
        <p:spPr>
          <a:xfrm>
            <a:off x="5612130" y="3977640"/>
            <a:ext cx="5886450" cy="1954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 nhàng góp ý để bạn vệ sinh cơ thể, giữ quẩn áo sạch sẽ, để phòng ngừa nhiễm khuẩn hoặc mắc bệnh ngoài da.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64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DFA76-ECF3-0E30-F2A9-B7D333C52E55}"/>
              </a:ext>
            </a:extLst>
          </p:cNvPr>
          <p:cNvSpPr/>
          <p:nvPr/>
        </p:nvSpPr>
        <p:spPr>
          <a:xfrm>
            <a:off x="5623560" y="1371600"/>
            <a:ext cx="5886450" cy="4251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Báo hiệu cho bạn trai cảnh giác với người lạ.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Nói với người thanh niên là bạn trai đang có người chờ đón.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Gọi, nhắc nhở bạn trai không nên đi một mình hoặc chờ người lớn tới đón.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Chạy theo để đi cùng bạn trai.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711E66-D551-77D0-9520-0701C8B7F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095" y="1777364"/>
            <a:ext cx="3851008" cy="37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3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739" y="-357612"/>
            <a:ext cx="11866699" cy="7969381"/>
          </a:xfrm>
          <a:prstGeom prst="rect">
            <a:avLst/>
          </a:prstGeom>
        </p:spPr>
      </p:pic>
      <p:grpSp>
        <p:nvGrpSpPr>
          <p:cNvPr id="2691" name="Google Shape;2691;p65"/>
          <p:cNvGrpSpPr/>
          <p:nvPr/>
        </p:nvGrpSpPr>
        <p:grpSpPr>
          <a:xfrm rot="-1799968">
            <a:off x="7948820" y="3587452"/>
            <a:ext cx="1546859" cy="1531197"/>
            <a:chOff x="5690350" y="3810863"/>
            <a:chExt cx="839575" cy="831075"/>
          </a:xfrm>
        </p:grpSpPr>
        <p:grpSp>
          <p:nvGrpSpPr>
            <p:cNvPr id="2692" name="Google Shape;269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693" name="Google Shape;269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4" name="Google Shape;269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5" name="Google Shape;269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6" name="Google Shape;269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7" name="Google Shape;269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8" name="Google Shape;269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9" name="Google Shape;269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0" name="Google Shape;270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1" name="Google Shape;270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2" name="Google Shape;270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3" name="Google Shape;270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4" name="Google Shape;270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5" name="Google Shape;270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6" name="Google Shape;270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7" name="Google Shape;270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12" name="Google Shape;271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713" name="Google Shape;271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4" name="Google Shape;271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5" name="Google Shape;271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6" name="Google Shape;271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7" name="Google Shape;271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8" name="Google Shape;271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0" name="Google Shape;272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1" name="Google Shape;272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2" name="Google Shape;272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4" name="Google Shape;272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5" name="Google Shape;272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7" name="Google Shape;272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8" name="Google Shape;272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0" name="Google Shape;273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1" name="Google Shape;273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732" name="Google Shape;2732;p65"/>
          <p:cNvGrpSpPr/>
          <p:nvPr/>
        </p:nvGrpSpPr>
        <p:grpSpPr>
          <a:xfrm>
            <a:off x="1849851" y="4176727"/>
            <a:ext cx="1478336" cy="1440443"/>
            <a:chOff x="1387388" y="2827745"/>
            <a:chExt cx="1108752" cy="1080332"/>
          </a:xfrm>
        </p:grpSpPr>
        <p:sp>
          <p:nvSpPr>
            <p:cNvPr id="2733" name="Google Shape;2733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4" name="Google Shape;2734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5" name="Google Shape;2735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rgbClr val="FA74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6" name="Google Shape;2736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rgbClr val="2A47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70" y="3105401"/>
            <a:ext cx="3867815" cy="3867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917003-8981-10D5-4ABD-51EC2206B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773011"/>
            <a:ext cx="5178101" cy="416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63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600075" y="504825"/>
            <a:ext cx="10991850" cy="58483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CB818E-E6BE-A904-E451-5C3BAFADA631}"/>
              </a:ext>
            </a:extLst>
          </p:cNvPr>
          <p:cNvGrpSpPr/>
          <p:nvPr/>
        </p:nvGrpSpPr>
        <p:grpSpPr>
          <a:xfrm>
            <a:off x="1072451" y="233783"/>
            <a:ext cx="10054872" cy="1487308"/>
            <a:chOff x="2137125" y="392859"/>
            <a:chExt cx="10054872" cy="1005840"/>
          </a:xfrm>
        </p:grpSpPr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51DCC680-F525-9CD1-57D8-67DDD59EC750}"/>
                </a:ext>
              </a:extLst>
            </p:cNvPr>
            <p:cNvSpPr/>
            <p:nvPr/>
          </p:nvSpPr>
          <p:spPr>
            <a:xfrm flipH="1">
              <a:off x="2137125" y="392859"/>
              <a:ext cx="10054872" cy="1005840"/>
            </a:xfrm>
            <a:prstGeom prst="homePlate">
              <a:avLst/>
            </a:prstGeom>
            <a:solidFill>
              <a:srgbClr val="FF8369"/>
            </a:solidFill>
            <a:ln>
              <a:solidFill>
                <a:srgbClr val="FF83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fortaa SemiBold" pitchFamily="2" charset="0"/>
                <a:ea typeface="+mn-ea"/>
                <a:cs typeface="+mn-cs"/>
              </a:endParaRPr>
            </a:p>
          </p:txBody>
        </p:sp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2CEF8049-DEEC-C25A-A778-657138281F54}"/>
                </a:ext>
              </a:extLst>
            </p:cNvPr>
            <p:cNvSpPr/>
            <p:nvPr/>
          </p:nvSpPr>
          <p:spPr>
            <a:xfrm flipH="1">
              <a:off x="2383205" y="475936"/>
              <a:ext cx="9700940" cy="822960"/>
            </a:xfrm>
            <a:prstGeom prst="homePlat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 tiếp vào cột dưới những đặc điểm phù hợp với đặc điểm đã cho.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B7AC10-8380-19C9-386B-044A2C9EF9C7}"/>
              </a:ext>
            </a:extLst>
          </p:cNvPr>
          <p:cNvGraphicFramePr>
            <a:graphicFrameLocks noGrp="1"/>
          </p:cNvGraphicFramePr>
          <p:nvPr/>
        </p:nvGraphicFramePr>
        <p:xfrm>
          <a:off x="1703070" y="2171700"/>
          <a:ext cx="8435340" cy="3703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1395">
                  <a:extLst>
                    <a:ext uri="{9D8B030D-6E8A-4147-A177-3AD203B41FA5}">
                      <a16:colId xmlns:a16="http://schemas.microsoft.com/office/drawing/2014/main" val="2613038911"/>
                    </a:ext>
                  </a:extLst>
                </a:gridCol>
                <a:gridCol w="4553945">
                  <a:extLst>
                    <a:ext uri="{9D8B030D-6E8A-4147-A177-3AD203B41FA5}">
                      <a16:colId xmlns:a16="http://schemas.microsoft.com/office/drawing/2014/main" val="1316203360"/>
                    </a:ext>
                  </a:extLst>
                </a:gridCol>
              </a:tblGrid>
              <a:tr h="898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Tóc đen, mắt nâu, má lúm đồng tiền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Tóc ngắn, mặc quần bò, đi giày thể thao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417115"/>
                  </a:ext>
                </a:extLst>
              </a:tr>
              <a:tr h="10988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831817"/>
                  </a:ext>
                </a:extLst>
              </a:tr>
              <a:tr h="1488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40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05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E37AA5-9392-93B9-0010-B62FF469E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483" y="1831749"/>
            <a:ext cx="531617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4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ngắn về ảnh hưởng của bếp than tổ ong đến sức khỏe con người và môi trường (Short version) (1)">
            <a:hlinkClick r:id="" action="ppaction://media"/>
            <a:extLst>
              <a:ext uri="{FF2B5EF4-FFF2-40B4-BE49-F238E27FC236}">
                <a16:creationId xmlns:a16="http://schemas.microsoft.com/office/drawing/2014/main" id="{A4697C8E-9D0A-B267-2ACA-28E8DD17B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4310"/>
            <a:ext cx="12192000" cy="705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41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34AB8E-1C9F-10AB-C3DB-4FD6856A01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700" y="360805"/>
            <a:ext cx="14299399" cy="7238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8751CD-DE35-3894-EDF0-707BD5FA9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47" y="360807"/>
            <a:ext cx="1169624" cy="1169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19BDA5-2F6B-5870-83B5-544FDD034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0" y="217433"/>
            <a:ext cx="1312999" cy="1312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5B2E6D-4DFA-3849-660E-EB03F303C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353" y="66589"/>
            <a:ext cx="1312999" cy="1312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BB8E47-7BB5-C4EB-3BF2-AF9C5B130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2" y="1246079"/>
            <a:ext cx="1169624" cy="11696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A1F77F-74BD-8D48-4913-40605D592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674569" y="1379587"/>
            <a:ext cx="5996380" cy="560627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626CBA-F544-F462-24BF-2D568957D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1" y="-136249"/>
            <a:ext cx="2538872" cy="1692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D66BD4-A0B8-27C6-8A37-50963CA8D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9" y="360807"/>
            <a:ext cx="1169624" cy="11696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1B9BEB-AB89-5A56-3C21-7ED1B0E0A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326881" y="3233847"/>
            <a:ext cx="2865120" cy="3954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577A11-7B5E-AB7C-ADC1-E7ACC6A50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619" y="1872052"/>
            <a:ext cx="8461981" cy="4188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739" y="-357612"/>
            <a:ext cx="11866699" cy="7969381"/>
          </a:xfrm>
          <a:prstGeom prst="rect">
            <a:avLst/>
          </a:prstGeom>
        </p:spPr>
      </p:pic>
      <p:grpSp>
        <p:nvGrpSpPr>
          <p:cNvPr id="2691" name="Google Shape;2691;p65"/>
          <p:cNvGrpSpPr/>
          <p:nvPr/>
        </p:nvGrpSpPr>
        <p:grpSpPr>
          <a:xfrm rot="-1799968">
            <a:off x="7948820" y="3587452"/>
            <a:ext cx="1546859" cy="1531197"/>
            <a:chOff x="5690350" y="3810863"/>
            <a:chExt cx="839575" cy="831075"/>
          </a:xfrm>
        </p:grpSpPr>
        <p:grpSp>
          <p:nvGrpSpPr>
            <p:cNvPr id="2692" name="Google Shape;269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693" name="Google Shape;269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4" name="Google Shape;269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5" name="Google Shape;269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6" name="Google Shape;269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7" name="Google Shape;269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8" name="Google Shape;269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99" name="Google Shape;269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0" name="Google Shape;270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1" name="Google Shape;270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2" name="Google Shape;270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3" name="Google Shape;270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4" name="Google Shape;270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5" name="Google Shape;270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6" name="Google Shape;270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7" name="Google Shape;270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12" name="Google Shape;2712;p65"/>
            <p:cNvGrpSpPr/>
            <p:nvPr/>
          </p:nvGrpSpPr>
          <p:grpSpPr>
            <a:xfrm>
              <a:off x="5690350" y="3810863"/>
              <a:ext cx="839575" cy="831075"/>
              <a:chOff x="3434150" y="576025"/>
              <a:chExt cx="839575" cy="831075"/>
            </a:xfrm>
          </p:grpSpPr>
          <p:sp>
            <p:nvSpPr>
              <p:cNvPr id="2713" name="Google Shape;2713;p65"/>
              <p:cNvSpPr/>
              <p:nvPr/>
            </p:nvSpPr>
            <p:spPr>
              <a:xfrm>
                <a:off x="3551850" y="576025"/>
                <a:ext cx="618825" cy="8186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32747" extrusionOk="0">
                    <a:moveTo>
                      <a:pt x="6591" y="1"/>
                    </a:moveTo>
                    <a:lnTo>
                      <a:pt x="0" y="23372"/>
                    </a:lnTo>
                    <a:lnTo>
                      <a:pt x="4248" y="24565"/>
                    </a:lnTo>
                    <a:lnTo>
                      <a:pt x="3055" y="28833"/>
                    </a:lnTo>
                    <a:lnTo>
                      <a:pt x="9102" y="30528"/>
                    </a:lnTo>
                    <a:lnTo>
                      <a:pt x="16969" y="32746"/>
                    </a:lnTo>
                    <a:lnTo>
                      <a:pt x="24753" y="5127"/>
                    </a:lnTo>
                    <a:lnTo>
                      <a:pt x="6591" y="1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4" name="Google Shape;2714;p65"/>
              <p:cNvSpPr/>
              <p:nvPr/>
            </p:nvSpPr>
            <p:spPr>
              <a:xfrm>
                <a:off x="3551850" y="1160325"/>
                <a:ext cx="106200" cy="136550"/>
              </a:xfrm>
              <a:custGeom>
                <a:avLst/>
                <a:gdLst/>
                <a:ahLst/>
                <a:cxnLst/>
                <a:rect l="l" t="t" r="r" b="b"/>
                <a:pathLst>
                  <a:path w="4248" h="5462" extrusionOk="0">
                    <a:moveTo>
                      <a:pt x="0" y="0"/>
                    </a:moveTo>
                    <a:lnTo>
                      <a:pt x="1528" y="2720"/>
                    </a:lnTo>
                    <a:lnTo>
                      <a:pt x="3055" y="5461"/>
                    </a:lnTo>
                    <a:lnTo>
                      <a:pt x="4248" y="11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5" name="Google Shape;2715;p65"/>
              <p:cNvSpPr/>
              <p:nvPr/>
            </p:nvSpPr>
            <p:spPr>
              <a:xfrm>
                <a:off x="3976075" y="704175"/>
                <a:ext cx="285100" cy="702925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28117" extrusionOk="0">
                    <a:moveTo>
                      <a:pt x="8896" y="2622"/>
                    </a:moveTo>
                    <a:cubicBezTo>
                      <a:pt x="8984" y="2622"/>
                      <a:pt x="9075" y="2634"/>
                      <a:pt x="9165" y="2658"/>
                    </a:cubicBezTo>
                    <a:cubicBezTo>
                      <a:pt x="9709" y="2826"/>
                      <a:pt x="10023" y="3370"/>
                      <a:pt x="9876" y="3914"/>
                    </a:cubicBezTo>
                    <a:cubicBezTo>
                      <a:pt x="9737" y="4367"/>
                      <a:pt x="9335" y="4661"/>
                      <a:pt x="8890" y="4661"/>
                    </a:cubicBezTo>
                    <a:cubicBezTo>
                      <a:pt x="8801" y="4661"/>
                      <a:pt x="8711" y="4649"/>
                      <a:pt x="8621" y="4625"/>
                    </a:cubicBezTo>
                    <a:cubicBezTo>
                      <a:pt x="8077" y="4458"/>
                      <a:pt x="7763" y="3914"/>
                      <a:pt x="7909" y="3370"/>
                    </a:cubicBezTo>
                    <a:cubicBezTo>
                      <a:pt x="8049" y="2916"/>
                      <a:pt x="8451" y="2622"/>
                      <a:pt x="8896" y="2622"/>
                    </a:cubicBezTo>
                    <a:close/>
                    <a:moveTo>
                      <a:pt x="6886" y="9778"/>
                    </a:moveTo>
                    <a:cubicBezTo>
                      <a:pt x="6975" y="9778"/>
                      <a:pt x="7066" y="9790"/>
                      <a:pt x="7156" y="9814"/>
                    </a:cubicBezTo>
                    <a:cubicBezTo>
                      <a:pt x="7700" y="9982"/>
                      <a:pt x="8014" y="10526"/>
                      <a:pt x="7847" y="11070"/>
                    </a:cubicBezTo>
                    <a:cubicBezTo>
                      <a:pt x="7724" y="11523"/>
                      <a:pt x="7311" y="11817"/>
                      <a:pt x="6874" y="11817"/>
                    </a:cubicBezTo>
                    <a:cubicBezTo>
                      <a:pt x="6787" y="11817"/>
                      <a:pt x="6699" y="11805"/>
                      <a:pt x="6612" y="11781"/>
                    </a:cubicBezTo>
                    <a:cubicBezTo>
                      <a:pt x="6068" y="11614"/>
                      <a:pt x="5754" y="11070"/>
                      <a:pt x="5901" y="10526"/>
                    </a:cubicBezTo>
                    <a:cubicBezTo>
                      <a:pt x="6023" y="10072"/>
                      <a:pt x="6436" y="9778"/>
                      <a:pt x="6886" y="9778"/>
                    </a:cubicBezTo>
                    <a:close/>
                    <a:moveTo>
                      <a:pt x="4865" y="16934"/>
                    </a:moveTo>
                    <a:cubicBezTo>
                      <a:pt x="4952" y="16934"/>
                      <a:pt x="5040" y="16946"/>
                      <a:pt x="5127" y="16970"/>
                    </a:cubicBezTo>
                    <a:cubicBezTo>
                      <a:pt x="5671" y="17116"/>
                      <a:pt x="5984" y="17681"/>
                      <a:pt x="5838" y="18225"/>
                    </a:cubicBezTo>
                    <a:cubicBezTo>
                      <a:pt x="5718" y="18670"/>
                      <a:pt x="5319" y="18961"/>
                      <a:pt x="4880" y="18961"/>
                    </a:cubicBezTo>
                    <a:cubicBezTo>
                      <a:pt x="4782" y="18961"/>
                      <a:pt x="4682" y="18946"/>
                      <a:pt x="4583" y="18916"/>
                    </a:cubicBezTo>
                    <a:cubicBezTo>
                      <a:pt x="4039" y="18769"/>
                      <a:pt x="3725" y="18204"/>
                      <a:pt x="3892" y="17681"/>
                    </a:cubicBezTo>
                    <a:cubicBezTo>
                      <a:pt x="4014" y="17228"/>
                      <a:pt x="4427" y="16934"/>
                      <a:pt x="4865" y="16934"/>
                    </a:cubicBezTo>
                    <a:close/>
                    <a:moveTo>
                      <a:pt x="2848" y="24090"/>
                    </a:moveTo>
                    <a:cubicBezTo>
                      <a:pt x="2937" y="24090"/>
                      <a:pt x="3027" y="24101"/>
                      <a:pt x="3118" y="24126"/>
                    </a:cubicBezTo>
                    <a:cubicBezTo>
                      <a:pt x="3662" y="24272"/>
                      <a:pt x="3976" y="24837"/>
                      <a:pt x="3829" y="25381"/>
                    </a:cubicBezTo>
                    <a:cubicBezTo>
                      <a:pt x="3690" y="25817"/>
                      <a:pt x="3289" y="26108"/>
                      <a:pt x="2844" y="26108"/>
                    </a:cubicBezTo>
                    <a:cubicBezTo>
                      <a:pt x="2755" y="26108"/>
                      <a:pt x="2665" y="26096"/>
                      <a:pt x="2574" y="26072"/>
                    </a:cubicBezTo>
                    <a:cubicBezTo>
                      <a:pt x="2030" y="25925"/>
                      <a:pt x="1716" y="25360"/>
                      <a:pt x="1862" y="24816"/>
                    </a:cubicBezTo>
                    <a:cubicBezTo>
                      <a:pt x="2002" y="24380"/>
                      <a:pt x="2403" y="24090"/>
                      <a:pt x="2848" y="24090"/>
                    </a:cubicBezTo>
                    <a:close/>
                    <a:moveTo>
                      <a:pt x="7784" y="1"/>
                    </a:moveTo>
                    <a:lnTo>
                      <a:pt x="0" y="27620"/>
                    </a:lnTo>
                    <a:lnTo>
                      <a:pt x="1360" y="28018"/>
                    </a:lnTo>
                    <a:cubicBezTo>
                      <a:pt x="1600" y="28085"/>
                      <a:pt x="1841" y="28117"/>
                      <a:pt x="2079" y="28117"/>
                    </a:cubicBezTo>
                    <a:cubicBezTo>
                      <a:pt x="3253" y="28117"/>
                      <a:pt x="4336" y="27339"/>
                      <a:pt x="4666" y="26155"/>
                    </a:cubicBezTo>
                    <a:lnTo>
                      <a:pt x="11006" y="3683"/>
                    </a:lnTo>
                    <a:cubicBezTo>
                      <a:pt x="11404" y="2261"/>
                      <a:pt x="10588" y="796"/>
                      <a:pt x="9165" y="398"/>
                    </a:cubicBezTo>
                    <a:lnTo>
                      <a:pt x="7784" y="1"/>
                    </a:ln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6" name="Google Shape;2716;p65"/>
              <p:cNvSpPr/>
              <p:nvPr/>
            </p:nvSpPr>
            <p:spPr>
              <a:xfrm>
                <a:off x="4184775" y="78092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2" y="194"/>
                      <a:pt x="105" y="488"/>
                    </a:cubicBezTo>
                    <a:cubicBezTo>
                      <a:pt x="1" y="844"/>
                      <a:pt x="210" y="1220"/>
                      <a:pt x="566" y="1325"/>
                    </a:cubicBezTo>
                    <a:lnTo>
                      <a:pt x="2616" y="1911"/>
                    </a:lnTo>
                    <a:cubicBezTo>
                      <a:pt x="2682" y="1929"/>
                      <a:pt x="2747" y="1938"/>
                      <a:pt x="2811" y="1938"/>
                    </a:cubicBezTo>
                    <a:cubicBezTo>
                      <a:pt x="3115" y="1938"/>
                      <a:pt x="3384" y="1741"/>
                      <a:pt x="3453" y="1430"/>
                    </a:cubicBezTo>
                    <a:cubicBezTo>
                      <a:pt x="3558" y="1074"/>
                      <a:pt x="3349" y="697"/>
                      <a:pt x="2993" y="593"/>
                    </a:cubicBezTo>
                    <a:lnTo>
                      <a:pt x="942" y="28"/>
                    </a:lnTo>
                    <a:cubicBezTo>
                      <a:pt x="880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7" name="Google Shape;2717;p65"/>
              <p:cNvSpPr/>
              <p:nvPr/>
            </p:nvSpPr>
            <p:spPr>
              <a:xfrm>
                <a:off x="4134575" y="959300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55" y="1"/>
                    </a:moveTo>
                    <a:cubicBezTo>
                      <a:pt x="463" y="1"/>
                      <a:pt x="191" y="194"/>
                      <a:pt x="105" y="488"/>
                    </a:cubicBezTo>
                    <a:cubicBezTo>
                      <a:pt x="0" y="865"/>
                      <a:pt x="209" y="1220"/>
                      <a:pt x="565" y="1325"/>
                    </a:cubicBezTo>
                    <a:lnTo>
                      <a:pt x="2616" y="1911"/>
                    </a:lnTo>
                    <a:cubicBezTo>
                      <a:pt x="2677" y="1929"/>
                      <a:pt x="2740" y="1938"/>
                      <a:pt x="2801" y="1938"/>
                    </a:cubicBezTo>
                    <a:cubicBezTo>
                      <a:pt x="3094" y="1938"/>
                      <a:pt x="3366" y="1741"/>
                      <a:pt x="3453" y="1429"/>
                    </a:cubicBezTo>
                    <a:cubicBezTo>
                      <a:pt x="3557" y="1074"/>
                      <a:pt x="3348" y="697"/>
                      <a:pt x="2992" y="593"/>
                    </a:cubicBezTo>
                    <a:lnTo>
                      <a:pt x="942" y="28"/>
                    </a:lnTo>
                    <a:cubicBezTo>
                      <a:pt x="879" y="9"/>
                      <a:pt x="817" y="1"/>
                      <a:pt x="755" y="1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8" name="Google Shape;2718;p65"/>
              <p:cNvSpPr/>
              <p:nvPr/>
            </p:nvSpPr>
            <p:spPr>
              <a:xfrm>
                <a:off x="4083825" y="1139775"/>
                <a:ext cx="8895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38" extrusionOk="0">
                    <a:moveTo>
                      <a:pt x="746" y="0"/>
                    </a:moveTo>
                    <a:cubicBezTo>
                      <a:pt x="443" y="0"/>
                      <a:pt x="174" y="194"/>
                      <a:pt x="105" y="488"/>
                    </a:cubicBezTo>
                    <a:cubicBezTo>
                      <a:pt x="1" y="843"/>
                      <a:pt x="210" y="1220"/>
                      <a:pt x="565" y="1325"/>
                    </a:cubicBezTo>
                    <a:lnTo>
                      <a:pt x="2616" y="1910"/>
                    </a:lnTo>
                    <a:cubicBezTo>
                      <a:pt x="2678" y="1929"/>
                      <a:pt x="2740" y="1937"/>
                      <a:pt x="2802" y="1937"/>
                    </a:cubicBezTo>
                    <a:cubicBezTo>
                      <a:pt x="3094" y="1937"/>
                      <a:pt x="3366" y="1740"/>
                      <a:pt x="3453" y="1429"/>
                    </a:cubicBezTo>
                    <a:cubicBezTo>
                      <a:pt x="3558" y="1073"/>
                      <a:pt x="3348" y="697"/>
                      <a:pt x="2993" y="592"/>
                    </a:cubicBezTo>
                    <a:lnTo>
                      <a:pt x="942" y="27"/>
                    </a:lnTo>
                    <a:cubicBezTo>
                      <a:pt x="876" y="9"/>
                      <a:pt x="810" y="0"/>
                      <a:pt x="74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65"/>
              <p:cNvSpPr/>
              <p:nvPr/>
            </p:nvSpPr>
            <p:spPr>
              <a:xfrm>
                <a:off x="4033600" y="1316575"/>
                <a:ext cx="89475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938" extrusionOk="0">
                    <a:moveTo>
                      <a:pt x="756" y="0"/>
                    </a:moveTo>
                    <a:cubicBezTo>
                      <a:pt x="463" y="0"/>
                      <a:pt x="192" y="194"/>
                      <a:pt x="105" y="488"/>
                    </a:cubicBezTo>
                    <a:cubicBezTo>
                      <a:pt x="1" y="864"/>
                      <a:pt x="210" y="1241"/>
                      <a:pt x="587" y="1346"/>
                    </a:cubicBezTo>
                    <a:lnTo>
                      <a:pt x="2637" y="1911"/>
                    </a:lnTo>
                    <a:cubicBezTo>
                      <a:pt x="2699" y="1929"/>
                      <a:pt x="2762" y="1938"/>
                      <a:pt x="2824" y="1938"/>
                    </a:cubicBezTo>
                    <a:cubicBezTo>
                      <a:pt x="3116" y="1938"/>
                      <a:pt x="3388" y="1744"/>
                      <a:pt x="3474" y="1450"/>
                    </a:cubicBezTo>
                    <a:cubicBezTo>
                      <a:pt x="3579" y="1074"/>
                      <a:pt x="3370" y="697"/>
                      <a:pt x="2993" y="613"/>
                    </a:cubicBezTo>
                    <a:lnTo>
                      <a:pt x="942" y="27"/>
                    </a:lnTo>
                    <a:cubicBezTo>
                      <a:pt x="880" y="9"/>
                      <a:pt x="817" y="0"/>
                      <a:pt x="756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0" name="Google Shape;2720;p65"/>
              <p:cNvSpPr/>
              <p:nvPr/>
            </p:nvSpPr>
            <p:spPr>
              <a:xfrm>
                <a:off x="3723950" y="681700"/>
                <a:ext cx="3813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54" h="4897" extrusionOk="0">
                    <a:moveTo>
                      <a:pt x="167" y="0"/>
                    </a:moveTo>
                    <a:lnTo>
                      <a:pt x="0" y="649"/>
                    </a:lnTo>
                    <a:lnTo>
                      <a:pt x="15086" y="4896"/>
                    </a:lnTo>
                    <a:lnTo>
                      <a:pt x="15253" y="4248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1" name="Google Shape;2721;p65"/>
              <p:cNvSpPr/>
              <p:nvPr/>
            </p:nvSpPr>
            <p:spPr>
              <a:xfrm>
                <a:off x="3707200" y="7392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1" y="649"/>
                    </a:lnTo>
                    <a:lnTo>
                      <a:pt x="15086" y="4918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2" name="Google Shape;2722;p65"/>
              <p:cNvSpPr/>
              <p:nvPr/>
            </p:nvSpPr>
            <p:spPr>
              <a:xfrm>
                <a:off x="3690975" y="797300"/>
                <a:ext cx="38190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6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65"/>
              <p:cNvSpPr/>
              <p:nvPr/>
            </p:nvSpPr>
            <p:spPr>
              <a:xfrm>
                <a:off x="3674775" y="854825"/>
                <a:ext cx="3818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918" extrusionOk="0">
                    <a:moveTo>
                      <a:pt x="189" y="1"/>
                    </a:moveTo>
                    <a:lnTo>
                      <a:pt x="0" y="650"/>
                    </a:lnTo>
                    <a:lnTo>
                      <a:pt x="15086" y="4918"/>
                    </a:lnTo>
                    <a:lnTo>
                      <a:pt x="15274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4" name="Google Shape;2724;p65"/>
              <p:cNvSpPr/>
              <p:nvPr/>
            </p:nvSpPr>
            <p:spPr>
              <a:xfrm>
                <a:off x="3658550" y="9129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89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5" name="Google Shape;2725;p65"/>
              <p:cNvSpPr/>
              <p:nvPr/>
            </p:nvSpPr>
            <p:spPr>
              <a:xfrm>
                <a:off x="3642325" y="970450"/>
                <a:ext cx="381900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76" h="4918" extrusionOk="0">
                    <a:moveTo>
                      <a:pt x="189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75" y="424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65"/>
              <p:cNvSpPr/>
              <p:nvPr/>
            </p:nvSpPr>
            <p:spPr>
              <a:xfrm>
                <a:off x="3626125" y="1028500"/>
                <a:ext cx="381875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15275" h="4897" extrusionOk="0">
                    <a:moveTo>
                      <a:pt x="189" y="1"/>
                    </a:moveTo>
                    <a:lnTo>
                      <a:pt x="0" y="649"/>
                    </a:lnTo>
                    <a:lnTo>
                      <a:pt x="15086" y="4897"/>
                    </a:lnTo>
                    <a:lnTo>
                      <a:pt x="15275" y="4248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7" name="Google Shape;2727;p65"/>
              <p:cNvSpPr/>
              <p:nvPr/>
            </p:nvSpPr>
            <p:spPr>
              <a:xfrm>
                <a:off x="3609900" y="1086050"/>
                <a:ext cx="381375" cy="122950"/>
              </a:xfrm>
              <a:custGeom>
                <a:avLst/>
                <a:gdLst/>
                <a:ahLst/>
                <a:cxnLst/>
                <a:rect l="l" t="t" r="r" b="b"/>
                <a:pathLst>
                  <a:path w="15255" h="4918" extrusionOk="0">
                    <a:moveTo>
                      <a:pt x="168" y="0"/>
                    </a:moveTo>
                    <a:lnTo>
                      <a:pt x="1" y="649"/>
                    </a:lnTo>
                    <a:lnTo>
                      <a:pt x="15087" y="4917"/>
                    </a:lnTo>
                    <a:lnTo>
                      <a:pt x="15254" y="424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8" name="Google Shape;2728;p65"/>
              <p:cNvSpPr/>
              <p:nvPr/>
            </p:nvSpPr>
            <p:spPr>
              <a:xfrm>
                <a:off x="3434150" y="845950"/>
                <a:ext cx="326950" cy="239075"/>
              </a:xfrm>
              <a:custGeom>
                <a:avLst/>
                <a:gdLst/>
                <a:ahLst/>
                <a:cxnLst/>
                <a:rect l="l" t="t" r="r" b="b"/>
                <a:pathLst>
                  <a:path w="13078" h="9563" extrusionOk="0">
                    <a:moveTo>
                      <a:pt x="11278" y="0"/>
                    </a:moveTo>
                    <a:lnTo>
                      <a:pt x="0" y="6319"/>
                    </a:lnTo>
                    <a:lnTo>
                      <a:pt x="1821" y="9562"/>
                    </a:lnTo>
                    <a:lnTo>
                      <a:pt x="13078" y="3243"/>
                    </a:lnTo>
                    <a:lnTo>
                      <a:pt x="11278" y="0"/>
                    </a:ln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65"/>
              <p:cNvSpPr/>
              <p:nvPr/>
            </p:nvSpPr>
            <p:spPr>
              <a:xfrm>
                <a:off x="3480700" y="969400"/>
                <a:ext cx="60175" cy="8947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3579" extrusionOk="0">
                    <a:moveTo>
                      <a:pt x="586" y="0"/>
                    </a:moveTo>
                    <a:lnTo>
                      <a:pt x="1" y="335"/>
                    </a:lnTo>
                    <a:lnTo>
                      <a:pt x="1821" y="3578"/>
                    </a:lnTo>
                    <a:lnTo>
                      <a:pt x="2407" y="3243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0" name="Google Shape;2730;p65"/>
              <p:cNvSpPr/>
              <p:nvPr/>
            </p:nvSpPr>
            <p:spPr>
              <a:xfrm>
                <a:off x="3716100" y="845950"/>
                <a:ext cx="71150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3244" extrusionOk="0">
                    <a:moveTo>
                      <a:pt x="0" y="0"/>
                    </a:moveTo>
                    <a:lnTo>
                      <a:pt x="1800" y="3243"/>
                    </a:lnTo>
                    <a:lnTo>
                      <a:pt x="2846" y="1256"/>
                    </a:lnTo>
                    <a:lnTo>
                      <a:pt x="2239" y="1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8C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1" name="Google Shape;2731;p65"/>
              <p:cNvSpPr/>
              <p:nvPr/>
            </p:nvSpPr>
            <p:spPr>
              <a:xfrm>
                <a:off x="3772075" y="850125"/>
                <a:ext cx="27725" cy="27225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89" extrusionOk="0">
                    <a:moveTo>
                      <a:pt x="0" y="1"/>
                    </a:moveTo>
                    <a:lnTo>
                      <a:pt x="607" y="1089"/>
                    </a:lnTo>
                    <a:lnTo>
                      <a:pt x="1109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732" name="Google Shape;2732;p65"/>
          <p:cNvGrpSpPr/>
          <p:nvPr/>
        </p:nvGrpSpPr>
        <p:grpSpPr>
          <a:xfrm>
            <a:off x="1849851" y="4176727"/>
            <a:ext cx="1478336" cy="1440443"/>
            <a:chOff x="1387388" y="2827745"/>
            <a:chExt cx="1108752" cy="1080332"/>
          </a:xfrm>
        </p:grpSpPr>
        <p:sp>
          <p:nvSpPr>
            <p:cNvPr id="2733" name="Google Shape;2733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4" name="Google Shape;2734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5" name="Google Shape;2735;p65"/>
            <p:cNvSpPr/>
            <p:nvPr/>
          </p:nvSpPr>
          <p:spPr>
            <a:xfrm rot="-1800044">
              <a:off x="1521723" y="2986694"/>
              <a:ext cx="840082" cy="762433"/>
            </a:xfrm>
            <a:custGeom>
              <a:avLst/>
              <a:gdLst/>
              <a:ahLst/>
              <a:cxnLst/>
              <a:rect l="l" t="t" r="r" b="b"/>
              <a:pathLst>
                <a:path w="33604" h="30498" extrusionOk="0">
                  <a:moveTo>
                    <a:pt x="16790" y="1"/>
                  </a:moveTo>
                  <a:cubicBezTo>
                    <a:pt x="9919" y="1"/>
                    <a:pt x="3682" y="4678"/>
                    <a:pt x="1988" y="11650"/>
                  </a:cubicBezTo>
                  <a:cubicBezTo>
                    <a:pt x="0" y="19852"/>
                    <a:pt x="5022" y="28096"/>
                    <a:pt x="13203" y="30063"/>
                  </a:cubicBezTo>
                  <a:cubicBezTo>
                    <a:pt x="14415" y="30357"/>
                    <a:pt x="15628" y="30497"/>
                    <a:pt x="16822" y="30497"/>
                  </a:cubicBezTo>
                  <a:cubicBezTo>
                    <a:pt x="23705" y="30497"/>
                    <a:pt x="29943" y="25820"/>
                    <a:pt x="31637" y="18848"/>
                  </a:cubicBezTo>
                  <a:cubicBezTo>
                    <a:pt x="33603" y="10667"/>
                    <a:pt x="28582" y="2402"/>
                    <a:pt x="20401" y="435"/>
                  </a:cubicBezTo>
                  <a:cubicBezTo>
                    <a:pt x="19192" y="141"/>
                    <a:pt x="17981" y="1"/>
                    <a:pt x="16790" y="1"/>
                  </a:cubicBezTo>
                  <a:close/>
                </a:path>
              </a:pathLst>
            </a:custGeom>
            <a:solidFill>
              <a:srgbClr val="FA74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6" name="Google Shape;2736;p65"/>
            <p:cNvSpPr/>
            <p:nvPr/>
          </p:nvSpPr>
          <p:spPr>
            <a:xfrm rot="-1800044">
              <a:off x="1560913" y="2986438"/>
              <a:ext cx="762158" cy="762683"/>
            </a:xfrm>
            <a:custGeom>
              <a:avLst/>
              <a:gdLst/>
              <a:ahLst/>
              <a:cxnLst/>
              <a:rect l="l" t="t" r="r" b="b"/>
              <a:pathLst>
                <a:path w="30487" h="30508" extrusionOk="0">
                  <a:moveTo>
                    <a:pt x="14793" y="1"/>
                  </a:moveTo>
                  <a:lnTo>
                    <a:pt x="14793" y="8789"/>
                  </a:lnTo>
                  <a:cubicBezTo>
                    <a:pt x="10441" y="8726"/>
                    <a:pt x="6403" y="7701"/>
                    <a:pt x="3097" y="6027"/>
                  </a:cubicBezTo>
                  <a:cubicBezTo>
                    <a:pt x="2909" y="6257"/>
                    <a:pt x="2741" y="6508"/>
                    <a:pt x="2574" y="6759"/>
                  </a:cubicBezTo>
                  <a:cubicBezTo>
                    <a:pt x="6047" y="8538"/>
                    <a:pt x="10253" y="9605"/>
                    <a:pt x="14793" y="9667"/>
                  </a:cubicBezTo>
                  <a:lnTo>
                    <a:pt x="14793" y="14815"/>
                  </a:lnTo>
                  <a:lnTo>
                    <a:pt x="0" y="14815"/>
                  </a:lnTo>
                  <a:cubicBezTo>
                    <a:pt x="0" y="14961"/>
                    <a:pt x="0" y="15108"/>
                    <a:pt x="0" y="15254"/>
                  </a:cubicBezTo>
                  <a:cubicBezTo>
                    <a:pt x="0" y="15401"/>
                    <a:pt x="0" y="15547"/>
                    <a:pt x="0" y="15693"/>
                  </a:cubicBezTo>
                  <a:lnTo>
                    <a:pt x="14793" y="15693"/>
                  </a:lnTo>
                  <a:lnTo>
                    <a:pt x="14793" y="20841"/>
                  </a:lnTo>
                  <a:cubicBezTo>
                    <a:pt x="10253" y="20903"/>
                    <a:pt x="6047" y="21971"/>
                    <a:pt x="2574" y="23749"/>
                  </a:cubicBezTo>
                  <a:cubicBezTo>
                    <a:pt x="2741" y="24000"/>
                    <a:pt x="2909" y="24251"/>
                    <a:pt x="3097" y="24481"/>
                  </a:cubicBezTo>
                  <a:cubicBezTo>
                    <a:pt x="6403" y="22808"/>
                    <a:pt x="10441" y="21782"/>
                    <a:pt x="14793" y="21719"/>
                  </a:cubicBezTo>
                  <a:lnTo>
                    <a:pt x="14793" y="30507"/>
                  </a:lnTo>
                  <a:lnTo>
                    <a:pt x="15693" y="30507"/>
                  </a:lnTo>
                  <a:lnTo>
                    <a:pt x="15693" y="21719"/>
                  </a:lnTo>
                  <a:cubicBezTo>
                    <a:pt x="20045" y="21782"/>
                    <a:pt x="24084" y="22808"/>
                    <a:pt x="27389" y="24481"/>
                  </a:cubicBezTo>
                  <a:cubicBezTo>
                    <a:pt x="27578" y="24251"/>
                    <a:pt x="27745" y="24000"/>
                    <a:pt x="27913" y="23749"/>
                  </a:cubicBezTo>
                  <a:cubicBezTo>
                    <a:pt x="24460" y="21971"/>
                    <a:pt x="20234" y="20903"/>
                    <a:pt x="15693" y="20841"/>
                  </a:cubicBezTo>
                  <a:lnTo>
                    <a:pt x="15693" y="15693"/>
                  </a:lnTo>
                  <a:lnTo>
                    <a:pt x="30486" y="15693"/>
                  </a:lnTo>
                  <a:cubicBezTo>
                    <a:pt x="30486" y="15547"/>
                    <a:pt x="30486" y="15401"/>
                    <a:pt x="30486" y="15254"/>
                  </a:cubicBezTo>
                  <a:cubicBezTo>
                    <a:pt x="30486" y="15108"/>
                    <a:pt x="30486" y="14961"/>
                    <a:pt x="30486" y="14815"/>
                  </a:cubicBezTo>
                  <a:lnTo>
                    <a:pt x="15693" y="14815"/>
                  </a:lnTo>
                  <a:lnTo>
                    <a:pt x="15693" y="9667"/>
                  </a:lnTo>
                  <a:cubicBezTo>
                    <a:pt x="20234" y="9605"/>
                    <a:pt x="24460" y="8538"/>
                    <a:pt x="27913" y="6759"/>
                  </a:cubicBezTo>
                  <a:cubicBezTo>
                    <a:pt x="27745" y="6508"/>
                    <a:pt x="27578" y="6257"/>
                    <a:pt x="27389" y="6027"/>
                  </a:cubicBezTo>
                  <a:cubicBezTo>
                    <a:pt x="24084" y="7701"/>
                    <a:pt x="20045" y="8726"/>
                    <a:pt x="15693" y="8789"/>
                  </a:cubicBezTo>
                  <a:lnTo>
                    <a:pt x="15693" y="1"/>
                  </a:lnTo>
                  <a:close/>
                </a:path>
              </a:pathLst>
            </a:custGeom>
            <a:solidFill>
              <a:srgbClr val="2A47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70" y="3105401"/>
            <a:ext cx="3867815" cy="3867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69CFA4-3D73-16C0-1D67-811A83D31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3748" y="1769277"/>
            <a:ext cx="5858764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33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262890"/>
            <a:ext cx="11151870" cy="640080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BA0538-2AB6-93A5-EE9C-F826223E420F}"/>
              </a:ext>
            </a:extLst>
          </p:cNvPr>
          <p:cNvSpPr txBox="1"/>
          <p:nvPr/>
        </p:nvSpPr>
        <p:spPr>
          <a:xfrm>
            <a:off x="948690" y="400050"/>
            <a:ext cx="10412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Chia sẻ với bạn một số nội dung theo gợi ý trong sơ đồ hình 1.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15349-A805-3533-9E9E-DF363FB84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00" y="932497"/>
            <a:ext cx="5867400" cy="559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48"/>
          <p:cNvSpPr/>
          <p:nvPr/>
        </p:nvSpPr>
        <p:spPr>
          <a:xfrm rot="-5399865">
            <a:off x="3568309" y="188361"/>
            <a:ext cx="5695723" cy="5713644"/>
          </a:xfrm>
          <a:custGeom>
            <a:avLst/>
            <a:gdLst/>
            <a:ahLst/>
            <a:cxnLst/>
            <a:rect l="l" t="t" r="r" b="b"/>
            <a:pathLst>
              <a:path w="56475" h="59782" extrusionOk="0">
                <a:moveTo>
                  <a:pt x="24675" y="0"/>
                </a:moveTo>
                <a:cubicBezTo>
                  <a:pt x="22080" y="0"/>
                  <a:pt x="19705" y="174"/>
                  <a:pt x="17880" y="420"/>
                </a:cubicBezTo>
                <a:cubicBezTo>
                  <a:pt x="13643" y="987"/>
                  <a:pt x="9107" y="2421"/>
                  <a:pt x="6805" y="6024"/>
                </a:cubicBezTo>
                <a:cubicBezTo>
                  <a:pt x="3136" y="11828"/>
                  <a:pt x="7139" y="19533"/>
                  <a:pt x="5671" y="26238"/>
                </a:cubicBezTo>
                <a:cubicBezTo>
                  <a:pt x="4670" y="30841"/>
                  <a:pt x="1101" y="34644"/>
                  <a:pt x="567" y="39347"/>
                </a:cubicBezTo>
                <a:cubicBezTo>
                  <a:pt x="0" y="43951"/>
                  <a:pt x="2602" y="48521"/>
                  <a:pt x="6205" y="51423"/>
                </a:cubicBezTo>
                <a:cubicBezTo>
                  <a:pt x="9841" y="54358"/>
                  <a:pt x="14344" y="55926"/>
                  <a:pt x="18780" y="57227"/>
                </a:cubicBezTo>
                <a:cubicBezTo>
                  <a:pt x="23668" y="58655"/>
                  <a:pt x="28938" y="59782"/>
                  <a:pt x="34021" y="59782"/>
                </a:cubicBezTo>
                <a:cubicBezTo>
                  <a:pt x="38790" y="59782"/>
                  <a:pt x="43395" y="58790"/>
                  <a:pt x="47368" y="56126"/>
                </a:cubicBezTo>
                <a:cubicBezTo>
                  <a:pt x="53172" y="52257"/>
                  <a:pt x="56474" y="45118"/>
                  <a:pt x="56241" y="38147"/>
                </a:cubicBezTo>
                <a:cubicBezTo>
                  <a:pt x="56007" y="31175"/>
                  <a:pt x="52404" y="24504"/>
                  <a:pt x="47034" y="20034"/>
                </a:cubicBezTo>
                <a:cubicBezTo>
                  <a:pt x="46400" y="19533"/>
                  <a:pt x="45733" y="19000"/>
                  <a:pt x="45399" y="18266"/>
                </a:cubicBezTo>
                <a:cubicBezTo>
                  <a:pt x="44766" y="16965"/>
                  <a:pt x="45366" y="15464"/>
                  <a:pt x="45700" y="14063"/>
                </a:cubicBezTo>
                <a:cubicBezTo>
                  <a:pt x="48275" y="2648"/>
                  <a:pt x="34794" y="0"/>
                  <a:pt x="24675" y="0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60" name="Google Shape;1160;p48"/>
          <p:cNvGrpSpPr/>
          <p:nvPr/>
        </p:nvGrpSpPr>
        <p:grpSpPr>
          <a:xfrm rot="899960">
            <a:off x="866921" y="719291"/>
            <a:ext cx="1056668" cy="982471"/>
            <a:chOff x="650188" y="539500"/>
            <a:chExt cx="792525" cy="736875"/>
          </a:xfrm>
        </p:grpSpPr>
        <p:grpSp>
          <p:nvGrpSpPr>
            <p:cNvPr id="1161" name="Google Shape;1161;p48"/>
            <p:cNvGrpSpPr/>
            <p:nvPr/>
          </p:nvGrpSpPr>
          <p:grpSpPr>
            <a:xfrm>
              <a:off x="650188" y="539500"/>
              <a:ext cx="792525" cy="736875"/>
              <a:chOff x="3335275" y="1753725"/>
              <a:chExt cx="792525" cy="736875"/>
            </a:xfrm>
          </p:grpSpPr>
          <p:sp>
            <p:nvSpPr>
              <p:cNvPr id="1162" name="Google Shape;1162;p48"/>
              <p:cNvSpPr/>
              <p:nvPr/>
            </p:nvSpPr>
            <p:spPr>
              <a:xfrm>
                <a:off x="3344700" y="1816275"/>
                <a:ext cx="623550" cy="328525"/>
              </a:xfrm>
              <a:custGeom>
                <a:avLst/>
                <a:gdLst/>
                <a:ahLst/>
                <a:cxnLst/>
                <a:rect l="l" t="t" r="r" b="b"/>
                <a:pathLst>
                  <a:path w="24942" h="13141" extrusionOk="0">
                    <a:moveTo>
                      <a:pt x="24523" y="1"/>
                    </a:moveTo>
                    <a:lnTo>
                      <a:pt x="0" y="12283"/>
                    </a:lnTo>
                    <a:lnTo>
                      <a:pt x="440" y="13141"/>
                    </a:lnTo>
                    <a:lnTo>
                      <a:pt x="24941" y="879"/>
                    </a:lnTo>
                    <a:lnTo>
                      <a:pt x="24523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3" name="Google Shape;1163;p48"/>
              <p:cNvSpPr/>
              <p:nvPr/>
            </p:nvSpPr>
            <p:spPr>
              <a:xfrm>
                <a:off x="4001700" y="2153625"/>
                <a:ext cx="94700" cy="115175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607" extrusionOk="0">
                    <a:moveTo>
                      <a:pt x="1326" y="1"/>
                    </a:moveTo>
                    <a:cubicBezTo>
                      <a:pt x="1149" y="1"/>
                      <a:pt x="968" y="42"/>
                      <a:pt x="796" y="128"/>
                    </a:cubicBezTo>
                    <a:cubicBezTo>
                      <a:pt x="231" y="421"/>
                      <a:pt x="1" y="1111"/>
                      <a:pt x="293" y="1676"/>
                    </a:cubicBezTo>
                    <a:lnTo>
                      <a:pt x="1423" y="3957"/>
                    </a:lnTo>
                    <a:cubicBezTo>
                      <a:pt x="1630" y="4371"/>
                      <a:pt x="2035" y="4607"/>
                      <a:pt x="2454" y="4607"/>
                    </a:cubicBezTo>
                    <a:cubicBezTo>
                      <a:pt x="2629" y="4607"/>
                      <a:pt x="2806" y="4566"/>
                      <a:pt x="2972" y="4480"/>
                    </a:cubicBezTo>
                    <a:cubicBezTo>
                      <a:pt x="3558" y="4187"/>
                      <a:pt x="3788" y="3497"/>
                      <a:pt x="3495" y="2932"/>
                    </a:cubicBezTo>
                    <a:lnTo>
                      <a:pt x="2365" y="651"/>
                    </a:lnTo>
                    <a:cubicBezTo>
                      <a:pt x="2158" y="237"/>
                      <a:pt x="1753" y="1"/>
                      <a:pt x="13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4" name="Google Shape;1164;p48"/>
              <p:cNvSpPr/>
              <p:nvPr/>
            </p:nvSpPr>
            <p:spPr>
              <a:xfrm>
                <a:off x="3558650" y="2375525"/>
                <a:ext cx="94700" cy="115075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603" extrusionOk="0">
                    <a:moveTo>
                      <a:pt x="1313" y="0"/>
                    </a:moveTo>
                    <a:cubicBezTo>
                      <a:pt x="1140" y="0"/>
                      <a:pt x="963" y="39"/>
                      <a:pt x="795" y="123"/>
                    </a:cubicBezTo>
                    <a:cubicBezTo>
                      <a:pt x="230" y="416"/>
                      <a:pt x="0" y="1107"/>
                      <a:pt x="272" y="1693"/>
                    </a:cubicBezTo>
                    <a:lnTo>
                      <a:pt x="1423" y="3952"/>
                    </a:lnTo>
                    <a:cubicBezTo>
                      <a:pt x="1630" y="4366"/>
                      <a:pt x="2035" y="4603"/>
                      <a:pt x="2454" y="4603"/>
                    </a:cubicBezTo>
                    <a:cubicBezTo>
                      <a:pt x="2629" y="4603"/>
                      <a:pt x="2805" y="4562"/>
                      <a:pt x="2971" y="4476"/>
                    </a:cubicBezTo>
                    <a:cubicBezTo>
                      <a:pt x="3557" y="4183"/>
                      <a:pt x="3787" y="3492"/>
                      <a:pt x="3494" y="2927"/>
                    </a:cubicBezTo>
                    <a:lnTo>
                      <a:pt x="2365" y="647"/>
                    </a:lnTo>
                    <a:cubicBezTo>
                      <a:pt x="2156" y="244"/>
                      <a:pt x="1744" y="0"/>
                      <a:pt x="1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5" name="Google Shape;1165;p48"/>
              <p:cNvSpPr/>
              <p:nvPr/>
            </p:nvSpPr>
            <p:spPr>
              <a:xfrm>
                <a:off x="3349400" y="1753725"/>
                <a:ext cx="721375" cy="654725"/>
              </a:xfrm>
              <a:custGeom>
                <a:avLst/>
                <a:gdLst/>
                <a:ahLst/>
                <a:cxnLst/>
                <a:rect l="l" t="t" r="r" b="b"/>
                <a:pathLst>
                  <a:path w="28855" h="26189" extrusionOk="0">
                    <a:moveTo>
                      <a:pt x="15693" y="0"/>
                    </a:moveTo>
                    <a:cubicBezTo>
                      <a:pt x="14390" y="0"/>
                      <a:pt x="13066" y="293"/>
                      <a:pt x="11823" y="912"/>
                    </a:cubicBezTo>
                    <a:lnTo>
                      <a:pt x="6027" y="3821"/>
                    </a:lnTo>
                    <a:cubicBezTo>
                      <a:pt x="1737" y="5976"/>
                      <a:pt x="1" y="11186"/>
                      <a:pt x="2135" y="15475"/>
                    </a:cubicBezTo>
                    <a:lnTo>
                      <a:pt x="7512" y="26188"/>
                    </a:lnTo>
                    <a:lnTo>
                      <a:pt x="28854" y="15517"/>
                    </a:lnTo>
                    <a:lnTo>
                      <a:pt x="23477" y="4804"/>
                    </a:lnTo>
                    <a:cubicBezTo>
                      <a:pt x="21962" y="1759"/>
                      <a:pt x="18885" y="0"/>
                      <a:pt x="156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6" name="Google Shape;1166;p48"/>
              <p:cNvSpPr/>
              <p:nvPr/>
            </p:nvSpPr>
            <p:spPr>
              <a:xfrm>
                <a:off x="3418450" y="1818150"/>
                <a:ext cx="488600" cy="350175"/>
              </a:xfrm>
              <a:custGeom>
                <a:avLst/>
                <a:gdLst/>
                <a:ahLst/>
                <a:cxnLst/>
                <a:rect l="l" t="t" r="r" b="b"/>
                <a:pathLst>
                  <a:path w="19544" h="14007" extrusionOk="0">
                    <a:moveTo>
                      <a:pt x="15710" y="0"/>
                    </a:moveTo>
                    <a:cubicBezTo>
                      <a:pt x="15438" y="0"/>
                      <a:pt x="15161" y="63"/>
                      <a:pt x="14898" y="198"/>
                    </a:cubicBezTo>
                    <a:lnTo>
                      <a:pt x="1235" y="7019"/>
                    </a:lnTo>
                    <a:cubicBezTo>
                      <a:pt x="356" y="7479"/>
                      <a:pt x="1" y="8546"/>
                      <a:pt x="440" y="9446"/>
                    </a:cubicBezTo>
                    <a:lnTo>
                      <a:pt x="2219" y="13003"/>
                    </a:lnTo>
                    <a:cubicBezTo>
                      <a:pt x="2546" y="13642"/>
                      <a:pt x="3179" y="14007"/>
                      <a:pt x="3841" y="14007"/>
                    </a:cubicBezTo>
                    <a:cubicBezTo>
                      <a:pt x="4111" y="14007"/>
                      <a:pt x="4385" y="13946"/>
                      <a:pt x="4646" y="13819"/>
                    </a:cubicBezTo>
                    <a:lnTo>
                      <a:pt x="18309" y="6977"/>
                    </a:lnTo>
                    <a:cubicBezTo>
                      <a:pt x="19188" y="6537"/>
                      <a:pt x="19543" y="5449"/>
                      <a:pt x="19104" y="4571"/>
                    </a:cubicBezTo>
                    <a:lnTo>
                      <a:pt x="17325" y="993"/>
                    </a:lnTo>
                    <a:cubicBezTo>
                      <a:pt x="17000" y="371"/>
                      <a:pt x="16370" y="0"/>
                      <a:pt x="157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7" name="Google Shape;1167;p48"/>
              <p:cNvSpPr/>
              <p:nvPr/>
            </p:nvSpPr>
            <p:spPr>
              <a:xfrm>
                <a:off x="3669025" y="1851075"/>
                <a:ext cx="198275" cy="174600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6984" extrusionOk="0">
                    <a:moveTo>
                      <a:pt x="5196" y="1"/>
                    </a:moveTo>
                    <a:cubicBezTo>
                      <a:pt x="5003" y="1"/>
                      <a:pt x="4807" y="44"/>
                      <a:pt x="4624" y="136"/>
                    </a:cubicBezTo>
                    <a:lnTo>
                      <a:pt x="900" y="1998"/>
                    </a:lnTo>
                    <a:cubicBezTo>
                      <a:pt x="251" y="2312"/>
                      <a:pt x="0" y="3086"/>
                      <a:pt x="314" y="3714"/>
                    </a:cubicBezTo>
                    <a:lnTo>
                      <a:pt x="1590" y="6267"/>
                    </a:lnTo>
                    <a:cubicBezTo>
                      <a:pt x="1815" y="6716"/>
                      <a:pt x="2276" y="6983"/>
                      <a:pt x="2750" y="6983"/>
                    </a:cubicBezTo>
                    <a:cubicBezTo>
                      <a:pt x="2938" y="6983"/>
                      <a:pt x="3128" y="6941"/>
                      <a:pt x="3306" y="6852"/>
                    </a:cubicBezTo>
                    <a:lnTo>
                      <a:pt x="7051" y="4969"/>
                    </a:lnTo>
                    <a:cubicBezTo>
                      <a:pt x="7679" y="4655"/>
                      <a:pt x="7930" y="3881"/>
                      <a:pt x="7616" y="3254"/>
                    </a:cubicBezTo>
                    <a:lnTo>
                      <a:pt x="6340" y="701"/>
                    </a:lnTo>
                    <a:cubicBezTo>
                      <a:pt x="6118" y="256"/>
                      <a:pt x="5665" y="1"/>
                      <a:pt x="51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8" name="Google Shape;1168;p48"/>
              <p:cNvSpPr/>
              <p:nvPr/>
            </p:nvSpPr>
            <p:spPr>
              <a:xfrm>
                <a:off x="3456650" y="1957375"/>
                <a:ext cx="198275" cy="174600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6984" extrusionOk="0">
                    <a:moveTo>
                      <a:pt x="5169" y="1"/>
                    </a:moveTo>
                    <a:cubicBezTo>
                      <a:pt x="4980" y="1"/>
                      <a:pt x="4787" y="42"/>
                      <a:pt x="4603" y="131"/>
                    </a:cubicBezTo>
                    <a:lnTo>
                      <a:pt x="879" y="2015"/>
                    </a:lnTo>
                    <a:cubicBezTo>
                      <a:pt x="251" y="2328"/>
                      <a:pt x="0" y="3103"/>
                      <a:pt x="314" y="3730"/>
                    </a:cubicBezTo>
                    <a:lnTo>
                      <a:pt x="1590" y="6283"/>
                    </a:lnTo>
                    <a:cubicBezTo>
                      <a:pt x="1813" y="6727"/>
                      <a:pt x="2265" y="6983"/>
                      <a:pt x="2734" y="6983"/>
                    </a:cubicBezTo>
                    <a:cubicBezTo>
                      <a:pt x="2927" y="6983"/>
                      <a:pt x="3123" y="6940"/>
                      <a:pt x="3306" y="6848"/>
                    </a:cubicBezTo>
                    <a:lnTo>
                      <a:pt x="7030" y="4986"/>
                    </a:lnTo>
                    <a:cubicBezTo>
                      <a:pt x="7658" y="4672"/>
                      <a:pt x="7930" y="3898"/>
                      <a:pt x="7616" y="3270"/>
                    </a:cubicBezTo>
                    <a:lnTo>
                      <a:pt x="6340" y="717"/>
                    </a:lnTo>
                    <a:cubicBezTo>
                      <a:pt x="6100" y="268"/>
                      <a:pt x="5646" y="1"/>
                      <a:pt x="5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9" name="Google Shape;1169;p48"/>
              <p:cNvSpPr/>
              <p:nvPr/>
            </p:nvSpPr>
            <p:spPr>
              <a:xfrm>
                <a:off x="3509475" y="2028800"/>
                <a:ext cx="525200" cy="361850"/>
              </a:xfrm>
              <a:custGeom>
                <a:avLst/>
                <a:gdLst/>
                <a:ahLst/>
                <a:cxnLst/>
                <a:rect l="l" t="t" r="r" b="b"/>
                <a:pathLst>
                  <a:path w="21008" h="14474" extrusionOk="0">
                    <a:moveTo>
                      <a:pt x="16735" y="0"/>
                    </a:moveTo>
                    <a:cubicBezTo>
                      <a:pt x="16329" y="0"/>
                      <a:pt x="15916" y="92"/>
                      <a:pt x="15526" y="287"/>
                    </a:cubicBezTo>
                    <a:lnTo>
                      <a:pt x="1863" y="7109"/>
                    </a:lnTo>
                    <a:cubicBezTo>
                      <a:pt x="544" y="7778"/>
                      <a:pt x="0" y="9410"/>
                      <a:pt x="670" y="10728"/>
                    </a:cubicBezTo>
                    <a:lnTo>
                      <a:pt x="2532" y="14474"/>
                    </a:lnTo>
                    <a:lnTo>
                      <a:pt x="4143" y="13679"/>
                    </a:lnTo>
                    <a:lnTo>
                      <a:pt x="2260" y="9933"/>
                    </a:lnTo>
                    <a:cubicBezTo>
                      <a:pt x="2051" y="9494"/>
                      <a:pt x="2218" y="8950"/>
                      <a:pt x="2679" y="8720"/>
                    </a:cubicBezTo>
                    <a:lnTo>
                      <a:pt x="16321" y="1878"/>
                    </a:lnTo>
                    <a:cubicBezTo>
                      <a:pt x="16453" y="1818"/>
                      <a:pt x="16590" y="1789"/>
                      <a:pt x="16724" y="1789"/>
                    </a:cubicBezTo>
                    <a:cubicBezTo>
                      <a:pt x="17057" y="1789"/>
                      <a:pt x="17370" y="1968"/>
                      <a:pt x="17534" y="2296"/>
                    </a:cubicBezTo>
                    <a:lnTo>
                      <a:pt x="19418" y="6021"/>
                    </a:lnTo>
                    <a:lnTo>
                      <a:pt x="21008" y="5225"/>
                    </a:lnTo>
                    <a:lnTo>
                      <a:pt x="19145" y="1480"/>
                    </a:lnTo>
                    <a:cubicBezTo>
                      <a:pt x="18671" y="546"/>
                      <a:pt x="17723" y="0"/>
                      <a:pt x="167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0" name="Google Shape;1170;p48"/>
              <p:cNvSpPr/>
              <p:nvPr/>
            </p:nvSpPr>
            <p:spPr>
              <a:xfrm>
                <a:off x="3507375" y="2134075"/>
                <a:ext cx="620425" cy="336625"/>
              </a:xfrm>
              <a:custGeom>
                <a:avLst/>
                <a:gdLst/>
                <a:ahLst/>
                <a:cxnLst/>
                <a:rect l="l" t="t" r="r" b="b"/>
                <a:pathLst>
                  <a:path w="24817" h="13465" extrusionOk="0">
                    <a:moveTo>
                      <a:pt x="23423" y="0"/>
                    </a:moveTo>
                    <a:cubicBezTo>
                      <a:pt x="23238" y="0"/>
                      <a:pt x="23048" y="43"/>
                      <a:pt x="22870" y="136"/>
                    </a:cubicBezTo>
                    <a:lnTo>
                      <a:pt x="859" y="11141"/>
                    </a:lnTo>
                    <a:cubicBezTo>
                      <a:pt x="252" y="11455"/>
                      <a:pt x="1" y="12188"/>
                      <a:pt x="315" y="12794"/>
                    </a:cubicBezTo>
                    <a:cubicBezTo>
                      <a:pt x="522" y="13224"/>
                      <a:pt x="950" y="13465"/>
                      <a:pt x="1397" y="13465"/>
                    </a:cubicBezTo>
                    <a:cubicBezTo>
                      <a:pt x="1582" y="13465"/>
                      <a:pt x="1769" y="13424"/>
                      <a:pt x="1947" y="13338"/>
                    </a:cubicBezTo>
                    <a:lnTo>
                      <a:pt x="23958" y="2312"/>
                    </a:lnTo>
                    <a:cubicBezTo>
                      <a:pt x="24565" y="2019"/>
                      <a:pt x="24816" y="1286"/>
                      <a:pt x="24502" y="680"/>
                    </a:cubicBezTo>
                    <a:cubicBezTo>
                      <a:pt x="24295" y="251"/>
                      <a:pt x="23869" y="0"/>
                      <a:pt x="234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1" name="Google Shape;1171;p48"/>
              <p:cNvSpPr/>
              <p:nvPr/>
            </p:nvSpPr>
            <p:spPr>
              <a:xfrm>
                <a:off x="3456650" y="1792875"/>
                <a:ext cx="292950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11718" h="6509" extrusionOk="0">
                    <a:moveTo>
                      <a:pt x="10853" y="0"/>
                    </a:moveTo>
                    <a:cubicBezTo>
                      <a:pt x="10743" y="0"/>
                      <a:pt x="10632" y="25"/>
                      <a:pt x="10525" y="79"/>
                    </a:cubicBezTo>
                    <a:lnTo>
                      <a:pt x="523" y="5100"/>
                    </a:lnTo>
                    <a:cubicBezTo>
                      <a:pt x="167" y="5268"/>
                      <a:pt x="0" y="5728"/>
                      <a:pt x="188" y="6105"/>
                    </a:cubicBezTo>
                    <a:cubicBezTo>
                      <a:pt x="324" y="6361"/>
                      <a:pt x="601" y="6509"/>
                      <a:pt x="878" y="6509"/>
                    </a:cubicBezTo>
                    <a:cubicBezTo>
                      <a:pt x="986" y="6509"/>
                      <a:pt x="1093" y="6486"/>
                      <a:pt x="1193" y="6439"/>
                    </a:cubicBezTo>
                    <a:lnTo>
                      <a:pt x="11194" y="1418"/>
                    </a:lnTo>
                    <a:cubicBezTo>
                      <a:pt x="11571" y="1229"/>
                      <a:pt x="11717" y="790"/>
                      <a:pt x="11529" y="413"/>
                    </a:cubicBezTo>
                    <a:cubicBezTo>
                      <a:pt x="11394" y="159"/>
                      <a:pt x="11130" y="0"/>
                      <a:pt x="108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2" name="Google Shape;1172;p48"/>
              <p:cNvSpPr/>
              <p:nvPr/>
            </p:nvSpPr>
            <p:spPr>
              <a:xfrm>
                <a:off x="3544000" y="1834575"/>
                <a:ext cx="118250" cy="79550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182" extrusionOk="0">
                    <a:moveTo>
                      <a:pt x="4206" y="1"/>
                    </a:moveTo>
                    <a:lnTo>
                      <a:pt x="0" y="2114"/>
                    </a:lnTo>
                    <a:lnTo>
                      <a:pt x="544" y="3181"/>
                    </a:lnTo>
                    <a:lnTo>
                      <a:pt x="4729" y="1068"/>
                    </a:lnTo>
                    <a:lnTo>
                      <a:pt x="4206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3" name="Google Shape;1173;p48"/>
              <p:cNvSpPr/>
              <p:nvPr/>
            </p:nvSpPr>
            <p:spPr>
              <a:xfrm>
                <a:off x="3517850" y="1900925"/>
                <a:ext cx="235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24" extrusionOk="0">
                    <a:moveTo>
                      <a:pt x="485" y="0"/>
                    </a:moveTo>
                    <a:cubicBezTo>
                      <a:pt x="421" y="0"/>
                      <a:pt x="355" y="15"/>
                      <a:pt x="293" y="46"/>
                    </a:cubicBezTo>
                    <a:cubicBezTo>
                      <a:pt x="84" y="151"/>
                      <a:pt x="0" y="381"/>
                      <a:pt x="105" y="590"/>
                    </a:cubicBezTo>
                    <a:cubicBezTo>
                      <a:pt x="179" y="738"/>
                      <a:pt x="326" y="823"/>
                      <a:pt x="480" y="823"/>
                    </a:cubicBezTo>
                    <a:cubicBezTo>
                      <a:pt x="544" y="823"/>
                      <a:pt x="609" y="809"/>
                      <a:pt x="670" y="778"/>
                    </a:cubicBezTo>
                    <a:cubicBezTo>
                      <a:pt x="858" y="674"/>
                      <a:pt x="942" y="423"/>
                      <a:pt x="837" y="213"/>
                    </a:cubicBezTo>
                    <a:cubicBezTo>
                      <a:pt x="778" y="81"/>
                      <a:pt x="637" y="0"/>
                      <a:pt x="4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4" name="Google Shape;1174;p48"/>
              <p:cNvSpPr/>
              <p:nvPr/>
            </p:nvSpPr>
            <p:spPr>
              <a:xfrm>
                <a:off x="3480700" y="1919250"/>
                <a:ext cx="2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24" extrusionOk="0">
                    <a:moveTo>
                      <a:pt x="479" y="0"/>
                    </a:moveTo>
                    <a:cubicBezTo>
                      <a:pt x="417" y="0"/>
                      <a:pt x="355" y="15"/>
                      <a:pt x="294" y="45"/>
                    </a:cubicBezTo>
                    <a:cubicBezTo>
                      <a:pt x="84" y="150"/>
                      <a:pt x="1" y="401"/>
                      <a:pt x="105" y="610"/>
                    </a:cubicBezTo>
                    <a:cubicBezTo>
                      <a:pt x="179" y="743"/>
                      <a:pt x="325" y="823"/>
                      <a:pt x="470" y="823"/>
                    </a:cubicBezTo>
                    <a:cubicBezTo>
                      <a:pt x="532" y="823"/>
                      <a:pt x="593" y="809"/>
                      <a:pt x="649" y="778"/>
                    </a:cubicBezTo>
                    <a:cubicBezTo>
                      <a:pt x="858" y="694"/>
                      <a:pt x="942" y="443"/>
                      <a:pt x="838" y="234"/>
                    </a:cubicBezTo>
                    <a:cubicBezTo>
                      <a:pt x="763" y="86"/>
                      <a:pt x="626" y="0"/>
                      <a:pt x="4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5" name="Google Shape;1175;p48"/>
              <p:cNvSpPr/>
              <p:nvPr/>
            </p:nvSpPr>
            <p:spPr>
              <a:xfrm>
                <a:off x="3701975" y="1808575"/>
                <a:ext cx="235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26" extrusionOk="0">
                    <a:moveTo>
                      <a:pt x="478" y="1"/>
                    </a:moveTo>
                    <a:cubicBezTo>
                      <a:pt x="416" y="1"/>
                      <a:pt x="353" y="13"/>
                      <a:pt x="293" y="37"/>
                    </a:cubicBezTo>
                    <a:cubicBezTo>
                      <a:pt x="84" y="141"/>
                      <a:pt x="0" y="392"/>
                      <a:pt x="105" y="601"/>
                    </a:cubicBezTo>
                    <a:cubicBezTo>
                      <a:pt x="180" y="751"/>
                      <a:pt x="329" y="826"/>
                      <a:pt x="485" y="826"/>
                    </a:cubicBezTo>
                    <a:cubicBezTo>
                      <a:pt x="547" y="826"/>
                      <a:pt x="610" y="814"/>
                      <a:pt x="670" y="790"/>
                    </a:cubicBezTo>
                    <a:cubicBezTo>
                      <a:pt x="858" y="685"/>
                      <a:pt x="942" y="434"/>
                      <a:pt x="837" y="225"/>
                    </a:cubicBezTo>
                    <a:cubicBezTo>
                      <a:pt x="777" y="75"/>
                      <a:pt x="632" y="1"/>
                      <a:pt x="4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6" name="Google Shape;1176;p48"/>
              <p:cNvSpPr/>
              <p:nvPr/>
            </p:nvSpPr>
            <p:spPr>
              <a:xfrm>
                <a:off x="3664825" y="1827175"/>
                <a:ext cx="2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24" extrusionOk="0">
                    <a:moveTo>
                      <a:pt x="479" y="1"/>
                    </a:moveTo>
                    <a:cubicBezTo>
                      <a:pt x="418" y="1"/>
                      <a:pt x="355" y="15"/>
                      <a:pt x="294" y="46"/>
                    </a:cubicBezTo>
                    <a:cubicBezTo>
                      <a:pt x="84" y="150"/>
                      <a:pt x="1" y="401"/>
                      <a:pt x="105" y="590"/>
                    </a:cubicBezTo>
                    <a:cubicBezTo>
                      <a:pt x="179" y="738"/>
                      <a:pt x="327" y="823"/>
                      <a:pt x="474" y="823"/>
                    </a:cubicBezTo>
                    <a:cubicBezTo>
                      <a:pt x="534" y="823"/>
                      <a:pt x="594" y="809"/>
                      <a:pt x="649" y="778"/>
                    </a:cubicBezTo>
                    <a:cubicBezTo>
                      <a:pt x="859" y="674"/>
                      <a:pt x="942" y="443"/>
                      <a:pt x="838" y="234"/>
                    </a:cubicBezTo>
                    <a:cubicBezTo>
                      <a:pt x="764" y="86"/>
                      <a:pt x="627" y="1"/>
                      <a:pt x="4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7" name="Google Shape;1177;p48"/>
              <p:cNvSpPr/>
              <p:nvPr/>
            </p:nvSpPr>
            <p:spPr>
              <a:xfrm>
                <a:off x="3335275" y="2107150"/>
                <a:ext cx="560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878" extrusionOk="0">
                    <a:moveTo>
                      <a:pt x="701" y="1"/>
                    </a:moveTo>
                    <a:cubicBezTo>
                      <a:pt x="612" y="1"/>
                      <a:pt x="523" y="21"/>
                      <a:pt x="440" y="62"/>
                    </a:cubicBezTo>
                    <a:cubicBezTo>
                      <a:pt x="126" y="229"/>
                      <a:pt x="1" y="606"/>
                      <a:pt x="147" y="899"/>
                    </a:cubicBezTo>
                    <a:lnTo>
                      <a:pt x="963" y="2531"/>
                    </a:lnTo>
                    <a:cubicBezTo>
                      <a:pt x="1080" y="2750"/>
                      <a:pt x="1299" y="2877"/>
                      <a:pt x="1520" y="2877"/>
                    </a:cubicBezTo>
                    <a:cubicBezTo>
                      <a:pt x="1616" y="2877"/>
                      <a:pt x="1712" y="2853"/>
                      <a:pt x="1800" y="2803"/>
                    </a:cubicBezTo>
                    <a:cubicBezTo>
                      <a:pt x="2114" y="2656"/>
                      <a:pt x="2240" y="2280"/>
                      <a:pt x="2093" y="1966"/>
                    </a:cubicBezTo>
                    <a:lnTo>
                      <a:pt x="1277" y="355"/>
                    </a:lnTo>
                    <a:cubicBezTo>
                      <a:pt x="1157" y="129"/>
                      <a:pt x="929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8" name="Google Shape;1178;p48"/>
              <p:cNvSpPr/>
              <p:nvPr/>
            </p:nvSpPr>
            <p:spPr>
              <a:xfrm>
                <a:off x="3934225" y="1807325"/>
                <a:ext cx="56000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881" extrusionOk="0">
                    <a:moveTo>
                      <a:pt x="717" y="0"/>
                    </a:moveTo>
                    <a:cubicBezTo>
                      <a:pt x="622" y="0"/>
                      <a:pt x="527" y="22"/>
                      <a:pt x="440" y="66"/>
                    </a:cubicBezTo>
                    <a:cubicBezTo>
                      <a:pt x="126" y="212"/>
                      <a:pt x="0" y="589"/>
                      <a:pt x="147" y="903"/>
                    </a:cubicBezTo>
                    <a:lnTo>
                      <a:pt x="963" y="2535"/>
                    </a:lnTo>
                    <a:cubicBezTo>
                      <a:pt x="1080" y="2754"/>
                      <a:pt x="1298" y="2881"/>
                      <a:pt x="1520" y="2881"/>
                    </a:cubicBezTo>
                    <a:cubicBezTo>
                      <a:pt x="1615" y="2881"/>
                      <a:pt x="1711" y="2857"/>
                      <a:pt x="1800" y="2807"/>
                    </a:cubicBezTo>
                    <a:cubicBezTo>
                      <a:pt x="2114" y="2660"/>
                      <a:pt x="2239" y="2284"/>
                      <a:pt x="2093" y="1970"/>
                    </a:cubicBezTo>
                    <a:lnTo>
                      <a:pt x="1277" y="338"/>
                    </a:lnTo>
                    <a:cubicBezTo>
                      <a:pt x="1159" y="118"/>
                      <a:pt x="939" y="0"/>
                      <a:pt x="7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9" name="Google Shape;1179;p48"/>
              <p:cNvSpPr/>
              <p:nvPr/>
            </p:nvSpPr>
            <p:spPr>
              <a:xfrm>
                <a:off x="3690975" y="2152625"/>
                <a:ext cx="151200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6048" h="3830" extrusionOk="0">
                    <a:moveTo>
                      <a:pt x="5525" y="0"/>
                    </a:moveTo>
                    <a:lnTo>
                      <a:pt x="1" y="2762"/>
                    </a:lnTo>
                    <a:lnTo>
                      <a:pt x="545" y="3829"/>
                    </a:lnTo>
                    <a:lnTo>
                      <a:pt x="6048" y="1088"/>
                    </a:lnTo>
                    <a:lnTo>
                      <a:pt x="5525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0" name="Google Shape;1180;p48"/>
              <p:cNvSpPr/>
              <p:nvPr/>
            </p:nvSpPr>
            <p:spPr>
              <a:xfrm>
                <a:off x="3709300" y="2188725"/>
                <a:ext cx="150675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3830" extrusionOk="0">
                    <a:moveTo>
                      <a:pt x="5503" y="0"/>
                    </a:moveTo>
                    <a:lnTo>
                      <a:pt x="0" y="2762"/>
                    </a:lnTo>
                    <a:lnTo>
                      <a:pt x="523" y="3829"/>
                    </a:lnTo>
                    <a:lnTo>
                      <a:pt x="6026" y="1067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1" name="Google Shape;1181;p48"/>
              <p:cNvSpPr/>
              <p:nvPr/>
            </p:nvSpPr>
            <p:spPr>
              <a:xfrm>
                <a:off x="3600500" y="2246950"/>
                <a:ext cx="53375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884" extrusionOk="0">
                    <a:moveTo>
                      <a:pt x="1064" y="0"/>
                    </a:moveTo>
                    <a:cubicBezTo>
                      <a:pt x="924" y="0"/>
                      <a:pt x="782" y="32"/>
                      <a:pt x="649" y="98"/>
                    </a:cubicBezTo>
                    <a:cubicBezTo>
                      <a:pt x="188" y="349"/>
                      <a:pt x="0" y="893"/>
                      <a:pt x="230" y="1354"/>
                    </a:cubicBezTo>
                    <a:cubicBezTo>
                      <a:pt x="391" y="1690"/>
                      <a:pt x="716" y="1883"/>
                      <a:pt x="1054" y="1883"/>
                    </a:cubicBezTo>
                    <a:cubicBezTo>
                      <a:pt x="1199" y="1883"/>
                      <a:pt x="1347" y="1848"/>
                      <a:pt x="1486" y="1772"/>
                    </a:cubicBezTo>
                    <a:cubicBezTo>
                      <a:pt x="1946" y="1542"/>
                      <a:pt x="2134" y="998"/>
                      <a:pt x="1904" y="517"/>
                    </a:cubicBezTo>
                    <a:cubicBezTo>
                      <a:pt x="1741" y="190"/>
                      <a:pt x="1408" y="0"/>
                      <a:pt x="1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2" name="Google Shape;1182;p48"/>
              <p:cNvSpPr/>
              <p:nvPr/>
            </p:nvSpPr>
            <p:spPr>
              <a:xfrm>
                <a:off x="3879300" y="2107800"/>
                <a:ext cx="533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871" extrusionOk="0">
                    <a:moveTo>
                      <a:pt x="1065" y="0"/>
                    </a:moveTo>
                    <a:cubicBezTo>
                      <a:pt x="924" y="0"/>
                      <a:pt x="782" y="32"/>
                      <a:pt x="649" y="99"/>
                    </a:cubicBezTo>
                    <a:cubicBezTo>
                      <a:pt x="189" y="329"/>
                      <a:pt x="0" y="894"/>
                      <a:pt x="231" y="1354"/>
                    </a:cubicBezTo>
                    <a:cubicBezTo>
                      <a:pt x="394" y="1681"/>
                      <a:pt x="726" y="1871"/>
                      <a:pt x="1070" y="1871"/>
                    </a:cubicBezTo>
                    <a:cubicBezTo>
                      <a:pt x="1210" y="1871"/>
                      <a:pt x="1353" y="1839"/>
                      <a:pt x="1486" y="1773"/>
                    </a:cubicBezTo>
                    <a:cubicBezTo>
                      <a:pt x="1946" y="1542"/>
                      <a:pt x="2135" y="977"/>
                      <a:pt x="1904" y="517"/>
                    </a:cubicBezTo>
                    <a:cubicBezTo>
                      <a:pt x="1741" y="190"/>
                      <a:pt x="1409" y="0"/>
                      <a:pt x="10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83" name="Google Shape;1183;p48"/>
            <p:cNvGrpSpPr/>
            <p:nvPr/>
          </p:nvGrpSpPr>
          <p:grpSpPr>
            <a:xfrm>
              <a:off x="650188" y="539500"/>
              <a:ext cx="792525" cy="736875"/>
              <a:chOff x="3335275" y="1753725"/>
              <a:chExt cx="792525" cy="736875"/>
            </a:xfrm>
          </p:grpSpPr>
          <p:sp>
            <p:nvSpPr>
              <p:cNvPr id="1184" name="Google Shape;1184;p48"/>
              <p:cNvSpPr/>
              <p:nvPr/>
            </p:nvSpPr>
            <p:spPr>
              <a:xfrm>
                <a:off x="3344700" y="1816275"/>
                <a:ext cx="623550" cy="328525"/>
              </a:xfrm>
              <a:custGeom>
                <a:avLst/>
                <a:gdLst/>
                <a:ahLst/>
                <a:cxnLst/>
                <a:rect l="l" t="t" r="r" b="b"/>
                <a:pathLst>
                  <a:path w="24942" h="13141" extrusionOk="0">
                    <a:moveTo>
                      <a:pt x="24523" y="1"/>
                    </a:moveTo>
                    <a:lnTo>
                      <a:pt x="0" y="12283"/>
                    </a:lnTo>
                    <a:lnTo>
                      <a:pt x="440" y="13141"/>
                    </a:lnTo>
                    <a:lnTo>
                      <a:pt x="24941" y="879"/>
                    </a:lnTo>
                    <a:lnTo>
                      <a:pt x="24523" y="1"/>
                    </a:lnTo>
                    <a:close/>
                  </a:path>
                </a:pathLst>
              </a:custGeom>
              <a:solidFill>
                <a:srgbClr val="FD74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5" name="Google Shape;1185;p48"/>
              <p:cNvSpPr/>
              <p:nvPr/>
            </p:nvSpPr>
            <p:spPr>
              <a:xfrm>
                <a:off x="4001700" y="2153625"/>
                <a:ext cx="94700" cy="115175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607" extrusionOk="0">
                    <a:moveTo>
                      <a:pt x="1326" y="1"/>
                    </a:moveTo>
                    <a:cubicBezTo>
                      <a:pt x="1149" y="1"/>
                      <a:pt x="968" y="42"/>
                      <a:pt x="796" y="128"/>
                    </a:cubicBezTo>
                    <a:cubicBezTo>
                      <a:pt x="231" y="421"/>
                      <a:pt x="1" y="1111"/>
                      <a:pt x="293" y="1676"/>
                    </a:cubicBezTo>
                    <a:lnTo>
                      <a:pt x="1423" y="3957"/>
                    </a:lnTo>
                    <a:cubicBezTo>
                      <a:pt x="1630" y="4371"/>
                      <a:pt x="2035" y="4607"/>
                      <a:pt x="2454" y="4607"/>
                    </a:cubicBezTo>
                    <a:cubicBezTo>
                      <a:pt x="2629" y="4607"/>
                      <a:pt x="2806" y="4566"/>
                      <a:pt x="2972" y="4480"/>
                    </a:cubicBezTo>
                    <a:cubicBezTo>
                      <a:pt x="3558" y="4187"/>
                      <a:pt x="3788" y="3497"/>
                      <a:pt x="3495" y="2932"/>
                    </a:cubicBezTo>
                    <a:lnTo>
                      <a:pt x="2365" y="651"/>
                    </a:lnTo>
                    <a:cubicBezTo>
                      <a:pt x="2158" y="237"/>
                      <a:pt x="1753" y="1"/>
                      <a:pt x="1326" y="1"/>
                    </a:cubicBez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6" name="Google Shape;1186;p48"/>
              <p:cNvSpPr/>
              <p:nvPr/>
            </p:nvSpPr>
            <p:spPr>
              <a:xfrm>
                <a:off x="3558650" y="2375525"/>
                <a:ext cx="94700" cy="115075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4603" extrusionOk="0">
                    <a:moveTo>
                      <a:pt x="1313" y="0"/>
                    </a:moveTo>
                    <a:cubicBezTo>
                      <a:pt x="1140" y="0"/>
                      <a:pt x="963" y="39"/>
                      <a:pt x="795" y="123"/>
                    </a:cubicBezTo>
                    <a:cubicBezTo>
                      <a:pt x="230" y="416"/>
                      <a:pt x="0" y="1107"/>
                      <a:pt x="272" y="1693"/>
                    </a:cubicBezTo>
                    <a:lnTo>
                      <a:pt x="1423" y="3952"/>
                    </a:lnTo>
                    <a:cubicBezTo>
                      <a:pt x="1630" y="4366"/>
                      <a:pt x="2035" y="4603"/>
                      <a:pt x="2454" y="4603"/>
                    </a:cubicBezTo>
                    <a:cubicBezTo>
                      <a:pt x="2629" y="4603"/>
                      <a:pt x="2805" y="4562"/>
                      <a:pt x="2971" y="4476"/>
                    </a:cubicBezTo>
                    <a:cubicBezTo>
                      <a:pt x="3557" y="4183"/>
                      <a:pt x="3787" y="3492"/>
                      <a:pt x="3494" y="2927"/>
                    </a:cubicBezTo>
                    <a:lnTo>
                      <a:pt x="2365" y="647"/>
                    </a:lnTo>
                    <a:cubicBezTo>
                      <a:pt x="2156" y="244"/>
                      <a:pt x="1744" y="0"/>
                      <a:pt x="1313" y="0"/>
                    </a:cubicBez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7" name="Google Shape;1187;p48"/>
              <p:cNvSpPr/>
              <p:nvPr/>
            </p:nvSpPr>
            <p:spPr>
              <a:xfrm>
                <a:off x="3349400" y="1753725"/>
                <a:ext cx="721375" cy="654725"/>
              </a:xfrm>
              <a:custGeom>
                <a:avLst/>
                <a:gdLst/>
                <a:ahLst/>
                <a:cxnLst/>
                <a:rect l="l" t="t" r="r" b="b"/>
                <a:pathLst>
                  <a:path w="28855" h="26189" extrusionOk="0">
                    <a:moveTo>
                      <a:pt x="15693" y="0"/>
                    </a:moveTo>
                    <a:cubicBezTo>
                      <a:pt x="14390" y="0"/>
                      <a:pt x="13066" y="293"/>
                      <a:pt x="11823" y="912"/>
                    </a:cubicBezTo>
                    <a:lnTo>
                      <a:pt x="6027" y="3821"/>
                    </a:lnTo>
                    <a:cubicBezTo>
                      <a:pt x="1737" y="5976"/>
                      <a:pt x="1" y="11186"/>
                      <a:pt x="2135" y="15475"/>
                    </a:cubicBezTo>
                    <a:lnTo>
                      <a:pt x="7512" y="26188"/>
                    </a:lnTo>
                    <a:lnTo>
                      <a:pt x="28854" y="15517"/>
                    </a:lnTo>
                    <a:lnTo>
                      <a:pt x="23477" y="4804"/>
                    </a:lnTo>
                    <a:cubicBezTo>
                      <a:pt x="21962" y="1759"/>
                      <a:pt x="18885" y="0"/>
                      <a:pt x="15693" y="0"/>
                    </a:cubicBez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8" name="Google Shape;1188;p48"/>
              <p:cNvSpPr/>
              <p:nvPr/>
            </p:nvSpPr>
            <p:spPr>
              <a:xfrm>
                <a:off x="3418450" y="1818150"/>
                <a:ext cx="488600" cy="350175"/>
              </a:xfrm>
              <a:custGeom>
                <a:avLst/>
                <a:gdLst/>
                <a:ahLst/>
                <a:cxnLst/>
                <a:rect l="l" t="t" r="r" b="b"/>
                <a:pathLst>
                  <a:path w="19544" h="14007" extrusionOk="0">
                    <a:moveTo>
                      <a:pt x="15710" y="0"/>
                    </a:moveTo>
                    <a:cubicBezTo>
                      <a:pt x="15438" y="0"/>
                      <a:pt x="15161" y="63"/>
                      <a:pt x="14898" y="198"/>
                    </a:cubicBezTo>
                    <a:lnTo>
                      <a:pt x="1235" y="7019"/>
                    </a:lnTo>
                    <a:cubicBezTo>
                      <a:pt x="356" y="7479"/>
                      <a:pt x="1" y="8546"/>
                      <a:pt x="440" y="9446"/>
                    </a:cubicBezTo>
                    <a:lnTo>
                      <a:pt x="2219" y="13003"/>
                    </a:lnTo>
                    <a:cubicBezTo>
                      <a:pt x="2546" y="13642"/>
                      <a:pt x="3179" y="14007"/>
                      <a:pt x="3841" y="14007"/>
                    </a:cubicBezTo>
                    <a:cubicBezTo>
                      <a:pt x="4111" y="14007"/>
                      <a:pt x="4385" y="13946"/>
                      <a:pt x="4646" y="13819"/>
                    </a:cubicBezTo>
                    <a:lnTo>
                      <a:pt x="18309" y="6977"/>
                    </a:lnTo>
                    <a:cubicBezTo>
                      <a:pt x="19188" y="6537"/>
                      <a:pt x="19543" y="5449"/>
                      <a:pt x="19104" y="4571"/>
                    </a:cubicBezTo>
                    <a:lnTo>
                      <a:pt x="17325" y="993"/>
                    </a:lnTo>
                    <a:cubicBezTo>
                      <a:pt x="17000" y="371"/>
                      <a:pt x="16370" y="0"/>
                      <a:pt x="15710" y="0"/>
                    </a:cubicBezTo>
                    <a:close/>
                  </a:path>
                </a:pathLst>
              </a:custGeom>
              <a:solidFill>
                <a:srgbClr val="02B4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48"/>
              <p:cNvSpPr/>
              <p:nvPr/>
            </p:nvSpPr>
            <p:spPr>
              <a:xfrm>
                <a:off x="3669025" y="1851075"/>
                <a:ext cx="198275" cy="174600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6984" extrusionOk="0">
                    <a:moveTo>
                      <a:pt x="5196" y="1"/>
                    </a:moveTo>
                    <a:cubicBezTo>
                      <a:pt x="5003" y="1"/>
                      <a:pt x="4807" y="44"/>
                      <a:pt x="4624" y="136"/>
                    </a:cubicBezTo>
                    <a:lnTo>
                      <a:pt x="900" y="1998"/>
                    </a:lnTo>
                    <a:cubicBezTo>
                      <a:pt x="251" y="2312"/>
                      <a:pt x="0" y="3086"/>
                      <a:pt x="314" y="3714"/>
                    </a:cubicBezTo>
                    <a:lnTo>
                      <a:pt x="1590" y="6267"/>
                    </a:lnTo>
                    <a:cubicBezTo>
                      <a:pt x="1815" y="6716"/>
                      <a:pt x="2276" y="6983"/>
                      <a:pt x="2750" y="6983"/>
                    </a:cubicBezTo>
                    <a:cubicBezTo>
                      <a:pt x="2938" y="6983"/>
                      <a:pt x="3128" y="6941"/>
                      <a:pt x="3306" y="6852"/>
                    </a:cubicBezTo>
                    <a:lnTo>
                      <a:pt x="7051" y="4969"/>
                    </a:lnTo>
                    <a:cubicBezTo>
                      <a:pt x="7679" y="4655"/>
                      <a:pt x="7930" y="3881"/>
                      <a:pt x="7616" y="3254"/>
                    </a:cubicBezTo>
                    <a:lnTo>
                      <a:pt x="6340" y="701"/>
                    </a:lnTo>
                    <a:cubicBezTo>
                      <a:pt x="6118" y="256"/>
                      <a:pt x="5665" y="1"/>
                      <a:pt x="5196" y="1"/>
                    </a:cubicBez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48"/>
              <p:cNvSpPr/>
              <p:nvPr/>
            </p:nvSpPr>
            <p:spPr>
              <a:xfrm>
                <a:off x="3456650" y="1957375"/>
                <a:ext cx="198275" cy="174600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6984" extrusionOk="0">
                    <a:moveTo>
                      <a:pt x="5169" y="1"/>
                    </a:moveTo>
                    <a:cubicBezTo>
                      <a:pt x="4980" y="1"/>
                      <a:pt x="4787" y="42"/>
                      <a:pt x="4603" y="131"/>
                    </a:cubicBezTo>
                    <a:lnTo>
                      <a:pt x="879" y="2015"/>
                    </a:lnTo>
                    <a:cubicBezTo>
                      <a:pt x="251" y="2328"/>
                      <a:pt x="0" y="3103"/>
                      <a:pt x="314" y="3730"/>
                    </a:cubicBezTo>
                    <a:lnTo>
                      <a:pt x="1590" y="6283"/>
                    </a:lnTo>
                    <a:cubicBezTo>
                      <a:pt x="1813" y="6727"/>
                      <a:pt x="2265" y="6983"/>
                      <a:pt x="2734" y="6983"/>
                    </a:cubicBezTo>
                    <a:cubicBezTo>
                      <a:pt x="2927" y="6983"/>
                      <a:pt x="3123" y="6940"/>
                      <a:pt x="3306" y="6848"/>
                    </a:cubicBezTo>
                    <a:lnTo>
                      <a:pt x="7030" y="4986"/>
                    </a:lnTo>
                    <a:cubicBezTo>
                      <a:pt x="7658" y="4672"/>
                      <a:pt x="7930" y="3898"/>
                      <a:pt x="7616" y="3270"/>
                    </a:cubicBezTo>
                    <a:lnTo>
                      <a:pt x="6340" y="717"/>
                    </a:lnTo>
                    <a:cubicBezTo>
                      <a:pt x="6100" y="268"/>
                      <a:pt x="5646" y="1"/>
                      <a:pt x="5169" y="1"/>
                    </a:cubicBez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1" name="Google Shape;1191;p48"/>
              <p:cNvSpPr/>
              <p:nvPr/>
            </p:nvSpPr>
            <p:spPr>
              <a:xfrm>
                <a:off x="3509475" y="2028800"/>
                <a:ext cx="525200" cy="361850"/>
              </a:xfrm>
              <a:custGeom>
                <a:avLst/>
                <a:gdLst/>
                <a:ahLst/>
                <a:cxnLst/>
                <a:rect l="l" t="t" r="r" b="b"/>
                <a:pathLst>
                  <a:path w="21008" h="14474" extrusionOk="0">
                    <a:moveTo>
                      <a:pt x="16735" y="0"/>
                    </a:moveTo>
                    <a:cubicBezTo>
                      <a:pt x="16329" y="0"/>
                      <a:pt x="15916" y="92"/>
                      <a:pt x="15526" y="287"/>
                    </a:cubicBezTo>
                    <a:lnTo>
                      <a:pt x="1863" y="7109"/>
                    </a:lnTo>
                    <a:cubicBezTo>
                      <a:pt x="544" y="7778"/>
                      <a:pt x="0" y="9410"/>
                      <a:pt x="670" y="10728"/>
                    </a:cubicBezTo>
                    <a:lnTo>
                      <a:pt x="2532" y="14474"/>
                    </a:lnTo>
                    <a:lnTo>
                      <a:pt x="4143" y="13679"/>
                    </a:lnTo>
                    <a:lnTo>
                      <a:pt x="2260" y="9933"/>
                    </a:lnTo>
                    <a:cubicBezTo>
                      <a:pt x="2051" y="9494"/>
                      <a:pt x="2218" y="8950"/>
                      <a:pt x="2679" y="8720"/>
                    </a:cubicBezTo>
                    <a:lnTo>
                      <a:pt x="16321" y="1878"/>
                    </a:lnTo>
                    <a:cubicBezTo>
                      <a:pt x="16453" y="1818"/>
                      <a:pt x="16590" y="1789"/>
                      <a:pt x="16724" y="1789"/>
                    </a:cubicBezTo>
                    <a:cubicBezTo>
                      <a:pt x="17057" y="1789"/>
                      <a:pt x="17370" y="1968"/>
                      <a:pt x="17534" y="2296"/>
                    </a:cubicBezTo>
                    <a:lnTo>
                      <a:pt x="19418" y="6021"/>
                    </a:lnTo>
                    <a:lnTo>
                      <a:pt x="21008" y="5225"/>
                    </a:lnTo>
                    <a:lnTo>
                      <a:pt x="19145" y="1480"/>
                    </a:lnTo>
                    <a:cubicBezTo>
                      <a:pt x="18671" y="546"/>
                      <a:pt x="17723" y="0"/>
                      <a:pt x="16735" y="0"/>
                    </a:cubicBez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2" name="Google Shape;1192;p48"/>
              <p:cNvSpPr/>
              <p:nvPr/>
            </p:nvSpPr>
            <p:spPr>
              <a:xfrm>
                <a:off x="3507375" y="2134075"/>
                <a:ext cx="620425" cy="336625"/>
              </a:xfrm>
              <a:custGeom>
                <a:avLst/>
                <a:gdLst/>
                <a:ahLst/>
                <a:cxnLst/>
                <a:rect l="l" t="t" r="r" b="b"/>
                <a:pathLst>
                  <a:path w="24817" h="13465" extrusionOk="0">
                    <a:moveTo>
                      <a:pt x="23423" y="0"/>
                    </a:moveTo>
                    <a:cubicBezTo>
                      <a:pt x="23238" y="0"/>
                      <a:pt x="23048" y="43"/>
                      <a:pt x="22870" y="136"/>
                    </a:cubicBezTo>
                    <a:lnTo>
                      <a:pt x="859" y="11141"/>
                    </a:lnTo>
                    <a:cubicBezTo>
                      <a:pt x="252" y="11455"/>
                      <a:pt x="1" y="12188"/>
                      <a:pt x="315" y="12794"/>
                    </a:cubicBezTo>
                    <a:cubicBezTo>
                      <a:pt x="522" y="13224"/>
                      <a:pt x="950" y="13465"/>
                      <a:pt x="1397" y="13465"/>
                    </a:cubicBezTo>
                    <a:cubicBezTo>
                      <a:pt x="1582" y="13465"/>
                      <a:pt x="1769" y="13424"/>
                      <a:pt x="1947" y="13338"/>
                    </a:cubicBezTo>
                    <a:lnTo>
                      <a:pt x="23958" y="2312"/>
                    </a:lnTo>
                    <a:cubicBezTo>
                      <a:pt x="24565" y="2019"/>
                      <a:pt x="24816" y="1286"/>
                      <a:pt x="24502" y="680"/>
                    </a:cubicBezTo>
                    <a:cubicBezTo>
                      <a:pt x="24295" y="251"/>
                      <a:pt x="23869" y="0"/>
                      <a:pt x="23423" y="0"/>
                    </a:cubicBez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3" name="Google Shape;1193;p48"/>
              <p:cNvSpPr/>
              <p:nvPr/>
            </p:nvSpPr>
            <p:spPr>
              <a:xfrm>
                <a:off x="3456650" y="1792875"/>
                <a:ext cx="292950" cy="162725"/>
              </a:xfrm>
              <a:custGeom>
                <a:avLst/>
                <a:gdLst/>
                <a:ahLst/>
                <a:cxnLst/>
                <a:rect l="l" t="t" r="r" b="b"/>
                <a:pathLst>
                  <a:path w="11718" h="6509" extrusionOk="0">
                    <a:moveTo>
                      <a:pt x="10853" y="0"/>
                    </a:moveTo>
                    <a:cubicBezTo>
                      <a:pt x="10743" y="0"/>
                      <a:pt x="10632" y="25"/>
                      <a:pt x="10525" y="79"/>
                    </a:cubicBezTo>
                    <a:lnTo>
                      <a:pt x="523" y="5100"/>
                    </a:lnTo>
                    <a:cubicBezTo>
                      <a:pt x="167" y="5268"/>
                      <a:pt x="0" y="5728"/>
                      <a:pt x="188" y="6105"/>
                    </a:cubicBezTo>
                    <a:cubicBezTo>
                      <a:pt x="324" y="6361"/>
                      <a:pt x="601" y="6509"/>
                      <a:pt x="878" y="6509"/>
                    </a:cubicBezTo>
                    <a:cubicBezTo>
                      <a:pt x="986" y="6509"/>
                      <a:pt x="1093" y="6486"/>
                      <a:pt x="1193" y="6439"/>
                    </a:cubicBezTo>
                    <a:lnTo>
                      <a:pt x="11194" y="1418"/>
                    </a:lnTo>
                    <a:cubicBezTo>
                      <a:pt x="11571" y="1229"/>
                      <a:pt x="11717" y="790"/>
                      <a:pt x="11529" y="413"/>
                    </a:cubicBezTo>
                    <a:cubicBezTo>
                      <a:pt x="11394" y="159"/>
                      <a:pt x="11130" y="0"/>
                      <a:pt x="10853" y="0"/>
                    </a:cubicBezTo>
                    <a:close/>
                  </a:path>
                </a:pathLst>
              </a:custGeom>
              <a:solidFill>
                <a:srgbClr val="1C90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4" name="Google Shape;1194;p48"/>
              <p:cNvSpPr/>
              <p:nvPr/>
            </p:nvSpPr>
            <p:spPr>
              <a:xfrm>
                <a:off x="3544000" y="1834575"/>
                <a:ext cx="118250" cy="79550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182" extrusionOk="0">
                    <a:moveTo>
                      <a:pt x="4206" y="1"/>
                    </a:moveTo>
                    <a:lnTo>
                      <a:pt x="0" y="2114"/>
                    </a:lnTo>
                    <a:lnTo>
                      <a:pt x="544" y="3181"/>
                    </a:lnTo>
                    <a:lnTo>
                      <a:pt x="4729" y="1068"/>
                    </a:lnTo>
                    <a:lnTo>
                      <a:pt x="4206" y="1"/>
                    </a:lnTo>
                    <a:close/>
                  </a:path>
                </a:pathLst>
              </a:custGeom>
              <a:solidFill>
                <a:srgbClr val="2A47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5" name="Google Shape;1195;p48"/>
              <p:cNvSpPr/>
              <p:nvPr/>
            </p:nvSpPr>
            <p:spPr>
              <a:xfrm>
                <a:off x="3517850" y="1900925"/>
                <a:ext cx="235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24" extrusionOk="0">
                    <a:moveTo>
                      <a:pt x="485" y="0"/>
                    </a:moveTo>
                    <a:cubicBezTo>
                      <a:pt x="421" y="0"/>
                      <a:pt x="355" y="15"/>
                      <a:pt x="293" y="46"/>
                    </a:cubicBezTo>
                    <a:cubicBezTo>
                      <a:pt x="84" y="151"/>
                      <a:pt x="0" y="381"/>
                      <a:pt x="105" y="590"/>
                    </a:cubicBezTo>
                    <a:cubicBezTo>
                      <a:pt x="179" y="738"/>
                      <a:pt x="326" y="823"/>
                      <a:pt x="480" y="823"/>
                    </a:cubicBezTo>
                    <a:cubicBezTo>
                      <a:pt x="544" y="823"/>
                      <a:pt x="609" y="809"/>
                      <a:pt x="670" y="778"/>
                    </a:cubicBezTo>
                    <a:cubicBezTo>
                      <a:pt x="858" y="674"/>
                      <a:pt x="942" y="423"/>
                      <a:pt x="837" y="213"/>
                    </a:cubicBezTo>
                    <a:cubicBezTo>
                      <a:pt x="778" y="81"/>
                      <a:pt x="637" y="0"/>
                      <a:pt x="485" y="0"/>
                    </a:cubicBez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6" name="Google Shape;1196;p48"/>
              <p:cNvSpPr/>
              <p:nvPr/>
            </p:nvSpPr>
            <p:spPr>
              <a:xfrm>
                <a:off x="3480700" y="1919250"/>
                <a:ext cx="2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24" extrusionOk="0">
                    <a:moveTo>
                      <a:pt x="479" y="0"/>
                    </a:moveTo>
                    <a:cubicBezTo>
                      <a:pt x="417" y="0"/>
                      <a:pt x="355" y="15"/>
                      <a:pt x="294" y="45"/>
                    </a:cubicBezTo>
                    <a:cubicBezTo>
                      <a:pt x="84" y="150"/>
                      <a:pt x="1" y="401"/>
                      <a:pt x="105" y="610"/>
                    </a:cubicBezTo>
                    <a:cubicBezTo>
                      <a:pt x="179" y="743"/>
                      <a:pt x="325" y="823"/>
                      <a:pt x="470" y="823"/>
                    </a:cubicBezTo>
                    <a:cubicBezTo>
                      <a:pt x="532" y="823"/>
                      <a:pt x="593" y="809"/>
                      <a:pt x="649" y="778"/>
                    </a:cubicBezTo>
                    <a:cubicBezTo>
                      <a:pt x="858" y="694"/>
                      <a:pt x="942" y="443"/>
                      <a:pt x="838" y="234"/>
                    </a:cubicBezTo>
                    <a:cubicBezTo>
                      <a:pt x="763" y="86"/>
                      <a:pt x="626" y="0"/>
                      <a:pt x="479" y="0"/>
                    </a:cubicBez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7" name="Google Shape;1197;p48"/>
              <p:cNvSpPr/>
              <p:nvPr/>
            </p:nvSpPr>
            <p:spPr>
              <a:xfrm>
                <a:off x="3701975" y="1808575"/>
                <a:ext cx="235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26" extrusionOk="0">
                    <a:moveTo>
                      <a:pt x="478" y="1"/>
                    </a:moveTo>
                    <a:cubicBezTo>
                      <a:pt x="416" y="1"/>
                      <a:pt x="353" y="13"/>
                      <a:pt x="293" y="37"/>
                    </a:cubicBezTo>
                    <a:cubicBezTo>
                      <a:pt x="84" y="141"/>
                      <a:pt x="0" y="392"/>
                      <a:pt x="105" y="601"/>
                    </a:cubicBezTo>
                    <a:cubicBezTo>
                      <a:pt x="180" y="751"/>
                      <a:pt x="329" y="826"/>
                      <a:pt x="485" y="826"/>
                    </a:cubicBezTo>
                    <a:cubicBezTo>
                      <a:pt x="547" y="826"/>
                      <a:pt x="610" y="814"/>
                      <a:pt x="670" y="790"/>
                    </a:cubicBezTo>
                    <a:cubicBezTo>
                      <a:pt x="858" y="685"/>
                      <a:pt x="942" y="434"/>
                      <a:pt x="837" y="225"/>
                    </a:cubicBezTo>
                    <a:cubicBezTo>
                      <a:pt x="777" y="75"/>
                      <a:pt x="632" y="1"/>
                      <a:pt x="478" y="1"/>
                    </a:cubicBez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8" name="Google Shape;1198;p48"/>
              <p:cNvSpPr/>
              <p:nvPr/>
            </p:nvSpPr>
            <p:spPr>
              <a:xfrm>
                <a:off x="3664825" y="1827175"/>
                <a:ext cx="235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824" extrusionOk="0">
                    <a:moveTo>
                      <a:pt x="479" y="1"/>
                    </a:moveTo>
                    <a:cubicBezTo>
                      <a:pt x="418" y="1"/>
                      <a:pt x="355" y="15"/>
                      <a:pt x="294" y="46"/>
                    </a:cubicBezTo>
                    <a:cubicBezTo>
                      <a:pt x="84" y="150"/>
                      <a:pt x="1" y="401"/>
                      <a:pt x="105" y="590"/>
                    </a:cubicBezTo>
                    <a:cubicBezTo>
                      <a:pt x="179" y="738"/>
                      <a:pt x="327" y="823"/>
                      <a:pt x="474" y="823"/>
                    </a:cubicBezTo>
                    <a:cubicBezTo>
                      <a:pt x="534" y="823"/>
                      <a:pt x="594" y="809"/>
                      <a:pt x="649" y="778"/>
                    </a:cubicBezTo>
                    <a:cubicBezTo>
                      <a:pt x="859" y="674"/>
                      <a:pt x="942" y="443"/>
                      <a:pt x="838" y="234"/>
                    </a:cubicBezTo>
                    <a:cubicBezTo>
                      <a:pt x="764" y="86"/>
                      <a:pt x="627" y="1"/>
                      <a:pt x="479" y="1"/>
                    </a:cubicBezTo>
                    <a:close/>
                  </a:path>
                </a:pathLst>
              </a:custGeom>
              <a:solidFill>
                <a:srgbClr val="FA74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9" name="Google Shape;1199;p48"/>
              <p:cNvSpPr/>
              <p:nvPr/>
            </p:nvSpPr>
            <p:spPr>
              <a:xfrm>
                <a:off x="3335275" y="2107150"/>
                <a:ext cx="560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878" extrusionOk="0">
                    <a:moveTo>
                      <a:pt x="701" y="1"/>
                    </a:moveTo>
                    <a:cubicBezTo>
                      <a:pt x="612" y="1"/>
                      <a:pt x="523" y="21"/>
                      <a:pt x="440" y="62"/>
                    </a:cubicBezTo>
                    <a:cubicBezTo>
                      <a:pt x="126" y="229"/>
                      <a:pt x="1" y="606"/>
                      <a:pt x="147" y="899"/>
                    </a:cubicBezTo>
                    <a:lnTo>
                      <a:pt x="963" y="2531"/>
                    </a:lnTo>
                    <a:cubicBezTo>
                      <a:pt x="1080" y="2750"/>
                      <a:pt x="1299" y="2877"/>
                      <a:pt x="1520" y="2877"/>
                    </a:cubicBezTo>
                    <a:cubicBezTo>
                      <a:pt x="1616" y="2877"/>
                      <a:pt x="1712" y="2853"/>
                      <a:pt x="1800" y="2803"/>
                    </a:cubicBezTo>
                    <a:cubicBezTo>
                      <a:pt x="2114" y="2656"/>
                      <a:pt x="2240" y="2280"/>
                      <a:pt x="2093" y="1966"/>
                    </a:cubicBezTo>
                    <a:lnTo>
                      <a:pt x="1277" y="355"/>
                    </a:lnTo>
                    <a:cubicBezTo>
                      <a:pt x="1157" y="129"/>
                      <a:pt x="929" y="1"/>
                      <a:pt x="701" y="1"/>
                    </a:cubicBez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0" name="Google Shape;1200;p48"/>
              <p:cNvSpPr/>
              <p:nvPr/>
            </p:nvSpPr>
            <p:spPr>
              <a:xfrm>
                <a:off x="3934225" y="1807325"/>
                <a:ext cx="56000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2881" extrusionOk="0">
                    <a:moveTo>
                      <a:pt x="717" y="0"/>
                    </a:moveTo>
                    <a:cubicBezTo>
                      <a:pt x="622" y="0"/>
                      <a:pt x="527" y="22"/>
                      <a:pt x="440" y="66"/>
                    </a:cubicBezTo>
                    <a:cubicBezTo>
                      <a:pt x="126" y="212"/>
                      <a:pt x="0" y="589"/>
                      <a:pt x="147" y="903"/>
                    </a:cubicBezTo>
                    <a:lnTo>
                      <a:pt x="963" y="2535"/>
                    </a:lnTo>
                    <a:cubicBezTo>
                      <a:pt x="1080" y="2754"/>
                      <a:pt x="1298" y="2881"/>
                      <a:pt x="1520" y="2881"/>
                    </a:cubicBezTo>
                    <a:cubicBezTo>
                      <a:pt x="1615" y="2881"/>
                      <a:pt x="1711" y="2857"/>
                      <a:pt x="1800" y="2807"/>
                    </a:cubicBezTo>
                    <a:cubicBezTo>
                      <a:pt x="2114" y="2660"/>
                      <a:pt x="2239" y="2284"/>
                      <a:pt x="2093" y="1970"/>
                    </a:cubicBezTo>
                    <a:lnTo>
                      <a:pt x="1277" y="338"/>
                    </a:lnTo>
                    <a:cubicBezTo>
                      <a:pt x="1159" y="118"/>
                      <a:pt x="939" y="0"/>
                      <a:pt x="717" y="0"/>
                    </a:cubicBezTo>
                    <a:close/>
                  </a:path>
                </a:pathLst>
              </a:custGeom>
              <a:solidFill>
                <a:srgbClr val="D13B3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1" name="Google Shape;1201;p48"/>
              <p:cNvSpPr/>
              <p:nvPr/>
            </p:nvSpPr>
            <p:spPr>
              <a:xfrm>
                <a:off x="3690975" y="2152625"/>
                <a:ext cx="151200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6048" h="3830" extrusionOk="0">
                    <a:moveTo>
                      <a:pt x="5525" y="0"/>
                    </a:moveTo>
                    <a:lnTo>
                      <a:pt x="1" y="2762"/>
                    </a:lnTo>
                    <a:lnTo>
                      <a:pt x="545" y="3829"/>
                    </a:lnTo>
                    <a:lnTo>
                      <a:pt x="6048" y="1088"/>
                    </a:lnTo>
                    <a:lnTo>
                      <a:pt x="5525" y="0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2" name="Google Shape;1202;p48"/>
              <p:cNvSpPr/>
              <p:nvPr/>
            </p:nvSpPr>
            <p:spPr>
              <a:xfrm>
                <a:off x="3709300" y="2188725"/>
                <a:ext cx="150675" cy="95750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3830" extrusionOk="0">
                    <a:moveTo>
                      <a:pt x="5503" y="0"/>
                    </a:moveTo>
                    <a:lnTo>
                      <a:pt x="0" y="2762"/>
                    </a:lnTo>
                    <a:lnTo>
                      <a:pt x="523" y="3829"/>
                    </a:lnTo>
                    <a:lnTo>
                      <a:pt x="6026" y="1067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rgbClr val="FAD9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3" name="Google Shape;1203;p48"/>
              <p:cNvSpPr/>
              <p:nvPr/>
            </p:nvSpPr>
            <p:spPr>
              <a:xfrm>
                <a:off x="3600500" y="2246950"/>
                <a:ext cx="53375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884" extrusionOk="0">
                    <a:moveTo>
                      <a:pt x="1064" y="0"/>
                    </a:moveTo>
                    <a:cubicBezTo>
                      <a:pt x="924" y="0"/>
                      <a:pt x="782" y="32"/>
                      <a:pt x="649" y="98"/>
                    </a:cubicBezTo>
                    <a:cubicBezTo>
                      <a:pt x="188" y="349"/>
                      <a:pt x="0" y="893"/>
                      <a:pt x="230" y="1354"/>
                    </a:cubicBezTo>
                    <a:cubicBezTo>
                      <a:pt x="391" y="1690"/>
                      <a:pt x="716" y="1883"/>
                      <a:pt x="1054" y="1883"/>
                    </a:cubicBezTo>
                    <a:cubicBezTo>
                      <a:pt x="1199" y="1883"/>
                      <a:pt x="1347" y="1848"/>
                      <a:pt x="1486" y="1772"/>
                    </a:cubicBezTo>
                    <a:cubicBezTo>
                      <a:pt x="1946" y="1542"/>
                      <a:pt x="2134" y="998"/>
                      <a:pt x="1904" y="517"/>
                    </a:cubicBezTo>
                    <a:cubicBezTo>
                      <a:pt x="1741" y="190"/>
                      <a:pt x="1408" y="0"/>
                      <a:pt x="1064" y="0"/>
                    </a:cubicBezTo>
                    <a:close/>
                  </a:path>
                </a:pathLst>
              </a:custGeom>
              <a:solidFill>
                <a:srgbClr val="02B4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4" name="Google Shape;1204;p48"/>
              <p:cNvSpPr/>
              <p:nvPr/>
            </p:nvSpPr>
            <p:spPr>
              <a:xfrm>
                <a:off x="3879300" y="2107800"/>
                <a:ext cx="533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871" extrusionOk="0">
                    <a:moveTo>
                      <a:pt x="1065" y="0"/>
                    </a:moveTo>
                    <a:cubicBezTo>
                      <a:pt x="924" y="0"/>
                      <a:pt x="782" y="32"/>
                      <a:pt x="649" y="99"/>
                    </a:cubicBezTo>
                    <a:cubicBezTo>
                      <a:pt x="189" y="329"/>
                      <a:pt x="0" y="894"/>
                      <a:pt x="231" y="1354"/>
                    </a:cubicBezTo>
                    <a:cubicBezTo>
                      <a:pt x="394" y="1681"/>
                      <a:pt x="726" y="1871"/>
                      <a:pt x="1070" y="1871"/>
                    </a:cubicBezTo>
                    <a:cubicBezTo>
                      <a:pt x="1210" y="1871"/>
                      <a:pt x="1353" y="1839"/>
                      <a:pt x="1486" y="1773"/>
                    </a:cubicBezTo>
                    <a:cubicBezTo>
                      <a:pt x="1946" y="1542"/>
                      <a:pt x="2135" y="977"/>
                      <a:pt x="1904" y="517"/>
                    </a:cubicBezTo>
                    <a:cubicBezTo>
                      <a:pt x="1741" y="190"/>
                      <a:pt x="1409" y="0"/>
                      <a:pt x="1065" y="0"/>
                    </a:cubicBezTo>
                    <a:close/>
                  </a:path>
                </a:pathLst>
              </a:custGeom>
              <a:solidFill>
                <a:srgbClr val="02B45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12" name="Google Shape;1157;p48"/>
          <p:cNvSpPr txBox="1"/>
          <p:nvPr/>
        </p:nvSpPr>
        <p:spPr>
          <a:xfrm>
            <a:off x="655004" y="3014829"/>
            <a:ext cx="5270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cifico" panose="00000500000000000000"/>
              <a:buNone/>
              <a:defRPr sz="3600" b="0" i="0" u="none" strike="noStrike" cap="none">
                <a:solidFill>
                  <a:schemeClr val="dk1"/>
                </a:solidFill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2A4783"/>
              </a:buClr>
              <a:buSzPts val="3600"/>
              <a:buFont typeface="Pacifico" panose="00000500000000000000"/>
              <a:buNone/>
              <a:tabLst/>
              <a:defRPr/>
            </a:pP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The Voice Heavy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Pacifico" panose="0000050000000000000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81" y="2292774"/>
            <a:ext cx="5019887" cy="499618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00567" y="20320"/>
            <a:ext cx="6287347" cy="692742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EFFB5-29C1-CE95-CAB2-EEF81AD8D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0155" y="2199794"/>
            <a:ext cx="5566130" cy="22983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114300"/>
            <a:ext cx="10991850" cy="65722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4F8C5-4B51-9E2F-45A3-5EE8E2AB4432}"/>
              </a:ext>
            </a:extLst>
          </p:cNvPr>
          <p:cNvSpPr txBox="1"/>
          <p:nvPr/>
        </p:nvSpPr>
        <p:spPr>
          <a:xfrm>
            <a:off x="931934" y="270899"/>
            <a:ext cx="1032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Lựa chọn thông tin trong ô cho phù hợp với mỗi giai đoạn phát triển của con người ở hình 2.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759223-CE5B-6429-5955-CC44FF8C48D0}"/>
              </a:ext>
            </a:extLst>
          </p:cNvPr>
          <p:cNvSpPr/>
          <p:nvPr/>
        </p:nvSpPr>
        <p:spPr>
          <a:xfrm>
            <a:off x="640080" y="1783080"/>
            <a:ext cx="5646420" cy="45262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Cơ thể phát triển hoàn thiện, có thể lập gia đình.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Chiều cao tăng nhanh; cơ quan sinh dục phát triển.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Là lực lượng lao động, sản xuất chủ yếu của gia đình và xã hội.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Có thể tự chăm sóc bản thân; hoạt động học tập giữ vai trò chủ đạo.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e) Cơ thể dần suy giảm về thể lực, các giác quan,…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g) Tăng tiết chất nhờn, da xuất hiện mụn trứng cá.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DD25B5-BE92-3CFB-E441-5623485FD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530" y="2589835"/>
            <a:ext cx="4757737" cy="318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4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E5282-3763-C72F-1B60-EDFDA020D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90" y="1171575"/>
            <a:ext cx="5424856" cy="352615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80420A-0BD0-C383-E222-37A784787F42}"/>
              </a:ext>
            </a:extLst>
          </p:cNvPr>
          <p:cNvSpPr/>
          <p:nvPr/>
        </p:nvSpPr>
        <p:spPr>
          <a:xfrm>
            <a:off x="6423660" y="2000250"/>
            <a:ext cx="4777740" cy="17487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Có thể tự chăm sóc bản thân; hoạt động học tập giữ vai trò chủ đạo.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7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334" l="30944" r="67025">
                        <a14:foregroundMark x1="33254" y1="20655" x2="33254" y2="20655"/>
                        <a14:foregroundMark x1="33453" y1="23201" x2="33453" y2="23201"/>
                        <a14:foregroundMark x1="35962" y1="20049" x2="35962" y2="20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03" r="33049" b="47118"/>
          <a:stretch/>
        </p:blipFill>
        <p:spPr>
          <a:xfrm>
            <a:off x="9988939" y="3447325"/>
            <a:ext cx="2627631" cy="36266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F37B25-5B96-D072-CCC0-F2936BE4B646}"/>
              </a:ext>
            </a:extLst>
          </p:cNvPr>
          <p:cNvSpPr/>
          <p:nvPr/>
        </p:nvSpPr>
        <p:spPr>
          <a:xfrm>
            <a:off x="495300" y="411480"/>
            <a:ext cx="11197590" cy="6000750"/>
          </a:xfrm>
          <a:prstGeom prst="roundRect">
            <a:avLst/>
          </a:prstGeom>
          <a:solidFill>
            <a:schemeClr val="bg1">
              <a:alpha val="9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ED1304-546D-44B6-3EDA-2A1796D4C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14" y="2057400"/>
            <a:ext cx="4754351" cy="307467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7DFA76-ECF3-0E30-F2A9-B7D333C52E55}"/>
              </a:ext>
            </a:extLst>
          </p:cNvPr>
          <p:cNvSpPr/>
          <p:nvPr/>
        </p:nvSpPr>
        <p:spPr>
          <a:xfrm>
            <a:off x="5680710" y="1108710"/>
            <a:ext cx="5440680" cy="1531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Chiều cao tăng nhanh; cơ quan sinh dục phát triển.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029C86-9071-4055-41F4-3D7294DBD040}"/>
              </a:ext>
            </a:extLst>
          </p:cNvPr>
          <p:cNvSpPr/>
          <p:nvPr/>
        </p:nvSpPr>
        <p:spPr>
          <a:xfrm>
            <a:off x="5715000" y="3223260"/>
            <a:ext cx="5440680" cy="1531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g) Tăng tiết chất nhờn, da xuất hiện mụn trứng cá.</a:t>
            </a:r>
          </a:p>
        </p:txBody>
      </p:sp>
    </p:spTree>
    <p:extLst>
      <p:ext uri="{BB962C8B-B14F-4D97-AF65-F5344CB8AC3E}">
        <p14:creationId xmlns:p14="http://schemas.microsoft.com/office/powerpoint/2010/main" val="170056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432</Words>
  <Application>Microsoft Office PowerPoint</Application>
  <PresentationFormat>Widescreen</PresentationFormat>
  <Paragraphs>29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Cambria</vt:lpstr>
      <vt:lpstr>Comfortaa SemiBold</vt:lpstr>
      <vt:lpstr>Pacifico</vt:lpstr>
      <vt:lpstr>SVN-Sunday</vt:lpstr>
      <vt:lpstr>SVN-The Voice Heavy</vt:lpstr>
      <vt:lpstr>Times New Roman</vt:lpstr>
      <vt:lpstr>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Kiên Nguyễn</dc:creator>
  <cp:lastModifiedBy>Kiên Nguyễn</cp:lastModifiedBy>
  <cp:revision>1</cp:revision>
  <dcterms:created xsi:type="dcterms:W3CDTF">2026-04-10T16:17:03Z</dcterms:created>
  <dcterms:modified xsi:type="dcterms:W3CDTF">2026-04-10T16:19:15Z</dcterms:modified>
</cp:coreProperties>
</file>