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61" r:id="rId2"/>
    <p:sldId id="339" r:id="rId3"/>
    <p:sldId id="262" r:id="rId4"/>
    <p:sldId id="257" r:id="rId5"/>
    <p:sldId id="258" r:id="rId6"/>
    <p:sldId id="259" r:id="rId7"/>
    <p:sldId id="340" r:id="rId8"/>
    <p:sldId id="341" r:id="rId9"/>
    <p:sldId id="256" r:id="rId10"/>
    <p:sldId id="280" r:id="rId11"/>
    <p:sldId id="318" r:id="rId12"/>
    <p:sldId id="331" r:id="rId13"/>
    <p:sldId id="336" r:id="rId14"/>
    <p:sldId id="342" r:id="rId15"/>
    <p:sldId id="343" r:id="rId16"/>
    <p:sldId id="344" r:id="rId17"/>
    <p:sldId id="345" r:id="rId18"/>
    <p:sldId id="308" r:id="rId19"/>
    <p:sldId id="346" r:id="rId20"/>
    <p:sldId id="264" r:id="rId21"/>
    <p:sldId id="347" r:id="rId22"/>
    <p:sldId id="348" r:id="rId23"/>
    <p:sldId id="349" r:id="rId24"/>
    <p:sldId id="350" r:id="rId25"/>
    <p:sldId id="30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3D2A1E-1EA3-4BAA-B36E-F59EE61B6DB1}" type="datetimeFigureOut">
              <a:rPr lang="en-US" smtClean="0"/>
              <a:t>4/10/2026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38079D-A921-49A1-9BE7-5003BF57D9BE}" type="slidenum">
              <a:rPr lang="en-US" smtClean="0"/>
              <a:t>‹#›</a:t>
            </a:fld>
            <a:endParaRPr lang="en-US"/>
          </a:p>
        </p:txBody>
      </p:sp>
    </p:spTree>
    <p:extLst>
      <p:ext uri="{BB962C8B-B14F-4D97-AF65-F5344CB8AC3E}">
        <p14:creationId xmlns:p14="http://schemas.microsoft.com/office/powerpoint/2010/main" val="1267019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C6E9CD-1C4B-4694-B4F4-0D90F1596DDD}" type="slidenum">
              <a:rPr lang="en-US" smtClean="0"/>
              <a:t>9</a:t>
            </a:fld>
            <a:endParaRPr lang="en-US"/>
          </a:p>
        </p:txBody>
      </p:sp>
    </p:spTree>
    <p:extLst>
      <p:ext uri="{BB962C8B-B14F-4D97-AF65-F5344CB8AC3E}">
        <p14:creationId xmlns:p14="http://schemas.microsoft.com/office/powerpoint/2010/main" val="4273609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AAFA0-7072-081A-7D61-4C2475DF07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BD3706-3B7B-4270-3BEF-0FD2A19FB6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E4ABE6-8545-1785-6212-27445F531C7A}"/>
              </a:ext>
            </a:extLst>
          </p:cNvPr>
          <p:cNvSpPr>
            <a:spLocks noGrp="1"/>
          </p:cNvSpPr>
          <p:nvPr>
            <p:ph type="dt" sz="half" idx="10"/>
          </p:nvPr>
        </p:nvSpPr>
        <p:spPr/>
        <p:txBody>
          <a:bodyPr/>
          <a:lstStyle/>
          <a:p>
            <a:fld id="{B05C6214-FB1E-4521-B9DF-9B62286CAE78}" type="datetimeFigureOut">
              <a:rPr lang="en-US" smtClean="0"/>
              <a:t>4/10/2026</a:t>
            </a:fld>
            <a:endParaRPr lang="en-US"/>
          </a:p>
        </p:txBody>
      </p:sp>
      <p:sp>
        <p:nvSpPr>
          <p:cNvPr id="5" name="Footer Placeholder 4">
            <a:extLst>
              <a:ext uri="{FF2B5EF4-FFF2-40B4-BE49-F238E27FC236}">
                <a16:creationId xmlns:a16="http://schemas.microsoft.com/office/drawing/2014/main" id="{A0D7094B-E838-EFFF-9DD3-A96A9D2D8B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0678BE-41DB-9E95-3B0C-09B1DBD99629}"/>
              </a:ext>
            </a:extLst>
          </p:cNvPr>
          <p:cNvSpPr>
            <a:spLocks noGrp="1"/>
          </p:cNvSpPr>
          <p:nvPr>
            <p:ph type="sldNum" sz="quarter" idx="12"/>
          </p:nvPr>
        </p:nvSpPr>
        <p:spPr/>
        <p:txBody>
          <a:bodyPr/>
          <a:lstStyle/>
          <a:p>
            <a:fld id="{55AC353F-40F8-403D-95B5-52B5751EA611}" type="slidenum">
              <a:rPr lang="en-US" smtClean="0"/>
              <a:t>‹#›</a:t>
            </a:fld>
            <a:endParaRPr lang="en-US"/>
          </a:p>
        </p:txBody>
      </p:sp>
    </p:spTree>
    <p:extLst>
      <p:ext uri="{BB962C8B-B14F-4D97-AF65-F5344CB8AC3E}">
        <p14:creationId xmlns:p14="http://schemas.microsoft.com/office/powerpoint/2010/main" val="1570065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A40E3-BB7D-A78C-EEB0-BFFEBAFE11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10B59D-8B4A-9933-6864-A25EC02EB8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47221D-DE38-FA50-1F93-D5107CF2D699}"/>
              </a:ext>
            </a:extLst>
          </p:cNvPr>
          <p:cNvSpPr>
            <a:spLocks noGrp="1"/>
          </p:cNvSpPr>
          <p:nvPr>
            <p:ph type="dt" sz="half" idx="10"/>
          </p:nvPr>
        </p:nvSpPr>
        <p:spPr/>
        <p:txBody>
          <a:bodyPr/>
          <a:lstStyle/>
          <a:p>
            <a:fld id="{B05C6214-FB1E-4521-B9DF-9B62286CAE78}" type="datetimeFigureOut">
              <a:rPr lang="en-US" smtClean="0"/>
              <a:t>4/10/2026</a:t>
            </a:fld>
            <a:endParaRPr lang="en-US"/>
          </a:p>
        </p:txBody>
      </p:sp>
      <p:sp>
        <p:nvSpPr>
          <p:cNvPr id="5" name="Footer Placeholder 4">
            <a:extLst>
              <a:ext uri="{FF2B5EF4-FFF2-40B4-BE49-F238E27FC236}">
                <a16:creationId xmlns:a16="http://schemas.microsoft.com/office/drawing/2014/main" id="{169975AB-F96B-C092-A09A-15170B23E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49D479-83DA-5327-384D-9DBC75965377}"/>
              </a:ext>
            </a:extLst>
          </p:cNvPr>
          <p:cNvSpPr>
            <a:spLocks noGrp="1"/>
          </p:cNvSpPr>
          <p:nvPr>
            <p:ph type="sldNum" sz="quarter" idx="12"/>
          </p:nvPr>
        </p:nvSpPr>
        <p:spPr/>
        <p:txBody>
          <a:bodyPr/>
          <a:lstStyle/>
          <a:p>
            <a:fld id="{55AC353F-40F8-403D-95B5-52B5751EA611}" type="slidenum">
              <a:rPr lang="en-US" smtClean="0"/>
              <a:t>‹#›</a:t>
            </a:fld>
            <a:endParaRPr lang="en-US"/>
          </a:p>
        </p:txBody>
      </p:sp>
    </p:spTree>
    <p:extLst>
      <p:ext uri="{BB962C8B-B14F-4D97-AF65-F5344CB8AC3E}">
        <p14:creationId xmlns:p14="http://schemas.microsoft.com/office/powerpoint/2010/main" val="32732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C015F8-B681-BB4D-8693-290868F6B7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224503-28DE-DC3F-842A-57ACDF3FBF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E9237E-9F29-7E3D-AB80-CFB9B7B84F7B}"/>
              </a:ext>
            </a:extLst>
          </p:cNvPr>
          <p:cNvSpPr>
            <a:spLocks noGrp="1"/>
          </p:cNvSpPr>
          <p:nvPr>
            <p:ph type="dt" sz="half" idx="10"/>
          </p:nvPr>
        </p:nvSpPr>
        <p:spPr/>
        <p:txBody>
          <a:bodyPr/>
          <a:lstStyle/>
          <a:p>
            <a:fld id="{B05C6214-FB1E-4521-B9DF-9B62286CAE78}" type="datetimeFigureOut">
              <a:rPr lang="en-US" smtClean="0"/>
              <a:t>4/10/2026</a:t>
            </a:fld>
            <a:endParaRPr lang="en-US"/>
          </a:p>
        </p:txBody>
      </p:sp>
      <p:sp>
        <p:nvSpPr>
          <p:cNvPr id="5" name="Footer Placeholder 4">
            <a:extLst>
              <a:ext uri="{FF2B5EF4-FFF2-40B4-BE49-F238E27FC236}">
                <a16:creationId xmlns:a16="http://schemas.microsoft.com/office/drawing/2014/main" id="{5C17525B-0531-9C1D-22AF-5C5B14E77C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D610C0-8A00-D069-5D36-2F48857AFB20}"/>
              </a:ext>
            </a:extLst>
          </p:cNvPr>
          <p:cNvSpPr>
            <a:spLocks noGrp="1"/>
          </p:cNvSpPr>
          <p:nvPr>
            <p:ph type="sldNum" sz="quarter" idx="12"/>
          </p:nvPr>
        </p:nvSpPr>
        <p:spPr/>
        <p:txBody>
          <a:bodyPr/>
          <a:lstStyle/>
          <a:p>
            <a:fld id="{55AC353F-40F8-403D-95B5-52B5751EA611}" type="slidenum">
              <a:rPr lang="en-US" smtClean="0"/>
              <a:t>‹#›</a:t>
            </a:fld>
            <a:endParaRPr lang="en-US"/>
          </a:p>
        </p:txBody>
      </p:sp>
    </p:spTree>
    <p:extLst>
      <p:ext uri="{BB962C8B-B14F-4D97-AF65-F5344CB8AC3E}">
        <p14:creationId xmlns:p14="http://schemas.microsoft.com/office/powerpoint/2010/main" val="83785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FC257BC-A565-4CC2-C931-4DD50995CC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46" r="31986" b="7787"/>
          <a:stretch/>
        </p:blipFill>
        <p:spPr>
          <a:xfrm>
            <a:off x="0" y="0"/>
            <a:ext cx="12192000" cy="6858000"/>
          </a:xfrm>
          <a:prstGeom prst="rect">
            <a:avLst/>
          </a:prstGeom>
        </p:spPr>
      </p:pic>
      <p:pic>
        <p:nvPicPr>
          <p:cNvPr id="8" name="图片 7">
            <a:extLst>
              <a:ext uri="{FF2B5EF4-FFF2-40B4-BE49-F238E27FC236}">
                <a16:creationId xmlns:a16="http://schemas.microsoft.com/office/drawing/2014/main" id="{16D68AAC-9D8D-AF00-276F-FDC7E763600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9199" r="27625"/>
          <a:stretch/>
        </p:blipFill>
        <p:spPr>
          <a:xfrm>
            <a:off x="9261792" y="1"/>
            <a:ext cx="2930209" cy="2866501"/>
          </a:xfrm>
          <a:prstGeom prst="rect">
            <a:avLst/>
          </a:prstGeom>
        </p:spPr>
      </p:pic>
      <p:sp>
        <p:nvSpPr>
          <p:cNvPr id="2" name="矩形 1">
            <a:extLst>
              <a:ext uri="{FF2B5EF4-FFF2-40B4-BE49-F238E27FC236}">
                <a16:creationId xmlns:a16="http://schemas.microsoft.com/office/drawing/2014/main" id="{FB9653D9-8501-594B-1E4C-958DC9559AF3}"/>
              </a:ext>
            </a:extLst>
          </p:cNvPr>
          <p:cNvSpPr/>
          <p:nvPr userDrawn="1"/>
        </p:nvSpPr>
        <p:spPr>
          <a:xfrm>
            <a:off x="0" y="640080"/>
            <a:ext cx="12192000" cy="5577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3" name="图片 2">
            <a:extLst>
              <a:ext uri="{FF2B5EF4-FFF2-40B4-BE49-F238E27FC236}">
                <a16:creationId xmlns:a16="http://schemas.microsoft.com/office/drawing/2014/main" id="{3160E5F7-C751-D68E-143F-2C272C62C7E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49446"/>
          <a:stretch/>
        </p:blipFill>
        <p:spPr>
          <a:xfrm>
            <a:off x="0" y="5341823"/>
            <a:ext cx="2423160" cy="1516177"/>
          </a:xfrm>
          <a:prstGeom prst="rect">
            <a:avLst/>
          </a:prstGeom>
        </p:spPr>
      </p:pic>
    </p:spTree>
    <p:extLst>
      <p:ext uri="{BB962C8B-B14F-4D97-AF65-F5344CB8AC3E}">
        <p14:creationId xmlns:p14="http://schemas.microsoft.com/office/powerpoint/2010/main" val="363866096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8D6A6-417B-F9FE-85B6-02FBCAD4B7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663AE3-2873-49A3-75A9-CD2DB137D0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29B5CF-52D5-29DD-3DA5-1E06F1D754A6}"/>
              </a:ext>
            </a:extLst>
          </p:cNvPr>
          <p:cNvSpPr>
            <a:spLocks noGrp="1"/>
          </p:cNvSpPr>
          <p:nvPr>
            <p:ph type="dt" sz="half" idx="10"/>
          </p:nvPr>
        </p:nvSpPr>
        <p:spPr/>
        <p:txBody>
          <a:bodyPr/>
          <a:lstStyle/>
          <a:p>
            <a:fld id="{B05C6214-FB1E-4521-B9DF-9B62286CAE78}" type="datetimeFigureOut">
              <a:rPr lang="en-US" smtClean="0"/>
              <a:t>4/10/2026</a:t>
            </a:fld>
            <a:endParaRPr lang="en-US"/>
          </a:p>
        </p:txBody>
      </p:sp>
      <p:sp>
        <p:nvSpPr>
          <p:cNvPr id="5" name="Footer Placeholder 4">
            <a:extLst>
              <a:ext uri="{FF2B5EF4-FFF2-40B4-BE49-F238E27FC236}">
                <a16:creationId xmlns:a16="http://schemas.microsoft.com/office/drawing/2014/main" id="{64751493-AB04-C213-EAD4-B3E4D4E9B8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45076B-823A-9A7C-5BB9-04A4F2FD1749}"/>
              </a:ext>
            </a:extLst>
          </p:cNvPr>
          <p:cNvSpPr>
            <a:spLocks noGrp="1"/>
          </p:cNvSpPr>
          <p:nvPr>
            <p:ph type="sldNum" sz="quarter" idx="12"/>
          </p:nvPr>
        </p:nvSpPr>
        <p:spPr/>
        <p:txBody>
          <a:bodyPr/>
          <a:lstStyle/>
          <a:p>
            <a:fld id="{55AC353F-40F8-403D-95B5-52B5751EA611}" type="slidenum">
              <a:rPr lang="en-US" smtClean="0"/>
              <a:t>‹#›</a:t>
            </a:fld>
            <a:endParaRPr lang="en-US"/>
          </a:p>
        </p:txBody>
      </p:sp>
    </p:spTree>
    <p:extLst>
      <p:ext uri="{BB962C8B-B14F-4D97-AF65-F5344CB8AC3E}">
        <p14:creationId xmlns:p14="http://schemas.microsoft.com/office/powerpoint/2010/main" val="2133415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BF5FE-78CC-568A-9EBC-BBA4B1D2A4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E379D5-438D-3D33-AFCE-FEF83EE1EF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2868DE-B4D6-40B8-797C-B7D2B6A0B67A}"/>
              </a:ext>
            </a:extLst>
          </p:cNvPr>
          <p:cNvSpPr>
            <a:spLocks noGrp="1"/>
          </p:cNvSpPr>
          <p:nvPr>
            <p:ph type="dt" sz="half" idx="10"/>
          </p:nvPr>
        </p:nvSpPr>
        <p:spPr/>
        <p:txBody>
          <a:bodyPr/>
          <a:lstStyle/>
          <a:p>
            <a:fld id="{B05C6214-FB1E-4521-B9DF-9B62286CAE78}" type="datetimeFigureOut">
              <a:rPr lang="en-US" smtClean="0"/>
              <a:t>4/10/2026</a:t>
            </a:fld>
            <a:endParaRPr lang="en-US"/>
          </a:p>
        </p:txBody>
      </p:sp>
      <p:sp>
        <p:nvSpPr>
          <p:cNvPr id="5" name="Footer Placeholder 4">
            <a:extLst>
              <a:ext uri="{FF2B5EF4-FFF2-40B4-BE49-F238E27FC236}">
                <a16:creationId xmlns:a16="http://schemas.microsoft.com/office/drawing/2014/main" id="{A0EBE199-E47D-31E3-4129-FFF265BD84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6A3B59-FE6B-7931-0ED9-D1C17BDB6CE5}"/>
              </a:ext>
            </a:extLst>
          </p:cNvPr>
          <p:cNvSpPr>
            <a:spLocks noGrp="1"/>
          </p:cNvSpPr>
          <p:nvPr>
            <p:ph type="sldNum" sz="quarter" idx="12"/>
          </p:nvPr>
        </p:nvSpPr>
        <p:spPr/>
        <p:txBody>
          <a:bodyPr/>
          <a:lstStyle/>
          <a:p>
            <a:fld id="{55AC353F-40F8-403D-95B5-52B5751EA611}" type="slidenum">
              <a:rPr lang="en-US" smtClean="0"/>
              <a:t>‹#›</a:t>
            </a:fld>
            <a:endParaRPr lang="en-US"/>
          </a:p>
        </p:txBody>
      </p:sp>
    </p:spTree>
    <p:extLst>
      <p:ext uri="{BB962C8B-B14F-4D97-AF65-F5344CB8AC3E}">
        <p14:creationId xmlns:p14="http://schemas.microsoft.com/office/powerpoint/2010/main" val="182868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673D0-3C3B-C83A-DE90-BD8F21889F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0DDB20-D538-20CA-9DE7-500CC03EE1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D72EBE-DB30-1A69-594F-C6583F2534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3D8B14-C5E9-A986-183C-484B23CD0005}"/>
              </a:ext>
            </a:extLst>
          </p:cNvPr>
          <p:cNvSpPr>
            <a:spLocks noGrp="1"/>
          </p:cNvSpPr>
          <p:nvPr>
            <p:ph type="dt" sz="half" idx="10"/>
          </p:nvPr>
        </p:nvSpPr>
        <p:spPr/>
        <p:txBody>
          <a:bodyPr/>
          <a:lstStyle/>
          <a:p>
            <a:fld id="{B05C6214-FB1E-4521-B9DF-9B62286CAE78}" type="datetimeFigureOut">
              <a:rPr lang="en-US" smtClean="0"/>
              <a:t>4/10/2026</a:t>
            </a:fld>
            <a:endParaRPr lang="en-US"/>
          </a:p>
        </p:txBody>
      </p:sp>
      <p:sp>
        <p:nvSpPr>
          <p:cNvPr id="6" name="Footer Placeholder 5">
            <a:extLst>
              <a:ext uri="{FF2B5EF4-FFF2-40B4-BE49-F238E27FC236}">
                <a16:creationId xmlns:a16="http://schemas.microsoft.com/office/drawing/2014/main" id="{E5878282-2037-5800-F53B-D1B5894A21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4DD368-66D9-CFA4-D3D7-DAB3E223BEB9}"/>
              </a:ext>
            </a:extLst>
          </p:cNvPr>
          <p:cNvSpPr>
            <a:spLocks noGrp="1"/>
          </p:cNvSpPr>
          <p:nvPr>
            <p:ph type="sldNum" sz="quarter" idx="12"/>
          </p:nvPr>
        </p:nvSpPr>
        <p:spPr/>
        <p:txBody>
          <a:bodyPr/>
          <a:lstStyle/>
          <a:p>
            <a:fld id="{55AC353F-40F8-403D-95B5-52B5751EA611}" type="slidenum">
              <a:rPr lang="en-US" smtClean="0"/>
              <a:t>‹#›</a:t>
            </a:fld>
            <a:endParaRPr lang="en-US"/>
          </a:p>
        </p:txBody>
      </p:sp>
    </p:spTree>
    <p:extLst>
      <p:ext uri="{BB962C8B-B14F-4D97-AF65-F5344CB8AC3E}">
        <p14:creationId xmlns:p14="http://schemas.microsoft.com/office/powerpoint/2010/main" val="3934179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B58CF-9CAA-64BD-5B34-04DFA76654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7EC9A1-AF97-BB61-9A20-A5CB6E5C54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704CEC-D6EF-1A32-8F72-F45D5C8CD4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0B0D69-B91F-3B59-C29A-20FBFCF42F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156E34-E73F-1012-AA28-3C3B987382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641CD0-9F26-9426-0F9C-8A8D0274B33A}"/>
              </a:ext>
            </a:extLst>
          </p:cNvPr>
          <p:cNvSpPr>
            <a:spLocks noGrp="1"/>
          </p:cNvSpPr>
          <p:nvPr>
            <p:ph type="dt" sz="half" idx="10"/>
          </p:nvPr>
        </p:nvSpPr>
        <p:spPr/>
        <p:txBody>
          <a:bodyPr/>
          <a:lstStyle/>
          <a:p>
            <a:fld id="{B05C6214-FB1E-4521-B9DF-9B62286CAE78}" type="datetimeFigureOut">
              <a:rPr lang="en-US" smtClean="0"/>
              <a:t>4/10/2026</a:t>
            </a:fld>
            <a:endParaRPr lang="en-US"/>
          </a:p>
        </p:txBody>
      </p:sp>
      <p:sp>
        <p:nvSpPr>
          <p:cNvPr id="8" name="Footer Placeholder 7">
            <a:extLst>
              <a:ext uri="{FF2B5EF4-FFF2-40B4-BE49-F238E27FC236}">
                <a16:creationId xmlns:a16="http://schemas.microsoft.com/office/drawing/2014/main" id="{7B459007-6711-CB11-07DD-48DD482B9B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63343D1-E563-2775-8FD6-EDA1963E5693}"/>
              </a:ext>
            </a:extLst>
          </p:cNvPr>
          <p:cNvSpPr>
            <a:spLocks noGrp="1"/>
          </p:cNvSpPr>
          <p:nvPr>
            <p:ph type="sldNum" sz="quarter" idx="12"/>
          </p:nvPr>
        </p:nvSpPr>
        <p:spPr/>
        <p:txBody>
          <a:bodyPr/>
          <a:lstStyle/>
          <a:p>
            <a:fld id="{55AC353F-40F8-403D-95B5-52B5751EA611}" type="slidenum">
              <a:rPr lang="en-US" smtClean="0"/>
              <a:t>‹#›</a:t>
            </a:fld>
            <a:endParaRPr lang="en-US"/>
          </a:p>
        </p:txBody>
      </p:sp>
    </p:spTree>
    <p:extLst>
      <p:ext uri="{BB962C8B-B14F-4D97-AF65-F5344CB8AC3E}">
        <p14:creationId xmlns:p14="http://schemas.microsoft.com/office/powerpoint/2010/main" val="2087340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FB68B-C158-698B-4DA7-07DBBBDEBC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F950E8-369E-59F3-1EE1-48D247A99C69}"/>
              </a:ext>
            </a:extLst>
          </p:cNvPr>
          <p:cNvSpPr>
            <a:spLocks noGrp="1"/>
          </p:cNvSpPr>
          <p:nvPr>
            <p:ph type="dt" sz="half" idx="10"/>
          </p:nvPr>
        </p:nvSpPr>
        <p:spPr/>
        <p:txBody>
          <a:bodyPr/>
          <a:lstStyle/>
          <a:p>
            <a:fld id="{B05C6214-FB1E-4521-B9DF-9B62286CAE78}" type="datetimeFigureOut">
              <a:rPr lang="en-US" smtClean="0"/>
              <a:t>4/10/2026</a:t>
            </a:fld>
            <a:endParaRPr lang="en-US"/>
          </a:p>
        </p:txBody>
      </p:sp>
      <p:sp>
        <p:nvSpPr>
          <p:cNvPr id="4" name="Footer Placeholder 3">
            <a:extLst>
              <a:ext uri="{FF2B5EF4-FFF2-40B4-BE49-F238E27FC236}">
                <a16:creationId xmlns:a16="http://schemas.microsoft.com/office/drawing/2014/main" id="{21F43C93-B9D1-B791-7C7B-410B2C8CF1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733FFC9-517D-6223-CCA1-2C52D2BE387E}"/>
              </a:ext>
            </a:extLst>
          </p:cNvPr>
          <p:cNvSpPr>
            <a:spLocks noGrp="1"/>
          </p:cNvSpPr>
          <p:nvPr>
            <p:ph type="sldNum" sz="quarter" idx="12"/>
          </p:nvPr>
        </p:nvSpPr>
        <p:spPr/>
        <p:txBody>
          <a:bodyPr/>
          <a:lstStyle/>
          <a:p>
            <a:fld id="{55AC353F-40F8-403D-95B5-52B5751EA611}" type="slidenum">
              <a:rPr lang="en-US" smtClean="0"/>
              <a:t>‹#›</a:t>
            </a:fld>
            <a:endParaRPr lang="en-US"/>
          </a:p>
        </p:txBody>
      </p:sp>
    </p:spTree>
    <p:extLst>
      <p:ext uri="{BB962C8B-B14F-4D97-AF65-F5344CB8AC3E}">
        <p14:creationId xmlns:p14="http://schemas.microsoft.com/office/powerpoint/2010/main" val="1311771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3B7740-33FB-2F7E-3A52-48A9FDE6B5F4}"/>
              </a:ext>
            </a:extLst>
          </p:cNvPr>
          <p:cNvSpPr>
            <a:spLocks noGrp="1"/>
          </p:cNvSpPr>
          <p:nvPr>
            <p:ph type="dt" sz="half" idx="10"/>
          </p:nvPr>
        </p:nvSpPr>
        <p:spPr/>
        <p:txBody>
          <a:bodyPr/>
          <a:lstStyle/>
          <a:p>
            <a:fld id="{B05C6214-FB1E-4521-B9DF-9B62286CAE78}" type="datetimeFigureOut">
              <a:rPr lang="en-US" smtClean="0"/>
              <a:t>4/10/2026</a:t>
            </a:fld>
            <a:endParaRPr lang="en-US"/>
          </a:p>
        </p:txBody>
      </p:sp>
      <p:sp>
        <p:nvSpPr>
          <p:cNvPr id="3" name="Footer Placeholder 2">
            <a:extLst>
              <a:ext uri="{FF2B5EF4-FFF2-40B4-BE49-F238E27FC236}">
                <a16:creationId xmlns:a16="http://schemas.microsoft.com/office/drawing/2014/main" id="{AE40FE61-105C-9133-D0E7-E6F4C6F9BF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F949BA9-B4B6-482E-F7C1-F94B70BAC1E2}"/>
              </a:ext>
            </a:extLst>
          </p:cNvPr>
          <p:cNvSpPr>
            <a:spLocks noGrp="1"/>
          </p:cNvSpPr>
          <p:nvPr>
            <p:ph type="sldNum" sz="quarter" idx="12"/>
          </p:nvPr>
        </p:nvSpPr>
        <p:spPr/>
        <p:txBody>
          <a:bodyPr/>
          <a:lstStyle/>
          <a:p>
            <a:fld id="{55AC353F-40F8-403D-95B5-52B5751EA611}" type="slidenum">
              <a:rPr lang="en-US" smtClean="0"/>
              <a:t>‹#›</a:t>
            </a:fld>
            <a:endParaRPr lang="en-US"/>
          </a:p>
        </p:txBody>
      </p:sp>
    </p:spTree>
    <p:extLst>
      <p:ext uri="{BB962C8B-B14F-4D97-AF65-F5344CB8AC3E}">
        <p14:creationId xmlns:p14="http://schemas.microsoft.com/office/powerpoint/2010/main" val="3838143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70D6C-BBF4-9497-7D29-AA2ACE2130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B13448-2C91-269B-3F8A-2D81EBF801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A9F35B-6A7A-C935-92FE-DE136909B3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F9D269-04A2-6626-027B-59A78D6F5928}"/>
              </a:ext>
            </a:extLst>
          </p:cNvPr>
          <p:cNvSpPr>
            <a:spLocks noGrp="1"/>
          </p:cNvSpPr>
          <p:nvPr>
            <p:ph type="dt" sz="half" idx="10"/>
          </p:nvPr>
        </p:nvSpPr>
        <p:spPr/>
        <p:txBody>
          <a:bodyPr/>
          <a:lstStyle/>
          <a:p>
            <a:fld id="{B05C6214-FB1E-4521-B9DF-9B62286CAE78}" type="datetimeFigureOut">
              <a:rPr lang="en-US" smtClean="0"/>
              <a:t>4/10/2026</a:t>
            </a:fld>
            <a:endParaRPr lang="en-US"/>
          </a:p>
        </p:txBody>
      </p:sp>
      <p:sp>
        <p:nvSpPr>
          <p:cNvPr id="6" name="Footer Placeholder 5">
            <a:extLst>
              <a:ext uri="{FF2B5EF4-FFF2-40B4-BE49-F238E27FC236}">
                <a16:creationId xmlns:a16="http://schemas.microsoft.com/office/drawing/2014/main" id="{B72CDFC2-0396-2148-3993-B1ABADC8D1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3E36DE-1329-583C-AA63-24ED80F51B32}"/>
              </a:ext>
            </a:extLst>
          </p:cNvPr>
          <p:cNvSpPr>
            <a:spLocks noGrp="1"/>
          </p:cNvSpPr>
          <p:nvPr>
            <p:ph type="sldNum" sz="quarter" idx="12"/>
          </p:nvPr>
        </p:nvSpPr>
        <p:spPr/>
        <p:txBody>
          <a:bodyPr/>
          <a:lstStyle/>
          <a:p>
            <a:fld id="{55AC353F-40F8-403D-95B5-52B5751EA611}" type="slidenum">
              <a:rPr lang="en-US" smtClean="0"/>
              <a:t>‹#›</a:t>
            </a:fld>
            <a:endParaRPr lang="en-US"/>
          </a:p>
        </p:txBody>
      </p:sp>
    </p:spTree>
    <p:extLst>
      <p:ext uri="{BB962C8B-B14F-4D97-AF65-F5344CB8AC3E}">
        <p14:creationId xmlns:p14="http://schemas.microsoft.com/office/powerpoint/2010/main" val="1836129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3A3F6-16FE-AD44-D5DF-72F4D1A0E3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99AEB8-2534-828F-C7CA-7A8FC825F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A3982F-CF0E-1A35-7050-E442002E88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1EE45B-9401-0985-CC2D-E13DE1D2254E}"/>
              </a:ext>
            </a:extLst>
          </p:cNvPr>
          <p:cNvSpPr>
            <a:spLocks noGrp="1"/>
          </p:cNvSpPr>
          <p:nvPr>
            <p:ph type="dt" sz="half" idx="10"/>
          </p:nvPr>
        </p:nvSpPr>
        <p:spPr/>
        <p:txBody>
          <a:bodyPr/>
          <a:lstStyle/>
          <a:p>
            <a:fld id="{B05C6214-FB1E-4521-B9DF-9B62286CAE78}" type="datetimeFigureOut">
              <a:rPr lang="en-US" smtClean="0"/>
              <a:t>4/10/2026</a:t>
            </a:fld>
            <a:endParaRPr lang="en-US"/>
          </a:p>
        </p:txBody>
      </p:sp>
      <p:sp>
        <p:nvSpPr>
          <p:cNvPr id="6" name="Footer Placeholder 5">
            <a:extLst>
              <a:ext uri="{FF2B5EF4-FFF2-40B4-BE49-F238E27FC236}">
                <a16:creationId xmlns:a16="http://schemas.microsoft.com/office/drawing/2014/main" id="{27B2090D-21DA-C595-7074-5C0A8BBB07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57483A-4A26-B606-371A-BD8A66CAA8B1}"/>
              </a:ext>
            </a:extLst>
          </p:cNvPr>
          <p:cNvSpPr>
            <a:spLocks noGrp="1"/>
          </p:cNvSpPr>
          <p:nvPr>
            <p:ph type="sldNum" sz="quarter" idx="12"/>
          </p:nvPr>
        </p:nvSpPr>
        <p:spPr/>
        <p:txBody>
          <a:bodyPr/>
          <a:lstStyle/>
          <a:p>
            <a:fld id="{55AC353F-40F8-403D-95B5-52B5751EA611}" type="slidenum">
              <a:rPr lang="en-US" smtClean="0"/>
              <a:t>‹#›</a:t>
            </a:fld>
            <a:endParaRPr lang="en-US"/>
          </a:p>
        </p:txBody>
      </p:sp>
    </p:spTree>
    <p:extLst>
      <p:ext uri="{BB962C8B-B14F-4D97-AF65-F5344CB8AC3E}">
        <p14:creationId xmlns:p14="http://schemas.microsoft.com/office/powerpoint/2010/main" val="3005211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060969-5BC0-7BB5-BE11-AE56E5A76E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1F00F6-1C77-2127-FDDE-383831592A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FDFE3C-6A30-1E6E-7142-F8DEFC44D1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5C6214-FB1E-4521-B9DF-9B62286CAE78}" type="datetimeFigureOut">
              <a:rPr lang="en-US" smtClean="0"/>
              <a:t>4/10/2026</a:t>
            </a:fld>
            <a:endParaRPr lang="en-US"/>
          </a:p>
        </p:txBody>
      </p:sp>
      <p:sp>
        <p:nvSpPr>
          <p:cNvPr id="5" name="Footer Placeholder 4">
            <a:extLst>
              <a:ext uri="{FF2B5EF4-FFF2-40B4-BE49-F238E27FC236}">
                <a16:creationId xmlns:a16="http://schemas.microsoft.com/office/drawing/2014/main" id="{1919DD1D-A914-0018-C7FE-2BF5F84244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9E0902-1E22-2E9C-AB73-F383FEACBA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AC353F-40F8-403D-95B5-52B5751EA611}" type="slidenum">
              <a:rPr lang="en-US" smtClean="0"/>
              <a:t>‹#›</a:t>
            </a:fld>
            <a:endParaRPr lang="en-US"/>
          </a:p>
        </p:txBody>
      </p:sp>
    </p:spTree>
    <p:extLst>
      <p:ext uri="{BB962C8B-B14F-4D97-AF65-F5344CB8AC3E}">
        <p14:creationId xmlns:p14="http://schemas.microsoft.com/office/powerpoint/2010/main" val="1746988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4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5.png"/><Relationship Id="rId5" Type="http://schemas.openxmlformats.org/officeDocument/2006/relationships/image" Target="../media/image41.png"/><Relationship Id="rId10"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image" Target="../media/image11.sv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5.png"/><Relationship Id="rId18" Type="http://schemas.openxmlformats.org/officeDocument/2006/relationships/image" Target="../media/image4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4.png"/><Relationship Id="rId17" Type="http://schemas.openxmlformats.org/officeDocument/2006/relationships/image" Target="../media/image9.png"/><Relationship Id="rId2" Type="http://schemas.openxmlformats.org/officeDocument/2006/relationships/image" Target="../media/image4.png"/><Relationship Id="rId16" Type="http://schemas.openxmlformats.org/officeDocument/2006/relationships/image" Target="../media/image8.png"/><Relationship Id="rId20"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28.png"/><Relationship Id="rId15" Type="http://schemas.openxmlformats.org/officeDocument/2006/relationships/image" Target="../media/image37.png"/><Relationship Id="rId10" Type="http://schemas.openxmlformats.org/officeDocument/2006/relationships/image" Target="../media/image32.png"/><Relationship Id="rId19" Type="http://schemas.openxmlformats.org/officeDocument/2006/relationships/image" Target="../media/image47.png"/><Relationship Id="rId4" Type="http://schemas.openxmlformats.org/officeDocument/2006/relationships/image" Target="../media/image27.png"/><Relationship Id="rId9" Type="http://schemas.openxmlformats.org/officeDocument/2006/relationships/image" Target="../media/image6.png"/><Relationship Id="rId1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6.png"/><Relationship Id="rId18" Type="http://schemas.openxmlformats.org/officeDocument/2006/relationships/image" Target="../media/image36.png"/><Relationship Id="rId3" Type="http://schemas.openxmlformats.org/officeDocument/2006/relationships/image" Target="../media/image24.png"/><Relationship Id="rId21" Type="http://schemas.openxmlformats.org/officeDocument/2006/relationships/image" Target="../media/image50.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5.png"/><Relationship Id="rId2" Type="http://schemas.openxmlformats.org/officeDocument/2006/relationships/image" Target="../media/image49.png"/><Relationship Id="rId16" Type="http://schemas.openxmlformats.org/officeDocument/2006/relationships/image" Target="../media/image34.png"/><Relationship Id="rId20"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30.png"/><Relationship Id="rId5" Type="http://schemas.openxmlformats.org/officeDocument/2006/relationships/image" Target="../media/image25.png"/><Relationship Id="rId15" Type="http://schemas.openxmlformats.org/officeDocument/2006/relationships/image" Target="../media/image33.png"/><Relationship Id="rId23" Type="http://schemas.openxmlformats.org/officeDocument/2006/relationships/image" Target="../media/image52.png"/><Relationship Id="rId10" Type="http://schemas.openxmlformats.org/officeDocument/2006/relationships/image" Target="../media/image29.png"/><Relationship Id="rId19" Type="http://schemas.openxmlformats.org/officeDocument/2006/relationships/image" Target="../media/image37.png"/><Relationship Id="rId4" Type="http://schemas.openxmlformats.org/officeDocument/2006/relationships/image" Target="../media/image4.png"/><Relationship Id="rId9" Type="http://schemas.openxmlformats.org/officeDocument/2006/relationships/image" Target="../media/image28.png"/><Relationship Id="rId14" Type="http://schemas.openxmlformats.org/officeDocument/2006/relationships/image" Target="../media/image32.png"/><Relationship Id="rId22" Type="http://schemas.openxmlformats.org/officeDocument/2006/relationships/image" Target="../media/image51.sv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6.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5.png"/><Relationship Id="rId17" Type="http://schemas.openxmlformats.org/officeDocument/2006/relationships/image" Target="../media/image55.svg"/><Relationship Id="rId2" Type="http://schemas.openxmlformats.org/officeDocument/2006/relationships/image" Target="../media/image26.png"/><Relationship Id="rId16"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image" Target="../media/image29.png"/><Relationship Id="rId15" Type="http://schemas.openxmlformats.org/officeDocument/2006/relationships/image" Target="../media/image53.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png"/><Relationship Id="rId1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6.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5.png"/><Relationship Id="rId17" Type="http://schemas.openxmlformats.org/officeDocument/2006/relationships/image" Target="../media/image56.png"/><Relationship Id="rId2" Type="http://schemas.openxmlformats.org/officeDocument/2006/relationships/image" Target="../media/image26.png"/><Relationship Id="rId16" Type="http://schemas.openxmlformats.org/officeDocument/2006/relationships/image" Target="../media/image55.sv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image" Target="../media/image29.png"/><Relationship Id="rId15" Type="http://schemas.openxmlformats.org/officeDocument/2006/relationships/image" Target="../media/image54.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png"/><Relationship Id="rId1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6.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5.png"/><Relationship Id="rId17" Type="http://schemas.openxmlformats.org/officeDocument/2006/relationships/image" Target="../media/image57.png"/><Relationship Id="rId2" Type="http://schemas.openxmlformats.org/officeDocument/2006/relationships/image" Target="../media/image26.png"/><Relationship Id="rId16" Type="http://schemas.openxmlformats.org/officeDocument/2006/relationships/image" Target="../media/image55.sv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image" Target="../media/image29.png"/><Relationship Id="rId15" Type="http://schemas.openxmlformats.org/officeDocument/2006/relationships/image" Target="../media/image54.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png"/><Relationship Id="rId1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6.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5.png"/><Relationship Id="rId17" Type="http://schemas.openxmlformats.org/officeDocument/2006/relationships/image" Target="../media/image58.png"/><Relationship Id="rId2" Type="http://schemas.openxmlformats.org/officeDocument/2006/relationships/image" Target="../media/image26.png"/><Relationship Id="rId16" Type="http://schemas.openxmlformats.org/officeDocument/2006/relationships/image" Target="../media/image55.sv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image" Target="../media/image29.png"/><Relationship Id="rId15" Type="http://schemas.openxmlformats.org/officeDocument/2006/relationships/image" Target="../media/image54.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png"/><Relationship Id="rId1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6.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5.png"/><Relationship Id="rId17" Type="http://schemas.openxmlformats.org/officeDocument/2006/relationships/image" Target="../media/image59.png"/><Relationship Id="rId2" Type="http://schemas.openxmlformats.org/officeDocument/2006/relationships/image" Target="../media/image26.png"/><Relationship Id="rId16" Type="http://schemas.openxmlformats.org/officeDocument/2006/relationships/image" Target="../media/image55.sv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image" Target="../media/image29.png"/><Relationship Id="rId15" Type="http://schemas.openxmlformats.org/officeDocument/2006/relationships/image" Target="../media/image54.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png"/><Relationship Id="rId14"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4.png"/><Relationship Id="rId21" Type="http://schemas.openxmlformats.org/officeDocument/2006/relationships/image" Target="../media/image61.png"/><Relationship Id="rId7" Type="http://schemas.openxmlformats.org/officeDocument/2006/relationships/image" Target="../media/image27.png"/><Relationship Id="rId12" Type="http://schemas.openxmlformats.org/officeDocument/2006/relationships/image" Target="../media/image6.png"/><Relationship Id="rId17" Type="http://schemas.openxmlformats.org/officeDocument/2006/relationships/image" Target="../media/image36.png"/><Relationship Id="rId2" Type="http://schemas.openxmlformats.org/officeDocument/2006/relationships/image" Target="../media/image49.png"/><Relationship Id="rId16" Type="http://schemas.openxmlformats.org/officeDocument/2006/relationships/image" Target="../media/image35.png"/><Relationship Id="rId20"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9.png"/><Relationship Id="rId15" Type="http://schemas.openxmlformats.org/officeDocument/2006/relationships/image" Target="../media/image34.png"/><Relationship Id="rId10" Type="http://schemas.openxmlformats.org/officeDocument/2006/relationships/image" Target="../media/image30.png"/><Relationship Id="rId19" Type="http://schemas.openxmlformats.org/officeDocument/2006/relationships/image" Target="../media/image8.png"/><Relationship Id="rId4" Type="http://schemas.openxmlformats.org/officeDocument/2006/relationships/image" Target="../media/image25.png"/><Relationship Id="rId9" Type="http://schemas.openxmlformats.org/officeDocument/2006/relationships/image" Target="../media/image29.png"/><Relationship Id="rId14" Type="http://schemas.openxmlformats.org/officeDocument/2006/relationships/image" Target="../media/image33.png"/><Relationship Id="rId22" Type="http://schemas.openxmlformats.org/officeDocument/2006/relationships/image" Target="../media/image62.svg"/></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4.png"/><Relationship Id="rId7" Type="http://schemas.openxmlformats.org/officeDocument/2006/relationships/image" Target="../media/image27.png"/><Relationship Id="rId12" Type="http://schemas.openxmlformats.org/officeDocument/2006/relationships/image" Target="../media/image6.png"/><Relationship Id="rId17" Type="http://schemas.openxmlformats.org/officeDocument/2006/relationships/image" Target="../media/image36.png"/><Relationship Id="rId2" Type="http://schemas.openxmlformats.org/officeDocument/2006/relationships/image" Target="../media/image49.png"/><Relationship Id="rId16" Type="http://schemas.openxmlformats.org/officeDocument/2006/relationships/image" Target="../media/image35.png"/><Relationship Id="rId20"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9.png"/><Relationship Id="rId15" Type="http://schemas.openxmlformats.org/officeDocument/2006/relationships/image" Target="../media/image34.png"/><Relationship Id="rId10" Type="http://schemas.openxmlformats.org/officeDocument/2006/relationships/image" Target="../media/image30.png"/><Relationship Id="rId19" Type="http://schemas.openxmlformats.org/officeDocument/2006/relationships/image" Target="../media/image8.png"/><Relationship Id="rId4" Type="http://schemas.openxmlformats.org/officeDocument/2006/relationships/image" Target="../media/image25.png"/><Relationship Id="rId9" Type="http://schemas.openxmlformats.org/officeDocument/2006/relationships/image" Target="../media/image29.png"/><Relationship Id="rId1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7.gif"/><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8.svg"/><Relationship Id="rId5" Type="http://schemas.openxmlformats.org/officeDocument/2006/relationships/image" Target="../media/image6.png"/><Relationship Id="rId10" Type="http://schemas.openxmlformats.org/officeDocument/2006/relationships/image" Target="../media/image67.png"/><Relationship Id="rId4" Type="http://schemas.openxmlformats.org/officeDocument/2006/relationships/image" Target="../media/image4.png"/><Relationship Id="rId9"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4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69.png"/><Relationship Id="rId5" Type="http://schemas.openxmlformats.org/officeDocument/2006/relationships/image" Target="../media/image41.png"/><Relationship Id="rId10"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image" Target="../media/image11.svg"/></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5.png"/><Relationship Id="rId18" Type="http://schemas.openxmlformats.org/officeDocument/2006/relationships/image" Target="../media/image54.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4.png"/><Relationship Id="rId17" Type="http://schemas.openxmlformats.org/officeDocument/2006/relationships/image" Target="../media/image9.png"/><Relationship Id="rId2" Type="http://schemas.openxmlformats.org/officeDocument/2006/relationships/image" Target="../media/image4.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28.png"/><Relationship Id="rId15" Type="http://schemas.openxmlformats.org/officeDocument/2006/relationships/image" Target="../media/image37.png"/><Relationship Id="rId10" Type="http://schemas.openxmlformats.org/officeDocument/2006/relationships/image" Target="../media/image32.png"/><Relationship Id="rId19" Type="http://schemas.openxmlformats.org/officeDocument/2006/relationships/image" Target="../media/image55.svg"/><Relationship Id="rId4" Type="http://schemas.openxmlformats.org/officeDocument/2006/relationships/image" Target="../media/image27.png"/><Relationship Id="rId9" Type="http://schemas.openxmlformats.org/officeDocument/2006/relationships/image" Target="../media/image6.png"/><Relationship Id="rId14" Type="http://schemas.openxmlformats.org/officeDocument/2006/relationships/image" Target="../media/image36.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4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70.png"/><Relationship Id="rId5" Type="http://schemas.openxmlformats.org/officeDocument/2006/relationships/image" Target="../media/image41.png"/><Relationship Id="rId10"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image" Target="../media/image11.sv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4.png"/><Relationship Id="rId7" Type="http://schemas.openxmlformats.org/officeDocument/2006/relationships/image" Target="../media/image75.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78.svg"/><Relationship Id="rId5" Type="http://schemas.openxmlformats.org/officeDocument/2006/relationships/image" Target="../media/image73.svg"/><Relationship Id="rId10" Type="http://schemas.openxmlformats.org/officeDocument/2006/relationships/image" Target="../media/image77.png"/><Relationship Id="rId4" Type="http://schemas.openxmlformats.org/officeDocument/2006/relationships/image" Target="../media/image72.png"/><Relationship Id="rId9" Type="http://schemas.openxmlformats.org/officeDocument/2006/relationships/image" Target="../media/image41.png"/></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17.gif"/><Relationship Id="rId18" Type="http://schemas.openxmlformats.org/officeDocument/2006/relationships/slide" Target="slide9.xml"/><Relationship Id="rId3" Type="http://schemas.openxmlformats.org/officeDocument/2006/relationships/audio" Target="../media/audio2.wav"/><Relationship Id="rId7" Type="http://schemas.openxmlformats.org/officeDocument/2006/relationships/image" Target="../media/image18.png"/><Relationship Id="rId12" Type="http://schemas.openxmlformats.org/officeDocument/2006/relationships/slide" Target="slide8.xml"/><Relationship Id="rId17" Type="http://schemas.openxmlformats.org/officeDocument/2006/relationships/image" Target="../media/image21.png"/><Relationship Id="rId2" Type="http://schemas.openxmlformats.org/officeDocument/2006/relationships/audio" Target="../media/audio1.wav"/><Relationship Id="rId16" Type="http://schemas.openxmlformats.org/officeDocument/2006/relationships/hyperlink" Target="https://www.facebook.com/nkpowerskills" TargetMode="Externa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slide" Target="slide7.xml"/><Relationship Id="rId5" Type="http://schemas.openxmlformats.org/officeDocument/2006/relationships/image" Target="../media/image15.png"/><Relationship Id="rId15" Type="http://schemas.openxmlformats.org/officeDocument/2006/relationships/image" Target="../media/image20.png"/><Relationship Id="rId10" Type="http://schemas.openxmlformats.org/officeDocument/2006/relationships/slide" Target="slide6.xml"/><Relationship Id="rId4" Type="http://schemas.openxmlformats.org/officeDocument/2006/relationships/image" Target="../media/image14.png"/><Relationship Id="rId9" Type="http://schemas.openxmlformats.org/officeDocument/2006/relationships/slide" Target="slide5.xml"/><Relationship Id="rId14" Type="http://schemas.openxmlformats.org/officeDocument/2006/relationships/image" Target="../media/image19.gif"/></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3.jpe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slide" Target="slide3.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3.jpe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slide" Target="slide3.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3.jpe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slide" Target="slide3.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3.jpe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slide" Target="slide3.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3.jpe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slide" Target="slide3.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6.png"/><Relationship Id="rId18" Type="http://schemas.openxmlformats.org/officeDocument/2006/relationships/image" Target="../media/image36.png"/><Relationship Id="rId3" Type="http://schemas.openxmlformats.org/officeDocument/2006/relationships/image" Target="../media/image24.png"/><Relationship Id="rId21" Type="http://schemas.openxmlformats.org/officeDocument/2006/relationships/image" Target="../media/image38.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5.png"/><Relationship Id="rId2" Type="http://schemas.openxmlformats.org/officeDocument/2006/relationships/notesSlide" Target="../notesSlides/notesSlide1.xml"/><Relationship Id="rId16" Type="http://schemas.openxmlformats.org/officeDocument/2006/relationships/image" Target="../media/image34.png"/><Relationship Id="rId20"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30.png"/><Relationship Id="rId5" Type="http://schemas.openxmlformats.org/officeDocument/2006/relationships/image" Target="../media/image25.png"/><Relationship Id="rId15" Type="http://schemas.openxmlformats.org/officeDocument/2006/relationships/image" Target="../media/image33.png"/><Relationship Id="rId10" Type="http://schemas.openxmlformats.org/officeDocument/2006/relationships/image" Target="../media/image29.png"/><Relationship Id="rId19" Type="http://schemas.openxmlformats.org/officeDocument/2006/relationships/image" Target="../media/image37.png"/><Relationship Id="rId4" Type="http://schemas.openxmlformats.org/officeDocument/2006/relationships/image" Target="../media/image4.png"/><Relationship Id="rId9" Type="http://schemas.openxmlformats.org/officeDocument/2006/relationships/image" Target="../media/image28.png"/><Relationship Id="rId14" Type="http://schemas.openxmlformats.org/officeDocument/2006/relationships/image" Target="../media/image32.png"/><Relationship Id="rId22"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480260">
            <a:off x="-1608436" y="5210813"/>
            <a:ext cx="16263355" cy="6302050"/>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2"/>
            <a:stretch>
              <a:fillRect/>
            </a:stretch>
          </a:blipFill>
        </p:spPr>
        <p:txBody>
          <a:bodyPr/>
          <a:lstStyle/>
          <a:p>
            <a:endParaRPr lang="vi-VN" sz="1200"/>
          </a:p>
        </p:txBody>
      </p:sp>
      <p:sp>
        <p:nvSpPr>
          <p:cNvPr id="11" name="Freeform 11"/>
          <p:cNvSpPr/>
          <p:nvPr/>
        </p:nvSpPr>
        <p:spPr>
          <a:xfrm flipH="1">
            <a:off x="6358553" y="1402293"/>
            <a:ext cx="4582431" cy="5227107"/>
          </a:xfrm>
          <a:custGeom>
            <a:avLst/>
            <a:gdLst/>
            <a:ahLst/>
            <a:cxnLst/>
            <a:rect l="l" t="t" r="r" b="b"/>
            <a:pathLst>
              <a:path w="6873646" h="7840660">
                <a:moveTo>
                  <a:pt x="6873646" y="0"/>
                </a:moveTo>
                <a:lnTo>
                  <a:pt x="0" y="0"/>
                </a:lnTo>
                <a:lnTo>
                  <a:pt x="0" y="7840660"/>
                </a:lnTo>
                <a:lnTo>
                  <a:pt x="6873646" y="7840660"/>
                </a:lnTo>
                <a:lnTo>
                  <a:pt x="6873646" y="0"/>
                </a:lnTo>
                <a:close/>
              </a:path>
            </a:pathLst>
          </a:custGeom>
          <a:blipFill>
            <a:blip r:embed="rId3"/>
            <a:stretch>
              <a:fillRect/>
            </a:stretch>
          </a:blipFill>
        </p:spPr>
        <p:txBody>
          <a:bodyPr/>
          <a:lstStyle/>
          <a:p>
            <a:endParaRPr lang="vi-VN" sz="1200"/>
          </a:p>
        </p:txBody>
      </p:sp>
      <p:sp>
        <p:nvSpPr>
          <p:cNvPr id="12" name="Freeform 12"/>
          <p:cNvSpPr/>
          <p:nvPr/>
        </p:nvSpPr>
        <p:spPr>
          <a:xfrm>
            <a:off x="7830311" y="5463617"/>
            <a:ext cx="1589375" cy="1130443"/>
          </a:xfrm>
          <a:custGeom>
            <a:avLst/>
            <a:gdLst/>
            <a:ahLst/>
            <a:cxnLst/>
            <a:rect l="l" t="t" r="r" b="b"/>
            <a:pathLst>
              <a:path w="2384063" h="1695664">
                <a:moveTo>
                  <a:pt x="0" y="0"/>
                </a:moveTo>
                <a:lnTo>
                  <a:pt x="2384063" y="0"/>
                </a:lnTo>
                <a:lnTo>
                  <a:pt x="2384063" y="1695664"/>
                </a:lnTo>
                <a:lnTo>
                  <a:pt x="0" y="1695664"/>
                </a:lnTo>
                <a:lnTo>
                  <a:pt x="0" y="0"/>
                </a:lnTo>
                <a:close/>
              </a:path>
            </a:pathLst>
          </a:custGeom>
          <a:blipFill>
            <a:blip r:embed="rId4"/>
            <a:stretch>
              <a:fillRect/>
            </a:stretch>
          </a:blipFill>
        </p:spPr>
        <p:txBody>
          <a:bodyPr/>
          <a:lstStyle/>
          <a:p>
            <a:endParaRPr lang="vi-VN" sz="1200"/>
          </a:p>
        </p:txBody>
      </p:sp>
      <p:sp>
        <p:nvSpPr>
          <p:cNvPr id="13" name="Freeform 13"/>
          <p:cNvSpPr/>
          <p:nvPr/>
        </p:nvSpPr>
        <p:spPr>
          <a:xfrm>
            <a:off x="7228733" y="685800"/>
            <a:ext cx="783301" cy="450398"/>
          </a:xfrm>
          <a:custGeom>
            <a:avLst/>
            <a:gdLst/>
            <a:ahLst/>
            <a:cxnLst/>
            <a:rect l="l" t="t" r="r" b="b"/>
            <a:pathLst>
              <a:path w="1174951" h="675597">
                <a:moveTo>
                  <a:pt x="0" y="0"/>
                </a:moveTo>
                <a:lnTo>
                  <a:pt x="1174951" y="0"/>
                </a:lnTo>
                <a:lnTo>
                  <a:pt x="1174951" y="675597"/>
                </a:lnTo>
                <a:lnTo>
                  <a:pt x="0" y="675597"/>
                </a:lnTo>
                <a:lnTo>
                  <a:pt x="0" y="0"/>
                </a:lnTo>
                <a:close/>
              </a:path>
            </a:pathLst>
          </a:custGeom>
          <a:blipFill>
            <a:blip r:embed="rId5"/>
            <a:stretch>
              <a:fillRect/>
            </a:stretch>
          </a:blipFill>
        </p:spPr>
        <p:txBody>
          <a:bodyPr/>
          <a:lstStyle/>
          <a:p>
            <a:endParaRPr lang="vi-VN" sz="1200"/>
          </a:p>
        </p:txBody>
      </p:sp>
      <p:sp>
        <p:nvSpPr>
          <p:cNvPr id="14" name="Freeform 14"/>
          <p:cNvSpPr/>
          <p:nvPr/>
        </p:nvSpPr>
        <p:spPr>
          <a:xfrm>
            <a:off x="10822465" y="2612751"/>
            <a:ext cx="683735" cy="519069"/>
          </a:xfrm>
          <a:custGeom>
            <a:avLst/>
            <a:gdLst/>
            <a:ahLst/>
            <a:cxnLst/>
            <a:rect l="l" t="t" r="r" b="b"/>
            <a:pathLst>
              <a:path w="1025603" h="778604">
                <a:moveTo>
                  <a:pt x="0" y="0"/>
                </a:moveTo>
                <a:lnTo>
                  <a:pt x="1025603" y="0"/>
                </a:lnTo>
                <a:lnTo>
                  <a:pt x="1025603" y="778604"/>
                </a:lnTo>
                <a:lnTo>
                  <a:pt x="0" y="778604"/>
                </a:lnTo>
                <a:lnTo>
                  <a:pt x="0" y="0"/>
                </a:lnTo>
                <a:close/>
              </a:path>
            </a:pathLst>
          </a:custGeom>
          <a:blipFill>
            <a:blip r:embed="rId6"/>
            <a:stretch>
              <a:fillRect/>
            </a:stretch>
          </a:blipFill>
        </p:spPr>
        <p:txBody>
          <a:bodyPr/>
          <a:lstStyle/>
          <a:p>
            <a:endParaRPr lang="vi-VN" sz="1200"/>
          </a:p>
        </p:txBody>
      </p:sp>
      <p:sp>
        <p:nvSpPr>
          <p:cNvPr id="16" name="Freeform 16"/>
          <p:cNvSpPr/>
          <p:nvPr/>
        </p:nvSpPr>
        <p:spPr>
          <a:xfrm>
            <a:off x="10190084" y="420027"/>
            <a:ext cx="1501801" cy="1432343"/>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7"/>
            <a:stretch>
              <a:fillRect/>
            </a:stretch>
          </a:blipFill>
        </p:spPr>
        <p:txBody>
          <a:bodyPr/>
          <a:lstStyle/>
          <a:p>
            <a:endParaRPr lang="vi-VN" sz="1200"/>
          </a:p>
        </p:txBody>
      </p:sp>
      <p:grpSp>
        <p:nvGrpSpPr>
          <p:cNvPr id="4" name="Group 3">
            <a:extLst>
              <a:ext uri="{FF2B5EF4-FFF2-40B4-BE49-F238E27FC236}">
                <a16:creationId xmlns:a16="http://schemas.microsoft.com/office/drawing/2014/main" id="{8576BDA4-FB1F-A159-AA63-13436F3CA60D}"/>
              </a:ext>
            </a:extLst>
          </p:cNvPr>
          <p:cNvGrpSpPr/>
          <p:nvPr/>
        </p:nvGrpSpPr>
        <p:grpSpPr>
          <a:xfrm>
            <a:off x="-4622800" y="420027"/>
            <a:ext cx="12618885" cy="9386985"/>
            <a:chOff x="-6934200" y="630040"/>
            <a:chExt cx="18928328" cy="14080478"/>
          </a:xfrm>
        </p:grpSpPr>
        <p:sp>
          <p:nvSpPr>
            <p:cNvPr id="2" name="TextBox 1">
              <a:extLst>
                <a:ext uri="{FF2B5EF4-FFF2-40B4-BE49-F238E27FC236}">
                  <a16:creationId xmlns:a16="http://schemas.microsoft.com/office/drawing/2014/main" id="{2EABCDB7-4E27-8607-03AD-05CCEE29198C}"/>
                </a:ext>
              </a:extLst>
            </p:cNvPr>
            <p:cNvSpPr txBox="1"/>
            <p:nvPr/>
          </p:nvSpPr>
          <p:spPr>
            <a:xfrm>
              <a:off x="5025765" y="2751340"/>
              <a:ext cx="3516419" cy="415499"/>
            </a:xfrm>
            <a:prstGeom prst="rect">
              <a:avLst/>
            </a:prstGeom>
            <a:noFill/>
          </p:spPr>
          <p:txBody>
            <a:bodyPr wrap="square">
              <a:spAutoFit/>
            </a:bodyPr>
            <a:lstStyle/>
            <a:p>
              <a:r>
                <a:rPr lang="en-US" sz="1200" dirty="0"/>
                <a:t>NGUYỄN NGÂN TIỂU HỌC KIM BÀI</a:t>
              </a:r>
            </a:p>
          </p:txBody>
        </p:sp>
        <p:grpSp>
          <p:nvGrpSpPr>
            <p:cNvPr id="21" name="Group 20"/>
            <p:cNvGrpSpPr/>
            <p:nvPr/>
          </p:nvGrpSpPr>
          <p:grpSpPr>
            <a:xfrm>
              <a:off x="-6934200" y="630040"/>
              <a:ext cx="18928328" cy="14080478"/>
              <a:chOff x="-6934200" y="630040"/>
              <a:chExt cx="18928328" cy="14080478"/>
            </a:xfrm>
          </p:grpSpPr>
          <p:sp>
            <p:nvSpPr>
              <p:cNvPr id="19" name="Freeform 11"/>
              <p:cNvSpPr/>
              <p:nvPr/>
            </p:nvSpPr>
            <p:spPr>
              <a:xfrm>
                <a:off x="-451226" y="630040"/>
                <a:ext cx="12445354" cy="8915400"/>
              </a:xfrm>
              <a:custGeom>
                <a:avLst/>
                <a:gdLst/>
                <a:ahLst/>
                <a:cxnLst/>
                <a:rect l="l" t="t" r="r" b="b"/>
                <a:pathLst>
                  <a:path w="1662862" h="1191214">
                    <a:moveTo>
                      <a:pt x="0" y="0"/>
                    </a:moveTo>
                    <a:lnTo>
                      <a:pt x="1662862" y="0"/>
                    </a:lnTo>
                    <a:lnTo>
                      <a:pt x="1662862" y="1191214"/>
                    </a:lnTo>
                    <a:lnTo>
                      <a:pt x="0" y="1191214"/>
                    </a:lnTo>
                    <a:lnTo>
                      <a:pt x="0" y="0"/>
                    </a:lnTo>
                    <a:close/>
                  </a:path>
                </a:pathLst>
              </a:custGeom>
              <a:blipFill>
                <a:blip r:embed="rId8">
                  <a:duotone>
                    <a:prstClr val="black"/>
                    <a:srgbClr val="D9C3A5">
                      <a:tint val="50000"/>
                      <a:satMod val="180000"/>
                    </a:srgbClr>
                  </a:duotone>
                  <a:extLst>
                    <a:ext uri="{96DAC541-7B7A-43D3-8B79-37D633B846F1}">
                      <asvg:svgBlip xmlns:asvg="http://schemas.microsoft.com/office/drawing/2016/SVG/main" r:embed="rId9"/>
                    </a:ext>
                  </a:extLst>
                </a:blip>
                <a:stretch>
                  <a:fillRect/>
                </a:stretch>
              </a:blipFill>
            </p:spPr>
            <p:txBody>
              <a:bodyPr/>
              <a:lstStyle/>
              <a:p>
                <a:r>
                  <a:rPr lang="vi-VN" sz="1200" dirty="0"/>
                  <a:t> </a:t>
                </a:r>
                <a:endParaRPr lang="en-US" sz="1200" dirty="0"/>
              </a:p>
            </p:txBody>
          </p:sp>
          <p:sp>
            <p:nvSpPr>
              <p:cNvPr id="5" name="Title 1">
                <a:extLst>
                  <a:ext uri="{FF2B5EF4-FFF2-40B4-BE49-F238E27FC236}">
                    <a16:creationId xmlns:a16="http://schemas.microsoft.com/office/drawing/2014/main" id="{554B0894-3A8D-91A4-6270-014CD550D5AF}"/>
                  </a:ext>
                </a:extLst>
              </p:cNvPr>
              <p:cNvSpPr txBox="1">
                <a:spLocks/>
              </p:cNvSpPr>
              <p:nvPr/>
            </p:nvSpPr>
            <p:spPr>
              <a:xfrm>
                <a:off x="-6934200" y="13384955"/>
                <a:ext cx="10751766" cy="132556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3867" b="1" dirty="0" err="1">
                    <a:solidFill>
                      <a:srgbClr val="FF0000"/>
                    </a:solidFill>
                    <a:latin typeface="LNTH-Dinomiko" panose="02000500000000000000" pitchFamily="2" charset="0"/>
                  </a:rPr>
                  <a:t>Khởi</a:t>
                </a:r>
                <a:r>
                  <a:rPr lang="en-US" sz="13867" b="1" dirty="0">
                    <a:solidFill>
                      <a:srgbClr val="FF0000"/>
                    </a:solidFill>
                    <a:latin typeface="LNTH-Dinomiko" panose="02000500000000000000" pitchFamily="2" charset="0"/>
                  </a:rPr>
                  <a:t> </a:t>
                </a:r>
                <a:r>
                  <a:rPr lang="en-US" sz="13867" b="1" dirty="0" err="1">
                    <a:solidFill>
                      <a:srgbClr val="FF0000"/>
                    </a:solidFill>
                    <a:latin typeface="LNTH-Dinomiko" panose="02000500000000000000" pitchFamily="2" charset="0"/>
                  </a:rPr>
                  <a:t>động</a:t>
                </a:r>
                <a:endParaRPr lang="vi-VN" sz="13867" b="1" dirty="0">
                  <a:solidFill>
                    <a:srgbClr val="FF0000"/>
                  </a:solidFill>
                  <a:latin typeface="MTD Summer Show"/>
                </a:endParaRPr>
              </a:p>
            </p:txBody>
          </p:sp>
        </p:grpSp>
      </p:grpSp>
      <p:sp>
        <p:nvSpPr>
          <p:cNvPr id="15" name="Freeform 7">
            <a:extLst>
              <a:ext uri="{FF2B5EF4-FFF2-40B4-BE49-F238E27FC236}">
                <a16:creationId xmlns:a16="http://schemas.microsoft.com/office/drawing/2014/main" id="{CF90634A-A56E-4001-B737-A85A7CCEB71A}"/>
              </a:ext>
            </a:extLst>
          </p:cNvPr>
          <p:cNvSpPr/>
          <p:nvPr/>
        </p:nvSpPr>
        <p:spPr>
          <a:xfrm>
            <a:off x="9208476" y="1107660"/>
            <a:ext cx="2619756" cy="5486400"/>
          </a:xfrm>
          <a:custGeom>
            <a:avLst/>
            <a:gdLst/>
            <a:ahLst/>
            <a:cxnLst/>
            <a:rect l="l" t="t" r="r" b="b"/>
            <a:pathLst>
              <a:path w="3929634" h="8229600">
                <a:moveTo>
                  <a:pt x="0" y="0"/>
                </a:moveTo>
                <a:lnTo>
                  <a:pt x="3929634" y="0"/>
                </a:lnTo>
                <a:lnTo>
                  <a:pt x="3929634" y="8229600"/>
                </a:lnTo>
                <a:lnTo>
                  <a:pt x="0" y="8229600"/>
                </a:lnTo>
                <a:lnTo>
                  <a:pt x="0" y="0"/>
                </a:lnTo>
                <a:close/>
              </a:path>
            </a:pathLst>
          </a:custGeom>
          <a:blipFill>
            <a:blip r:embed="rId10"/>
            <a:stretch>
              <a:fillRect/>
            </a:stretch>
          </a:blipFill>
        </p:spPr>
        <p:txBody>
          <a:bodyPr/>
          <a:lstStyle/>
          <a:p>
            <a:endParaRPr lang="en-US" sz="1200"/>
          </a:p>
        </p:txBody>
      </p:sp>
      <p:pic>
        <p:nvPicPr>
          <p:cNvPr id="6" name="Picture 5">
            <a:extLst>
              <a:ext uri="{FF2B5EF4-FFF2-40B4-BE49-F238E27FC236}">
                <a16:creationId xmlns:a16="http://schemas.microsoft.com/office/drawing/2014/main" id="{841150DB-C8D1-05FE-1384-4FA8A2A9A64B}"/>
              </a:ext>
            </a:extLst>
          </p:cNvPr>
          <p:cNvPicPr>
            <a:picLocks noChangeAspect="1"/>
          </p:cNvPicPr>
          <p:nvPr/>
        </p:nvPicPr>
        <p:blipFill>
          <a:blip r:embed="rId11"/>
          <a:stretch>
            <a:fillRect/>
          </a:stretch>
        </p:blipFill>
        <p:spPr>
          <a:xfrm>
            <a:off x="-679089" y="1852370"/>
            <a:ext cx="9136664" cy="3702625"/>
          </a:xfrm>
          <a:prstGeom prst="rect">
            <a:avLst/>
          </a:prstGeom>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480260">
            <a:off x="-1608436" y="5540053"/>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2"/>
            <a:stretch>
              <a:fillRect/>
            </a:stretch>
          </a:blipFill>
        </p:spPr>
        <p:txBody>
          <a:bodyPr/>
          <a:lstStyle/>
          <a:p>
            <a:endParaRPr lang="vi-VN" sz="1200"/>
          </a:p>
        </p:txBody>
      </p:sp>
      <p:sp>
        <p:nvSpPr>
          <p:cNvPr id="11" name="Freeform 11"/>
          <p:cNvSpPr/>
          <p:nvPr/>
        </p:nvSpPr>
        <p:spPr>
          <a:xfrm>
            <a:off x="2160087" y="5109173"/>
            <a:ext cx="1818482" cy="1293395"/>
          </a:xfrm>
          <a:custGeom>
            <a:avLst/>
            <a:gdLst/>
            <a:ahLst/>
            <a:cxnLst/>
            <a:rect l="l" t="t" r="r" b="b"/>
            <a:pathLst>
              <a:path w="2727723" h="1940093">
                <a:moveTo>
                  <a:pt x="0" y="0"/>
                </a:moveTo>
                <a:lnTo>
                  <a:pt x="2727723" y="0"/>
                </a:lnTo>
                <a:lnTo>
                  <a:pt x="2727723" y="1940093"/>
                </a:lnTo>
                <a:lnTo>
                  <a:pt x="0" y="1940093"/>
                </a:lnTo>
                <a:lnTo>
                  <a:pt x="0" y="0"/>
                </a:lnTo>
                <a:close/>
              </a:path>
            </a:pathLst>
          </a:custGeom>
          <a:blipFill>
            <a:blip r:embed="rId3"/>
            <a:stretch>
              <a:fillRect/>
            </a:stretch>
          </a:blipFill>
        </p:spPr>
        <p:txBody>
          <a:bodyPr/>
          <a:lstStyle/>
          <a:p>
            <a:endParaRPr lang="vi-VN" sz="1200"/>
          </a:p>
        </p:txBody>
      </p:sp>
      <p:sp>
        <p:nvSpPr>
          <p:cNvPr id="12" name="Freeform 12"/>
          <p:cNvSpPr/>
          <p:nvPr/>
        </p:nvSpPr>
        <p:spPr>
          <a:xfrm>
            <a:off x="3069327" y="4697792"/>
            <a:ext cx="1728216" cy="1888761"/>
          </a:xfrm>
          <a:custGeom>
            <a:avLst/>
            <a:gdLst/>
            <a:ahLst/>
            <a:cxnLst/>
            <a:rect l="l" t="t" r="r" b="b"/>
            <a:pathLst>
              <a:path w="2592324" h="2833141">
                <a:moveTo>
                  <a:pt x="0" y="0"/>
                </a:moveTo>
                <a:lnTo>
                  <a:pt x="2592324" y="0"/>
                </a:lnTo>
                <a:lnTo>
                  <a:pt x="2592324" y="2833141"/>
                </a:lnTo>
                <a:lnTo>
                  <a:pt x="0" y="2833141"/>
                </a:lnTo>
                <a:lnTo>
                  <a:pt x="0" y="0"/>
                </a:lnTo>
                <a:close/>
              </a:path>
            </a:pathLst>
          </a:custGeom>
          <a:blipFill>
            <a:blip r:embed="rId4"/>
            <a:stretch>
              <a:fillRect/>
            </a:stretch>
          </a:blipFill>
        </p:spPr>
        <p:txBody>
          <a:bodyPr/>
          <a:lstStyle/>
          <a:p>
            <a:endParaRPr lang="vi-VN" sz="1200"/>
          </a:p>
        </p:txBody>
      </p:sp>
      <p:sp>
        <p:nvSpPr>
          <p:cNvPr id="13" name="Freeform 13"/>
          <p:cNvSpPr/>
          <p:nvPr/>
        </p:nvSpPr>
        <p:spPr>
          <a:xfrm>
            <a:off x="1663796" y="4775288"/>
            <a:ext cx="992583" cy="1733770"/>
          </a:xfrm>
          <a:custGeom>
            <a:avLst/>
            <a:gdLst/>
            <a:ahLst/>
            <a:cxnLst/>
            <a:rect l="l" t="t" r="r" b="b"/>
            <a:pathLst>
              <a:path w="1488875" h="2600655">
                <a:moveTo>
                  <a:pt x="0" y="0"/>
                </a:moveTo>
                <a:lnTo>
                  <a:pt x="1488875" y="0"/>
                </a:lnTo>
                <a:lnTo>
                  <a:pt x="1488875" y="2600656"/>
                </a:lnTo>
                <a:lnTo>
                  <a:pt x="0" y="2600656"/>
                </a:lnTo>
                <a:lnTo>
                  <a:pt x="0" y="0"/>
                </a:lnTo>
                <a:close/>
              </a:path>
            </a:pathLst>
          </a:custGeom>
          <a:blipFill>
            <a:blip r:embed="rId5"/>
            <a:stretch>
              <a:fillRect/>
            </a:stretch>
          </a:blipFill>
        </p:spPr>
        <p:txBody>
          <a:bodyPr/>
          <a:lstStyle/>
          <a:p>
            <a:endParaRPr lang="vi-VN" sz="1200"/>
          </a:p>
        </p:txBody>
      </p:sp>
      <p:sp>
        <p:nvSpPr>
          <p:cNvPr id="14" name="Freeform 14"/>
          <p:cNvSpPr/>
          <p:nvPr/>
        </p:nvSpPr>
        <p:spPr>
          <a:xfrm>
            <a:off x="4104283" y="149390"/>
            <a:ext cx="693260" cy="460151"/>
          </a:xfrm>
          <a:custGeom>
            <a:avLst/>
            <a:gdLst/>
            <a:ahLst/>
            <a:cxnLst/>
            <a:rect l="l" t="t" r="r" b="b"/>
            <a:pathLst>
              <a:path w="1039890" h="690227">
                <a:moveTo>
                  <a:pt x="0" y="0"/>
                </a:moveTo>
                <a:lnTo>
                  <a:pt x="1039890" y="0"/>
                </a:lnTo>
                <a:lnTo>
                  <a:pt x="1039890" y="690227"/>
                </a:lnTo>
                <a:lnTo>
                  <a:pt x="0" y="690227"/>
                </a:lnTo>
                <a:lnTo>
                  <a:pt x="0" y="0"/>
                </a:lnTo>
                <a:close/>
              </a:path>
            </a:pathLst>
          </a:custGeom>
          <a:blipFill>
            <a:blip r:embed="rId6"/>
            <a:stretch>
              <a:fillRect/>
            </a:stretch>
          </a:blipFill>
        </p:spPr>
        <p:txBody>
          <a:bodyPr/>
          <a:lstStyle/>
          <a:p>
            <a:endParaRPr lang="vi-VN" sz="1200"/>
          </a:p>
        </p:txBody>
      </p:sp>
      <p:sp>
        <p:nvSpPr>
          <p:cNvPr id="15" name="Freeform 15"/>
          <p:cNvSpPr/>
          <p:nvPr/>
        </p:nvSpPr>
        <p:spPr>
          <a:xfrm>
            <a:off x="1345870" y="685800"/>
            <a:ext cx="623068" cy="359822"/>
          </a:xfrm>
          <a:custGeom>
            <a:avLst/>
            <a:gdLst/>
            <a:ahLst/>
            <a:cxnLst/>
            <a:rect l="l" t="t" r="r" b="b"/>
            <a:pathLst>
              <a:path w="934602" h="539733">
                <a:moveTo>
                  <a:pt x="0" y="0"/>
                </a:moveTo>
                <a:lnTo>
                  <a:pt x="934603" y="0"/>
                </a:lnTo>
                <a:lnTo>
                  <a:pt x="934603" y="539733"/>
                </a:lnTo>
                <a:lnTo>
                  <a:pt x="0" y="539733"/>
                </a:lnTo>
                <a:lnTo>
                  <a:pt x="0" y="0"/>
                </a:lnTo>
                <a:close/>
              </a:path>
            </a:pathLst>
          </a:custGeom>
          <a:blipFill>
            <a:blip r:embed="rId7"/>
            <a:stretch>
              <a:fillRect/>
            </a:stretch>
          </a:blipFill>
        </p:spPr>
        <p:txBody>
          <a:bodyPr/>
          <a:lstStyle/>
          <a:p>
            <a:endParaRPr lang="vi-VN" sz="1200"/>
          </a:p>
        </p:txBody>
      </p:sp>
      <p:sp>
        <p:nvSpPr>
          <p:cNvPr id="20" name="Freeform 11"/>
          <p:cNvSpPr/>
          <p:nvPr/>
        </p:nvSpPr>
        <p:spPr>
          <a:xfrm>
            <a:off x="4391517" y="149389"/>
            <a:ext cx="8296903" cy="5943600"/>
          </a:xfrm>
          <a:custGeom>
            <a:avLst/>
            <a:gdLst/>
            <a:ahLst/>
            <a:cxnLst/>
            <a:rect l="l" t="t" r="r" b="b"/>
            <a:pathLst>
              <a:path w="1662862" h="1191214">
                <a:moveTo>
                  <a:pt x="0" y="0"/>
                </a:moveTo>
                <a:lnTo>
                  <a:pt x="1662862" y="0"/>
                </a:lnTo>
                <a:lnTo>
                  <a:pt x="1662862" y="1191214"/>
                </a:lnTo>
                <a:lnTo>
                  <a:pt x="0" y="1191214"/>
                </a:lnTo>
                <a:lnTo>
                  <a:pt x="0" y="0"/>
                </a:lnTo>
                <a:close/>
              </a:path>
            </a:pathLst>
          </a:custGeom>
          <a:blipFill>
            <a:blip r:embed="rId8">
              <a:duotone>
                <a:prstClr val="black"/>
                <a:schemeClr val="accent4">
                  <a:tint val="45000"/>
                  <a:satMod val="400000"/>
                </a:schemeClr>
              </a:duotone>
              <a:extLst>
                <a:ext uri="{96DAC541-7B7A-43D3-8B79-37D633B846F1}">
                  <asvg:svgBlip xmlns:asvg="http://schemas.microsoft.com/office/drawing/2016/SVG/main" r:embed="rId9"/>
                </a:ext>
              </a:extLst>
            </a:blip>
            <a:stretch>
              <a:fillRect/>
            </a:stretch>
          </a:blipFill>
        </p:spPr>
        <p:txBody>
          <a:bodyPr/>
          <a:lstStyle/>
          <a:p>
            <a:r>
              <a:rPr lang="vi-VN" sz="1200" dirty="0"/>
              <a:t> </a:t>
            </a:r>
            <a:endParaRPr lang="en-US" sz="1200" dirty="0"/>
          </a:p>
        </p:txBody>
      </p:sp>
      <p:sp>
        <p:nvSpPr>
          <p:cNvPr id="2" name="Freeform 3">
            <a:extLst>
              <a:ext uri="{FF2B5EF4-FFF2-40B4-BE49-F238E27FC236}">
                <a16:creationId xmlns:a16="http://schemas.microsoft.com/office/drawing/2014/main" id="{5C3030C1-A5AE-1848-2505-9E1E299D186B}"/>
              </a:ext>
            </a:extLst>
          </p:cNvPr>
          <p:cNvSpPr/>
          <p:nvPr/>
        </p:nvSpPr>
        <p:spPr>
          <a:xfrm>
            <a:off x="1732018" y="1359310"/>
            <a:ext cx="2201418" cy="5486400"/>
          </a:xfrm>
          <a:custGeom>
            <a:avLst/>
            <a:gdLst/>
            <a:ahLst/>
            <a:cxnLst/>
            <a:rect l="l" t="t" r="r" b="b"/>
            <a:pathLst>
              <a:path w="3302127" h="8229600">
                <a:moveTo>
                  <a:pt x="0" y="0"/>
                </a:moveTo>
                <a:lnTo>
                  <a:pt x="3302128" y="0"/>
                </a:lnTo>
                <a:lnTo>
                  <a:pt x="3302128" y="8229600"/>
                </a:lnTo>
                <a:lnTo>
                  <a:pt x="0" y="8229600"/>
                </a:lnTo>
                <a:lnTo>
                  <a:pt x="0" y="0"/>
                </a:lnTo>
                <a:close/>
              </a:path>
            </a:pathLst>
          </a:custGeom>
          <a:blipFill>
            <a:blip r:embed="rId10"/>
            <a:stretch>
              <a:fillRect/>
            </a:stretch>
          </a:blipFill>
        </p:spPr>
        <p:txBody>
          <a:bodyPr/>
          <a:lstStyle/>
          <a:p>
            <a:endParaRPr lang="en-US" sz="1200"/>
          </a:p>
        </p:txBody>
      </p:sp>
      <p:pic>
        <p:nvPicPr>
          <p:cNvPr id="5" name="Picture 4" descr="A green and red letters&#10;&#10;Description automatically generated">
            <a:extLst>
              <a:ext uri="{FF2B5EF4-FFF2-40B4-BE49-F238E27FC236}">
                <a16:creationId xmlns:a16="http://schemas.microsoft.com/office/drawing/2014/main" id="{46A17F4E-F7D3-82C6-65B1-FF1C76E4CF0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35600" y="2311400"/>
            <a:ext cx="6089204" cy="1625600"/>
          </a:xfrm>
          <a:prstGeom prst="rect">
            <a:avLst/>
          </a:prstGeom>
        </p:spPr>
      </p:pic>
    </p:spTree>
    <p:extLst>
      <p:ext uri="{BB962C8B-B14F-4D97-AF65-F5344CB8AC3E}">
        <p14:creationId xmlns:p14="http://schemas.microsoft.com/office/powerpoint/2010/main" val="27714554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480260">
            <a:off x="-1663894" y="5124112"/>
            <a:ext cx="16263355" cy="6302050"/>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2"/>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3" name="Freeform 13"/>
          <p:cNvSpPr/>
          <p:nvPr/>
        </p:nvSpPr>
        <p:spPr>
          <a:xfrm>
            <a:off x="6922743" y="5371634"/>
            <a:ext cx="629703" cy="752633"/>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3"/>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4" name="Freeform 14"/>
          <p:cNvSpPr/>
          <p:nvPr/>
        </p:nvSpPr>
        <p:spPr>
          <a:xfrm flipH="1">
            <a:off x="3739154" y="5831289"/>
            <a:ext cx="806289" cy="795203"/>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4"/>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5" name="Freeform 15"/>
          <p:cNvSpPr/>
          <p:nvPr/>
        </p:nvSpPr>
        <p:spPr>
          <a:xfrm>
            <a:off x="-204498" y="5476601"/>
            <a:ext cx="1566352" cy="1716963"/>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5"/>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6" name="Freeform 16"/>
          <p:cNvSpPr/>
          <p:nvPr/>
        </p:nvSpPr>
        <p:spPr>
          <a:xfrm flipH="1">
            <a:off x="1042639" y="5476601"/>
            <a:ext cx="1836987" cy="150458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6"/>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7" name="Freeform 17"/>
          <p:cNvSpPr/>
          <p:nvPr/>
        </p:nvSpPr>
        <p:spPr>
          <a:xfrm rot="-874593">
            <a:off x="383449" y="5258077"/>
            <a:ext cx="589010" cy="1732381"/>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7"/>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8" name="Freeform 18"/>
          <p:cNvSpPr/>
          <p:nvPr/>
        </p:nvSpPr>
        <p:spPr>
          <a:xfrm>
            <a:off x="383449" y="5665843"/>
            <a:ext cx="1577683" cy="1292197"/>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6"/>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9" name="Freeform 19"/>
          <p:cNvSpPr/>
          <p:nvPr/>
        </p:nvSpPr>
        <p:spPr>
          <a:xfrm>
            <a:off x="10839060" y="5646259"/>
            <a:ext cx="1334281" cy="688823"/>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8"/>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0" name="Freeform 20"/>
          <p:cNvSpPr/>
          <p:nvPr/>
        </p:nvSpPr>
        <p:spPr>
          <a:xfrm>
            <a:off x="8614964" y="4912126"/>
            <a:ext cx="954829" cy="104663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5"/>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1" name="Freeform 21"/>
          <p:cNvSpPr/>
          <p:nvPr/>
        </p:nvSpPr>
        <p:spPr>
          <a:xfrm>
            <a:off x="8902652" y="5665843"/>
            <a:ext cx="1334281" cy="688823"/>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8"/>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2" name="Freeform 22"/>
          <p:cNvSpPr/>
          <p:nvPr/>
        </p:nvSpPr>
        <p:spPr>
          <a:xfrm>
            <a:off x="9578374" y="5889036"/>
            <a:ext cx="658559" cy="470465"/>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9"/>
            <a:stretch>
              <a:fillRect l="-220" r="-220"/>
            </a:stretch>
          </a:blipFill>
        </p:spPr>
        <p:txBody>
          <a:bodyPr/>
          <a:lstStyle/>
          <a:p>
            <a:pPr defTabSz="609630">
              <a:defRPr/>
            </a:pPr>
            <a:endParaRPr lang="vi-VN" sz="1200">
              <a:solidFill>
                <a:prstClr val="black"/>
              </a:solidFill>
              <a:latin typeface="Arial" panose="020B0604020202020204" pitchFamily="34" charset="0"/>
            </a:endParaRPr>
          </a:p>
        </p:txBody>
      </p:sp>
      <p:sp>
        <p:nvSpPr>
          <p:cNvPr id="23" name="Freeform 23"/>
          <p:cNvSpPr/>
          <p:nvPr/>
        </p:nvSpPr>
        <p:spPr>
          <a:xfrm rot="-3974879">
            <a:off x="10999593" y="5701389"/>
            <a:ext cx="739175" cy="1893299"/>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0"/>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4" name="Freeform 24"/>
          <p:cNvSpPr/>
          <p:nvPr/>
        </p:nvSpPr>
        <p:spPr>
          <a:xfrm rot="-2700000">
            <a:off x="10892391" y="5705633"/>
            <a:ext cx="1423500" cy="1560375"/>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5"/>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5" name="Freeform 25"/>
          <p:cNvSpPr/>
          <p:nvPr/>
        </p:nvSpPr>
        <p:spPr>
          <a:xfrm rot="-1511033" flipH="1">
            <a:off x="10075423" y="6414369"/>
            <a:ext cx="278380" cy="281192"/>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1"/>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6" name="Freeform 26"/>
          <p:cNvSpPr/>
          <p:nvPr/>
        </p:nvSpPr>
        <p:spPr>
          <a:xfrm rot="1082476">
            <a:off x="1315678" y="5487587"/>
            <a:ext cx="630984" cy="1853563"/>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2"/>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7" name="Freeform 27"/>
          <p:cNvSpPr/>
          <p:nvPr/>
        </p:nvSpPr>
        <p:spPr>
          <a:xfrm rot="-2369220">
            <a:off x="11784502" y="5541923"/>
            <a:ext cx="626469" cy="1531084"/>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3"/>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8" name="Freeform 28"/>
          <p:cNvSpPr/>
          <p:nvPr/>
        </p:nvSpPr>
        <p:spPr>
          <a:xfrm>
            <a:off x="2028741" y="5059805"/>
            <a:ext cx="582071" cy="457653"/>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4"/>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9" name="Freeform 29"/>
          <p:cNvSpPr/>
          <p:nvPr/>
        </p:nvSpPr>
        <p:spPr>
          <a:xfrm>
            <a:off x="134380" y="1735695"/>
            <a:ext cx="696352" cy="499633"/>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5"/>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32" name="Freeform 32"/>
          <p:cNvSpPr/>
          <p:nvPr/>
        </p:nvSpPr>
        <p:spPr>
          <a:xfrm>
            <a:off x="11676848" y="865017"/>
            <a:ext cx="407605" cy="30944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16"/>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 name="Rectangle: Rounded Corners 1">
            <a:extLst>
              <a:ext uri="{FF2B5EF4-FFF2-40B4-BE49-F238E27FC236}">
                <a16:creationId xmlns:a16="http://schemas.microsoft.com/office/drawing/2014/main" id="{29A08D97-B1F2-8A70-66CD-CFC43F24ACF8}"/>
              </a:ext>
            </a:extLst>
          </p:cNvPr>
          <p:cNvSpPr/>
          <p:nvPr/>
        </p:nvSpPr>
        <p:spPr>
          <a:xfrm>
            <a:off x="383449" y="330200"/>
            <a:ext cx="11425103" cy="641122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3" name="Freeform 12"/>
          <p:cNvSpPr/>
          <p:nvPr/>
        </p:nvSpPr>
        <p:spPr>
          <a:xfrm>
            <a:off x="158838" y="-178478"/>
            <a:ext cx="1501801" cy="1432343"/>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17"/>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35" name="Rectangle: Rounded Corners 34">
            <a:extLst>
              <a:ext uri="{FF2B5EF4-FFF2-40B4-BE49-F238E27FC236}">
                <a16:creationId xmlns:a16="http://schemas.microsoft.com/office/drawing/2014/main" id="{F2242227-BB92-F405-E16B-1701A7176058}"/>
              </a:ext>
            </a:extLst>
          </p:cNvPr>
          <p:cNvSpPr/>
          <p:nvPr/>
        </p:nvSpPr>
        <p:spPr>
          <a:xfrm>
            <a:off x="1524000" y="15240"/>
            <a:ext cx="9499600" cy="2092960"/>
          </a:xfrm>
          <a:prstGeom prst="roundRect">
            <a:avLst>
              <a:gd name="adj" fmla="val 34744"/>
            </a:avLst>
          </a:prstGeom>
          <a:solidFill>
            <a:schemeClr val="bg1"/>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2667" i="1" dirty="0">
                <a:solidFill>
                  <a:srgbClr val="002060"/>
                </a:solidFill>
                <a:cs typeface="Arial" panose="020B0604020202020204" pitchFamily="34" charset="0"/>
              </a:rPr>
              <a:t>- Quan sát từ hình 6 đến hình 11 và cho biết môi trường đã bảo vệ sinh vật, con người tránh khỏi các tác động từ bên ngoài như thế nào.</a:t>
            </a:r>
          </a:p>
          <a:p>
            <a:pPr lvl="0" algn="just"/>
            <a:r>
              <a:rPr lang="vi-VN" sz="2667" i="1" dirty="0">
                <a:solidFill>
                  <a:srgbClr val="002060"/>
                </a:solidFill>
                <a:cs typeface="Arial" panose="020B0604020202020204" pitchFamily="34" charset="0"/>
              </a:rPr>
              <a:t>- Nêu vai trò của rừng đối với động vật, con người.</a:t>
            </a:r>
            <a:endParaRPr lang="en-US" sz="2667" dirty="0">
              <a:solidFill>
                <a:srgbClr val="002060"/>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299D975F-4E16-A5B1-F5C4-FFEAAD8B6011}"/>
              </a:ext>
            </a:extLst>
          </p:cNvPr>
          <p:cNvPicPr>
            <a:picLocks noChangeAspect="1"/>
          </p:cNvPicPr>
          <p:nvPr/>
        </p:nvPicPr>
        <p:blipFill>
          <a:blip r:embed="rId18"/>
          <a:stretch>
            <a:fillRect/>
          </a:stretch>
        </p:blipFill>
        <p:spPr>
          <a:xfrm>
            <a:off x="508000" y="2159001"/>
            <a:ext cx="5486400" cy="2045059"/>
          </a:xfrm>
          <a:prstGeom prst="rect">
            <a:avLst/>
          </a:prstGeom>
        </p:spPr>
      </p:pic>
      <p:pic>
        <p:nvPicPr>
          <p:cNvPr id="39" name="Picture 38">
            <a:extLst>
              <a:ext uri="{FF2B5EF4-FFF2-40B4-BE49-F238E27FC236}">
                <a16:creationId xmlns:a16="http://schemas.microsoft.com/office/drawing/2014/main" id="{89CBEE86-831D-922B-72F8-A5F28CC8A17A}"/>
              </a:ext>
            </a:extLst>
          </p:cNvPr>
          <p:cNvPicPr>
            <a:picLocks noChangeAspect="1"/>
          </p:cNvPicPr>
          <p:nvPr/>
        </p:nvPicPr>
        <p:blipFill>
          <a:blip r:embed="rId19"/>
          <a:stretch>
            <a:fillRect/>
          </a:stretch>
        </p:blipFill>
        <p:spPr>
          <a:xfrm>
            <a:off x="6096000" y="2159000"/>
            <a:ext cx="5685553" cy="2025650"/>
          </a:xfrm>
          <a:prstGeom prst="rect">
            <a:avLst/>
          </a:prstGeom>
        </p:spPr>
      </p:pic>
      <p:pic>
        <p:nvPicPr>
          <p:cNvPr id="41" name="Picture 40">
            <a:extLst>
              <a:ext uri="{FF2B5EF4-FFF2-40B4-BE49-F238E27FC236}">
                <a16:creationId xmlns:a16="http://schemas.microsoft.com/office/drawing/2014/main" id="{78E13B30-8AE4-CB21-1D5F-30156EC43F87}"/>
              </a:ext>
            </a:extLst>
          </p:cNvPr>
          <p:cNvPicPr>
            <a:picLocks noChangeAspect="1"/>
          </p:cNvPicPr>
          <p:nvPr/>
        </p:nvPicPr>
        <p:blipFill>
          <a:blip r:embed="rId20"/>
          <a:stretch>
            <a:fillRect/>
          </a:stretch>
        </p:blipFill>
        <p:spPr>
          <a:xfrm>
            <a:off x="3454400" y="4394200"/>
            <a:ext cx="5552831" cy="2133600"/>
          </a:xfrm>
          <a:prstGeom prst="rect">
            <a:avLst/>
          </a:prstGeom>
        </p:spPr>
      </p:pic>
    </p:spTree>
    <p:extLst>
      <p:ext uri="{BB962C8B-B14F-4D97-AF65-F5344CB8AC3E}">
        <p14:creationId xmlns:p14="http://schemas.microsoft.com/office/powerpoint/2010/main" val="17447385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anim calcmode="lin" valueType="num">
                                      <p:cBhvr>
                                        <p:cTn id="18" dur="1000" fill="hold"/>
                                        <p:tgtEl>
                                          <p:spTgt spid="37"/>
                                        </p:tgtEl>
                                        <p:attrNameLst>
                                          <p:attrName>ppt_x</p:attrName>
                                        </p:attrNameLst>
                                      </p:cBhvr>
                                      <p:tavLst>
                                        <p:tav tm="0">
                                          <p:val>
                                            <p:strVal val="#ppt_x"/>
                                          </p:val>
                                        </p:tav>
                                        <p:tav tm="100000">
                                          <p:val>
                                            <p:strVal val="#ppt_x"/>
                                          </p:val>
                                        </p:tav>
                                      </p:tavLst>
                                    </p:anim>
                                    <p:anim calcmode="lin" valueType="num">
                                      <p:cBhvr>
                                        <p:cTn id="19" dur="1000" fill="hold"/>
                                        <p:tgtEl>
                                          <p:spTgt spid="3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000"/>
                                        <p:tgtEl>
                                          <p:spTgt spid="39"/>
                                        </p:tgtEl>
                                      </p:cBhvr>
                                    </p:animEffect>
                                    <p:anim calcmode="lin" valueType="num">
                                      <p:cBhvr>
                                        <p:cTn id="23" dur="1000" fill="hold"/>
                                        <p:tgtEl>
                                          <p:spTgt spid="39"/>
                                        </p:tgtEl>
                                        <p:attrNameLst>
                                          <p:attrName>ppt_x</p:attrName>
                                        </p:attrNameLst>
                                      </p:cBhvr>
                                      <p:tavLst>
                                        <p:tav tm="0">
                                          <p:val>
                                            <p:strVal val="#ppt_x"/>
                                          </p:val>
                                        </p:tav>
                                        <p:tav tm="100000">
                                          <p:val>
                                            <p:strVal val="#ppt_x"/>
                                          </p:val>
                                        </p:tav>
                                      </p:tavLst>
                                    </p:anim>
                                    <p:anim calcmode="lin" valueType="num">
                                      <p:cBhvr>
                                        <p:cTn id="2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pPr defTabSz="609630">
              <a:defRPr/>
            </a:pPr>
            <a:endParaRPr lang="vi-VN" sz="1200">
              <a:solidFill>
                <a:prstClr val="black"/>
              </a:solidFill>
              <a:latin typeface="Arial" panose="020B0604020202020204" pitchFamily="34" charset="0"/>
            </a:endParaRPr>
          </a:p>
        </p:txBody>
      </p:sp>
      <p:sp>
        <p:nvSpPr>
          <p:cNvPr id="3" name="Freeform 3"/>
          <p:cNvSpPr/>
          <p:nvPr/>
        </p:nvSpPr>
        <p:spPr>
          <a:xfrm flipH="1">
            <a:off x="9123391" y="3429000"/>
            <a:ext cx="2851581" cy="2840888"/>
          </a:xfrm>
          <a:custGeom>
            <a:avLst/>
            <a:gdLst/>
            <a:ahLst/>
            <a:cxnLst/>
            <a:rect l="l" t="t" r="r" b="b"/>
            <a:pathLst>
              <a:path w="4277372" h="4261332">
                <a:moveTo>
                  <a:pt x="4277372" y="0"/>
                </a:moveTo>
                <a:lnTo>
                  <a:pt x="0" y="0"/>
                </a:lnTo>
                <a:lnTo>
                  <a:pt x="0" y="4261332"/>
                </a:lnTo>
                <a:lnTo>
                  <a:pt x="4277372" y="4261332"/>
                </a:lnTo>
                <a:lnTo>
                  <a:pt x="4277372" y="0"/>
                </a:lnTo>
                <a:close/>
              </a:path>
            </a:pathLst>
          </a:custGeom>
          <a:blipFill>
            <a:blip r:embed="rId3"/>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4" name="Freeform 4"/>
          <p:cNvSpPr/>
          <p:nvPr/>
        </p:nvSpPr>
        <p:spPr>
          <a:xfrm rot="480260">
            <a:off x="-1663894" y="5124112"/>
            <a:ext cx="16263355" cy="6302050"/>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4"/>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1" name="Freeform 11"/>
          <p:cNvSpPr/>
          <p:nvPr/>
        </p:nvSpPr>
        <p:spPr>
          <a:xfrm>
            <a:off x="1" y="2770411"/>
            <a:ext cx="2593783" cy="3877628"/>
          </a:xfrm>
          <a:custGeom>
            <a:avLst/>
            <a:gdLst/>
            <a:ahLst/>
            <a:cxnLst/>
            <a:rect l="l" t="t" r="r" b="b"/>
            <a:pathLst>
              <a:path w="3890675" h="5816442">
                <a:moveTo>
                  <a:pt x="0" y="0"/>
                </a:moveTo>
                <a:lnTo>
                  <a:pt x="3890675" y="0"/>
                </a:lnTo>
                <a:lnTo>
                  <a:pt x="3890675" y="5816442"/>
                </a:lnTo>
                <a:lnTo>
                  <a:pt x="0" y="5816442"/>
                </a:lnTo>
                <a:lnTo>
                  <a:pt x="0" y="0"/>
                </a:lnTo>
                <a:close/>
              </a:path>
            </a:pathLst>
          </a:custGeom>
          <a:blipFill>
            <a:blip r:embed="rId5"/>
            <a:stretch>
              <a:fillRect b="-8839"/>
            </a:stretch>
          </a:blipFill>
        </p:spPr>
        <p:txBody>
          <a:bodyPr/>
          <a:lstStyle/>
          <a:p>
            <a:pPr defTabSz="609630">
              <a:defRPr/>
            </a:pPr>
            <a:endParaRPr lang="vi-VN" sz="1200">
              <a:solidFill>
                <a:prstClr val="black"/>
              </a:solidFill>
              <a:latin typeface="Arial" panose="020B0604020202020204" pitchFamily="34" charset="0"/>
            </a:endParaRPr>
          </a:p>
        </p:txBody>
      </p:sp>
      <p:sp>
        <p:nvSpPr>
          <p:cNvPr id="12" name="Freeform 12"/>
          <p:cNvSpPr/>
          <p:nvPr/>
        </p:nvSpPr>
        <p:spPr>
          <a:xfrm>
            <a:off x="578678" y="409349"/>
            <a:ext cx="1501801" cy="1432343"/>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6"/>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3" name="Freeform 13"/>
          <p:cNvSpPr/>
          <p:nvPr/>
        </p:nvSpPr>
        <p:spPr>
          <a:xfrm>
            <a:off x="6922743" y="5371634"/>
            <a:ext cx="629703" cy="752633"/>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7"/>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4" name="Freeform 14"/>
          <p:cNvSpPr/>
          <p:nvPr/>
        </p:nvSpPr>
        <p:spPr>
          <a:xfrm flipH="1">
            <a:off x="3739154" y="5831289"/>
            <a:ext cx="806289" cy="795203"/>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8"/>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5" name="Freeform 15"/>
          <p:cNvSpPr/>
          <p:nvPr/>
        </p:nvSpPr>
        <p:spPr>
          <a:xfrm>
            <a:off x="-204498" y="5476601"/>
            <a:ext cx="1566352" cy="1716963"/>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9"/>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6" name="Freeform 16"/>
          <p:cNvSpPr/>
          <p:nvPr/>
        </p:nvSpPr>
        <p:spPr>
          <a:xfrm flipH="1">
            <a:off x="1042639" y="5476601"/>
            <a:ext cx="1836987" cy="150458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10"/>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7" name="Freeform 17"/>
          <p:cNvSpPr/>
          <p:nvPr/>
        </p:nvSpPr>
        <p:spPr>
          <a:xfrm rot="-874593">
            <a:off x="383449" y="5258077"/>
            <a:ext cx="589010" cy="1732381"/>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11"/>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8" name="Freeform 18"/>
          <p:cNvSpPr/>
          <p:nvPr/>
        </p:nvSpPr>
        <p:spPr>
          <a:xfrm>
            <a:off x="383449" y="5665843"/>
            <a:ext cx="1577683" cy="1292197"/>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10"/>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9" name="Freeform 19"/>
          <p:cNvSpPr/>
          <p:nvPr/>
        </p:nvSpPr>
        <p:spPr>
          <a:xfrm>
            <a:off x="10839060" y="5646259"/>
            <a:ext cx="1334281" cy="688823"/>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12"/>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0" name="Freeform 20"/>
          <p:cNvSpPr/>
          <p:nvPr/>
        </p:nvSpPr>
        <p:spPr>
          <a:xfrm>
            <a:off x="8614964" y="4912126"/>
            <a:ext cx="954829" cy="104663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9"/>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1" name="Freeform 21"/>
          <p:cNvSpPr/>
          <p:nvPr/>
        </p:nvSpPr>
        <p:spPr>
          <a:xfrm>
            <a:off x="8902652" y="5665843"/>
            <a:ext cx="1334281" cy="688823"/>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12"/>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2" name="Freeform 22"/>
          <p:cNvSpPr/>
          <p:nvPr/>
        </p:nvSpPr>
        <p:spPr>
          <a:xfrm>
            <a:off x="9578374" y="5889036"/>
            <a:ext cx="658559" cy="470465"/>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13"/>
            <a:stretch>
              <a:fillRect l="-220" r="-220"/>
            </a:stretch>
          </a:blipFill>
        </p:spPr>
        <p:txBody>
          <a:bodyPr/>
          <a:lstStyle/>
          <a:p>
            <a:pPr defTabSz="609630">
              <a:defRPr/>
            </a:pPr>
            <a:endParaRPr lang="vi-VN" sz="1200">
              <a:solidFill>
                <a:prstClr val="black"/>
              </a:solidFill>
              <a:latin typeface="Arial" panose="020B0604020202020204" pitchFamily="34" charset="0"/>
            </a:endParaRPr>
          </a:p>
        </p:txBody>
      </p:sp>
      <p:sp>
        <p:nvSpPr>
          <p:cNvPr id="23" name="Freeform 23"/>
          <p:cNvSpPr/>
          <p:nvPr/>
        </p:nvSpPr>
        <p:spPr>
          <a:xfrm rot="-3974879">
            <a:off x="10999593" y="5701389"/>
            <a:ext cx="739175" cy="1893299"/>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4"/>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4" name="Freeform 24"/>
          <p:cNvSpPr/>
          <p:nvPr/>
        </p:nvSpPr>
        <p:spPr>
          <a:xfrm rot="-2700000">
            <a:off x="10892391" y="5705633"/>
            <a:ext cx="1423500" cy="1560375"/>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9"/>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5" name="Freeform 25"/>
          <p:cNvSpPr/>
          <p:nvPr/>
        </p:nvSpPr>
        <p:spPr>
          <a:xfrm rot="-1511033" flipH="1">
            <a:off x="10075423" y="6414369"/>
            <a:ext cx="278380" cy="281192"/>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5"/>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6" name="Freeform 26"/>
          <p:cNvSpPr/>
          <p:nvPr/>
        </p:nvSpPr>
        <p:spPr>
          <a:xfrm rot="1082476">
            <a:off x="1315678" y="5487587"/>
            <a:ext cx="630984" cy="1853563"/>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6"/>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7" name="Freeform 27"/>
          <p:cNvSpPr/>
          <p:nvPr/>
        </p:nvSpPr>
        <p:spPr>
          <a:xfrm rot="-2369220">
            <a:off x="11784502" y="5541923"/>
            <a:ext cx="626469" cy="1531084"/>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7"/>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8" name="Freeform 28"/>
          <p:cNvSpPr/>
          <p:nvPr/>
        </p:nvSpPr>
        <p:spPr>
          <a:xfrm>
            <a:off x="2028741" y="5059805"/>
            <a:ext cx="582071" cy="457653"/>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8"/>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9" name="Freeform 29"/>
          <p:cNvSpPr/>
          <p:nvPr/>
        </p:nvSpPr>
        <p:spPr>
          <a:xfrm>
            <a:off x="136408" y="1638088"/>
            <a:ext cx="696352" cy="499633"/>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9"/>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32" name="Freeform 32"/>
          <p:cNvSpPr/>
          <p:nvPr/>
        </p:nvSpPr>
        <p:spPr>
          <a:xfrm>
            <a:off x="11165379" y="1841692"/>
            <a:ext cx="407605" cy="30944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20"/>
            <a:stretch>
              <a:fillRect/>
            </a:stretch>
          </a:blipFill>
        </p:spPr>
        <p:txBody>
          <a:bodyPr/>
          <a:lstStyle/>
          <a:p>
            <a:pPr defTabSz="609630">
              <a:defRPr/>
            </a:pPr>
            <a:endParaRPr lang="vi-VN" sz="1200">
              <a:solidFill>
                <a:prstClr val="black"/>
              </a:solidFill>
              <a:latin typeface="Arial" panose="020B0604020202020204" pitchFamily="34" charset="0"/>
            </a:endParaRPr>
          </a:p>
        </p:txBody>
      </p:sp>
      <p:grpSp>
        <p:nvGrpSpPr>
          <p:cNvPr id="30" name="Group 29"/>
          <p:cNvGrpSpPr/>
          <p:nvPr/>
        </p:nvGrpSpPr>
        <p:grpSpPr>
          <a:xfrm>
            <a:off x="2218177" y="736600"/>
            <a:ext cx="7857247" cy="3103332"/>
            <a:chOff x="3327265" y="273148"/>
            <a:chExt cx="11785871" cy="5486750"/>
          </a:xfrm>
        </p:grpSpPr>
        <p:grpSp>
          <p:nvGrpSpPr>
            <p:cNvPr id="5" name="Group 5"/>
            <p:cNvGrpSpPr/>
            <p:nvPr/>
          </p:nvGrpSpPr>
          <p:grpSpPr>
            <a:xfrm>
              <a:off x="3479665" y="425548"/>
              <a:ext cx="11633471" cy="5334350"/>
              <a:chOff x="0" y="0"/>
              <a:chExt cx="3063959" cy="1404932"/>
            </a:xfrm>
          </p:grpSpPr>
          <p:sp>
            <p:nvSpPr>
              <p:cNvPr id="6" name="Freeform 6"/>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AE6DB"/>
              </a:solidFill>
            </p:spPr>
            <p:txBody>
              <a:bodyPr/>
              <a:lstStyle/>
              <a:p>
                <a:pPr defTabSz="609630">
                  <a:defRPr/>
                </a:pPr>
                <a:endParaRPr lang="vi-VN" sz="1200">
                  <a:solidFill>
                    <a:prstClr val="black"/>
                  </a:solidFill>
                  <a:latin typeface="Arial" panose="020B0604020202020204" pitchFamily="34" charset="0"/>
                </a:endParaRPr>
              </a:p>
            </p:txBody>
          </p:sp>
          <p:sp>
            <p:nvSpPr>
              <p:cNvPr id="7" name="TextBox 7"/>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defRPr/>
                </a:pPr>
                <a:endParaRPr sz="1200">
                  <a:solidFill>
                    <a:prstClr val="black"/>
                  </a:solidFill>
                  <a:latin typeface="Calibri"/>
                </a:endParaRPr>
              </a:p>
            </p:txBody>
          </p:sp>
        </p:grpSp>
        <p:grpSp>
          <p:nvGrpSpPr>
            <p:cNvPr id="8" name="Group 8"/>
            <p:cNvGrpSpPr/>
            <p:nvPr/>
          </p:nvGrpSpPr>
          <p:grpSpPr>
            <a:xfrm>
              <a:off x="3327265" y="273148"/>
              <a:ext cx="11633471" cy="5334350"/>
              <a:chOff x="0" y="0"/>
              <a:chExt cx="3063959" cy="1404932"/>
            </a:xfrm>
          </p:grpSpPr>
          <p:sp>
            <p:nvSpPr>
              <p:cNvPr id="9" name="Freeform 9"/>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DFCF4"/>
              </a:solidFill>
              <a:ln w="66675">
                <a:solidFill>
                  <a:srgbClr val="FAE6DB"/>
                </a:solidFill>
              </a:ln>
            </p:spPr>
            <p:txBody>
              <a:bodyPr/>
              <a:lstStyle/>
              <a:p>
                <a:pPr defTabSz="609630">
                  <a:defRPr/>
                </a:pPr>
                <a:endParaRPr lang="vi-VN" sz="1200">
                  <a:solidFill>
                    <a:prstClr val="black"/>
                  </a:solidFill>
                  <a:latin typeface="Arial" panose="020B0604020202020204" pitchFamily="34" charset="0"/>
                </a:endParaRPr>
              </a:p>
            </p:txBody>
          </p:sp>
          <p:sp>
            <p:nvSpPr>
              <p:cNvPr id="10" name="TextBox 10"/>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defRPr/>
                </a:pPr>
                <a:endParaRPr sz="1200">
                  <a:solidFill>
                    <a:prstClr val="black"/>
                  </a:solidFill>
                  <a:latin typeface="Calibri"/>
                </a:endParaRPr>
              </a:p>
            </p:txBody>
          </p:sp>
        </p:grpSp>
      </p:grpSp>
      <p:sp>
        <p:nvSpPr>
          <p:cNvPr id="34" name="Freeform 6"/>
          <p:cNvSpPr/>
          <p:nvPr/>
        </p:nvSpPr>
        <p:spPr>
          <a:xfrm>
            <a:off x="3441548" y="4121400"/>
            <a:ext cx="4876800" cy="2500469"/>
          </a:xfrm>
          <a:custGeom>
            <a:avLst/>
            <a:gdLst/>
            <a:ahLst/>
            <a:cxnLst/>
            <a:rect l="l" t="t" r="r" b="b"/>
            <a:pathLst>
              <a:path w="7315200" h="3750703">
                <a:moveTo>
                  <a:pt x="0" y="0"/>
                </a:moveTo>
                <a:lnTo>
                  <a:pt x="7315200" y="0"/>
                </a:lnTo>
                <a:lnTo>
                  <a:pt x="7315200" y="3750703"/>
                </a:lnTo>
                <a:lnTo>
                  <a:pt x="0" y="375070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pic>
        <p:nvPicPr>
          <p:cNvPr id="31" name="Picture 30">
            <a:extLst>
              <a:ext uri="{FF2B5EF4-FFF2-40B4-BE49-F238E27FC236}">
                <a16:creationId xmlns:a16="http://schemas.microsoft.com/office/drawing/2014/main" id="{DAC82E66-E0EA-DBC4-A5DA-99761405A4DA}"/>
              </a:ext>
            </a:extLst>
          </p:cNvPr>
          <p:cNvPicPr>
            <a:picLocks noChangeAspect="1"/>
          </p:cNvPicPr>
          <p:nvPr/>
        </p:nvPicPr>
        <p:blipFill>
          <a:blip r:embed="rId23"/>
          <a:stretch>
            <a:fillRect/>
          </a:stretch>
        </p:blipFill>
        <p:spPr>
          <a:xfrm>
            <a:off x="2387601" y="635001"/>
            <a:ext cx="7470279" cy="3548179"/>
          </a:xfrm>
          <a:prstGeom prst="rect">
            <a:avLst/>
          </a:prstGeom>
        </p:spPr>
      </p:pic>
    </p:spTree>
    <p:extLst>
      <p:ext uri="{BB962C8B-B14F-4D97-AF65-F5344CB8AC3E}">
        <p14:creationId xmlns:p14="http://schemas.microsoft.com/office/powerpoint/2010/main" val="152395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ppt_x"/>
                                          </p:val>
                                        </p:tav>
                                        <p:tav tm="100000">
                                          <p:val>
                                            <p:strVal val="#ppt_x"/>
                                          </p:val>
                                        </p:tav>
                                      </p:tavLst>
                                    </p:anim>
                                    <p:anim calcmode="lin" valueType="num">
                                      <p:cBhvr additive="base">
                                        <p:cTn id="12" dur="500" fill="hold"/>
                                        <p:tgtEl>
                                          <p:spTgt spid="34"/>
                                        </p:tgtEl>
                                        <p:attrNameLst>
                                          <p:attrName>ppt_y</p:attrName>
                                        </p:attrNameLst>
                                      </p:cBhvr>
                                      <p:tavLst>
                                        <p:tav tm="0">
                                          <p:val>
                                            <p:strVal val="1+#ppt_h/2"/>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randombar(horizontal)">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3"/>
          <p:cNvSpPr/>
          <p:nvPr/>
        </p:nvSpPr>
        <p:spPr>
          <a:xfrm>
            <a:off x="6922743" y="5371634"/>
            <a:ext cx="629703" cy="752633"/>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2"/>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4" name="Freeform 14"/>
          <p:cNvSpPr/>
          <p:nvPr/>
        </p:nvSpPr>
        <p:spPr>
          <a:xfrm flipH="1">
            <a:off x="3739154" y="5831289"/>
            <a:ext cx="806289" cy="795203"/>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3"/>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5" name="Freeform 15"/>
          <p:cNvSpPr/>
          <p:nvPr/>
        </p:nvSpPr>
        <p:spPr>
          <a:xfrm>
            <a:off x="-204498" y="5476601"/>
            <a:ext cx="1566352" cy="1716963"/>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4"/>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6" name="Freeform 16"/>
          <p:cNvSpPr/>
          <p:nvPr/>
        </p:nvSpPr>
        <p:spPr>
          <a:xfrm flipH="1">
            <a:off x="1042639" y="5476601"/>
            <a:ext cx="1836987" cy="150458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5"/>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7" name="Freeform 17"/>
          <p:cNvSpPr/>
          <p:nvPr/>
        </p:nvSpPr>
        <p:spPr>
          <a:xfrm rot="-874593">
            <a:off x="383449" y="5258077"/>
            <a:ext cx="589010" cy="1732381"/>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6"/>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8" name="Freeform 18"/>
          <p:cNvSpPr/>
          <p:nvPr/>
        </p:nvSpPr>
        <p:spPr>
          <a:xfrm>
            <a:off x="383449" y="5665843"/>
            <a:ext cx="1577683" cy="1292197"/>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5"/>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9" name="Freeform 19"/>
          <p:cNvSpPr/>
          <p:nvPr/>
        </p:nvSpPr>
        <p:spPr>
          <a:xfrm>
            <a:off x="10839060" y="5646259"/>
            <a:ext cx="1334281" cy="688823"/>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7"/>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0" name="Freeform 20"/>
          <p:cNvSpPr/>
          <p:nvPr/>
        </p:nvSpPr>
        <p:spPr>
          <a:xfrm>
            <a:off x="8614964" y="4912126"/>
            <a:ext cx="954829" cy="104663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4"/>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1" name="Freeform 21"/>
          <p:cNvSpPr/>
          <p:nvPr/>
        </p:nvSpPr>
        <p:spPr>
          <a:xfrm>
            <a:off x="8902652" y="5665843"/>
            <a:ext cx="1334281" cy="688823"/>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7"/>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2" name="Freeform 22"/>
          <p:cNvSpPr/>
          <p:nvPr/>
        </p:nvSpPr>
        <p:spPr>
          <a:xfrm>
            <a:off x="9578374" y="5889036"/>
            <a:ext cx="658559" cy="470465"/>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8"/>
            <a:stretch>
              <a:fillRect l="-220" r="-220"/>
            </a:stretch>
          </a:blipFill>
        </p:spPr>
        <p:txBody>
          <a:bodyPr/>
          <a:lstStyle/>
          <a:p>
            <a:pPr defTabSz="609630">
              <a:defRPr/>
            </a:pPr>
            <a:endParaRPr lang="vi-VN" sz="1200">
              <a:solidFill>
                <a:prstClr val="black"/>
              </a:solidFill>
              <a:latin typeface="Arial" panose="020B0604020202020204" pitchFamily="34" charset="0"/>
            </a:endParaRPr>
          </a:p>
        </p:txBody>
      </p:sp>
      <p:sp>
        <p:nvSpPr>
          <p:cNvPr id="23" name="Freeform 23"/>
          <p:cNvSpPr/>
          <p:nvPr/>
        </p:nvSpPr>
        <p:spPr>
          <a:xfrm rot="-3974879">
            <a:off x="10999593" y="5701389"/>
            <a:ext cx="739175" cy="1893299"/>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9"/>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4" name="Freeform 24"/>
          <p:cNvSpPr/>
          <p:nvPr/>
        </p:nvSpPr>
        <p:spPr>
          <a:xfrm rot="-2700000">
            <a:off x="10892391" y="5705633"/>
            <a:ext cx="1423500" cy="1560375"/>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4"/>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5" name="Freeform 25"/>
          <p:cNvSpPr/>
          <p:nvPr/>
        </p:nvSpPr>
        <p:spPr>
          <a:xfrm rot="-1511033" flipH="1">
            <a:off x="10075423" y="6414369"/>
            <a:ext cx="278380" cy="281192"/>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0"/>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6" name="Freeform 26"/>
          <p:cNvSpPr/>
          <p:nvPr/>
        </p:nvSpPr>
        <p:spPr>
          <a:xfrm rot="1082476">
            <a:off x="1315678" y="5487587"/>
            <a:ext cx="630984" cy="1853563"/>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1"/>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7" name="Freeform 27"/>
          <p:cNvSpPr/>
          <p:nvPr/>
        </p:nvSpPr>
        <p:spPr>
          <a:xfrm rot="-2369220">
            <a:off x="11784502" y="5541923"/>
            <a:ext cx="626469" cy="1531084"/>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2"/>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8" name="Freeform 28"/>
          <p:cNvSpPr/>
          <p:nvPr/>
        </p:nvSpPr>
        <p:spPr>
          <a:xfrm>
            <a:off x="2028741" y="5059805"/>
            <a:ext cx="582071" cy="457653"/>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3"/>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 name="Rectangle: Rounded Corners 1">
            <a:extLst>
              <a:ext uri="{FF2B5EF4-FFF2-40B4-BE49-F238E27FC236}">
                <a16:creationId xmlns:a16="http://schemas.microsoft.com/office/drawing/2014/main" id="{29A08D97-B1F2-8A70-66CD-CFC43F24ACF8}"/>
              </a:ext>
            </a:extLst>
          </p:cNvPr>
          <p:cNvSpPr/>
          <p:nvPr/>
        </p:nvSpPr>
        <p:spPr>
          <a:xfrm>
            <a:off x="451565" y="584201"/>
            <a:ext cx="11425103" cy="5689599"/>
          </a:xfrm>
          <a:prstGeom prst="roundRect">
            <a:avLst>
              <a:gd name="adj" fmla="val 1081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3" name="Freeform 12"/>
          <p:cNvSpPr/>
          <p:nvPr/>
        </p:nvSpPr>
        <p:spPr>
          <a:xfrm>
            <a:off x="158838" y="-178478"/>
            <a:ext cx="1501801" cy="1432343"/>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14"/>
            <a:stretch>
              <a:fillRect/>
            </a:stretch>
          </a:blipFill>
        </p:spPr>
        <p:txBody>
          <a:bodyPr/>
          <a:lstStyle/>
          <a:p>
            <a:pPr defTabSz="609630">
              <a:defRPr/>
            </a:pPr>
            <a:endParaRPr lang="vi-VN" sz="1200">
              <a:solidFill>
                <a:prstClr val="black"/>
              </a:solidFill>
              <a:latin typeface="Arial" panose="020B0604020202020204" pitchFamily="34" charset="0"/>
            </a:endParaRPr>
          </a:p>
        </p:txBody>
      </p:sp>
      <p:pic>
        <p:nvPicPr>
          <p:cNvPr id="7" name="Picture 6">
            <a:extLst>
              <a:ext uri="{FF2B5EF4-FFF2-40B4-BE49-F238E27FC236}">
                <a16:creationId xmlns:a16="http://schemas.microsoft.com/office/drawing/2014/main" id="{3BB28BC6-A60B-B45F-0D42-438BF5FE91C8}"/>
              </a:ext>
            </a:extLst>
          </p:cNvPr>
          <p:cNvPicPr>
            <a:picLocks noChangeAspect="1"/>
          </p:cNvPicPr>
          <p:nvPr/>
        </p:nvPicPr>
        <p:blipFill>
          <a:blip r:embed="rId15"/>
          <a:stretch>
            <a:fillRect/>
          </a:stretch>
        </p:blipFill>
        <p:spPr>
          <a:xfrm>
            <a:off x="812800" y="1701800"/>
            <a:ext cx="4214099" cy="3251200"/>
          </a:xfrm>
          <a:prstGeom prst="rect">
            <a:avLst/>
          </a:prstGeom>
        </p:spPr>
      </p:pic>
      <p:grpSp>
        <p:nvGrpSpPr>
          <p:cNvPr id="1027" name="Group 1026">
            <a:extLst>
              <a:ext uri="{FF2B5EF4-FFF2-40B4-BE49-F238E27FC236}">
                <a16:creationId xmlns:a16="http://schemas.microsoft.com/office/drawing/2014/main" id="{52DA1337-1096-F1FB-DA2C-E03FD89D5638}"/>
              </a:ext>
            </a:extLst>
          </p:cNvPr>
          <p:cNvGrpSpPr/>
          <p:nvPr/>
        </p:nvGrpSpPr>
        <p:grpSpPr>
          <a:xfrm>
            <a:off x="5232400" y="1600200"/>
            <a:ext cx="5834223" cy="3325294"/>
            <a:chOff x="1025918" y="1755759"/>
            <a:chExt cx="15650216" cy="6247081"/>
          </a:xfrm>
        </p:grpSpPr>
        <p:grpSp>
          <p:nvGrpSpPr>
            <p:cNvPr id="1028" name="Group 4">
              <a:extLst>
                <a:ext uri="{FF2B5EF4-FFF2-40B4-BE49-F238E27FC236}">
                  <a16:creationId xmlns:a16="http://schemas.microsoft.com/office/drawing/2014/main" id="{4633D560-D32C-CF9B-668E-1BDA820B327D}"/>
                </a:ext>
              </a:extLst>
            </p:cNvPr>
            <p:cNvGrpSpPr/>
            <p:nvPr/>
          </p:nvGrpSpPr>
          <p:grpSpPr>
            <a:xfrm>
              <a:off x="2097549" y="2255357"/>
              <a:ext cx="14239013" cy="5747483"/>
              <a:chOff x="0" y="0"/>
              <a:chExt cx="3027853" cy="1513740"/>
            </a:xfrm>
          </p:grpSpPr>
          <p:sp>
            <p:nvSpPr>
              <p:cNvPr id="1033" name="Freeform 5">
                <a:extLst>
                  <a:ext uri="{FF2B5EF4-FFF2-40B4-BE49-F238E27FC236}">
                    <a16:creationId xmlns:a16="http://schemas.microsoft.com/office/drawing/2014/main" id="{2208C9A8-AC0E-2EBE-7A74-321422E89E04}"/>
                  </a:ext>
                </a:extLst>
              </p:cNvPr>
              <p:cNvSpPr/>
              <p:nvPr/>
            </p:nvSpPr>
            <p:spPr>
              <a:xfrm>
                <a:off x="0" y="0"/>
                <a:ext cx="3027853" cy="1513740"/>
              </a:xfrm>
              <a:custGeom>
                <a:avLst/>
                <a:gdLst/>
                <a:ahLst/>
                <a:cxnLst/>
                <a:rect l="l" t="t" r="r" b="b"/>
                <a:pathLst>
                  <a:path w="3027853" h="1513740">
                    <a:moveTo>
                      <a:pt x="34345" y="0"/>
                    </a:moveTo>
                    <a:lnTo>
                      <a:pt x="2993508" y="0"/>
                    </a:lnTo>
                    <a:cubicBezTo>
                      <a:pt x="3002617" y="0"/>
                      <a:pt x="3011352" y="3618"/>
                      <a:pt x="3017793" y="10059"/>
                    </a:cubicBezTo>
                    <a:cubicBezTo>
                      <a:pt x="3024234" y="16500"/>
                      <a:pt x="3027853" y="25236"/>
                      <a:pt x="3027853" y="34345"/>
                    </a:cubicBezTo>
                    <a:lnTo>
                      <a:pt x="3027853" y="1479396"/>
                    </a:lnTo>
                    <a:cubicBezTo>
                      <a:pt x="3027853" y="1488504"/>
                      <a:pt x="3024234" y="1497240"/>
                      <a:pt x="3017793" y="1503681"/>
                    </a:cubicBezTo>
                    <a:cubicBezTo>
                      <a:pt x="3011352" y="1510122"/>
                      <a:pt x="3002617" y="1513740"/>
                      <a:pt x="2993508" y="1513740"/>
                    </a:cubicBezTo>
                    <a:lnTo>
                      <a:pt x="34345" y="1513740"/>
                    </a:lnTo>
                    <a:cubicBezTo>
                      <a:pt x="25236" y="1513740"/>
                      <a:pt x="16500" y="1510122"/>
                      <a:pt x="10059" y="1503681"/>
                    </a:cubicBezTo>
                    <a:cubicBezTo>
                      <a:pt x="3618" y="1497240"/>
                      <a:pt x="0" y="1488504"/>
                      <a:pt x="0" y="1479396"/>
                    </a:cubicBezTo>
                    <a:lnTo>
                      <a:pt x="0" y="34345"/>
                    </a:lnTo>
                    <a:cubicBezTo>
                      <a:pt x="0" y="25236"/>
                      <a:pt x="3618" y="16500"/>
                      <a:pt x="10059" y="10059"/>
                    </a:cubicBezTo>
                    <a:cubicBezTo>
                      <a:pt x="16500" y="3618"/>
                      <a:pt x="25236" y="0"/>
                      <a:pt x="34345" y="0"/>
                    </a:cubicBezTo>
                    <a:close/>
                  </a:path>
                </a:pathLst>
              </a:custGeom>
              <a:solidFill>
                <a:srgbClr val="FFDC96"/>
              </a:solidFill>
            </p:spPr>
            <p:txBody>
              <a:bodyPr/>
              <a:lstStyle/>
              <a:p>
                <a:endParaRPr lang="vi-VN" sz="1200"/>
              </a:p>
            </p:txBody>
          </p:sp>
          <p:sp>
            <p:nvSpPr>
              <p:cNvPr id="1034" name="TextBox 6">
                <a:extLst>
                  <a:ext uri="{FF2B5EF4-FFF2-40B4-BE49-F238E27FC236}">
                    <a16:creationId xmlns:a16="http://schemas.microsoft.com/office/drawing/2014/main" id="{C29660D2-7222-874A-4735-42B45679F38D}"/>
                  </a:ext>
                </a:extLst>
              </p:cNvPr>
              <p:cNvSpPr txBox="1"/>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1029" name="Group 7">
              <a:extLst>
                <a:ext uri="{FF2B5EF4-FFF2-40B4-BE49-F238E27FC236}">
                  <a16:creationId xmlns:a16="http://schemas.microsoft.com/office/drawing/2014/main" id="{463B481A-1D06-6A94-52C5-6DBD8CF3BC9D}"/>
                </a:ext>
              </a:extLst>
            </p:cNvPr>
            <p:cNvGrpSpPr/>
            <p:nvPr/>
          </p:nvGrpSpPr>
          <p:grpSpPr>
            <a:xfrm>
              <a:off x="2267323" y="2102957"/>
              <a:ext cx="14408811" cy="5744912"/>
              <a:chOff x="0" y="0"/>
              <a:chExt cx="3063959" cy="1513063"/>
            </a:xfrm>
          </p:grpSpPr>
          <p:sp>
            <p:nvSpPr>
              <p:cNvPr id="1031" name="Freeform 8">
                <a:extLst>
                  <a:ext uri="{FF2B5EF4-FFF2-40B4-BE49-F238E27FC236}">
                    <a16:creationId xmlns:a16="http://schemas.microsoft.com/office/drawing/2014/main" id="{50ED6F68-77B9-00DE-D901-BA63E1924B98}"/>
                  </a:ext>
                </a:extLst>
              </p:cNvPr>
              <p:cNvSpPr/>
              <p:nvPr/>
            </p:nvSpPr>
            <p:spPr>
              <a:xfrm>
                <a:off x="0" y="0"/>
                <a:ext cx="3063959" cy="1513063"/>
              </a:xfrm>
              <a:custGeom>
                <a:avLst/>
                <a:gdLst/>
                <a:ahLst/>
                <a:cxnLst/>
                <a:rect l="l" t="t" r="r" b="b"/>
                <a:pathLst>
                  <a:path w="3063959" h="1513063">
                    <a:moveTo>
                      <a:pt x="33940" y="0"/>
                    </a:moveTo>
                    <a:lnTo>
                      <a:pt x="3030020" y="0"/>
                    </a:lnTo>
                    <a:cubicBezTo>
                      <a:pt x="3048764" y="0"/>
                      <a:pt x="3063959" y="15195"/>
                      <a:pt x="3063959" y="33940"/>
                    </a:cubicBezTo>
                    <a:lnTo>
                      <a:pt x="3063959" y="1479124"/>
                    </a:lnTo>
                    <a:cubicBezTo>
                      <a:pt x="3063959" y="1497868"/>
                      <a:pt x="3048764" y="1513063"/>
                      <a:pt x="3030020" y="1513063"/>
                    </a:cubicBezTo>
                    <a:lnTo>
                      <a:pt x="33940" y="1513063"/>
                    </a:lnTo>
                    <a:cubicBezTo>
                      <a:pt x="15195" y="1513063"/>
                      <a:pt x="0" y="1497868"/>
                      <a:pt x="0" y="1479124"/>
                    </a:cubicBezTo>
                    <a:lnTo>
                      <a:pt x="0" y="33940"/>
                    </a:lnTo>
                    <a:cubicBezTo>
                      <a:pt x="0" y="15195"/>
                      <a:pt x="15195" y="0"/>
                      <a:pt x="33940" y="0"/>
                    </a:cubicBezTo>
                    <a:close/>
                  </a:path>
                </a:pathLst>
              </a:custGeom>
              <a:solidFill>
                <a:srgbClr val="FEEDAA"/>
              </a:solidFill>
              <a:ln>
                <a:noFill/>
              </a:ln>
            </p:spPr>
            <p:txBody>
              <a:bodyPr/>
              <a:lstStyle/>
              <a:p>
                <a:endParaRPr lang="vi-VN" sz="1200"/>
              </a:p>
            </p:txBody>
          </p:sp>
          <p:sp>
            <p:nvSpPr>
              <p:cNvPr id="1032" name="TextBox 9">
                <a:extLst>
                  <a:ext uri="{FF2B5EF4-FFF2-40B4-BE49-F238E27FC236}">
                    <a16:creationId xmlns:a16="http://schemas.microsoft.com/office/drawing/2014/main" id="{1A03108F-3CF6-9F86-4AC5-A49521A93375}"/>
                  </a:ext>
                </a:extLst>
              </p:cNvPr>
              <p:cNvSpPr txBox="1"/>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1200"/>
              </a:p>
            </p:txBody>
          </p:sp>
        </p:grpSp>
        <p:sp>
          <p:nvSpPr>
            <p:cNvPr id="1030" name="Freeform 18">
              <a:extLst>
                <a:ext uri="{FF2B5EF4-FFF2-40B4-BE49-F238E27FC236}">
                  <a16:creationId xmlns:a16="http://schemas.microsoft.com/office/drawing/2014/main" id="{F7C6BEC0-6011-1D99-A867-14DF01784ABE}"/>
                </a:ext>
              </a:extLst>
            </p:cNvPr>
            <p:cNvSpPr/>
            <p:nvPr/>
          </p:nvSpPr>
          <p:spPr>
            <a:xfrm rot="9807132">
              <a:off x="1025918" y="1755759"/>
              <a:ext cx="3606824" cy="1023027"/>
            </a:xfrm>
            <a:custGeom>
              <a:avLst/>
              <a:gdLst/>
              <a:ahLst/>
              <a:cxnLst/>
              <a:rect l="l" t="t" r="r" b="b"/>
              <a:pathLst>
                <a:path w="3606824" h="1023027">
                  <a:moveTo>
                    <a:pt x="0" y="0"/>
                  </a:moveTo>
                  <a:lnTo>
                    <a:pt x="3606825" y="0"/>
                  </a:lnTo>
                  <a:lnTo>
                    <a:pt x="3606825" y="1023026"/>
                  </a:lnTo>
                  <a:lnTo>
                    <a:pt x="0" y="102302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grpSp>
      <p:sp>
        <p:nvSpPr>
          <p:cNvPr id="1035" name="Rectangle 1034">
            <a:extLst>
              <a:ext uri="{FF2B5EF4-FFF2-40B4-BE49-F238E27FC236}">
                <a16:creationId xmlns:a16="http://schemas.microsoft.com/office/drawing/2014/main" id="{540A4536-1523-779A-A807-E759EBDAC800}"/>
              </a:ext>
            </a:extLst>
          </p:cNvPr>
          <p:cNvSpPr/>
          <p:nvPr/>
        </p:nvSpPr>
        <p:spPr>
          <a:xfrm>
            <a:off x="5715127" y="2238531"/>
            <a:ext cx="5257673" cy="1938992"/>
          </a:xfrm>
          <a:prstGeom prst="rect">
            <a:avLst/>
          </a:prstGeom>
        </p:spPr>
        <p:txBody>
          <a:bodyPr wrap="square">
            <a:spAutoFit/>
          </a:bodyPr>
          <a:lstStyle/>
          <a:p>
            <a:pPr algn="ctr"/>
            <a:r>
              <a:rPr lang="vi-VN" sz="4000" b="1" dirty="0">
                <a:solidFill>
                  <a:srgbClr val="00B050"/>
                </a:solidFill>
                <a:latin typeface="Cambria" panose="02040503050406030204" pitchFamily="18" charset="0"/>
                <a:ea typeface="Cambria" panose="02040503050406030204" pitchFamily="18" charset="0"/>
                <a:cs typeface="LNTH-LuoLuoNotangYuanTi 1" pitchFamily="2" charset="-128"/>
              </a:rPr>
              <a:t>Cái hang giúp gấu Bắc Cực tránh được giá rét suốt mùa đông. </a:t>
            </a:r>
          </a:p>
        </p:txBody>
      </p:sp>
    </p:spTree>
    <p:extLst>
      <p:ext uri="{BB962C8B-B14F-4D97-AF65-F5344CB8AC3E}">
        <p14:creationId xmlns:p14="http://schemas.microsoft.com/office/powerpoint/2010/main" val="20251812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arn(inVertical)">
                                      <p:cBhvr>
                                        <p:cTn id="7" dur="500"/>
                                        <p:tgtEl>
                                          <p:spTgt spid="10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35"/>
                                        </p:tgtEl>
                                        <p:attrNameLst>
                                          <p:attrName>style.visibility</p:attrName>
                                        </p:attrNameLst>
                                      </p:cBhvr>
                                      <p:to>
                                        <p:strVal val="visible"/>
                                      </p:to>
                                    </p:set>
                                    <p:animEffect transition="in" filter="barn(inVertical)">
                                      <p:cBhvr>
                                        <p:cTn id="10" dur="500"/>
                                        <p:tgtEl>
                                          <p:spTgt spid="1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3"/>
          <p:cNvSpPr/>
          <p:nvPr/>
        </p:nvSpPr>
        <p:spPr>
          <a:xfrm>
            <a:off x="6922743" y="5371634"/>
            <a:ext cx="629703" cy="752633"/>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2"/>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4" name="Freeform 14"/>
          <p:cNvSpPr/>
          <p:nvPr/>
        </p:nvSpPr>
        <p:spPr>
          <a:xfrm flipH="1">
            <a:off x="3739154" y="5831289"/>
            <a:ext cx="806289" cy="795203"/>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3"/>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5" name="Freeform 15"/>
          <p:cNvSpPr/>
          <p:nvPr/>
        </p:nvSpPr>
        <p:spPr>
          <a:xfrm>
            <a:off x="-204498" y="5476601"/>
            <a:ext cx="1566352" cy="1716963"/>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4"/>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6" name="Freeform 16"/>
          <p:cNvSpPr/>
          <p:nvPr/>
        </p:nvSpPr>
        <p:spPr>
          <a:xfrm flipH="1">
            <a:off x="1042639" y="5476601"/>
            <a:ext cx="1836987" cy="150458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5"/>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7" name="Freeform 17"/>
          <p:cNvSpPr/>
          <p:nvPr/>
        </p:nvSpPr>
        <p:spPr>
          <a:xfrm rot="-874593">
            <a:off x="383449" y="5258077"/>
            <a:ext cx="589010" cy="1732381"/>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6"/>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8" name="Freeform 18"/>
          <p:cNvSpPr/>
          <p:nvPr/>
        </p:nvSpPr>
        <p:spPr>
          <a:xfrm>
            <a:off x="383449" y="5665843"/>
            <a:ext cx="1577683" cy="1292197"/>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5"/>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9" name="Freeform 19"/>
          <p:cNvSpPr/>
          <p:nvPr/>
        </p:nvSpPr>
        <p:spPr>
          <a:xfrm>
            <a:off x="10839060" y="5646259"/>
            <a:ext cx="1334281" cy="688823"/>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7"/>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0" name="Freeform 20"/>
          <p:cNvSpPr/>
          <p:nvPr/>
        </p:nvSpPr>
        <p:spPr>
          <a:xfrm>
            <a:off x="8614964" y="4912126"/>
            <a:ext cx="954829" cy="104663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4"/>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1" name="Freeform 21"/>
          <p:cNvSpPr/>
          <p:nvPr/>
        </p:nvSpPr>
        <p:spPr>
          <a:xfrm>
            <a:off x="8902652" y="5665843"/>
            <a:ext cx="1334281" cy="688823"/>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7"/>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2" name="Freeform 22"/>
          <p:cNvSpPr/>
          <p:nvPr/>
        </p:nvSpPr>
        <p:spPr>
          <a:xfrm>
            <a:off x="9578374" y="5889036"/>
            <a:ext cx="658559" cy="470465"/>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8"/>
            <a:stretch>
              <a:fillRect l="-220" r="-220"/>
            </a:stretch>
          </a:blipFill>
        </p:spPr>
        <p:txBody>
          <a:bodyPr/>
          <a:lstStyle/>
          <a:p>
            <a:pPr defTabSz="609630">
              <a:defRPr/>
            </a:pPr>
            <a:endParaRPr lang="vi-VN" sz="1200">
              <a:solidFill>
                <a:prstClr val="black"/>
              </a:solidFill>
              <a:latin typeface="Arial" panose="020B0604020202020204" pitchFamily="34" charset="0"/>
            </a:endParaRPr>
          </a:p>
        </p:txBody>
      </p:sp>
      <p:sp>
        <p:nvSpPr>
          <p:cNvPr id="23" name="Freeform 23"/>
          <p:cNvSpPr/>
          <p:nvPr/>
        </p:nvSpPr>
        <p:spPr>
          <a:xfrm rot="-3974879">
            <a:off x="10999593" y="5701389"/>
            <a:ext cx="739175" cy="1893299"/>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9"/>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4" name="Freeform 24"/>
          <p:cNvSpPr/>
          <p:nvPr/>
        </p:nvSpPr>
        <p:spPr>
          <a:xfrm rot="-2700000">
            <a:off x="10892391" y="5705633"/>
            <a:ext cx="1423500" cy="1560375"/>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4"/>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5" name="Freeform 25"/>
          <p:cNvSpPr/>
          <p:nvPr/>
        </p:nvSpPr>
        <p:spPr>
          <a:xfrm rot="-1511033" flipH="1">
            <a:off x="10075423" y="6414369"/>
            <a:ext cx="278380" cy="281192"/>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0"/>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6" name="Freeform 26"/>
          <p:cNvSpPr/>
          <p:nvPr/>
        </p:nvSpPr>
        <p:spPr>
          <a:xfrm rot="1082476">
            <a:off x="1315678" y="5487587"/>
            <a:ext cx="630984" cy="1853563"/>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1"/>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7" name="Freeform 27"/>
          <p:cNvSpPr/>
          <p:nvPr/>
        </p:nvSpPr>
        <p:spPr>
          <a:xfrm rot="-2369220">
            <a:off x="11784502" y="5541923"/>
            <a:ext cx="626469" cy="1531084"/>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2"/>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8" name="Freeform 28"/>
          <p:cNvSpPr/>
          <p:nvPr/>
        </p:nvSpPr>
        <p:spPr>
          <a:xfrm>
            <a:off x="2028741" y="5059805"/>
            <a:ext cx="582071" cy="457653"/>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3"/>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 name="Rectangle: Rounded Corners 1">
            <a:extLst>
              <a:ext uri="{FF2B5EF4-FFF2-40B4-BE49-F238E27FC236}">
                <a16:creationId xmlns:a16="http://schemas.microsoft.com/office/drawing/2014/main" id="{29A08D97-B1F2-8A70-66CD-CFC43F24ACF8}"/>
              </a:ext>
            </a:extLst>
          </p:cNvPr>
          <p:cNvSpPr/>
          <p:nvPr/>
        </p:nvSpPr>
        <p:spPr>
          <a:xfrm>
            <a:off x="451565" y="584201"/>
            <a:ext cx="11425103" cy="5689599"/>
          </a:xfrm>
          <a:prstGeom prst="roundRect">
            <a:avLst>
              <a:gd name="adj" fmla="val 1081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3" name="Freeform 12"/>
          <p:cNvSpPr/>
          <p:nvPr/>
        </p:nvSpPr>
        <p:spPr>
          <a:xfrm>
            <a:off x="158838" y="-178478"/>
            <a:ext cx="1501801" cy="1432343"/>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14"/>
            <a:stretch>
              <a:fillRect/>
            </a:stretch>
          </a:blipFill>
        </p:spPr>
        <p:txBody>
          <a:bodyPr/>
          <a:lstStyle/>
          <a:p>
            <a:pPr defTabSz="609630">
              <a:defRPr/>
            </a:pPr>
            <a:endParaRPr lang="vi-VN" sz="1200">
              <a:solidFill>
                <a:prstClr val="black"/>
              </a:solidFill>
              <a:latin typeface="Arial" panose="020B0604020202020204" pitchFamily="34" charset="0"/>
            </a:endParaRPr>
          </a:p>
        </p:txBody>
      </p:sp>
      <p:grpSp>
        <p:nvGrpSpPr>
          <p:cNvPr id="1027" name="Group 1026">
            <a:extLst>
              <a:ext uri="{FF2B5EF4-FFF2-40B4-BE49-F238E27FC236}">
                <a16:creationId xmlns:a16="http://schemas.microsoft.com/office/drawing/2014/main" id="{52DA1337-1096-F1FB-DA2C-E03FD89D5638}"/>
              </a:ext>
            </a:extLst>
          </p:cNvPr>
          <p:cNvGrpSpPr/>
          <p:nvPr/>
        </p:nvGrpSpPr>
        <p:grpSpPr>
          <a:xfrm>
            <a:off x="5232400" y="1600200"/>
            <a:ext cx="6248400" cy="3325294"/>
            <a:chOff x="1025918" y="1755759"/>
            <a:chExt cx="15650216" cy="6247081"/>
          </a:xfrm>
        </p:grpSpPr>
        <p:grpSp>
          <p:nvGrpSpPr>
            <p:cNvPr id="1028" name="Group 4">
              <a:extLst>
                <a:ext uri="{FF2B5EF4-FFF2-40B4-BE49-F238E27FC236}">
                  <a16:creationId xmlns:a16="http://schemas.microsoft.com/office/drawing/2014/main" id="{4633D560-D32C-CF9B-668E-1BDA820B327D}"/>
                </a:ext>
              </a:extLst>
            </p:cNvPr>
            <p:cNvGrpSpPr/>
            <p:nvPr/>
          </p:nvGrpSpPr>
          <p:grpSpPr>
            <a:xfrm>
              <a:off x="2097549" y="2255357"/>
              <a:ext cx="14239013" cy="5747483"/>
              <a:chOff x="0" y="0"/>
              <a:chExt cx="3027853" cy="1513740"/>
            </a:xfrm>
          </p:grpSpPr>
          <p:sp>
            <p:nvSpPr>
              <p:cNvPr id="1033" name="Freeform 5">
                <a:extLst>
                  <a:ext uri="{FF2B5EF4-FFF2-40B4-BE49-F238E27FC236}">
                    <a16:creationId xmlns:a16="http://schemas.microsoft.com/office/drawing/2014/main" id="{2208C9A8-AC0E-2EBE-7A74-321422E89E04}"/>
                  </a:ext>
                </a:extLst>
              </p:cNvPr>
              <p:cNvSpPr/>
              <p:nvPr/>
            </p:nvSpPr>
            <p:spPr>
              <a:xfrm>
                <a:off x="0" y="0"/>
                <a:ext cx="3027853" cy="1513740"/>
              </a:xfrm>
              <a:custGeom>
                <a:avLst/>
                <a:gdLst/>
                <a:ahLst/>
                <a:cxnLst/>
                <a:rect l="l" t="t" r="r" b="b"/>
                <a:pathLst>
                  <a:path w="3027853" h="1513740">
                    <a:moveTo>
                      <a:pt x="34345" y="0"/>
                    </a:moveTo>
                    <a:lnTo>
                      <a:pt x="2993508" y="0"/>
                    </a:lnTo>
                    <a:cubicBezTo>
                      <a:pt x="3002617" y="0"/>
                      <a:pt x="3011352" y="3618"/>
                      <a:pt x="3017793" y="10059"/>
                    </a:cubicBezTo>
                    <a:cubicBezTo>
                      <a:pt x="3024234" y="16500"/>
                      <a:pt x="3027853" y="25236"/>
                      <a:pt x="3027853" y="34345"/>
                    </a:cubicBezTo>
                    <a:lnTo>
                      <a:pt x="3027853" y="1479396"/>
                    </a:lnTo>
                    <a:cubicBezTo>
                      <a:pt x="3027853" y="1488504"/>
                      <a:pt x="3024234" y="1497240"/>
                      <a:pt x="3017793" y="1503681"/>
                    </a:cubicBezTo>
                    <a:cubicBezTo>
                      <a:pt x="3011352" y="1510122"/>
                      <a:pt x="3002617" y="1513740"/>
                      <a:pt x="2993508" y="1513740"/>
                    </a:cubicBezTo>
                    <a:lnTo>
                      <a:pt x="34345" y="1513740"/>
                    </a:lnTo>
                    <a:cubicBezTo>
                      <a:pt x="25236" y="1513740"/>
                      <a:pt x="16500" y="1510122"/>
                      <a:pt x="10059" y="1503681"/>
                    </a:cubicBezTo>
                    <a:cubicBezTo>
                      <a:pt x="3618" y="1497240"/>
                      <a:pt x="0" y="1488504"/>
                      <a:pt x="0" y="1479396"/>
                    </a:cubicBezTo>
                    <a:lnTo>
                      <a:pt x="0" y="34345"/>
                    </a:lnTo>
                    <a:cubicBezTo>
                      <a:pt x="0" y="25236"/>
                      <a:pt x="3618" y="16500"/>
                      <a:pt x="10059" y="10059"/>
                    </a:cubicBezTo>
                    <a:cubicBezTo>
                      <a:pt x="16500" y="3618"/>
                      <a:pt x="25236" y="0"/>
                      <a:pt x="34345" y="0"/>
                    </a:cubicBezTo>
                    <a:close/>
                  </a:path>
                </a:pathLst>
              </a:custGeom>
              <a:solidFill>
                <a:srgbClr val="FFDC96"/>
              </a:solidFill>
            </p:spPr>
            <p:txBody>
              <a:bodyPr/>
              <a:lstStyle/>
              <a:p>
                <a:pPr defTabSz="609630">
                  <a:defRPr/>
                </a:pPr>
                <a:endParaRPr lang="vi-VN" sz="1200">
                  <a:solidFill>
                    <a:prstClr val="black"/>
                  </a:solidFill>
                  <a:latin typeface="Arial" panose="020B0604020202020204" pitchFamily="34" charset="0"/>
                </a:endParaRPr>
              </a:p>
            </p:txBody>
          </p:sp>
          <p:sp>
            <p:nvSpPr>
              <p:cNvPr id="1034" name="TextBox 6">
                <a:extLst>
                  <a:ext uri="{FF2B5EF4-FFF2-40B4-BE49-F238E27FC236}">
                    <a16:creationId xmlns:a16="http://schemas.microsoft.com/office/drawing/2014/main" id="{C29660D2-7222-874A-4735-42B45679F38D}"/>
                  </a:ext>
                </a:extLst>
              </p:cNvPr>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defRPr/>
                </a:pPr>
                <a:endParaRPr sz="1200">
                  <a:solidFill>
                    <a:prstClr val="black"/>
                  </a:solidFill>
                  <a:latin typeface="Calibri"/>
                </a:endParaRPr>
              </a:p>
            </p:txBody>
          </p:sp>
        </p:grpSp>
        <p:grpSp>
          <p:nvGrpSpPr>
            <p:cNvPr id="1029" name="Group 7">
              <a:extLst>
                <a:ext uri="{FF2B5EF4-FFF2-40B4-BE49-F238E27FC236}">
                  <a16:creationId xmlns:a16="http://schemas.microsoft.com/office/drawing/2014/main" id="{463B481A-1D06-6A94-52C5-6DBD8CF3BC9D}"/>
                </a:ext>
              </a:extLst>
            </p:cNvPr>
            <p:cNvGrpSpPr/>
            <p:nvPr/>
          </p:nvGrpSpPr>
          <p:grpSpPr>
            <a:xfrm>
              <a:off x="2267323" y="2102957"/>
              <a:ext cx="14408811" cy="5744912"/>
              <a:chOff x="0" y="0"/>
              <a:chExt cx="3063959" cy="1513063"/>
            </a:xfrm>
          </p:grpSpPr>
          <p:sp>
            <p:nvSpPr>
              <p:cNvPr id="1031" name="Freeform 8">
                <a:extLst>
                  <a:ext uri="{FF2B5EF4-FFF2-40B4-BE49-F238E27FC236}">
                    <a16:creationId xmlns:a16="http://schemas.microsoft.com/office/drawing/2014/main" id="{50ED6F68-77B9-00DE-D901-BA63E1924B98}"/>
                  </a:ext>
                </a:extLst>
              </p:cNvPr>
              <p:cNvSpPr/>
              <p:nvPr/>
            </p:nvSpPr>
            <p:spPr>
              <a:xfrm>
                <a:off x="0" y="0"/>
                <a:ext cx="3063959" cy="1513063"/>
              </a:xfrm>
              <a:custGeom>
                <a:avLst/>
                <a:gdLst/>
                <a:ahLst/>
                <a:cxnLst/>
                <a:rect l="l" t="t" r="r" b="b"/>
                <a:pathLst>
                  <a:path w="3063959" h="1513063">
                    <a:moveTo>
                      <a:pt x="33940" y="0"/>
                    </a:moveTo>
                    <a:lnTo>
                      <a:pt x="3030020" y="0"/>
                    </a:lnTo>
                    <a:cubicBezTo>
                      <a:pt x="3048764" y="0"/>
                      <a:pt x="3063959" y="15195"/>
                      <a:pt x="3063959" y="33940"/>
                    </a:cubicBezTo>
                    <a:lnTo>
                      <a:pt x="3063959" y="1479124"/>
                    </a:lnTo>
                    <a:cubicBezTo>
                      <a:pt x="3063959" y="1497868"/>
                      <a:pt x="3048764" y="1513063"/>
                      <a:pt x="3030020" y="1513063"/>
                    </a:cubicBezTo>
                    <a:lnTo>
                      <a:pt x="33940" y="1513063"/>
                    </a:lnTo>
                    <a:cubicBezTo>
                      <a:pt x="15195" y="1513063"/>
                      <a:pt x="0" y="1497868"/>
                      <a:pt x="0" y="1479124"/>
                    </a:cubicBezTo>
                    <a:lnTo>
                      <a:pt x="0" y="33940"/>
                    </a:lnTo>
                    <a:cubicBezTo>
                      <a:pt x="0" y="15195"/>
                      <a:pt x="15195" y="0"/>
                      <a:pt x="33940" y="0"/>
                    </a:cubicBezTo>
                    <a:close/>
                  </a:path>
                </a:pathLst>
              </a:custGeom>
              <a:solidFill>
                <a:srgbClr val="FEEDAA"/>
              </a:solidFill>
              <a:ln>
                <a:noFill/>
              </a:ln>
            </p:spPr>
            <p:txBody>
              <a:bodyPr/>
              <a:lstStyle/>
              <a:p>
                <a:pPr defTabSz="609630">
                  <a:defRPr/>
                </a:pPr>
                <a:endParaRPr lang="vi-VN" sz="1200">
                  <a:solidFill>
                    <a:prstClr val="black"/>
                  </a:solidFill>
                  <a:latin typeface="Arial" panose="020B0604020202020204" pitchFamily="34" charset="0"/>
                </a:endParaRPr>
              </a:p>
            </p:txBody>
          </p:sp>
          <p:sp>
            <p:nvSpPr>
              <p:cNvPr id="1032" name="TextBox 9">
                <a:extLst>
                  <a:ext uri="{FF2B5EF4-FFF2-40B4-BE49-F238E27FC236}">
                    <a16:creationId xmlns:a16="http://schemas.microsoft.com/office/drawing/2014/main" id="{1A03108F-3CF6-9F86-4AC5-A49521A93375}"/>
                  </a:ext>
                </a:extLst>
              </p:cNvPr>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defRPr/>
                </a:pPr>
                <a:endParaRPr sz="1200">
                  <a:solidFill>
                    <a:prstClr val="black"/>
                  </a:solidFill>
                  <a:latin typeface="Calibri"/>
                </a:endParaRPr>
              </a:p>
            </p:txBody>
          </p:sp>
        </p:grpSp>
        <p:sp>
          <p:nvSpPr>
            <p:cNvPr id="1030" name="Freeform 18">
              <a:extLst>
                <a:ext uri="{FF2B5EF4-FFF2-40B4-BE49-F238E27FC236}">
                  <a16:creationId xmlns:a16="http://schemas.microsoft.com/office/drawing/2014/main" id="{F7C6BEC0-6011-1D99-A867-14DF01784ABE}"/>
                </a:ext>
              </a:extLst>
            </p:cNvPr>
            <p:cNvSpPr/>
            <p:nvPr/>
          </p:nvSpPr>
          <p:spPr>
            <a:xfrm rot="9807132">
              <a:off x="1025918" y="1755759"/>
              <a:ext cx="3606824" cy="1023027"/>
            </a:xfrm>
            <a:custGeom>
              <a:avLst/>
              <a:gdLst/>
              <a:ahLst/>
              <a:cxnLst/>
              <a:rect l="l" t="t" r="r" b="b"/>
              <a:pathLst>
                <a:path w="3606824" h="1023027">
                  <a:moveTo>
                    <a:pt x="0" y="0"/>
                  </a:moveTo>
                  <a:lnTo>
                    <a:pt x="3606825" y="0"/>
                  </a:lnTo>
                  <a:lnTo>
                    <a:pt x="3606825" y="1023026"/>
                  </a:lnTo>
                  <a:lnTo>
                    <a:pt x="0" y="102302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grpSp>
      <p:sp>
        <p:nvSpPr>
          <p:cNvPr id="1035" name="Rectangle 1034">
            <a:extLst>
              <a:ext uri="{FF2B5EF4-FFF2-40B4-BE49-F238E27FC236}">
                <a16:creationId xmlns:a16="http://schemas.microsoft.com/office/drawing/2014/main" id="{540A4536-1523-779A-A807-E759EBDAC800}"/>
              </a:ext>
            </a:extLst>
          </p:cNvPr>
          <p:cNvSpPr/>
          <p:nvPr/>
        </p:nvSpPr>
        <p:spPr>
          <a:xfrm>
            <a:off x="5715127" y="2238531"/>
            <a:ext cx="5613273" cy="2554545"/>
          </a:xfrm>
          <a:prstGeom prst="rect">
            <a:avLst/>
          </a:prstGeom>
        </p:spPr>
        <p:txBody>
          <a:bodyPr wrap="square">
            <a:spAutoFit/>
          </a:bodyPr>
          <a:lstStyle/>
          <a:p>
            <a:pPr lvl="0" algn="ctr"/>
            <a:r>
              <a:rPr lang="vi-VN" sz="4000" b="1" dirty="0">
                <a:solidFill>
                  <a:srgbClr val="00B050"/>
                </a:solidFill>
                <a:latin typeface="Cambria" panose="02040503050406030204" pitchFamily="18" charset="0"/>
                <a:ea typeface="Cambria" panose="02040503050406030204" pitchFamily="18" charset="0"/>
                <a:cs typeface="LNTH-LuoLuoNotangYuanTi 1" pitchFamily="2" charset="-128"/>
              </a:rPr>
              <a:t>Ngôi nhà bảo vệ con người khỏi nắng, mưa, gió bão tránh giá lạnh, thú dữ, sét đánh </a:t>
            </a:r>
          </a:p>
        </p:txBody>
      </p:sp>
      <p:pic>
        <p:nvPicPr>
          <p:cNvPr id="5" name="Picture 4">
            <a:extLst>
              <a:ext uri="{FF2B5EF4-FFF2-40B4-BE49-F238E27FC236}">
                <a16:creationId xmlns:a16="http://schemas.microsoft.com/office/drawing/2014/main" id="{2B2B2AB6-4017-B166-4737-DC41A7C6B8DB}"/>
              </a:ext>
            </a:extLst>
          </p:cNvPr>
          <p:cNvPicPr>
            <a:picLocks noChangeAspect="1"/>
          </p:cNvPicPr>
          <p:nvPr/>
        </p:nvPicPr>
        <p:blipFill>
          <a:blip r:embed="rId17"/>
          <a:stretch>
            <a:fillRect/>
          </a:stretch>
        </p:blipFill>
        <p:spPr>
          <a:xfrm>
            <a:off x="914400" y="2006600"/>
            <a:ext cx="4149859" cy="2946400"/>
          </a:xfrm>
          <a:prstGeom prst="rect">
            <a:avLst/>
          </a:prstGeom>
        </p:spPr>
      </p:pic>
    </p:spTree>
    <p:extLst>
      <p:ext uri="{BB962C8B-B14F-4D97-AF65-F5344CB8AC3E}">
        <p14:creationId xmlns:p14="http://schemas.microsoft.com/office/powerpoint/2010/main" val="6277848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arn(inVertical)">
                                      <p:cBhvr>
                                        <p:cTn id="7" dur="500"/>
                                        <p:tgtEl>
                                          <p:spTgt spid="10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35"/>
                                        </p:tgtEl>
                                        <p:attrNameLst>
                                          <p:attrName>style.visibility</p:attrName>
                                        </p:attrNameLst>
                                      </p:cBhvr>
                                      <p:to>
                                        <p:strVal val="visible"/>
                                      </p:to>
                                    </p:set>
                                    <p:animEffect transition="in" filter="barn(inVertical)">
                                      <p:cBhvr>
                                        <p:cTn id="10" dur="500"/>
                                        <p:tgtEl>
                                          <p:spTgt spid="1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3"/>
          <p:cNvSpPr/>
          <p:nvPr/>
        </p:nvSpPr>
        <p:spPr>
          <a:xfrm>
            <a:off x="6922743" y="5371634"/>
            <a:ext cx="629703" cy="752633"/>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2"/>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4" name="Freeform 14"/>
          <p:cNvSpPr/>
          <p:nvPr/>
        </p:nvSpPr>
        <p:spPr>
          <a:xfrm flipH="1">
            <a:off x="3739154" y="5831289"/>
            <a:ext cx="806289" cy="795203"/>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3"/>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5" name="Freeform 15"/>
          <p:cNvSpPr/>
          <p:nvPr/>
        </p:nvSpPr>
        <p:spPr>
          <a:xfrm>
            <a:off x="-204498" y="5476601"/>
            <a:ext cx="1566352" cy="1716963"/>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4"/>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6" name="Freeform 16"/>
          <p:cNvSpPr/>
          <p:nvPr/>
        </p:nvSpPr>
        <p:spPr>
          <a:xfrm flipH="1">
            <a:off x="1042639" y="5476601"/>
            <a:ext cx="1836987" cy="150458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5"/>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7" name="Freeform 17"/>
          <p:cNvSpPr/>
          <p:nvPr/>
        </p:nvSpPr>
        <p:spPr>
          <a:xfrm rot="-874593">
            <a:off x="383449" y="5258077"/>
            <a:ext cx="589010" cy="1732381"/>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6"/>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8" name="Freeform 18"/>
          <p:cNvSpPr/>
          <p:nvPr/>
        </p:nvSpPr>
        <p:spPr>
          <a:xfrm>
            <a:off x="383449" y="5665843"/>
            <a:ext cx="1577683" cy="1292197"/>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5"/>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9" name="Freeform 19"/>
          <p:cNvSpPr/>
          <p:nvPr/>
        </p:nvSpPr>
        <p:spPr>
          <a:xfrm>
            <a:off x="10839060" y="5646259"/>
            <a:ext cx="1334281" cy="688823"/>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7"/>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0" name="Freeform 20"/>
          <p:cNvSpPr/>
          <p:nvPr/>
        </p:nvSpPr>
        <p:spPr>
          <a:xfrm>
            <a:off x="8614964" y="4912126"/>
            <a:ext cx="954829" cy="104663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4"/>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1" name="Freeform 21"/>
          <p:cNvSpPr/>
          <p:nvPr/>
        </p:nvSpPr>
        <p:spPr>
          <a:xfrm>
            <a:off x="8902652" y="5665843"/>
            <a:ext cx="1334281" cy="688823"/>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7"/>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2" name="Freeform 22"/>
          <p:cNvSpPr/>
          <p:nvPr/>
        </p:nvSpPr>
        <p:spPr>
          <a:xfrm>
            <a:off x="9578374" y="5889036"/>
            <a:ext cx="658559" cy="470465"/>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8"/>
            <a:stretch>
              <a:fillRect l="-220" r="-220"/>
            </a:stretch>
          </a:blipFill>
        </p:spPr>
        <p:txBody>
          <a:bodyPr/>
          <a:lstStyle/>
          <a:p>
            <a:pPr defTabSz="609630">
              <a:defRPr/>
            </a:pPr>
            <a:endParaRPr lang="vi-VN" sz="1200">
              <a:solidFill>
                <a:prstClr val="black"/>
              </a:solidFill>
              <a:latin typeface="Arial" panose="020B0604020202020204" pitchFamily="34" charset="0"/>
            </a:endParaRPr>
          </a:p>
        </p:txBody>
      </p:sp>
      <p:sp>
        <p:nvSpPr>
          <p:cNvPr id="23" name="Freeform 23"/>
          <p:cNvSpPr/>
          <p:nvPr/>
        </p:nvSpPr>
        <p:spPr>
          <a:xfrm rot="-3974879">
            <a:off x="10999593" y="5701389"/>
            <a:ext cx="739175" cy="1893299"/>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9"/>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4" name="Freeform 24"/>
          <p:cNvSpPr/>
          <p:nvPr/>
        </p:nvSpPr>
        <p:spPr>
          <a:xfrm rot="-2700000">
            <a:off x="10892391" y="5705633"/>
            <a:ext cx="1423500" cy="1560375"/>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4"/>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5" name="Freeform 25"/>
          <p:cNvSpPr/>
          <p:nvPr/>
        </p:nvSpPr>
        <p:spPr>
          <a:xfrm rot="-1511033" flipH="1">
            <a:off x="10075423" y="6414369"/>
            <a:ext cx="278380" cy="281192"/>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0"/>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6" name="Freeform 26"/>
          <p:cNvSpPr/>
          <p:nvPr/>
        </p:nvSpPr>
        <p:spPr>
          <a:xfrm rot="1082476">
            <a:off x="1315678" y="5487587"/>
            <a:ext cx="630984" cy="1853563"/>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1"/>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7" name="Freeform 27"/>
          <p:cNvSpPr/>
          <p:nvPr/>
        </p:nvSpPr>
        <p:spPr>
          <a:xfrm rot="-2369220">
            <a:off x="11784502" y="5541923"/>
            <a:ext cx="626469" cy="1531084"/>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2"/>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8" name="Freeform 28"/>
          <p:cNvSpPr/>
          <p:nvPr/>
        </p:nvSpPr>
        <p:spPr>
          <a:xfrm>
            <a:off x="2028741" y="5059805"/>
            <a:ext cx="582071" cy="457653"/>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3"/>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 name="Rectangle: Rounded Corners 1">
            <a:extLst>
              <a:ext uri="{FF2B5EF4-FFF2-40B4-BE49-F238E27FC236}">
                <a16:creationId xmlns:a16="http://schemas.microsoft.com/office/drawing/2014/main" id="{29A08D97-B1F2-8A70-66CD-CFC43F24ACF8}"/>
              </a:ext>
            </a:extLst>
          </p:cNvPr>
          <p:cNvSpPr/>
          <p:nvPr/>
        </p:nvSpPr>
        <p:spPr>
          <a:xfrm>
            <a:off x="451565" y="584201"/>
            <a:ext cx="11425103" cy="5689599"/>
          </a:xfrm>
          <a:prstGeom prst="roundRect">
            <a:avLst>
              <a:gd name="adj" fmla="val 1081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3" name="Freeform 12"/>
          <p:cNvSpPr/>
          <p:nvPr/>
        </p:nvSpPr>
        <p:spPr>
          <a:xfrm>
            <a:off x="158838" y="-178478"/>
            <a:ext cx="1501801" cy="1432343"/>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14"/>
            <a:stretch>
              <a:fillRect/>
            </a:stretch>
          </a:blipFill>
        </p:spPr>
        <p:txBody>
          <a:bodyPr/>
          <a:lstStyle/>
          <a:p>
            <a:pPr defTabSz="609630">
              <a:defRPr/>
            </a:pPr>
            <a:endParaRPr lang="vi-VN" sz="1200">
              <a:solidFill>
                <a:prstClr val="black"/>
              </a:solidFill>
              <a:latin typeface="Arial" panose="020B0604020202020204" pitchFamily="34" charset="0"/>
            </a:endParaRPr>
          </a:p>
        </p:txBody>
      </p:sp>
      <p:grpSp>
        <p:nvGrpSpPr>
          <p:cNvPr id="1027" name="Group 1026">
            <a:extLst>
              <a:ext uri="{FF2B5EF4-FFF2-40B4-BE49-F238E27FC236}">
                <a16:creationId xmlns:a16="http://schemas.microsoft.com/office/drawing/2014/main" id="{52DA1337-1096-F1FB-DA2C-E03FD89D5638}"/>
              </a:ext>
            </a:extLst>
          </p:cNvPr>
          <p:cNvGrpSpPr/>
          <p:nvPr/>
        </p:nvGrpSpPr>
        <p:grpSpPr>
          <a:xfrm>
            <a:off x="4876800" y="939800"/>
            <a:ext cx="6604000" cy="4673600"/>
            <a:chOff x="1025918" y="1755759"/>
            <a:chExt cx="15650216" cy="6247081"/>
          </a:xfrm>
        </p:grpSpPr>
        <p:grpSp>
          <p:nvGrpSpPr>
            <p:cNvPr id="1028" name="Group 4">
              <a:extLst>
                <a:ext uri="{FF2B5EF4-FFF2-40B4-BE49-F238E27FC236}">
                  <a16:creationId xmlns:a16="http://schemas.microsoft.com/office/drawing/2014/main" id="{4633D560-D32C-CF9B-668E-1BDA820B327D}"/>
                </a:ext>
              </a:extLst>
            </p:cNvPr>
            <p:cNvGrpSpPr/>
            <p:nvPr/>
          </p:nvGrpSpPr>
          <p:grpSpPr>
            <a:xfrm>
              <a:off x="2097549" y="2255357"/>
              <a:ext cx="14239013" cy="5747483"/>
              <a:chOff x="0" y="0"/>
              <a:chExt cx="3027853" cy="1513740"/>
            </a:xfrm>
          </p:grpSpPr>
          <p:sp>
            <p:nvSpPr>
              <p:cNvPr id="1033" name="Freeform 5">
                <a:extLst>
                  <a:ext uri="{FF2B5EF4-FFF2-40B4-BE49-F238E27FC236}">
                    <a16:creationId xmlns:a16="http://schemas.microsoft.com/office/drawing/2014/main" id="{2208C9A8-AC0E-2EBE-7A74-321422E89E04}"/>
                  </a:ext>
                </a:extLst>
              </p:cNvPr>
              <p:cNvSpPr/>
              <p:nvPr/>
            </p:nvSpPr>
            <p:spPr>
              <a:xfrm>
                <a:off x="0" y="0"/>
                <a:ext cx="3027853" cy="1513740"/>
              </a:xfrm>
              <a:custGeom>
                <a:avLst/>
                <a:gdLst/>
                <a:ahLst/>
                <a:cxnLst/>
                <a:rect l="l" t="t" r="r" b="b"/>
                <a:pathLst>
                  <a:path w="3027853" h="1513740">
                    <a:moveTo>
                      <a:pt x="34345" y="0"/>
                    </a:moveTo>
                    <a:lnTo>
                      <a:pt x="2993508" y="0"/>
                    </a:lnTo>
                    <a:cubicBezTo>
                      <a:pt x="3002617" y="0"/>
                      <a:pt x="3011352" y="3618"/>
                      <a:pt x="3017793" y="10059"/>
                    </a:cubicBezTo>
                    <a:cubicBezTo>
                      <a:pt x="3024234" y="16500"/>
                      <a:pt x="3027853" y="25236"/>
                      <a:pt x="3027853" y="34345"/>
                    </a:cubicBezTo>
                    <a:lnTo>
                      <a:pt x="3027853" y="1479396"/>
                    </a:lnTo>
                    <a:cubicBezTo>
                      <a:pt x="3027853" y="1488504"/>
                      <a:pt x="3024234" y="1497240"/>
                      <a:pt x="3017793" y="1503681"/>
                    </a:cubicBezTo>
                    <a:cubicBezTo>
                      <a:pt x="3011352" y="1510122"/>
                      <a:pt x="3002617" y="1513740"/>
                      <a:pt x="2993508" y="1513740"/>
                    </a:cubicBezTo>
                    <a:lnTo>
                      <a:pt x="34345" y="1513740"/>
                    </a:lnTo>
                    <a:cubicBezTo>
                      <a:pt x="25236" y="1513740"/>
                      <a:pt x="16500" y="1510122"/>
                      <a:pt x="10059" y="1503681"/>
                    </a:cubicBezTo>
                    <a:cubicBezTo>
                      <a:pt x="3618" y="1497240"/>
                      <a:pt x="0" y="1488504"/>
                      <a:pt x="0" y="1479396"/>
                    </a:cubicBezTo>
                    <a:lnTo>
                      <a:pt x="0" y="34345"/>
                    </a:lnTo>
                    <a:cubicBezTo>
                      <a:pt x="0" y="25236"/>
                      <a:pt x="3618" y="16500"/>
                      <a:pt x="10059" y="10059"/>
                    </a:cubicBezTo>
                    <a:cubicBezTo>
                      <a:pt x="16500" y="3618"/>
                      <a:pt x="25236" y="0"/>
                      <a:pt x="34345" y="0"/>
                    </a:cubicBezTo>
                    <a:close/>
                  </a:path>
                </a:pathLst>
              </a:custGeom>
              <a:solidFill>
                <a:srgbClr val="FFDC96"/>
              </a:solidFill>
            </p:spPr>
            <p:txBody>
              <a:bodyPr/>
              <a:lstStyle/>
              <a:p>
                <a:pPr defTabSz="609630">
                  <a:defRPr/>
                </a:pPr>
                <a:endParaRPr lang="vi-VN" sz="1200">
                  <a:solidFill>
                    <a:prstClr val="black"/>
                  </a:solidFill>
                  <a:latin typeface="Arial" panose="020B0604020202020204" pitchFamily="34" charset="0"/>
                </a:endParaRPr>
              </a:p>
            </p:txBody>
          </p:sp>
          <p:sp>
            <p:nvSpPr>
              <p:cNvPr id="1034" name="TextBox 6">
                <a:extLst>
                  <a:ext uri="{FF2B5EF4-FFF2-40B4-BE49-F238E27FC236}">
                    <a16:creationId xmlns:a16="http://schemas.microsoft.com/office/drawing/2014/main" id="{C29660D2-7222-874A-4735-42B45679F38D}"/>
                  </a:ext>
                </a:extLst>
              </p:cNvPr>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defRPr/>
                </a:pPr>
                <a:endParaRPr sz="1200">
                  <a:solidFill>
                    <a:prstClr val="black"/>
                  </a:solidFill>
                  <a:latin typeface="Calibri"/>
                </a:endParaRPr>
              </a:p>
            </p:txBody>
          </p:sp>
        </p:grpSp>
        <p:grpSp>
          <p:nvGrpSpPr>
            <p:cNvPr id="1029" name="Group 7">
              <a:extLst>
                <a:ext uri="{FF2B5EF4-FFF2-40B4-BE49-F238E27FC236}">
                  <a16:creationId xmlns:a16="http://schemas.microsoft.com/office/drawing/2014/main" id="{463B481A-1D06-6A94-52C5-6DBD8CF3BC9D}"/>
                </a:ext>
              </a:extLst>
            </p:cNvPr>
            <p:cNvGrpSpPr/>
            <p:nvPr/>
          </p:nvGrpSpPr>
          <p:grpSpPr>
            <a:xfrm>
              <a:off x="2267323" y="2102957"/>
              <a:ext cx="14408811" cy="5744912"/>
              <a:chOff x="0" y="0"/>
              <a:chExt cx="3063959" cy="1513063"/>
            </a:xfrm>
          </p:grpSpPr>
          <p:sp>
            <p:nvSpPr>
              <p:cNvPr id="1031" name="Freeform 8">
                <a:extLst>
                  <a:ext uri="{FF2B5EF4-FFF2-40B4-BE49-F238E27FC236}">
                    <a16:creationId xmlns:a16="http://schemas.microsoft.com/office/drawing/2014/main" id="{50ED6F68-77B9-00DE-D901-BA63E1924B98}"/>
                  </a:ext>
                </a:extLst>
              </p:cNvPr>
              <p:cNvSpPr/>
              <p:nvPr/>
            </p:nvSpPr>
            <p:spPr>
              <a:xfrm>
                <a:off x="0" y="0"/>
                <a:ext cx="3063959" cy="1513063"/>
              </a:xfrm>
              <a:custGeom>
                <a:avLst/>
                <a:gdLst/>
                <a:ahLst/>
                <a:cxnLst/>
                <a:rect l="l" t="t" r="r" b="b"/>
                <a:pathLst>
                  <a:path w="3063959" h="1513063">
                    <a:moveTo>
                      <a:pt x="33940" y="0"/>
                    </a:moveTo>
                    <a:lnTo>
                      <a:pt x="3030020" y="0"/>
                    </a:lnTo>
                    <a:cubicBezTo>
                      <a:pt x="3048764" y="0"/>
                      <a:pt x="3063959" y="15195"/>
                      <a:pt x="3063959" y="33940"/>
                    </a:cubicBezTo>
                    <a:lnTo>
                      <a:pt x="3063959" y="1479124"/>
                    </a:lnTo>
                    <a:cubicBezTo>
                      <a:pt x="3063959" y="1497868"/>
                      <a:pt x="3048764" y="1513063"/>
                      <a:pt x="3030020" y="1513063"/>
                    </a:cubicBezTo>
                    <a:lnTo>
                      <a:pt x="33940" y="1513063"/>
                    </a:lnTo>
                    <a:cubicBezTo>
                      <a:pt x="15195" y="1513063"/>
                      <a:pt x="0" y="1497868"/>
                      <a:pt x="0" y="1479124"/>
                    </a:cubicBezTo>
                    <a:lnTo>
                      <a:pt x="0" y="33940"/>
                    </a:lnTo>
                    <a:cubicBezTo>
                      <a:pt x="0" y="15195"/>
                      <a:pt x="15195" y="0"/>
                      <a:pt x="33940" y="0"/>
                    </a:cubicBezTo>
                    <a:close/>
                  </a:path>
                </a:pathLst>
              </a:custGeom>
              <a:solidFill>
                <a:srgbClr val="FEEDAA"/>
              </a:solidFill>
              <a:ln>
                <a:noFill/>
              </a:ln>
            </p:spPr>
            <p:txBody>
              <a:bodyPr/>
              <a:lstStyle/>
              <a:p>
                <a:pPr defTabSz="609630">
                  <a:defRPr/>
                </a:pPr>
                <a:endParaRPr lang="vi-VN" sz="1200">
                  <a:solidFill>
                    <a:prstClr val="black"/>
                  </a:solidFill>
                  <a:latin typeface="Arial" panose="020B0604020202020204" pitchFamily="34" charset="0"/>
                </a:endParaRPr>
              </a:p>
            </p:txBody>
          </p:sp>
          <p:sp>
            <p:nvSpPr>
              <p:cNvPr id="1032" name="TextBox 9">
                <a:extLst>
                  <a:ext uri="{FF2B5EF4-FFF2-40B4-BE49-F238E27FC236}">
                    <a16:creationId xmlns:a16="http://schemas.microsoft.com/office/drawing/2014/main" id="{1A03108F-3CF6-9F86-4AC5-A49521A93375}"/>
                  </a:ext>
                </a:extLst>
              </p:cNvPr>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defRPr/>
                </a:pPr>
                <a:endParaRPr sz="1200">
                  <a:solidFill>
                    <a:prstClr val="black"/>
                  </a:solidFill>
                  <a:latin typeface="Calibri"/>
                </a:endParaRPr>
              </a:p>
            </p:txBody>
          </p:sp>
        </p:grpSp>
        <p:sp>
          <p:nvSpPr>
            <p:cNvPr id="1030" name="Freeform 18">
              <a:extLst>
                <a:ext uri="{FF2B5EF4-FFF2-40B4-BE49-F238E27FC236}">
                  <a16:creationId xmlns:a16="http://schemas.microsoft.com/office/drawing/2014/main" id="{F7C6BEC0-6011-1D99-A867-14DF01784ABE}"/>
                </a:ext>
              </a:extLst>
            </p:cNvPr>
            <p:cNvSpPr/>
            <p:nvPr/>
          </p:nvSpPr>
          <p:spPr>
            <a:xfrm rot="9807132">
              <a:off x="1025918" y="1755759"/>
              <a:ext cx="3606824" cy="1023027"/>
            </a:xfrm>
            <a:custGeom>
              <a:avLst/>
              <a:gdLst/>
              <a:ahLst/>
              <a:cxnLst/>
              <a:rect l="l" t="t" r="r" b="b"/>
              <a:pathLst>
                <a:path w="3606824" h="1023027">
                  <a:moveTo>
                    <a:pt x="0" y="0"/>
                  </a:moveTo>
                  <a:lnTo>
                    <a:pt x="3606825" y="0"/>
                  </a:lnTo>
                  <a:lnTo>
                    <a:pt x="3606825" y="1023026"/>
                  </a:lnTo>
                  <a:lnTo>
                    <a:pt x="0" y="102302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grpSp>
      <p:sp>
        <p:nvSpPr>
          <p:cNvPr id="1035" name="Rectangle 1034">
            <a:extLst>
              <a:ext uri="{FF2B5EF4-FFF2-40B4-BE49-F238E27FC236}">
                <a16:creationId xmlns:a16="http://schemas.microsoft.com/office/drawing/2014/main" id="{540A4536-1523-779A-A807-E759EBDAC800}"/>
              </a:ext>
            </a:extLst>
          </p:cNvPr>
          <p:cNvSpPr/>
          <p:nvPr/>
        </p:nvSpPr>
        <p:spPr>
          <a:xfrm>
            <a:off x="5384800" y="1600200"/>
            <a:ext cx="6146800" cy="3785652"/>
          </a:xfrm>
          <a:prstGeom prst="rect">
            <a:avLst/>
          </a:prstGeom>
        </p:spPr>
        <p:txBody>
          <a:bodyPr wrap="square">
            <a:spAutoFit/>
          </a:bodyPr>
          <a:lstStyle/>
          <a:p>
            <a:pPr lvl="0" algn="ctr"/>
            <a:r>
              <a:rPr lang="vi-VN" sz="4000" b="1" dirty="0">
                <a:solidFill>
                  <a:srgbClr val="00B050"/>
                </a:solidFill>
                <a:latin typeface="Cambria" panose="02040503050406030204" pitchFamily="18" charset="0"/>
                <a:ea typeface="Cambria" panose="02040503050406030204" pitchFamily="18" charset="0"/>
                <a:cs typeface="LNTH-LuoLuoNotangYuanTi 1" pitchFamily="2" charset="-128"/>
              </a:rPr>
              <a:t>Rừng cây, bảo vệ nhiều loài động vật cung cấp thức ăn, nơi ở tránh nóng, rét cho động vật. Rừng cây giữ được ngầm, hạn chế sạt lở đất,…</a:t>
            </a:r>
          </a:p>
        </p:txBody>
      </p:sp>
      <p:pic>
        <p:nvPicPr>
          <p:cNvPr id="6" name="Picture 5">
            <a:extLst>
              <a:ext uri="{FF2B5EF4-FFF2-40B4-BE49-F238E27FC236}">
                <a16:creationId xmlns:a16="http://schemas.microsoft.com/office/drawing/2014/main" id="{F8ABA601-68DC-718B-66DF-E666D16431EC}"/>
              </a:ext>
            </a:extLst>
          </p:cNvPr>
          <p:cNvPicPr>
            <a:picLocks noChangeAspect="1"/>
          </p:cNvPicPr>
          <p:nvPr/>
        </p:nvPicPr>
        <p:blipFill>
          <a:blip r:embed="rId17"/>
          <a:stretch>
            <a:fillRect/>
          </a:stretch>
        </p:blipFill>
        <p:spPr>
          <a:xfrm>
            <a:off x="914400" y="1905000"/>
            <a:ext cx="3946743" cy="2895600"/>
          </a:xfrm>
          <a:prstGeom prst="rect">
            <a:avLst/>
          </a:prstGeom>
        </p:spPr>
      </p:pic>
    </p:spTree>
    <p:extLst>
      <p:ext uri="{BB962C8B-B14F-4D97-AF65-F5344CB8AC3E}">
        <p14:creationId xmlns:p14="http://schemas.microsoft.com/office/powerpoint/2010/main" val="34824694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arn(inVertical)">
                                      <p:cBhvr>
                                        <p:cTn id="7" dur="500"/>
                                        <p:tgtEl>
                                          <p:spTgt spid="10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35"/>
                                        </p:tgtEl>
                                        <p:attrNameLst>
                                          <p:attrName>style.visibility</p:attrName>
                                        </p:attrNameLst>
                                      </p:cBhvr>
                                      <p:to>
                                        <p:strVal val="visible"/>
                                      </p:to>
                                    </p:set>
                                    <p:animEffect transition="in" filter="barn(inVertical)">
                                      <p:cBhvr>
                                        <p:cTn id="10" dur="500"/>
                                        <p:tgtEl>
                                          <p:spTgt spid="1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3"/>
          <p:cNvSpPr/>
          <p:nvPr/>
        </p:nvSpPr>
        <p:spPr>
          <a:xfrm>
            <a:off x="6922743" y="5371634"/>
            <a:ext cx="629703" cy="752633"/>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2"/>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4" name="Freeform 14"/>
          <p:cNvSpPr/>
          <p:nvPr/>
        </p:nvSpPr>
        <p:spPr>
          <a:xfrm flipH="1">
            <a:off x="3739154" y="5831289"/>
            <a:ext cx="806289" cy="795203"/>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3"/>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5" name="Freeform 15"/>
          <p:cNvSpPr/>
          <p:nvPr/>
        </p:nvSpPr>
        <p:spPr>
          <a:xfrm>
            <a:off x="-204498" y="5476601"/>
            <a:ext cx="1566352" cy="1716963"/>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4"/>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6" name="Freeform 16"/>
          <p:cNvSpPr/>
          <p:nvPr/>
        </p:nvSpPr>
        <p:spPr>
          <a:xfrm flipH="1">
            <a:off x="1042639" y="5476601"/>
            <a:ext cx="1836987" cy="150458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5"/>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7" name="Freeform 17"/>
          <p:cNvSpPr/>
          <p:nvPr/>
        </p:nvSpPr>
        <p:spPr>
          <a:xfrm rot="-874593">
            <a:off x="383449" y="5258077"/>
            <a:ext cx="589010" cy="1732381"/>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6"/>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8" name="Freeform 18"/>
          <p:cNvSpPr/>
          <p:nvPr/>
        </p:nvSpPr>
        <p:spPr>
          <a:xfrm>
            <a:off x="383449" y="5665843"/>
            <a:ext cx="1577683" cy="1292197"/>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5"/>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9" name="Freeform 19"/>
          <p:cNvSpPr/>
          <p:nvPr/>
        </p:nvSpPr>
        <p:spPr>
          <a:xfrm>
            <a:off x="10839060" y="5646259"/>
            <a:ext cx="1334281" cy="688823"/>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7"/>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0" name="Freeform 20"/>
          <p:cNvSpPr/>
          <p:nvPr/>
        </p:nvSpPr>
        <p:spPr>
          <a:xfrm>
            <a:off x="8614964" y="4912126"/>
            <a:ext cx="954829" cy="104663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4"/>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1" name="Freeform 21"/>
          <p:cNvSpPr/>
          <p:nvPr/>
        </p:nvSpPr>
        <p:spPr>
          <a:xfrm>
            <a:off x="8902652" y="5665843"/>
            <a:ext cx="1334281" cy="688823"/>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7"/>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2" name="Freeform 22"/>
          <p:cNvSpPr/>
          <p:nvPr/>
        </p:nvSpPr>
        <p:spPr>
          <a:xfrm>
            <a:off x="9578374" y="5889036"/>
            <a:ext cx="658559" cy="470465"/>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8"/>
            <a:stretch>
              <a:fillRect l="-220" r="-220"/>
            </a:stretch>
          </a:blipFill>
        </p:spPr>
        <p:txBody>
          <a:bodyPr/>
          <a:lstStyle/>
          <a:p>
            <a:pPr defTabSz="609630">
              <a:defRPr/>
            </a:pPr>
            <a:endParaRPr lang="vi-VN" sz="1200">
              <a:solidFill>
                <a:prstClr val="black"/>
              </a:solidFill>
              <a:latin typeface="Arial" panose="020B0604020202020204" pitchFamily="34" charset="0"/>
            </a:endParaRPr>
          </a:p>
        </p:txBody>
      </p:sp>
      <p:sp>
        <p:nvSpPr>
          <p:cNvPr id="23" name="Freeform 23"/>
          <p:cNvSpPr/>
          <p:nvPr/>
        </p:nvSpPr>
        <p:spPr>
          <a:xfrm rot="-3974879">
            <a:off x="10999593" y="5701389"/>
            <a:ext cx="739175" cy="1893299"/>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9"/>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4" name="Freeform 24"/>
          <p:cNvSpPr/>
          <p:nvPr/>
        </p:nvSpPr>
        <p:spPr>
          <a:xfrm rot="-2700000">
            <a:off x="10892391" y="5705633"/>
            <a:ext cx="1423500" cy="1560375"/>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4"/>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5" name="Freeform 25"/>
          <p:cNvSpPr/>
          <p:nvPr/>
        </p:nvSpPr>
        <p:spPr>
          <a:xfrm rot="-1511033" flipH="1">
            <a:off x="10075423" y="6414369"/>
            <a:ext cx="278380" cy="281192"/>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0"/>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6" name="Freeform 26"/>
          <p:cNvSpPr/>
          <p:nvPr/>
        </p:nvSpPr>
        <p:spPr>
          <a:xfrm rot="1082476">
            <a:off x="1315678" y="5487587"/>
            <a:ext cx="630984" cy="1853563"/>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1"/>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7" name="Freeform 27"/>
          <p:cNvSpPr/>
          <p:nvPr/>
        </p:nvSpPr>
        <p:spPr>
          <a:xfrm rot="-2369220">
            <a:off x="11784502" y="5541923"/>
            <a:ext cx="626469" cy="1531084"/>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2"/>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8" name="Freeform 28"/>
          <p:cNvSpPr/>
          <p:nvPr/>
        </p:nvSpPr>
        <p:spPr>
          <a:xfrm>
            <a:off x="2028741" y="5059805"/>
            <a:ext cx="582071" cy="457653"/>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3"/>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 name="Rectangle: Rounded Corners 1">
            <a:extLst>
              <a:ext uri="{FF2B5EF4-FFF2-40B4-BE49-F238E27FC236}">
                <a16:creationId xmlns:a16="http://schemas.microsoft.com/office/drawing/2014/main" id="{29A08D97-B1F2-8A70-66CD-CFC43F24ACF8}"/>
              </a:ext>
            </a:extLst>
          </p:cNvPr>
          <p:cNvSpPr/>
          <p:nvPr/>
        </p:nvSpPr>
        <p:spPr>
          <a:xfrm>
            <a:off x="451565" y="584201"/>
            <a:ext cx="11425103" cy="5689599"/>
          </a:xfrm>
          <a:prstGeom prst="roundRect">
            <a:avLst>
              <a:gd name="adj" fmla="val 1081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3" name="Freeform 12"/>
          <p:cNvSpPr/>
          <p:nvPr/>
        </p:nvSpPr>
        <p:spPr>
          <a:xfrm>
            <a:off x="158838" y="-178478"/>
            <a:ext cx="1501801" cy="1432343"/>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14"/>
            <a:stretch>
              <a:fillRect/>
            </a:stretch>
          </a:blipFill>
        </p:spPr>
        <p:txBody>
          <a:bodyPr/>
          <a:lstStyle/>
          <a:p>
            <a:pPr defTabSz="609630">
              <a:defRPr/>
            </a:pPr>
            <a:endParaRPr lang="vi-VN" sz="1200">
              <a:solidFill>
                <a:prstClr val="black"/>
              </a:solidFill>
              <a:latin typeface="Arial" panose="020B0604020202020204" pitchFamily="34" charset="0"/>
            </a:endParaRPr>
          </a:p>
        </p:txBody>
      </p:sp>
      <p:grpSp>
        <p:nvGrpSpPr>
          <p:cNvPr id="1027" name="Group 1026">
            <a:extLst>
              <a:ext uri="{FF2B5EF4-FFF2-40B4-BE49-F238E27FC236}">
                <a16:creationId xmlns:a16="http://schemas.microsoft.com/office/drawing/2014/main" id="{52DA1337-1096-F1FB-DA2C-E03FD89D5638}"/>
              </a:ext>
            </a:extLst>
          </p:cNvPr>
          <p:cNvGrpSpPr/>
          <p:nvPr/>
        </p:nvGrpSpPr>
        <p:grpSpPr>
          <a:xfrm>
            <a:off x="4876800" y="939800"/>
            <a:ext cx="6604000" cy="4064000"/>
            <a:chOff x="1025918" y="1755759"/>
            <a:chExt cx="15650216" cy="6247081"/>
          </a:xfrm>
        </p:grpSpPr>
        <p:grpSp>
          <p:nvGrpSpPr>
            <p:cNvPr id="1028" name="Group 4">
              <a:extLst>
                <a:ext uri="{FF2B5EF4-FFF2-40B4-BE49-F238E27FC236}">
                  <a16:creationId xmlns:a16="http://schemas.microsoft.com/office/drawing/2014/main" id="{4633D560-D32C-CF9B-668E-1BDA820B327D}"/>
                </a:ext>
              </a:extLst>
            </p:cNvPr>
            <p:cNvGrpSpPr/>
            <p:nvPr/>
          </p:nvGrpSpPr>
          <p:grpSpPr>
            <a:xfrm>
              <a:off x="2097549" y="2255357"/>
              <a:ext cx="14239013" cy="5747483"/>
              <a:chOff x="0" y="0"/>
              <a:chExt cx="3027853" cy="1513740"/>
            </a:xfrm>
          </p:grpSpPr>
          <p:sp>
            <p:nvSpPr>
              <p:cNvPr id="1033" name="Freeform 5">
                <a:extLst>
                  <a:ext uri="{FF2B5EF4-FFF2-40B4-BE49-F238E27FC236}">
                    <a16:creationId xmlns:a16="http://schemas.microsoft.com/office/drawing/2014/main" id="{2208C9A8-AC0E-2EBE-7A74-321422E89E04}"/>
                  </a:ext>
                </a:extLst>
              </p:cNvPr>
              <p:cNvSpPr/>
              <p:nvPr/>
            </p:nvSpPr>
            <p:spPr>
              <a:xfrm>
                <a:off x="0" y="0"/>
                <a:ext cx="3027853" cy="1513740"/>
              </a:xfrm>
              <a:custGeom>
                <a:avLst/>
                <a:gdLst/>
                <a:ahLst/>
                <a:cxnLst/>
                <a:rect l="l" t="t" r="r" b="b"/>
                <a:pathLst>
                  <a:path w="3027853" h="1513740">
                    <a:moveTo>
                      <a:pt x="34345" y="0"/>
                    </a:moveTo>
                    <a:lnTo>
                      <a:pt x="2993508" y="0"/>
                    </a:lnTo>
                    <a:cubicBezTo>
                      <a:pt x="3002617" y="0"/>
                      <a:pt x="3011352" y="3618"/>
                      <a:pt x="3017793" y="10059"/>
                    </a:cubicBezTo>
                    <a:cubicBezTo>
                      <a:pt x="3024234" y="16500"/>
                      <a:pt x="3027853" y="25236"/>
                      <a:pt x="3027853" y="34345"/>
                    </a:cubicBezTo>
                    <a:lnTo>
                      <a:pt x="3027853" y="1479396"/>
                    </a:lnTo>
                    <a:cubicBezTo>
                      <a:pt x="3027853" y="1488504"/>
                      <a:pt x="3024234" y="1497240"/>
                      <a:pt x="3017793" y="1503681"/>
                    </a:cubicBezTo>
                    <a:cubicBezTo>
                      <a:pt x="3011352" y="1510122"/>
                      <a:pt x="3002617" y="1513740"/>
                      <a:pt x="2993508" y="1513740"/>
                    </a:cubicBezTo>
                    <a:lnTo>
                      <a:pt x="34345" y="1513740"/>
                    </a:lnTo>
                    <a:cubicBezTo>
                      <a:pt x="25236" y="1513740"/>
                      <a:pt x="16500" y="1510122"/>
                      <a:pt x="10059" y="1503681"/>
                    </a:cubicBezTo>
                    <a:cubicBezTo>
                      <a:pt x="3618" y="1497240"/>
                      <a:pt x="0" y="1488504"/>
                      <a:pt x="0" y="1479396"/>
                    </a:cubicBezTo>
                    <a:lnTo>
                      <a:pt x="0" y="34345"/>
                    </a:lnTo>
                    <a:cubicBezTo>
                      <a:pt x="0" y="25236"/>
                      <a:pt x="3618" y="16500"/>
                      <a:pt x="10059" y="10059"/>
                    </a:cubicBezTo>
                    <a:cubicBezTo>
                      <a:pt x="16500" y="3618"/>
                      <a:pt x="25236" y="0"/>
                      <a:pt x="34345" y="0"/>
                    </a:cubicBezTo>
                    <a:close/>
                  </a:path>
                </a:pathLst>
              </a:custGeom>
              <a:solidFill>
                <a:srgbClr val="FFDC96"/>
              </a:solidFill>
            </p:spPr>
            <p:txBody>
              <a:bodyPr/>
              <a:lstStyle/>
              <a:p>
                <a:pPr defTabSz="609630">
                  <a:defRPr/>
                </a:pPr>
                <a:endParaRPr lang="vi-VN" sz="1200">
                  <a:solidFill>
                    <a:prstClr val="black"/>
                  </a:solidFill>
                  <a:latin typeface="Arial" panose="020B0604020202020204" pitchFamily="34" charset="0"/>
                </a:endParaRPr>
              </a:p>
            </p:txBody>
          </p:sp>
          <p:sp>
            <p:nvSpPr>
              <p:cNvPr id="1034" name="TextBox 6">
                <a:extLst>
                  <a:ext uri="{FF2B5EF4-FFF2-40B4-BE49-F238E27FC236}">
                    <a16:creationId xmlns:a16="http://schemas.microsoft.com/office/drawing/2014/main" id="{C29660D2-7222-874A-4735-42B45679F38D}"/>
                  </a:ext>
                </a:extLst>
              </p:cNvPr>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defRPr/>
                </a:pPr>
                <a:endParaRPr sz="1200">
                  <a:solidFill>
                    <a:prstClr val="black"/>
                  </a:solidFill>
                  <a:latin typeface="Calibri"/>
                </a:endParaRPr>
              </a:p>
            </p:txBody>
          </p:sp>
        </p:grpSp>
        <p:grpSp>
          <p:nvGrpSpPr>
            <p:cNvPr id="1029" name="Group 7">
              <a:extLst>
                <a:ext uri="{FF2B5EF4-FFF2-40B4-BE49-F238E27FC236}">
                  <a16:creationId xmlns:a16="http://schemas.microsoft.com/office/drawing/2014/main" id="{463B481A-1D06-6A94-52C5-6DBD8CF3BC9D}"/>
                </a:ext>
              </a:extLst>
            </p:cNvPr>
            <p:cNvGrpSpPr/>
            <p:nvPr/>
          </p:nvGrpSpPr>
          <p:grpSpPr>
            <a:xfrm>
              <a:off x="2267323" y="2102957"/>
              <a:ext cx="14408811" cy="5744912"/>
              <a:chOff x="0" y="0"/>
              <a:chExt cx="3063959" cy="1513063"/>
            </a:xfrm>
          </p:grpSpPr>
          <p:sp>
            <p:nvSpPr>
              <p:cNvPr id="1031" name="Freeform 8">
                <a:extLst>
                  <a:ext uri="{FF2B5EF4-FFF2-40B4-BE49-F238E27FC236}">
                    <a16:creationId xmlns:a16="http://schemas.microsoft.com/office/drawing/2014/main" id="{50ED6F68-77B9-00DE-D901-BA63E1924B98}"/>
                  </a:ext>
                </a:extLst>
              </p:cNvPr>
              <p:cNvSpPr/>
              <p:nvPr/>
            </p:nvSpPr>
            <p:spPr>
              <a:xfrm>
                <a:off x="0" y="0"/>
                <a:ext cx="3063959" cy="1513063"/>
              </a:xfrm>
              <a:custGeom>
                <a:avLst/>
                <a:gdLst/>
                <a:ahLst/>
                <a:cxnLst/>
                <a:rect l="l" t="t" r="r" b="b"/>
                <a:pathLst>
                  <a:path w="3063959" h="1513063">
                    <a:moveTo>
                      <a:pt x="33940" y="0"/>
                    </a:moveTo>
                    <a:lnTo>
                      <a:pt x="3030020" y="0"/>
                    </a:lnTo>
                    <a:cubicBezTo>
                      <a:pt x="3048764" y="0"/>
                      <a:pt x="3063959" y="15195"/>
                      <a:pt x="3063959" y="33940"/>
                    </a:cubicBezTo>
                    <a:lnTo>
                      <a:pt x="3063959" y="1479124"/>
                    </a:lnTo>
                    <a:cubicBezTo>
                      <a:pt x="3063959" y="1497868"/>
                      <a:pt x="3048764" y="1513063"/>
                      <a:pt x="3030020" y="1513063"/>
                    </a:cubicBezTo>
                    <a:lnTo>
                      <a:pt x="33940" y="1513063"/>
                    </a:lnTo>
                    <a:cubicBezTo>
                      <a:pt x="15195" y="1513063"/>
                      <a:pt x="0" y="1497868"/>
                      <a:pt x="0" y="1479124"/>
                    </a:cubicBezTo>
                    <a:lnTo>
                      <a:pt x="0" y="33940"/>
                    </a:lnTo>
                    <a:cubicBezTo>
                      <a:pt x="0" y="15195"/>
                      <a:pt x="15195" y="0"/>
                      <a:pt x="33940" y="0"/>
                    </a:cubicBezTo>
                    <a:close/>
                  </a:path>
                </a:pathLst>
              </a:custGeom>
              <a:solidFill>
                <a:srgbClr val="FEEDAA"/>
              </a:solidFill>
              <a:ln>
                <a:noFill/>
              </a:ln>
            </p:spPr>
            <p:txBody>
              <a:bodyPr/>
              <a:lstStyle/>
              <a:p>
                <a:pPr defTabSz="609630">
                  <a:defRPr/>
                </a:pPr>
                <a:endParaRPr lang="vi-VN" sz="1200">
                  <a:solidFill>
                    <a:prstClr val="black"/>
                  </a:solidFill>
                  <a:latin typeface="Arial" panose="020B0604020202020204" pitchFamily="34" charset="0"/>
                </a:endParaRPr>
              </a:p>
            </p:txBody>
          </p:sp>
          <p:sp>
            <p:nvSpPr>
              <p:cNvPr id="1032" name="TextBox 9">
                <a:extLst>
                  <a:ext uri="{FF2B5EF4-FFF2-40B4-BE49-F238E27FC236}">
                    <a16:creationId xmlns:a16="http://schemas.microsoft.com/office/drawing/2014/main" id="{1A03108F-3CF6-9F86-4AC5-A49521A93375}"/>
                  </a:ext>
                </a:extLst>
              </p:cNvPr>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defRPr/>
                </a:pPr>
                <a:endParaRPr sz="1200">
                  <a:solidFill>
                    <a:prstClr val="black"/>
                  </a:solidFill>
                  <a:latin typeface="Calibri"/>
                </a:endParaRPr>
              </a:p>
            </p:txBody>
          </p:sp>
        </p:grpSp>
        <p:sp>
          <p:nvSpPr>
            <p:cNvPr id="1030" name="Freeform 18">
              <a:extLst>
                <a:ext uri="{FF2B5EF4-FFF2-40B4-BE49-F238E27FC236}">
                  <a16:creationId xmlns:a16="http://schemas.microsoft.com/office/drawing/2014/main" id="{F7C6BEC0-6011-1D99-A867-14DF01784ABE}"/>
                </a:ext>
              </a:extLst>
            </p:cNvPr>
            <p:cNvSpPr/>
            <p:nvPr/>
          </p:nvSpPr>
          <p:spPr>
            <a:xfrm rot="9807132">
              <a:off x="1025918" y="1755759"/>
              <a:ext cx="3606824" cy="1023027"/>
            </a:xfrm>
            <a:custGeom>
              <a:avLst/>
              <a:gdLst/>
              <a:ahLst/>
              <a:cxnLst/>
              <a:rect l="l" t="t" r="r" b="b"/>
              <a:pathLst>
                <a:path w="3606824" h="1023027">
                  <a:moveTo>
                    <a:pt x="0" y="0"/>
                  </a:moveTo>
                  <a:lnTo>
                    <a:pt x="3606825" y="0"/>
                  </a:lnTo>
                  <a:lnTo>
                    <a:pt x="3606825" y="1023026"/>
                  </a:lnTo>
                  <a:lnTo>
                    <a:pt x="0" y="102302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grpSp>
      <p:sp>
        <p:nvSpPr>
          <p:cNvPr id="1035" name="Rectangle 1034">
            <a:extLst>
              <a:ext uri="{FF2B5EF4-FFF2-40B4-BE49-F238E27FC236}">
                <a16:creationId xmlns:a16="http://schemas.microsoft.com/office/drawing/2014/main" id="{540A4536-1523-779A-A807-E759EBDAC800}"/>
              </a:ext>
            </a:extLst>
          </p:cNvPr>
          <p:cNvSpPr/>
          <p:nvPr/>
        </p:nvSpPr>
        <p:spPr>
          <a:xfrm>
            <a:off x="5384800" y="1549400"/>
            <a:ext cx="6146800" cy="3046988"/>
          </a:xfrm>
          <a:prstGeom prst="rect">
            <a:avLst/>
          </a:prstGeom>
        </p:spPr>
        <p:txBody>
          <a:bodyPr wrap="square">
            <a:spAutoFit/>
          </a:bodyPr>
          <a:lstStyle/>
          <a:p>
            <a:pPr lvl="0" algn="ctr"/>
            <a:r>
              <a:rPr lang="vi-VN" sz="4800" b="1" dirty="0">
                <a:solidFill>
                  <a:srgbClr val="00B050"/>
                </a:solidFill>
                <a:latin typeface="Cambria" panose="02040503050406030204" pitchFamily="18" charset="0"/>
                <a:ea typeface="Cambria" panose="02040503050406030204" pitchFamily="18" charset="0"/>
                <a:cs typeface="LNTH-LuoLuoNotangYuanTi 1" pitchFamily="2" charset="-128"/>
              </a:rPr>
              <a:t>Bóng cây che nắng cho đàn sư tử trước cái nóng dữ dội của châu Phi.</a:t>
            </a:r>
          </a:p>
        </p:txBody>
      </p:sp>
      <p:pic>
        <p:nvPicPr>
          <p:cNvPr id="5" name="Picture 4">
            <a:extLst>
              <a:ext uri="{FF2B5EF4-FFF2-40B4-BE49-F238E27FC236}">
                <a16:creationId xmlns:a16="http://schemas.microsoft.com/office/drawing/2014/main" id="{387F0595-1668-E2AB-EDF1-D56B7788135B}"/>
              </a:ext>
            </a:extLst>
          </p:cNvPr>
          <p:cNvPicPr>
            <a:picLocks noChangeAspect="1"/>
          </p:cNvPicPr>
          <p:nvPr/>
        </p:nvPicPr>
        <p:blipFill>
          <a:blip r:embed="rId17"/>
          <a:stretch>
            <a:fillRect/>
          </a:stretch>
        </p:blipFill>
        <p:spPr>
          <a:xfrm>
            <a:off x="812800" y="1955800"/>
            <a:ext cx="4128796" cy="2997200"/>
          </a:xfrm>
          <a:prstGeom prst="rect">
            <a:avLst/>
          </a:prstGeom>
        </p:spPr>
      </p:pic>
    </p:spTree>
    <p:extLst>
      <p:ext uri="{BB962C8B-B14F-4D97-AF65-F5344CB8AC3E}">
        <p14:creationId xmlns:p14="http://schemas.microsoft.com/office/powerpoint/2010/main" val="35879815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arn(inVertical)">
                                      <p:cBhvr>
                                        <p:cTn id="7" dur="500"/>
                                        <p:tgtEl>
                                          <p:spTgt spid="10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35"/>
                                        </p:tgtEl>
                                        <p:attrNameLst>
                                          <p:attrName>style.visibility</p:attrName>
                                        </p:attrNameLst>
                                      </p:cBhvr>
                                      <p:to>
                                        <p:strVal val="visible"/>
                                      </p:to>
                                    </p:set>
                                    <p:animEffect transition="in" filter="barn(inVertical)">
                                      <p:cBhvr>
                                        <p:cTn id="10" dur="500"/>
                                        <p:tgtEl>
                                          <p:spTgt spid="1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3"/>
          <p:cNvSpPr/>
          <p:nvPr/>
        </p:nvSpPr>
        <p:spPr>
          <a:xfrm>
            <a:off x="6922743" y="5371634"/>
            <a:ext cx="629703" cy="752633"/>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2"/>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4" name="Freeform 14"/>
          <p:cNvSpPr/>
          <p:nvPr/>
        </p:nvSpPr>
        <p:spPr>
          <a:xfrm flipH="1">
            <a:off x="3739154" y="5831289"/>
            <a:ext cx="806289" cy="795203"/>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3"/>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5" name="Freeform 15"/>
          <p:cNvSpPr/>
          <p:nvPr/>
        </p:nvSpPr>
        <p:spPr>
          <a:xfrm>
            <a:off x="-204498" y="5476601"/>
            <a:ext cx="1566352" cy="1716963"/>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4"/>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6" name="Freeform 16"/>
          <p:cNvSpPr/>
          <p:nvPr/>
        </p:nvSpPr>
        <p:spPr>
          <a:xfrm flipH="1">
            <a:off x="1042639" y="5476601"/>
            <a:ext cx="1836987" cy="150458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5"/>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7" name="Freeform 17"/>
          <p:cNvSpPr/>
          <p:nvPr/>
        </p:nvSpPr>
        <p:spPr>
          <a:xfrm rot="-874593">
            <a:off x="383449" y="5258077"/>
            <a:ext cx="589010" cy="1732381"/>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6"/>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8" name="Freeform 18"/>
          <p:cNvSpPr/>
          <p:nvPr/>
        </p:nvSpPr>
        <p:spPr>
          <a:xfrm>
            <a:off x="383449" y="5665843"/>
            <a:ext cx="1577683" cy="1292197"/>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5"/>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9" name="Freeform 19"/>
          <p:cNvSpPr/>
          <p:nvPr/>
        </p:nvSpPr>
        <p:spPr>
          <a:xfrm>
            <a:off x="10839060" y="5646259"/>
            <a:ext cx="1334281" cy="688823"/>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7"/>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0" name="Freeform 20"/>
          <p:cNvSpPr/>
          <p:nvPr/>
        </p:nvSpPr>
        <p:spPr>
          <a:xfrm>
            <a:off x="8614964" y="4912126"/>
            <a:ext cx="954829" cy="104663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4"/>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1" name="Freeform 21"/>
          <p:cNvSpPr/>
          <p:nvPr/>
        </p:nvSpPr>
        <p:spPr>
          <a:xfrm>
            <a:off x="8902652" y="5665843"/>
            <a:ext cx="1334281" cy="688823"/>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7"/>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2" name="Freeform 22"/>
          <p:cNvSpPr/>
          <p:nvPr/>
        </p:nvSpPr>
        <p:spPr>
          <a:xfrm>
            <a:off x="9578374" y="5889036"/>
            <a:ext cx="658559" cy="470465"/>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8"/>
            <a:stretch>
              <a:fillRect l="-220" r="-220"/>
            </a:stretch>
          </a:blipFill>
        </p:spPr>
        <p:txBody>
          <a:bodyPr/>
          <a:lstStyle/>
          <a:p>
            <a:pPr defTabSz="609630">
              <a:defRPr/>
            </a:pPr>
            <a:endParaRPr lang="vi-VN" sz="1200">
              <a:solidFill>
                <a:prstClr val="black"/>
              </a:solidFill>
              <a:latin typeface="Arial" panose="020B0604020202020204" pitchFamily="34" charset="0"/>
            </a:endParaRPr>
          </a:p>
        </p:txBody>
      </p:sp>
      <p:sp>
        <p:nvSpPr>
          <p:cNvPr id="23" name="Freeform 23"/>
          <p:cNvSpPr/>
          <p:nvPr/>
        </p:nvSpPr>
        <p:spPr>
          <a:xfrm rot="-3974879">
            <a:off x="10999593" y="5701389"/>
            <a:ext cx="739175" cy="1893299"/>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9"/>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4" name="Freeform 24"/>
          <p:cNvSpPr/>
          <p:nvPr/>
        </p:nvSpPr>
        <p:spPr>
          <a:xfrm rot="-2700000">
            <a:off x="10892391" y="5705633"/>
            <a:ext cx="1423500" cy="1560375"/>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4"/>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5" name="Freeform 25"/>
          <p:cNvSpPr/>
          <p:nvPr/>
        </p:nvSpPr>
        <p:spPr>
          <a:xfrm rot="-1511033" flipH="1">
            <a:off x="10075423" y="6414369"/>
            <a:ext cx="278380" cy="281192"/>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0"/>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6" name="Freeform 26"/>
          <p:cNvSpPr/>
          <p:nvPr/>
        </p:nvSpPr>
        <p:spPr>
          <a:xfrm rot="1082476">
            <a:off x="1315678" y="5487587"/>
            <a:ext cx="630984" cy="1853563"/>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1"/>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7" name="Freeform 27"/>
          <p:cNvSpPr/>
          <p:nvPr/>
        </p:nvSpPr>
        <p:spPr>
          <a:xfrm rot="-2369220">
            <a:off x="11784502" y="5541923"/>
            <a:ext cx="626469" cy="1531084"/>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2"/>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8" name="Freeform 28"/>
          <p:cNvSpPr/>
          <p:nvPr/>
        </p:nvSpPr>
        <p:spPr>
          <a:xfrm>
            <a:off x="2028741" y="5059805"/>
            <a:ext cx="582071" cy="457653"/>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3"/>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 name="Rectangle: Rounded Corners 1">
            <a:extLst>
              <a:ext uri="{FF2B5EF4-FFF2-40B4-BE49-F238E27FC236}">
                <a16:creationId xmlns:a16="http://schemas.microsoft.com/office/drawing/2014/main" id="{29A08D97-B1F2-8A70-66CD-CFC43F24ACF8}"/>
              </a:ext>
            </a:extLst>
          </p:cNvPr>
          <p:cNvSpPr/>
          <p:nvPr/>
        </p:nvSpPr>
        <p:spPr>
          <a:xfrm>
            <a:off x="451565" y="584201"/>
            <a:ext cx="11425103" cy="5689599"/>
          </a:xfrm>
          <a:prstGeom prst="roundRect">
            <a:avLst>
              <a:gd name="adj" fmla="val 1081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3" name="Freeform 12"/>
          <p:cNvSpPr/>
          <p:nvPr/>
        </p:nvSpPr>
        <p:spPr>
          <a:xfrm>
            <a:off x="158838" y="-178478"/>
            <a:ext cx="1501801" cy="1432343"/>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14"/>
            <a:stretch>
              <a:fillRect/>
            </a:stretch>
          </a:blipFill>
        </p:spPr>
        <p:txBody>
          <a:bodyPr/>
          <a:lstStyle/>
          <a:p>
            <a:pPr defTabSz="609630">
              <a:defRPr/>
            </a:pPr>
            <a:endParaRPr lang="vi-VN" sz="1200">
              <a:solidFill>
                <a:prstClr val="black"/>
              </a:solidFill>
              <a:latin typeface="Arial" panose="020B0604020202020204" pitchFamily="34" charset="0"/>
            </a:endParaRPr>
          </a:p>
        </p:txBody>
      </p:sp>
      <p:grpSp>
        <p:nvGrpSpPr>
          <p:cNvPr id="1027" name="Group 1026">
            <a:extLst>
              <a:ext uri="{FF2B5EF4-FFF2-40B4-BE49-F238E27FC236}">
                <a16:creationId xmlns:a16="http://schemas.microsoft.com/office/drawing/2014/main" id="{52DA1337-1096-F1FB-DA2C-E03FD89D5638}"/>
              </a:ext>
            </a:extLst>
          </p:cNvPr>
          <p:cNvGrpSpPr/>
          <p:nvPr/>
        </p:nvGrpSpPr>
        <p:grpSpPr>
          <a:xfrm>
            <a:off x="5176242" y="1993971"/>
            <a:ext cx="6502400" cy="3325294"/>
            <a:chOff x="1025918" y="1755759"/>
            <a:chExt cx="15650216" cy="6247081"/>
          </a:xfrm>
        </p:grpSpPr>
        <p:grpSp>
          <p:nvGrpSpPr>
            <p:cNvPr id="1028" name="Group 4">
              <a:extLst>
                <a:ext uri="{FF2B5EF4-FFF2-40B4-BE49-F238E27FC236}">
                  <a16:creationId xmlns:a16="http://schemas.microsoft.com/office/drawing/2014/main" id="{4633D560-D32C-CF9B-668E-1BDA820B327D}"/>
                </a:ext>
              </a:extLst>
            </p:cNvPr>
            <p:cNvGrpSpPr/>
            <p:nvPr/>
          </p:nvGrpSpPr>
          <p:grpSpPr>
            <a:xfrm>
              <a:off x="2097549" y="2255357"/>
              <a:ext cx="14239013" cy="5747483"/>
              <a:chOff x="0" y="0"/>
              <a:chExt cx="3027853" cy="1513740"/>
            </a:xfrm>
          </p:grpSpPr>
          <p:sp>
            <p:nvSpPr>
              <p:cNvPr id="1033" name="Freeform 5">
                <a:extLst>
                  <a:ext uri="{FF2B5EF4-FFF2-40B4-BE49-F238E27FC236}">
                    <a16:creationId xmlns:a16="http://schemas.microsoft.com/office/drawing/2014/main" id="{2208C9A8-AC0E-2EBE-7A74-321422E89E04}"/>
                  </a:ext>
                </a:extLst>
              </p:cNvPr>
              <p:cNvSpPr/>
              <p:nvPr/>
            </p:nvSpPr>
            <p:spPr>
              <a:xfrm>
                <a:off x="0" y="0"/>
                <a:ext cx="3027853" cy="1513740"/>
              </a:xfrm>
              <a:custGeom>
                <a:avLst/>
                <a:gdLst/>
                <a:ahLst/>
                <a:cxnLst/>
                <a:rect l="l" t="t" r="r" b="b"/>
                <a:pathLst>
                  <a:path w="3027853" h="1513740">
                    <a:moveTo>
                      <a:pt x="34345" y="0"/>
                    </a:moveTo>
                    <a:lnTo>
                      <a:pt x="2993508" y="0"/>
                    </a:lnTo>
                    <a:cubicBezTo>
                      <a:pt x="3002617" y="0"/>
                      <a:pt x="3011352" y="3618"/>
                      <a:pt x="3017793" y="10059"/>
                    </a:cubicBezTo>
                    <a:cubicBezTo>
                      <a:pt x="3024234" y="16500"/>
                      <a:pt x="3027853" y="25236"/>
                      <a:pt x="3027853" y="34345"/>
                    </a:cubicBezTo>
                    <a:lnTo>
                      <a:pt x="3027853" y="1479396"/>
                    </a:lnTo>
                    <a:cubicBezTo>
                      <a:pt x="3027853" y="1488504"/>
                      <a:pt x="3024234" y="1497240"/>
                      <a:pt x="3017793" y="1503681"/>
                    </a:cubicBezTo>
                    <a:cubicBezTo>
                      <a:pt x="3011352" y="1510122"/>
                      <a:pt x="3002617" y="1513740"/>
                      <a:pt x="2993508" y="1513740"/>
                    </a:cubicBezTo>
                    <a:lnTo>
                      <a:pt x="34345" y="1513740"/>
                    </a:lnTo>
                    <a:cubicBezTo>
                      <a:pt x="25236" y="1513740"/>
                      <a:pt x="16500" y="1510122"/>
                      <a:pt x="10059" y="1503681"/>
                    </a:cubicBezTo>
                    <a:cubicBezTo>
                      <a:pt x="3618" y="1497240"/>
                      <a:pt x="0" y="1488504"/>
                      <a:pt x="0" y="1479396"/>
                    </a:cubicBezTo>
                    <a:lnTo>
                      <a:pt x="0" y="34345"/>
                    </a:lnTo>
                    <a:cubicBezTo>
                      <a:pt x="0" y="25236"/>
                      <a:pt x="3618" y="16500"/>
                      <a:pt x="10059" y="10059"/>
                    </a:cubicBezTo>
                    <a:cubicBezTo>
                      <a:pt x="16500" y="3618"/>
                      <a:pt x="25236" y="0"/>
                      <a:pt x="34345" y="0"/>
                    </a:cubicBezTo>
                    <a:close/>
                  </a:path>
                </a:pathLst>
              </a:custGeom>
              <a:solidFill>
                <a:srgbClr val="FFDC96"/>
              </a:solidFill>
            </p:spPr>
            <p:txBody>
              <a:bodyPr/>
              <a:lstStyle/>
              <a:p>
                <a:pPr defTabSz="609630">
                  <a:defRPr/>
                </a:pPr>
                <a:endParaRPr lang="vi-VN" sz="1200">
                  <a:solidFill>
                    <a:prstClr val="black"/>
                  </a:solidFill>
                  <a:latin typeface="Arial" panose="020B0604020202020204" pitchFamily="34" charset="0"/>
                </a:endParaRPr>
              </a:p>
            </p:txBody>
          </p:sp>
          <p:sp>
            <p:nvSpPr>
              <p:cNvPr id="1034" name="TextBox 6">
                <a:extLst>
                  <a:ext uri="{FF2B5EF4-FFF2-40B4-BE49-F238E27FC236}">
                    <a16:creationId xmlns:a16="http://schemas.microsoft.com/office/drawing/2014/main" id="{C29660D2-7222-874A-4735-42B45679F38D}"/>
                  </a:ext>
                </a:extLst>
              </p:cNvPr>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defRPr/>
                </a:pPr>
                <a:endParaRPr sz="1200">
                  <a:solidFill>
                    <a:prstClr val="black"/>
                  </a:solidFill>
                  <a:latin typeface="Calibri"/>
                </a:endParaRPr>
              </a:p>
            </p:txBody>
          </p:sp>
        </p:grpSp>
        <p:grpSp>
          <p:nvGrpSpPr>
            <p:cNvPr id="1029" name="Group 7">
              <a:extLst>
                <a:ext uri="{FF2B5EF4-FFF2-40B4-BE49-F238E27FC236}">
                  <a16:creationId xmlns:a16="http://schemas.microsoft.com/office/drawing/2014/main" id="{463B481A-1D06-6A94-52C5-6DBD8CF3BC9D}"/>
                </a:ext>
              </a:extLst>
            </p:cNvPr>
            <p:cNvGrpSpPr/>
            <p:nvPr/>
          </p:nvGrpSpPr>
          <p:grpSpPr>
            <a:xfrm>
              <a:off x="2267323" y="2102957"/>
              <a:ext cx="14408811" cy="5744912"/>
              <a:chOff x="0" y="0"/>
              <a:chExt cx="3063959" cy="1513063"/>
            </a:xfrm>
          </p:grpSpPr>
          <p:sp>
            <p:nvSpPr>
              <p:cNvPr id="1031" name="Freeform 8">
                <a:extLst>
                  <a:ext uri="{FF2B5EF4-FFF2-40B4-BE49-F238E27FC236}">
                    <a16:creationId xmlns:a16="http://schemas.microsoft.com/office/drawing/2014/main" id="{50ED6F68-77B9-00DE-D901-BA63E1924B98}"/>
                  </a:ext>
                </a:extLst>
              </p:cNvPr>
              <p:cNvSpPr/>
              <p:nvPr/>
            </p:nvSpPr>
            <p:spPr>
              <a:xfrm>
                <a:off x="0" y="0"/>
                <a:ext cx="3063959" cy="1513063"/>
              </a:xfrm>
              <a:custGeom>
                <a:avLst/>
                <a:gdLst/>
                <a:ahLst/>
                <a:cxnLst/>
                <a:rect l="l" t="t" r="r" b="b"/>
                <a:pathLst>
                  <a:path w="3063959" h="1513063">
                    <a:moveTo>
                      <a:pt x="33940" y="0"/>
                    </a:moveTo>
                    <a:lnTo>
                      <a:pt x="3030020" y="0"/>
                    </a:lnTo>
                    <a:cubicBezTo>
                      <a:pt x="3048764" y="0"/>
                      <a:pt x="3063959" y="15195"/>
                      <a:pt x="3063959" y="33940"/>
                    </a:cubicBezTo>
                    <a:lnTo>
                      <a:pt x="3063959" y="1479124"/>
                    </a:lnTo>
                    <a:cubicBezTo>
                      <a:pt x="3063959" y="1497868"/>
                      <a:pt x="3048764" y="1513063"/>
                      <a:pt x="3030020" y="1513063"/>
                    </a:cubicBezTo>
                    <a:lnTo>
                      <a:pt x="33940" y="1513063"/>
                    </a:lnTo>
                    <a:cubicBezTo>
                      <a:pt x="15195" y="1513063"/>
                      <a:pt x="0" y="1497868"/>
                      <a:pt x="0" y="1479124"/>
                    </a:cubicBezTo>
                    <a:lnTo>
                      <a:pt x="0" y="33940"/>
                    </a:lnTo>
                    <a:cubicBezTo>
                      <a:pt x="0" y="15195"/>
                      <a:pt x="15195" y="0"/>
                      <a:pt x="33940" y="0"/>
                    </a:cubicBezTo>
                    <a:close/>
                  </a:path>
                </a:pathLst>
              </a:custGeom>
              <a:solidFill>
                <a:srgbClr val="FEEDAA"/>
              </a:solidFill>
              <a:ln>
                <a:noFill/>
              </a:ln>
            </p:spPr>
            <p:txBody>
              <a:bodyPr/>
              <a:lstStyle/>
              <a:p>
                <a:pPr defTabSz="609630">
                  <a:defRPr/>
                </a:pPr>
                <a:endParaRPr lang="vi-VN" sz="1200">
                  <a:solidFill>
                    <a:prstClr val="black"/>
                  </a:solidFill>
                  <a:latin typeface="Arial" panose="020B0604020202020204" pitchFamily="34" charset="0"/>
                </a:endParaRPr>
              </a:p>
            </p:txBody>
          </p:sp>
          <p:sp>
            <p:nvSpPr>
              <p:cNvPr id="1032" name="TextBox 9">
                <a:extLst>
                  <a:ext uri="{FF2B5EF4-FFF2-40B4-BE49-F238E27FC236}">
                    <a16:creationId xmlns:a16="http://schemas.microsoft.com/office/drawing/2014/main" id="{1A03108F-3CF6-9F86-4AC5-A49521A93375}"/>
                  </a:ext>
                </a:extLst>
              </p:cNvPr>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defRPr/>
                </a:pPr>
                <a:endParaRPr sz="1200">
                  <a:solidFill>
                    <a:prstClr val="black"/>
                  </a:solidFill>
                  <a:latin typeface="Calibri"/>
                </a:endParaRPr>
              </a:p>
            </p:txBody>
          </p:sp>
        </p:grpSp>
        <p:sp>
          <p:nvSpPr>
            <p:cNvPr id="1030" name="Freeform 18">
              <a:extLst>
                <a:ext uri="{FF2B5EF4-FFF2-40B4-BE49-F238E27FC236}">
                  <a16:creationId xmlns:a16="http://schemas.microsoft.com/office/drawing/2014/main" id="{F7C6BEC0-6011-1D99-A867-14DF01784ABE}"/>
                </a:ext>
              </a:extLst>
            </p:cNvPr>
            <p:cNvSpPr/>
            <p:nvPr/>
          </p:nvSpPr>
          <p:spPr>
            <a:xfrm rot="9807132">
              <a:off x="1025918" y="1755759"/>
              <a:ext cx="3606824" cy="1023027"/>
            </a:xfrm>
            <a:custGeom>
              <a:avLst/>
              <a:gdLst/>
              <a:ahLst/>
              <a:cxnLst/>
              <a:rect l="l" t="t" r="r" b="b"/>
              <a:pathLst>
                <a:path w="3606824" h="1023027">
                  <a:moveTo>
                    <a:pt x="0" y="0"/>
                  </a:moveTo>
                  <a:lnTo>
                    <a:pt x="3606825" y="0"/>
                  </a:lnTo>
                  <a:lnTo>
                    <a:pt x="3606825" y="1023026"/>
                  </a:lnTo>
                  <a:lnTo>
                    <a:pt x="0" y="102302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grpSp>
      <p:sp>
        <p:nvSpPr>
          <p:cNvPr id="1035" name="Rectangle 1034">
            <a:extLst>
              <a:ext uri="{FF2B5EF4-FFF2-40B4-BE49-F238E27FC236}">
                <a16:creationId xmlns:a16="http://schemas.microsoft.com/office/drawing/2014/main" id="{540A4536-1523-779A-A807-E759EBDAC800}"/>
              </a:ext>
            </a:extLst>
          </p:cNvPr>
          <p:cNvSpPr/>
          <p:nvPr/>
        </p:nvSpPr>
        <p:spPr>
          <a:xfrm>
            <a:off x="5715127" y="2238531"/>
            <a:ext cx="5816473" cy="3170099"/>
          </a:xfrm>
          <a:prstGeom prst="rect">
            <a:avLst/>
          </a:prstGeom>
        </p:spPr>
        <p:txBody>
          <a:bodyPr wrap="square">
            <a:spAutoFit/>
          </a:bodyPr>
          <a:lstStyle/>
          <a:p>
            <a:pPr lvl="0" algn="ctr"/>
            <a:r>
              <a:rPr lang="en-US" sz="4000" b="1" dirty="0">
                <a:solidFill>
                  <a:srgbClr val="00B050"/>
                </a:solidFill>
                <a:latin typeface="Cambria" panose="02040503050406030204" pitchFamily="18" charset="0"/>
                <a:ea typeface="Cambria" panose="02040503050406030204" pitchFamily="18" charset="0"/>
                <a:cs typeface="LNTH-LuoLuoNotangYuanTi 1" pitchFamily="2" charset="-128"/>
              </a:rPr>
              <a:t>T</a:t>
            </a:r>
            <a:r>
              <a:rPr lang="vi-VN" sz="4000" b="1" dirty="0">
                <a:solidFill>
                  <a:srgbClr val="00B050"/>
                </a:solidFill>
                <a:latin typeface="Cambria" panose="02040503050406030204" pitchFamily="18" charset="0"/>
                <a:ea typeface="Cambria" panose="02040503050406030204" pitchFamily="18" charset="0"/>
                <a:cs typeface="LNTH-LuoLuoNotangYuanTi 1" pitchFamily="2" charset="-128"/>
              </a:rPr>
              <a:t>ầng ozone  ngăn cản tia cực tím rơi xuống Trái Đất làm hại con người và các sinh vật khác. </a:t>
            </a:r>
          </a:p>
        </p:txBody>
      </p:sp>
      <p:pic>
        <p:nvPicPr>
          <p:cNvPr id="6" name="Picture 5">
            <a:extLst>
              <a:ext uri="{FF2B5EF4-FFF2-40B4-BE49-F238E27FC236}">
                <a16:creationId xmlns:a16="http://schemas.microsoft.com/office/drawing/2014/main" id="{7C8C5BC5-0B11-BEA7-8A23-F7C5E43D01B0}"/>
              </a:ext>
            </a:extLst>
          </p:cNvPr>
          <p:cNvPicPr>
            <a:picLocks noChangeAspect="1"/>
          </p:cNvPicPr>
          <p:nvPr/>
        </p:nvPicPr>
        <p:blipFill>
          <a:blip r:embed="rId17"/>
          <a:stretch>
            <a:fillRect/>
          </a:stretch>
        </p:blipFill>
        <p:spPr>
          <a:xfrm>
            <a:off x="711200" y="1905000"/>
            <a:ext cx="4188408" cy="3048000"/>
          </a:xfrm>
          <a:prstGeom prst="rect">
            <a:avLst/>
          </a:prstGeom>
        </p:spPr>
      </p:pic>
    </p:spTree>
    <p:extLst>
      <p:ext uri="{BB962C8B-B14F-4D97-AF65-F5344CB8AC3E}">
        <p14:creationId xmlns:p14="http://schemas.microsoft.com/office/powerpoint/2010/main" val="34614060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arn(inVertical)">
                                      <p:cBhvr>
                                        <p:cTn id="7" dur="500"/>
                                        <p:tgtEl>
                                          <p:spTgt spid="10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35"/>
                                        </p:tgtEl>
                                        <p:attrNameLst>
                                          <p:attrName>style.visibility</p:attrName>
                                        </p:attrNameLst>
                                      </p:cBhvr>
                                      <p:to>
                                        <p:strVal val="visible"/>
                                      </p:to>
                                    </p:set>
                                    <p:animEffect transition="in" filter="barn(inVertical)">
                                      <p:cBhvr>
                                        <p:cTn id="10" dur="500"/>
                                        <p:tgtEl>
                                          <p:spTgt spid="1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endParaRPr lang="vi-VN" sz="1200"/>
          </a:p>
        </p:txBody>
      </p:sp>
      <p:sp>
        <p:nvSpPr>
          <p:cNvPr id="4" name="Freeform 4"/>
          <p:cNvSpPr/>
          <p:nvPr/>
        </p:nvSpPr>
        <p:spPr>
          <a:xfrm rot="480260">
            <a:off x="-1663894" y="5124112"/>
            <a:ext cx="16263355" cy="6302050"/>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3"/>
            <a:stretch>
              <a:fillRect/>
            </a:stretch>
          </a:blipFill>
        </p:spPr>
        <p:txBody>
          <a:bodyPr/>
          <a:lstStyle/>
          <a:p>
            <a:endParaRPr lang="vi-VN" sz="1200"/>
          </a:p>
        </p:txBody>
      </p:sp>
      <p:sp>
        <p:nvSpPr>
          <p:cNvPr id="11" name="Freeform 11"/>
          <p:cNvSpPr/>
          <p:nvPr/>
        </p:nvSpPr>
        <p:spPr>
          <a:xfrm>
            <a:off x="1" y="2770411"/>
            <a:ext cx="2593783" cy="3877628"/>
          </a:xfrm>
          <a:custGeom>
            <a:avLst/>
            <a:gdLst/>
            <a:ahLst/>
            <a:cxnLst/>
            <a:rect l="l" t="t" r="r" b="b"/>
            <a:pathLst>
              <a:path w="3890675" h="5816442">
                <a:moveTo>
                  <a:pt x="0" y="0"/>
                </a:moveTo>
                <a:lnTo>
                  <a:pt x="3890675" y="0"/>
                </a:lnTo>
                <a:lnTo>
                  <a:pt x="3890675" y="5816442"/>
                </a:lnTo>
                <a:lnTo>
                  <a:pt x="0" y="5816442"/>
                </a:lnTo>
                <a:lnTo>
                  <a:pt x="0" y="0"/>
                </a:lnTo>
                <a:close/>
              </a:path>
            </a:pathLst>
          </a:custGeom>
          <a:blipFill>
            <a:blip r:embed="rId4"/>
            <a:stretch>
              <a:fillRect b="-8839"/>
            </a:stretch>
          </a:blipFill>
        </p:spPr>
        <p:txBody>
          <a:bodyPr/>
          <a:lstStyle/>
          <a:p>
            <a:endParaRPr lang="vi-VN" sz="1200"/>
          </a:p>
        </p:txBody>
      </p:sp>
      <p:sp>
        <p:nvSpPr>
          <p:cNvPr id="12" name="Freeform 12"/>
          <p:cNvSpPr/>
          <p:nvPr/>
        </p:nvSpPr>
        <p:spPr>
          <a:xfrm>
            <a:off x="578678" y="409349"/>
            <a:ext cx="1501801" cy="1432343"/>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5"/>
            <a:stretch>
              <a:fillRect/>
            </a:stretch>
          </a:blipFill>
        </p:spPr>
        <p:txBody>
          <a:bodyPr/>
          <a:lstStyle/>
          <a:p>
            <a:endParaRPr lang="vi-VN" sz="1200"/>
          </a:p>
        </p:txBody>
      </p:sp>
      <p:sp>
        <p:nvSpPr>
          <p:cNvPr id="13" name="Freeform 13"/>
          <p:cNvSpPr/>
          <p:nvPr/>
        </p:nvSpPr>
        <p:spPr>
          <a:xfrm>
            <a:off x="6922743" y="5371634"/>
            <a:ext cx="629703" cy="752633"/>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6"/>
            <a:stretch>
              <a:fillRect/>
            </a:stretch>
          </a:blipFill>
        </p:spPr>
        <p:txBody>
          <a:bodyPr/>
          <a:lstStyle/>
          <a:p>
            <a:endParaRPr lang="vi-VN" sz="1200"/>
          </a:p>
        </p:txBody>
      </p:sp>
      <p:sp>
        <p:nvSpPr>
          <p:cNvPr id="14" name="Freeform 14"/>
          <p:cNvSpPr/>
          <p:nvPr/>
        </p:nvSpPr>
        <p:spPr>
          <a:xfrm flipH="1">
            <a:off x="3739154" y="5831289"/>
            <a:ext cx="806289" cy="795203"/>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7"/>
            <a:stretch>
              <a:fillRect/>
            </a:stretch>
          </a:blipFill>
        </p:spPr>
        <p:txBody>
          <a:bodyPr/>
          <a:lstStyle/>
          <a:p>
            <a:endParaRPr lang="vi-VN" sz="1200"/>
          </a:p>
        </p:txBody>
      </p:sp>
      <p:sp>
        <p:nvSpPr>
          <p:cNvPr id="15" name="Freeform 15"/>
          <p:cNvSpPr/>
          <p:nvPr/>
        </p:nvSpPr>
        <p:spPr>
          <a:xfrm>
            <a:off x="-204498" y="5476601"/>
            <a:ext cx="1566352" cy="1716963"/>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8"/>
            <a:stretch>
              <a:fillRect/>
            </a:stretch>
          </a:blipFill>
        </p:spPr>
        <p:txBody>
          <a:bodyPr/>
          <a:lstStyle/>
          <a:p>
            <a:endParaRPr lang="vi-VN" sz="1200"/>
          </a:p>
        </p:txBody>
      </p:sp>
      <p:sp>
        <p:nvSpPr>
          <p:cNvPr id="16" name="Freeform 16"/>
          <p:cNvSpPr/>
          <p:nvPr/>
        </p:nvSpPr>
        <p:spPr>
          <a:xfrm flipH="1">
            <a:off x="1042639" y="5476601"/>
            <a:ext cx="1836987" cy="150458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9"/>
            <a:stretch>
              <a:fillRect/>
            </a:stretch>
          </a:blipFill>
        </p:spPr>
        <p:txBody>
          <a:bodyPr/>
          <a:lstStyle/>
          <a:p>
            <a:endParaRPr lang="vi-VN" sz="1200"/>
          </a:p>
        </p:txBody>
      </p:sp>
      <p:sp>
        <p:nvSpPr>
          <p:cNvPr id="17" name="Freeform 17"/>
          <p:cNvSpPr/>
          <p:nvPr/>
        </p:nvSpPr>
        <p:spPr>
          <a:xfrm rot="-874593">
            <a:off x="383449" y="5258077"/>
            <a:ext cx="589010" cy="1732381"/>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10"/>
            <a:stretch>
              <a:fillRect/>
            </a:stretch>
          </a:blipFill>
        </p:spPr>
        <p:txBody>
          <a:bodyPr/>
          <a:lstStyle/>
          <a:p>
            <a:endParaRPr lang="vi-VN" sz="1200"/>
          </a:p>
        </p:txBody>
      </p:sp>
      <p:sp>
        <p:nvSpPr>
          <p:cNvPr id="18" name="Freeform 18"/>
          <p:cNvSpPr/>
          <p:nvPr/>
        </p:nvSpPr>
        <p:spPr>
          <a:xfrm>
            <a:off x="383449" y="5665843"/>
            <a:ext cx="1577683" cy="1292197"/>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9"/>
            <a:stretch>
              <a:fillRect/>
            </a:stretch>
          </a:blipFill>
        </p:spPr>
        <p:txBody>
          <a:bodyPr/>
          <a:lstStyle/>
          <a:p>
            <a:endParaRPr lang="vi-VN" sz="1200"/>
          </a:p>
        </p:txBody>
      </p:sp>
      <p:sp>
        <p:nvSpPr>
          <p:cNvPr id="19" name="Freeform 19"/>
          <p:cNvSpPr/>
          <p:nvPr/>
        </p:nvSpPr>
        <p:spPr>
          <a:xfrm>
            <a:off x="10839060" y="5646259"/>
            <a:ext cx="1334281" cy="688823"/>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11"/>
            <a:stretch>
              <a:fillRect/>
            </a:stretch>
          </a:blipFill>
        </p:spPr>
        <p:txBody>
          <a:bodyPr/>
          <a:lstStyle/>
          <a:p>
            <a:endParaRPr lang="vi-VN" sz="1200"/>
          </a:p>
        </p:txBody>
      </p:sp>
      <p:sp>
        <p:nvSpPr>
          <p:cNvPr id="22" name="Freeform 22"/>
          <p:cNvSpPr/>
          <p:nvPr/>
        </p:nvSpPr>
        <p:spPr>
          <a:xfrm>
            <a:off x="9578374" y="5889036"/>
            <a:ext cx="658559" cy="470465"/>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12"/>
            <a:stretch>
              <a:fillRect l="-220" r="-220"/>
            </a:stretch>
          </a:blipFill>
        </p:spPr>
        <p:txBody>
          <a:bodyPr/>
          <a:lstStyle/>
          <a:p>
            <a:endParaRPr lang="vi-VN" sz="1200"/>
          </a:p>
        </p:txBody>
      </p:sp>
      <p:sp>
        <p:nvSpPr>
          <p:cNvPr id="23" name="Freeform 23"/>
          <p:cNvSpPr/>
          <p:nvPr/>
        </p:nvSpPr>
        <p:spPr>
          <a:xfrm rot="-3974879">
            <a:off x="10999593" y="5701389"/>
            <a:ext cx="739175" cy="1893299"/>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3"/>
            <a:stretch>
              <a:fillRect/>
            </a:stretch>
          </a:blipFill>
        </p:spPr>
        <p:txBody>
          <a:bodyPr/>
          <a:lstStyle/>
          <a:p>
            <a:endParaRPr lang="vi-VN" sz="1200"/>
          </a:p>
        </p:txBody>
      </p:sp>
      <p:sp>
        <p:nvSpPr>
          <p:cNvPr id="24" name="Freeform 24"/>
          <p:cNvSpPr/>
          <p:nvPr/>
        </p:nvSpPr>
        <p:spPr>
          <a:xfrm rot="-2700000">
            <a:off x="10892391" y="5705633"/>
            <a:ext cx="1423500" cy="1560375"/>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8"/>
            <a:stretch>
              <a:fillRect/>
            </a:stretch>
          </a:blipFill>
        </p:spPr>
        <p:txBody>
          <a:bodyPr/>
          <a:lstStyle/>
          <a:p>
            <a:endParaRPr lang="vi-VN" sz="1200"/>
          </a:p>
        </p:txBody>
      </p:sp>
      <p:sp>
        <p:nvSpPr>
          <p:cNvPr id="25" name="Freeform 25"/>
          <p:cNvSpPr/>
          <p:nvPr/>
        </p:nvSpPr>
        <p:spPr>
          <a:xfrm rot="-1511033" flipH="1">
            <a:off x="10075423" y="6414369"/>
            <a:ext cx="278380" cy="281192"/>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4"/>
            <a:stretch>
              <a:fillRect/>
            </a:stretch>
          </a:blipFill>
        </p:spPr>
        <p:txBody>
          <a:bodyPr/>
          <a:lstStyle/>
          <a:p>
            <a:endParaRPr lang="vi-VN" sz="1200"/>
          </a:p>
        </p:txBody>
      </p:sp>
      <p:sp>
        <p:nvSpPr>
          <p:cNvPr id="26" name="Freeform 26"/>
          <p:cNvSpPr/>
          <p:nvPr/>
        </p:nvSpPr>
        <p:spPr>
          <a:xfrm rot="1082476">
            <a:off x="1315678" y="5487587"/>
            <a:ext cx="630984" cy="1853563"/>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5"/>
            <a:stretch>
              <a:fillRect/>
            </a:stretch>
          </a:blipFill>
        </p:spPr>
        <p:txBody>
          <a:bodyPr/>
          <a:lstStyle/>
          <a:p>
            <a:endParaRPr lang="vi-VN" sz="1200"/>
          </a:p>
        </p:txBody>
      </p:sp>
      <p:sp>
        <p:nvSpPr>
          <p:cNvPr id="27" name="Freeform 27"/>
          <p:cNvSpPr/>
          <p:nvPr/>
        </p:nvSpPr>
        <p:spPr>
          <a:xfrm rot="-2369220">
            <a:off x="11784502" y="5541923"/>
            <a:ext cx="626469" cy="1531084"/>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6"/>
            <a:stretch>
              <a:fillRect/>
            </a:stretch>
          </a:blipFill>
        </p:spPr>
        <p:txBody>
          <a:bodyPr/>
          <a:lstStyle/>
          <a:p>
            <a:endParaRPr lang="vi-VN" sz="1200"/>
          </a:p>
        </p:txBody>
      </p:sp>
      <p:sp>
        <p:nvSpPr>
          <p:cNvPr id="28" name="Freeform 28"/>
          <p:cNvSpPr/>
          <p:nvPr/>
        </p:nvSpPr>
        <p:spPr>
          <a:xfrm>
            <a:off x="2028741" y="5059805"/>
            <a:ext cx="582071" cy="457653"/>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7"/>
            <a:stretch>
              <a:fillRect/>
            </a:stretch>
          </a:blipFill>
        </p:spPr>
        <p:txBody>
          <a:bodyPr/>
          <a:lstStyle/>
          <a:p>
            <a:endParaRPr lang="vi-VN" sz="1200"/>
          </a:p>
        </p:txBody>
      </p:sp>
      <p:sp>
        <p:nvSpPr>
          <p:cNvPr id="29" name="Freeform 29"/>
          <p:cNvSpPr/>
          <p:nvPr/>
        </p:nvSpPr>
        <p:spPr>
          <a:xfrm>
            <a:off x="136408" y="1638088"/>
            <a:ext cx="696352" cy="499633"/>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8"/>
            <a:stretch>
              <a:fillRect/>
            </a:stretch>
          </a:blipFill>
        </p:spPr>
        <p:txBody>
          <a:bodyPr/>
          <a:lstStyle/>
          <a:p>
            <a:endParaRPr lang="vi-VN" sz="1200"/>
          </a:p>
        </p:txBody>
      </p:sp>
      <p:sp>
        <p:nvSpPr>
          <p:cNvPr id="32" name="Freeform 32"/>
          <p:cNvSpPr/>
          <p:nvPr/>
        </p:nvSpPr>
        <p:spPr>
          <a:xfrm>
            <a:off x="11165379" y="1841692"/>
            <a:ext cx="407605" cy="30944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19"/>
            <a:stretch>
              <a:fillRect/>
            </a:stretch>
          </a:blipFill>
        </p:spPr>
        <p:txBody>
          <a:bodyPr/>
          <a:lstStyle/>
          <a:p>
            <a:endParaRPr lang="vi-VN" sz="1200"/>
          </a:p>
        </p:txBody>
      </p:sp>
      <p:grpSp>
        <p:nvGrpSpPr>
          <p:cNvPr id="30" name="Group 29"/>
          <p:cNvGrpSpPr/>
          <p:nvPr/>
        </p:nvGrpSpPr>
        <p:grpSpPr>
          <a:xfrm>
            <a:off x="3290922" y="163241"/>
            <a:ext cx="7893345" cy="2656159"/>
            <a:chOff x="3327265" y="128487"/>
            <a:chExt cx="11840018" cy="7064841"/>
          </a:xfrm>
        </p:grpSpPr>
        <p:grpSp>
          <p:nvGrpSpPr>
            <p:cNvPr id="5" name="Group 5"/>
            <p:cNvGrpSpPr/>
            <p:nvPr/>
          </p:nvGrpSpPr>
          <p:grpSpPr>
            <a:xfrm>
              <a:off x="3479665" y="280887"/>
              <a:ext cx="11687618" cy="6912441"/>
              <a:chOff x="0" y="-38100"/>
              <a:chExt cx="3078220" cy="1820561"/>
            </a:xfrm>
          </p:grpSpPr>
          <p:sp>
            <p:nvSpPr>
              <p:cNvPr id="6" name="Freeform 6"/>
              <p:cNvSpPr/>
              <p:nvPr/>
            </p:nvSpPr>
            <p:spPr>
              <a:xfrm>
                <a:off x="14261" y="144537"/>
                <a:ext cx="3063959" cy="1637924"/>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AE6DB"/>
              </a:solidFill>
            </p:spPr>
            <p:txBody>
              <a:bodyPr/>
              <a:lstStyle/>
              <a:p>
                <a:endParaRPr lang="vi-VN" sz="1200"/>
              </a:p>
            </p:txBody>
          </p:sp>
          <p:sp>
            <p:nvSpPr>
              <p:cNvPr id="7" name="TextBox 7"/>
              <p:cNvSpPr txBox="1"/>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8" name="Group 8"/>
            <p:cNvGrpSpPr/>
            <p:nvPr/>
          </p:nvGrpSpPr>
          <p:grpSpPr>
            <a:xfrm>
              <a:off x="3327265" y="128487"/>
              <a:ext cx="11633471" cy="6794605"/>
              <a:chOff x="0" y="-38100"/>
              <a:chExt cx="3063959" cy="1789526"/>
            </a:xfrm>
          </p:grpSpPr>
          <p:sp>
            <p:nvSpPr>
              <p:cNvPr id="9" name="Freeform 9"/>
              <p:cNvSpPr/>
              <p:nvPr/>
            </p:nvSpPr>
            <p:spPr>
              <a:xfrm>
                <a:off x="0" y="120039"/>
                <a:ext cx="3063959" cy="1631387"/>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DFCF4"/>
              </a:solidFill>
              <a:ln w="66675">
                <a:solidFill>
                  <a:srgbClr val="FAE6DB"/>
                </a:solidFill>
              </a:ln>
            </p:spPr>
            <p:txBody>
              <a:bodyPr/>
              <a:lstStyle/>
              <a:p>
                <a:endParaRPr lang="vi-VN" sz="1200"/>
              </a:p>
            </p:txBody>
          </p:sp>
          <p:sp>
            <p:nvSpPr>
              <p:cNvPr id="10" name="TextBox 10"/>
              <p:cNvSpPr txBox="1"/>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1200"/>
              </a:p>
            </p:txBody>
          </p:sp>
        </p:grpSp>
        <p:sp>
          <p:nvSpPr>
            <p:cNvPr id="33" name="Title 1">
              <a:extLst>
                <a:ext uri="{FF2B5EF4-FFF2-40B4-BE49-F238E27FC236}">
                  <a16:creationId xmlns:a16="http://schemas.microsoft.com/office/drawing/2014/main" id="{3DDD8E4E-95EB-65B8-A637-4C3C516A780D}"/>
                </a:ext>
              </a:extLst>
            </p:cNvPr>
            <p:cNvSpPr txBox="1">
              <a:spLocks/>
            </p:cNvSpPr>
            <p:nvPr/>
          </p:nvSpPr>
          <p:spPr>
            <a:xfrm>
              <a:off x="3572483" y="977918"/>
              <a:ext cx="11295046" cy="238759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4800" b="1" dirty="0">
                  <a:solidFill>
                    <a:srgbClr val="C00000"/>
                  </a:solidFill>
                  <a:latin typeface="Cambria" panose="02040503050406030204" pitchFamily="18" charset="0"/>
                  <a:ea typeface="Cambria" panose="02040503050406030204" pitchFamily="18" charset="0"/>
                  <a:cs typeface="LNTH-LuoLuoNotangYuanTi 1" pitchFamily="2" charset="-128"/>
                </a:rPr>
                <a:t>Vì sao rừng cây có thể giữ được nước mưa, giảm xói mòn đất? </a:t>
              </a:r>
            </a:p>
          </p:txBody>
        </p:sp>
      </p:grpSp>
      <p:sp>
        <p:nvSpPr>
          <p:cNvPr id="31" name="Freeform 6">
            <a:extLst>
              <a:ext uri="{FF2B5EF4-FFF2-40B4-BE49-F238E27FC236}">
                <a16:creationId xmlns:a16="http://schemas.microsoft.com/office/drawing/2014/main" id="{81B11650-E2EA-9745-25BD-9EC31581A215}"/>
              </a:ext>
            </a:extLst>
          </p:cNvPr>
          <p:cNvSpPr/>
          <p:nvPr/>
        </p:nvSpPr>
        <p:spPr>
          <a:xfrm>
            <a:off x="-21660" y="1879551"/>
            <a:ext cx="4601718" cy="5486400"/>
          </a:xfrm>
          <a:custGeom>
            <a:avLst/>
            <a:gdLst/>
            <a:ahLst/>
            <a:cxnLst/>
            <a:rect l="l" t="t" r="r" b="b"/>
            <a:pathLst>
              <a:path w="6902577" h="8229600">
                <a:moveTo>
                  <a:pt x="0" y="0"/>
                </a:moveTo>
                <a:lnTo>
                  <a:pt x="6902577" y="0"/>
                </a:lnTo>
                <a:lnTo>
                  <a:pt x="6902577" y="8229600"/>
                </a:lnTo>
                <a:lnTo>
                  <a:pt x="0" y="8229600"/>
                </a:lnTo>
                <a:lnTo>
                  <a:pt x="0" y="0"/>
                </a:lnTo>
                <a:close/>
              </a:path>
            </a:pathLst>
          </a:custGeom>
          <a:blipFill>
            <a:blip r:embed="rId20"/>
            <a:stretch>
              <a:fillRect/>
            </a:stretch>
          </a:blipFill>
        </p:spPr>
        <p:txBody>
          <a:bodyPr/>
          <a:lstStyle/>
          <a:p>
            <a:endParaRPr lang="en-US" sz="1200"/>
          </a:p>
        </p:txBody>
      </p:sp>
      <p:grpSp>
        <p:nvGrpSpPr>
          <p:cNvPr id="34" name="Group 33">
            <a:extLst>
              <a:ext uri="{FF2B5EF4-FFF2-40B4-BE49-F238E27FC236}">
                <a16:creationId xmlns:a16="http://schemas.microsoft.com/office/drawing/2014/main" id="{E5C1A429-E19C-A2E7-5C5F-BDD4752F43F7}"/>
              </a:ext>
            </a:extLst>
          </p:cNvPr>
          <p:cNvGrpSpPr/>
          <p:nvPr/>
        </p:nvGrpSpPr>
        <p:grpSpPr>
          <a:xfrm>
            <a:off x="5486400" y="3175000"/>
            <a:ext cx="5519966" cy="4009353"/>
            <a:chOff x="8188978" y="999021"/>
            <a:chExt cx="9346749" cy="8604830"/>
          </a:xfrm>
        </p:grpSpPr>
        <p:grpSp>
          <p:nvGrpSpPr>
            <p:cNvPr id="35" name="Group 4">
              <a:extLst>
                <a:ext uri="{FF2B5EF4-FFF2-40B4-BE49-F238E27FC236}">
                  <a16:creationId xmlns:a16="http://schemas.microsoft.com/office/drawing/2014/main" id="{370BA420-360A-B4AE-1DB5-D702C065F94F}"/>
                </a:ext>
              </a:extLst>
            </p:cNvPr>
            <p:cNvGrpSpPr/>
            <p:nvPr/>
          </p:nvGrpSpPr>
          <p:grpSpPr>
            <a:xfrm>
              <a:off x="8521714" y="1655305"/>
              <a:ext cx="9014013" cy="7948546"/>
              <a:chOff x="0" y="0"/>
              <a:chExt cx="2374061" cy="2093444"/>
            </a:xfrm>
          </p:grpSpPr>
          <p:sp>
            <p:nvSpPr>
              <p:cNvPr id="40" name="Freeform 5">
                <a:extLst>
                  <a:ext uri="{FF2B5EF4-FFF2-40B4-BE49-F238E27FC236}">
                    <a16:creationId xmlns:a16="http://schemas.microsoft.com/office/drawing/2014/main" id="{48B92D38-AEBF-B40C-842D-01AC1A77D4B6}"/>
                  </a:ext>
                </a:extLst>
              </p:cNvPr>
              <p:cNvSpPr/>
              <p:nvPr/>
            </p:nvSpPr>
            <p:spPr>
              <a:xfrm>
                <a:off x="0" y="0"/>
                <a:ext cx="2374061" cy="2093444"/>
              </a:xfrm>
              <a:custGeom>
                <a:avLst/>
                <a:gdLst/>
                <a:ahLst/>
                <a:cxnLst/>
                <a:rect l="l" t="t" r="r" b="b"/>
                <a:pathLst>
                  <a:path w="2374061" h="2093444">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a:noFill/>
              </a:ln>
            </p:spPr>
            <p:txBody>
              <a:bodyPr/>
              <a:lstStyle/>
              <a:p>
                <a:endParaRPr lang="vi-VN" sz="1200"/>
              </a:p>
            </p:txBody>
          </p:sp>
          <p:sp>
            <p:nvSpPr>
              <p:cNvPr id="41" name="TextBox 6">
                <a:extLst>
                  <a:ext uri="{FF2B5EF4-FFF2-40B4-BE49-F238E27FC236}">
                    <a16:creationId xmlns:a16="http://schemas.microsoft.com/office/drawing/2014/main" id="{A5E37B5D-25B9-BC74-DA36-45379E2E49E2}"/>
                  </a:ext>
                </a:extLst>
              </p:cNvPr>
              <p:cNvSpPr txBox="1"/>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36" name="Group 7">
              <a:extLst>
                <a:ext uri="{FF2B5EF4-FFF2-40B4-BE49-F238E27FC236}">
                  <a16:creationId xmlns:a16="http://schemas.microsoft.com/office/drawing/2014/main" id="{5BF0389E-6B2B-19B0-285E-A14E6F38F9D0}"/>
                </a:ext>
              </a:extLst>
            </p:cNvPr>
            <p:cNvGrpSpPr/>
            <p:nvPr/>
          </p:nvGrpSpPr>
          <p:grpSpPr>
            <a:xfrm>
              <a:off x="8188978" y="1494769"/>
              <a:ext cx="9070322" cy="7915931"/>
              <a:chOff x="0" y="0"/>
              <a:chExt cx="2388891" cy="2084854"/>
            </a:xfrm>
          </p:grpSpPr>
          <p:sp>
            <p:nvSpPr>
              <p:cNvPr id="38" name="Freeform 8">
                <a:extLst>
                  <a:ext uri="{FF2B5EF4-FFF2-40B4-BE49-F238E27FC236}">
                    <a16:creationId xmlns:a16="http://schemas.microsoft.com/office/drawing/2014/main" id="{783EE43F-F61A-F8D4-C107-C08B4ECD05DD}"/>
                  </a:ext>
                </a:extLst>
              </p:cNvPr>
              <p:cNvSpPr/>
              <p:nvPr/>
            </p:nvSpPr>
            <p:spPr>
              <a:xfrm>
                <a:off x="0" y="0"/>
                <a:ext cx="2388891" cy="2084854"/>
              </a:xfrm>
              <a:custGeom>
                <a:avLst/>
                <a:gdLst/>
                <a:ahLst/>
                <a:cxnLst/>
                <a:rect l="l" t="t" r="r" b="b"/>
                <a:pathLst>
                  <a:path w="2388891" h="2084854">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a:noFill/>
              </a:ln>
            </p:spPr>
            <p:txBody>
              <a:bodyPr/>
              <a:lstStyle/>
              <a:p>
                <a:endParaRPr lang="vi-VN" sz="1200"/>
              </a:p>
            </p:txBody>
          </p:sp>
          <p:sp>
            <p:nvSpPr>
              <p:cNvPr id="39" name="TextBox 9">
                <a:extLst>
                  <a:ext uri="{FF2B5EF4-FFF2-40B4-BE49-F238E27FC236}">
                    <a16:creationId xmlns:a16="http://schemas.microsoft.com/office/drawing/2014/main" id="{DC8956F0-AA92-D344-02B4-60476A48B996}"/>
                  </a:ext>
                </a:extLst>
              </p:cNvPr>
              <p:cNvSpPr txBox="1"/>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1200"/>
              </a:p>
            </p:txBody>
          </p:sp>
        </p:grpSp>
        <p:sp>
          <p:nvSpPr>
            <p:cNvPr id="37" name="Freeform 19">
              <a:extLst>
                <a:ext uri="{FF2B5EF4-FFF2-40B4-BE49-F238E27FC236}">
                  <a16:creationId xmlns:a16="http://schemas.microsoft.com/office/drawing/2014/main" id="{9D841F07-858E-2094-11CC-29E7E284A670}"/>
                </a:ext>
              </a:extLst>
            </p:cNvPr>
            <p:cNvSpPr/>
            <p:nvPr/>
          </p:nvSpPr>
          <p:spPr>
            <a:xfrm rot="10276833">
              <a:off x="10741149" y="999021"/>
              <a:ext cx="3965979" cy="991495"/>
            </a:xfrm>
            <a:custGeom>
              <a:avLst/>
              <a:gdLst/>
              <a:ahLst/>
              <a:cxnLst/>
              <a:rect l="l" t="t" r="r" b="b"/>
              <a:pathLst>
                <a:path w="3965979" h="991495">
                  <a:moveTo>
                    <a:pt x="0" y="0"/>
                  </a:moveTo>
                  <a:lnTo>
                    <a:pt x="3965980" y="0"/>
                  </a:lnTo>
                  <a:lnTo>
                    <a:pt x="3965980" y="991495"/>
                  </a:lnTo>
                  <a:lnTo>
                    <a:pt x="0" y="99149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vi-VN" sz="1200"/>
            </a:p>
          </p:txBody>
        </p:sp>
      </p:grpSp>
      <p:sp>
        <p:nvSpPr>
          <p:cNvPr id="42" name="TextBox 41">
            <a:extLst>
              <a:ext uri="{FF2B5EF4-FFF2-40B4-BE49-F238E27FC236}">
                <a16:creationId xmlns:a16="http://schemas.microsoft.com/office/drawing/2014/main" id="{17738BF9-9E0F-FCFF-9E2E-DDA8C7CF5805}"/>
              </a:ext>
            </a:extLst>
          </p:cNvPr>
          <p:cNvSpPr txBox="1"/>
          <p:nvPr/>
        </p:nvSpPr>
        <p:spPr>
          <a:xfrm>
            <a:off x="5588000" y="4140200"/>
            <a:ext cx="5232400" cy="2554545"/>
          </a:xfrm>
          <a:prstGeom prst="rect">
            <a:avLst/>
          </a:prstGeom>
          <a:noFill/>
        </p:spPr>
        <p:txBody>
          <a:bodyPr wrap="square" rtlCol="0">
            <a:spAutoFit/>
          </a:bodyPr>
          <a:lstStyle/>
          <a:p>
            <a:pPr algn="just"/>
            <a:r>
              <a:rPr lang="vi-VN" sz="4000" dirty="0">
                <a:latin typeface="Cambria" panose="02040503050406030204" pitchFamily="18" charset="0"/>
                <a:ea typeface="Cambria" panose="02040503050406030204" pitchFamily="18" charset="0"/>
              </a:rPr>
              <a:t>Nước mưa bị cây rừng giữ lại, thấm xuống đất nên nước được giữ lại, giảm nước chảy.</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54295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1000"/>
                                        <p:tgtEl>
                                          <p:spTgt spid="42"/>
                                        </p:tgtEl>
                                      </p:cBhvr>
                                    </p:animEffect>
                                    <p:anim calcmode="lin" valueType="num">
                                      <p:cBhvr>
                                        <p:cTn id="18" dur="1000" fill="hold"/>
                                        <p:tgtEl>
                                          <p:spTgt spid="42"/>
                                        </p:tgtEl>
                                        <p:attrNameLst>
                                          <p:attrName>ppt_x</p:attrName>
                                        </p:attrNameLst>
                                      </p:cBhvr>
                                      <p:tavLst>
                                        <p:tav tm="0">
                                          <p:val>
                                            <p:strVal val="#ppt_x"/>
                                          </p:val>
                                        </p:tav>
                                        <p:tav tm="100000">
                                          <p:val>
                                            <p:strVal val="#ppt_x"/>
                                          </p:val>
                                        </p:tav>
                                      </p:tavLst>
                                    </p:anim>
                                    <p:anim calcmode="lin" valueType="num">
                                      <p:cBhvr>
                                        <p:cTn id="1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pPr defTabSz="609630">
              <a:defRPr/>
            </a:pPr>
            <a:endParaRPr lang="vi-VN" sz="1200">
              <a:solidFill>
                <a:prstClr val="black"/>
              </a:solidFill>
              <a:latin typeface="Arial" panose="020B0604020202020204" pitchFamily="34" charset="0"/>
            </a:endParaRPr>
          </a:p>
        </p:txBody>
      </p:sp>
      <p:sp>
        <p:nvSpPr>
          <p:cNvPr id="4" name="Freeform 4"/>
          <p:cNvSpPr/>
          <p:nvPr/>
        </p:nvSpPr>
        <p:spPr>
          <a:xfrm rot="480260">
            <a:off x="-1663894" y="5124112"/>
            <a:ext cx="16263355" cy="6302050"/>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3"/>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1" name="Freeform 11"/>
          <p:cNvSpPr/>
          <p:nvPr/>
        </p:nvSpPr>
        <p:spPr>
          <a:xfrm>
            <a:off x="1" y="2770411"/>
            <a:ext cx="2593783" cy="3877628"/>
          </a:xfrm>
          <a:custGeom>
            <a:avLst/>
            <a:gdLst/>
            <a:ahLst/>
            <a:cxnLst/>
            <a:rect l="l" t="t" r="r" b="b"/>
            <a:pathLst>
              <a:path w="3890675" h="5816442">
                <a:moveTo>
                  <a:pt x="0" y="0"/>
                </a:moveTo>
                <a:lnTo>
                  <a:pt x="3890675" y="0"/>
                </a:lnTo>
                <a:lnTo>
                  <a:pt x="3890675" y="5816442"/>
                </a:lnTo>
                <a:lnTo>
                  <a:pt x="0" y="5816442"/>
                </a:lnTo>
                <a:lnTo>
                  <a:pt x="0" y="0"/>
                </a:lnTo>
                <a:close/>
              </a:path>
            </a:pathLst>
          </a:custGeom>
          <a:blipFill>
            <a:blip r:embed="rId4"/>
            <a:stretch>
              <a:fillRect b="-8839"/>
            </a:stretch>
          </a:blipFill>
        </p:spPr>
        <p:txBody>
          <a:bodyPr/>
          <a:lstStyle/>
          <a:p>
            <a:pPr defTabSz="609630">
              <a:defRPr/>
            </a:pPr>
            <a:endParaRPr lang="vi-VN" sz="1200">
              <a:solidFill>
                <a:prstClr val="black"/>
              </a:solidFill>
              <a:latin typeface="Arial" panose="020B0604020202020204" pitchFamily="34" charset="0"/>
            </a:endParaRPr>
          </a:p>
        </p:txBody>
      </p:sp>
      <p:sp>
        <p:nvSpPr>
          <p:cNvPr id="12" name="Freeform 12"/>
          <p:cNvSpPr/>
          <p:nvPr/>
        </p:nvSpPr>
        <p:spPr>
          <a:xfrm>
            <a:off x="578678" y="409349"/>
            <a:ext cx="1501801" cy="1432343"/>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5"/>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3" name="Freeform 13"/>
          <p:cNvSpPr/>
          <p:nvPr/>
        </p:nvSpPr>
        <p:spPr>
          <a:xfrm>
            <a:off x="6922743" y="5371634"/>
            <a:ext cx="629703" cy="752633"/>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6"/>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4" name="Freeform 14"/>
          <p:cNvSpPr/>
          <p:nvPr/>
        </p:nvSpPr>
        <p:spPr>
          <a:xfrm flipH="1">
            <a:off x="3739154" y="5831289"/>
            <a:ext cx="806289" cy="795203"/>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7"/>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5" name="Freeform 15"/>
          <p:cNvSpPr/>
          <p:nvPr/>
        </p:nvSpPr>
        <p:spPr>
          <a:xfrm>
            <a:off x="-204498" y="5476601"/>
            <a:ext cx="1566352" cy="1716963"/>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8"/>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6" name="Freeform 16"/>
          <p:cNvSpPr/>
          <p:nvPr/>
        </p:nvSpPr>
        <p:spPr>
          <a:xfrm flipH="1">
            <a:off x="1042639" y="5476601"/>
            <a:ext cx="1836987" cy="150458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9"/>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7" name="Freeform 17"/>
          <p:cNvSpPr/>
          <p:nvPr/>
        </p:nvSpPr>
        <p:spPr>
          <a:xfrm rot="-874593">
            <a:off x="383449" y="5258077"/>
            <a:ext cx="589010" cy="1732381"/>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10"/>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8" name="Freeform 18"/>
          <p:cNvSpPr/>
          <p:nvPr/>
        </p:nvSpPr>
        <p:spPr>
          <a:xfrm>
            <a:off x="383449" y="5665843"/>
            <a:ext cx="1577683" cy="1292197"/>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9"/>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9" name="Freeform 19"/>
          <p:cNvSpPr/>
          <p:nvPr/>
        </p:nvSpPr>
        <p:spPr>
          <a:xfrm>
            <a:off x="10839060" y="5646259"/>
            <a:ext cx="1334281" cy="688823"/>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11"/>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2" name="Freeform 22"/>
          <p:cNvSpPr/>
          <p:nvPr/>
        </p:nvSpPr>
        <p:spPr>
          <a:xfrm>
            <a:off x="9578374" y="5889036"/>
            <a:ext cx="658559" cy="470465"/>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12"/>
            <a:stretch>
              <a:fillRect l="-220" r="-220"/>
            </a:stretch>
          </a:blipFill>
        </p:spPr>
        <p:txBody>
          <a:bodyPr/>
          <a:lstStyle/>
          <a:p>
            <a:pPr defTabSz="609630">
              <a:defRPr/>
            </a:pPr>
            <a:endParaRPr lang="vi-VN" sz="1200">
              <a:solidFill>
                <a:prstClr val="black"/>
              </a:solidFill>
              <a:latin typeface="Arial" panose="020B0604020202020204" pitchFamily="34" charset="0"/>
            </a:endParaRPr>
          </a:p>
        </p:txBody>
      </p:sp>
      <p:sp>
        <p:nvSpPr>
          <p:cNvPr id="23" name="Freeform 23"/>
          <p:cNvSpPr/>
          <p:nvPr/>
        </p:nvSpPr>
        <p:spPr>
          <a:xfrm rot="-3974879">
            <a:off x="10999593" y="5701389"/>
            <a:ext cx="739175" cy="1893299"/>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3"/>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4" name="Freeform 24"/>
          <p:cNvSpPr/>
          <p:nvPr/>
        </p:nvSpPr>
        <p:spPr>
          <a:xfrm rot="-2700000">
            <a:off x="10892391" y="5705633"/>
            <a:ext cx="1423500" cy="1560375"/>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8"/>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5" name="Freeform 25"/>
          <p:cNvSpPr/>
          <p:nvPr/>
        </p:nvSpPr>
        <p:spPr>
          <a:xfrm rot="-1511033" flipH="1">
            <a:off x="10075423" y="6414369"/>
            <a:ext cx="278380" cy="281192"/>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4"/>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6" name="Freeform 26"/>
          <p:cNvSpPr/>
          <p:nvPr/>
        </p:nvSpPr>
        <p:spPr>
          <a:xfrm rot="1082476">
            <a:off x="1315678" y="5487587"/>
            <a:ext cx="630984" cy="1853563"/>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5"/>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7" name="Freeform 27"/>
          <p:cNvSpPr/>
          <p:nvPr/>
        </p:nvSpPr>
        <p:spPr>
          <a:xfrm rot="-2369220">
            <a:off x="11784502" y="5541923"/>
            <a:ext cx="626469" cy="1531084"/>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6"/>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8" name="Freeform 28"/>
          <p:cNvSpPr/>
          <p:nvPr/>
        </p:nvSpPr>
        <p:spPr>
          <a:xfrm>
            <a:off x="2028741" y="5059805"/>
            <a:ext cx="582071" cy="457653"/>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7"/>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9" name="Freeform 29"/>
          <p:cNvSpPr/>
          <p:nvPr/>
        </p:nvSpPr>
        <p:spPr>
          <a:xfrm>
            <a:off x="136408" y="1638088"/>
            <a:ext cx="696352" cy="499633"/>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8"/>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32" name="Freeform 32"/>
          <p:cNvSpPr/>
          <p:nvPr/>
        </p:nvSpPr>
        <p:spPr>
          <a:xfrm>
            <a:off x="11165379" y="1841692"/>
            <a:ext cx="407605" cy="30944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19"/>
            <a:stretch>
              <a:fillRect/>
            </a:stretch>
          </a:blipFill>
        </p:spPr>
        <p:txBody>
          <a:bodyPr/>
          <a:lstStyle/>
          <a:p>
            <a:pPr defTabSz="609630">
              <a:defRPr/>
            </a:pPr>
            <a:endParaRPr lang="vi-VN" sz="1200">
              <a:solidFill>
                <a:prstClr val="black"/>
              </a:solidFill>
              <a:latin typeface="Arial" panose="020B0604020202020204" pitchFamily="34" charset="0"/>
            </a:endParaRPr>
          </a:p>
        </p:txBody>
      </p:sp>
      <p:grpSp>
        <p:nvGrpSpPr>
          <p:cNvPr id="30" name="Group 29"/>
          <p:cNvGrpSpPr/>
          <p:nvPr/>
        </p:nvGrpSpPr>
        <p:grpSpPr>
          <a:xfrm>
            <a:off x="3290922" y="163241"/>
            <a:ext cx="7893345" cy="2656159"/>
            <a:chOff x="3327265" y="128487"/>
            <a:chExt cx="11840018" cy="7064841"/>
          </a:xfrm>
        </p:grpSpPr>
        <p:grpSp>
          <p:nvGrpSpPr>
            <p:cNvPr id="5" name="Group 5"/>
            <p:cNvGrpSpPr/>
            <p:nvPr/>
          </p:nvGrpSpPr>
          <p:grpSpPr>
            <a:xfrm>
              <a:off x="3479665" y="280887"/>
              <a:ext cx="11687618" cy="6912441"/>
              <a:chOff x="0" y="-38100"/>
              <a:chExt cx="3078220" cy="1820561"/>
            </a:xfrm>
          </p:grpSpPr>
          <p:sp>
            <p:nvSpPr>
              <p:cNvPr id="6" name="Freeform 6"/>
              <p:cNvSpPr/>
              <p:nvPr/>
            </p:nvSpPr>
            <p:spPr>
              <a:xfrm>
                <a:off x="14261" y="144537"/>
                <a:ext cx="3063959" cy="1637924"/>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AE6DB"/>
              </a:solidFill>
            </p:spPr>
            <p:txBody>
              <a:bodyPr/>
              <a:lstStyle/>
              <a:p>
                <a:pPr defTabSz="609630">
                  <a:defRPr/>
                </a:pPr>
                <a:endParaRPr lang="vi-VN" sz="1200">
                  <a:solidFill>
                    <a:prstClr val="black"/>
                  </a:solidFill>
                  <a:latin typeface="Arial" panose="020B0604020202020204" pitchFamily="34" charset="0"/>
                </a:endParaRPr>
              </a:p>
            </p:txBody>
          </p:sp>
          <p:sp>
            <p:nvSpPr>
              <p:cNvPr id="7" name="TextBox 7"/>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defRPr/>
                </a:pPr>
                <a:endParaRPr sz="1200">
                  <a:solidFill>
                    <a:prstClr val="black"/>
                  </a:solidFill>
                  <a:latin typeface="Calibri"/>
                </a:endParaRPr>
              </a:p>
            </p:txBody>
          </p:sp>
        </p:grpSp>
        <p:grpSp>
          <p:nvGrpSpPr>
            <p:cNvPr id="8" name="Group 8"/>
            <p:cNvGrpSpPr/>
            <p:nvPr/>
          </p:nvGrpSpPr>
          <p:grpSpPr>
            <a:xfrm>
              <a:off x="3327265" y="128487"/>
              <a:ext cx="11633471" cy="6794605"/>
              <a:chOff x="0" y="-38100"/>
              <a:chExt cx="3063959" cy="1789526"/>
            </a:xfrm>
          </p:grpSpPr>
          <p:sp>
            <p:nvSpPr>
              <p:cNvPr id="9" name="Freeform 9"/>
              <p:cNvSpPr/>
              <p:nvPr/>
            </p:nvSpPr>
            <p:spPr>
              <a:xfrm>
                <a:off x="0" y="120039"/>
                <a:ext cx="3063959" cy="1631387"/>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DFCF4"/>
              </a:solidFill>
              <a:ln w="66675">
                <a:solidFill>
                  <a:srgbClr val="FAE6DB"/>
                </a:solidFill>
              </a:ln>
            </p:spPr>
            <p:txBody>
              <a:bodyPr/>
              <a:lstStyle/>
              <a:p>
                <a:pPr defTabSz="609630">
                  <a:defRPr/>
                </a:pPr>
                <a:endParaRPr lang="vi-VN" sz="1200">
                  <a:solidFill>
                    <a:prstClr val="black"/>
                  </a:solidFill>
                  <a:latin typeface="Arial" panose="020B0604020202020204" pitchFamily="34" charset="0"/>
                </a:endParaRPr>
              </a:p>
            </p:txBody>
          </p:sp>
          <p:sp>
            <p:nvSpPr>
              <p:cNvPr id="10" name="TextBox 10"/>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defRPr/>
                </a:pPr>
                <a:endParaRPr sz="1200">
                  <a:solidFill>
                    <a:prstClr val="black"/>
                  </a:solidFill>
                  <a:latin typeface="Calibri"/>
                </a:endParaRPr>
              </a:p>
            </p:txBody>
          </p:sp>
        </p:grpSp>
        <p:sp>
          <p:nvSpPr>
            <p:cNvPr id="33" name="Title 1">
              <a:extLst>
                <a:ext uri="{FF2B5EF4-FFF2-40B4-BE49-F238E27FC236}">
                  <a16:creationId xmlns:a16="http://schemas.microsoft.com/office/drawing/2014/main" id="{3DDD8E4E-95EB-65B8-A637-4C3C516A780D}"/>
                </a:ext>
              </a:extLst>
            </p:cNvPr>
            <p:cNvSpPr txBox="1">
              <a:spLocks/>
            </p:cNvSpPr>
            <p:nvPr/>
          </p:nvSpPr>
          <p:spPr>
            <a:xfrm>
              <a:off x="3572483" y="842800"/>
              <a:ext cx="11295046" cy="238759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09630">
                <a:defRPr/>
              </a:pPr>
              <a:r>
                <a:rPr lang="pt-BR" sz="6400" b="1" dirty="0">
                  <a:solidFill>
                    <a:srgbClr val="C00000"/>
                  </a:solidFill>
                  <a:latin typeface="Cambria" panose="02040503050406030204" pitchFamily="18" charset="0"/>
                  <a:ea typeface="Cambria" panose="02040503050406030204" pitchFamily="18" charset="0"/>
                  <a:cs typeface="LNTH-LuoLuoNotangYuanTi 1" pitchFamily="2" charset="-128"/>
                </a:rPr>
                <a:t>Em hãy nêu vai trò của rừng? </a:t>
              </a:r>
              <a:endParaRPr lang="vi-VN" sz="6400" b="1" dirty="0">
                <a:solidFill>
                  <a:srgbClr val="C00000"/>
                </a:solidFill>
                <a:latin typeface="Cambria" panose="02040503050406030204" pitchFamily="18" charset="0"/>
                <a:ea typeface="Cambria" panose="02040503050406030204" pitchFamily="18" charset="0"/>
                <a:cs typeface="LNTH-LuoLuoNotangYuanTi 1" pitchFamily="2" charset="-128"/>
              </a:endParaRPr>
            </a:p>
          </p:txBody>
        </p:sp>
      </p:grpSp>
      <p:sp>
        <p:nvSpPr>
          <p:cNvPr id="31" name="Freeform 6">
            <a:extLst>
              <a:ext uri="{FF2B5EF4-FFF2-40B4-BE49-F238E27FC236}">
                <a16:creationId xmlns:a16="http://schemas.microsoft.com/office/drawing/2014/main" id="{81B11650-E2EA-9745-25BD-9EC31581A215}"/>
              </a:ext>
            </a:extLst>
          </p:cNvPr>
          <p:cNvSpPr/>
          <p:nvPr/>
        </p:nvSpPr>
        <p:spPr>
          <a:xfrm>
            <a:off x="-21660" y="1879551"/>
            <a:ext cx="4601718" cy="5486400"/>
          </a:xfrm>
          <a:custGeom>
            <a:avLst/>
            <a:gdLst/>
            <a:ahLst/>
            <a:cxnLst/>
            <a:rect l="l" t="t" r="r" b="b"/>
            <a:pathLst>
              <a:path w="6902577" h="8229600">
                <a:moveTo>
                  <a:pt x="0" y="0"/>
                </a:moveTo>
                <a:lnTo>
                  <a:pt x="6902577" y="0"/>
                </a:lnTo>
                <a:lnTo>
                  <a:pt x="6902577" y="8229600"/>
                </a:lnTo>
                <a:lnTo>
                  <a:pt x="0" y="8229600"/>
                </a:lnTo>
                <a:lnTo>
                  <a:pt x="0" y="0"/>
                </a:lnTo>
                <a:close/>
              </a:path>
            </a:pathLst>
          </a:custGeom>
          <a:blipFill>
            <a:blip r:embed="rId20"/>
            <a:stretch>
              <a:fillRect/>
            </a:stretch>
          </a:blipFill>
        </p:spPr>
        <p:txBody>
          <a:bodyPr/>
          <a:lstStyle/>
          <a:p>
            <a:pPr defTabSz="609630">
              <a:defRPr/>
            </a:pPr>
            <a:endParaRPr lang="en-US" sz="1200">
              <a:solidFill>
                <a:prstClr val="black"/>
              </a:solidFill>
              <a:latin typeface="Calibri"/>
            </a:endParaRPr>
          </a:p>
        </p:txBody>
      </p:sp>
    </p:spTree>
    <p:extLst>
      <p:ext uri="{BB962C8B-B14F-4D97-AF65-F5344CB8AC3E}">
        <p14:creationId xmlns:p14="http://schemas.microsoft.com/office/powerpoint/2010/main" val="32092576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2"/>
          <a:srcRect l="921" t="4482" r="748" b="12800"/>
          <a:stretch/>
        </p:blipFill>
        <p:spPr>
          <a:xfrm>
            <a:off x="0" y="6956"/>
            <a:ext cx="12192000" cy="6858000"/>
          </a:xfrm>
          <a:prstGeom prst="rect">
            <a:avLst/>
          </a:prstGeom>
        </p:spPr>
      </p:pic>
      <p:pic>
        <p:nvPicPr>
          <p:cNvPr id="36" name="Picture 35"/>
          <p:cNvPicPr>
            <a:picLocks noChangeAspect="1"/>
          </p:cNvPicPr>
          <p:nvPr/>
        </p:nvPicPr>
        <p:blipFill>
          <a:blip r:embed="rId3">
            <a:clrChange>
              <a:clrFrom>
                <a:srgbClr val="FFFFFF"/>
              </a:clrFrom>
              <a:clrTo>
                <a:srgbClr val="FFFFFF">
                  <a:alpha val="0"/>
                </a:srgbClr>
              </a:clrTo>
            </a:clrChange>
          </a:blip>
          <a:stretch>
            <a:fillRect/>
          </a:stretch>
        </p:blipFill>
        <p:spPr>
          <a:xfrm>
            <a:off x="1" y="1275495"/>
            <a:ext cx="11682539" cy="6717460"/>
          </a:xfrm>
          <a:prstGeom prst="rect">
            <a:avLst/>
          </a:prstGeom>
        </p:spPr>
      </p:pic>
      <p:pic>
        <p:nvPicPr>
          <p:cNvPr id="35" name="Picture 34"/>
          <p:cNvPicPr>
            <a:picLocks noChangeAspect="1"/>
          </p:cNvPicPr>
          <p:nvPr/>
        </p:nvPicPr>
        <p:blipFill>
          <a:blip r:embed="rId4">
            <a:clrChange>
              <a:clrFrom>
                <a:srgbClr val="FFFFFF"/>
              </a:clrFrom>
              <a:clrTo>
                <a:srgbClr val="FFFFFF">
                  <a:alpha val="0"/>
                </a:srgbClr>
              </a:clrTo>
            </a:clrChange>
          </a:blip>
          <a:srcRect b="80356"/>
          <a:stretch>
            <a:fillRect/>
          </a:stretch>
        </p:blipFill>
        <p:spPr>
          <a:xfrm>
            <a:off x="1116638" y="3000528"/>
            <a:ext cx="3860425" cy="398525"/>
          </a:xfrm>
          <a:custGeom>
            <a:avLst/>
            <a:gdLst>
              <a:gd name="connsiteX0" fmla="*/ 0 w 3860425"/>
              <a:gd name="connsiteY0" fmla="*/ 0 h 398525"/>
              <a:gd name="connsiteX1" fmla="*/ 3860425 w 3860425"/>
              <a:gd name="connsiteY1" fmla="*/ 0 h 398525"/>
              <a:gd name="connsiteX2" fmla="*/ 3860425 w 3860425"/>
              <a:gd name="connsiteY2" fmla="*/ 398525 h 398525"/>
              <a:gd name="connsiteX3" fmla="*/ 0 w 3860425"/>
              <a:gd name="connsiteY3" fmla="*/ 398525 h 398525"/>
            </a:gdLst>
            <a:ahLst/>
            <a:cxnLst>
              <a:cxn ang="0">
                <a:pos x="connsiteX0" y="connsiteY0"/>
              </a:cxn>
              <a:cxn ang="0">
                <a:pos x="connsiteX1" y="connsiteY1"/>
              </a:cxn>
              <a:cxn ang="0">
                <a:pos x="connsiteX2" y="connsiteY2"/>
              </a:cxn>
              <a:cxn ang="0">
                <a:pos x="connsiteX3" y="connsiteY3"/>
              </a:cxn>
            </a:cxnLst>
            <a:rect l="l" t="t" r="r" b="b"/>
            <a:pathLst>
              <a:path w="3860425" h="398525">
                <a:moveTo>
                  <a:pt x="0" y="0"/>
                </a:moveTo>
                <a:lnTo>
                  <a:pt x="3860425" y="0"/>
                </a:lnTo>
                <a:lnTo>
                  <a:pt x="3860425" y="398525"/>
                </a:lnTo>
                <a:lnTo>
                  <a:pt x="0" y="398525"/>
                </a:lnTo>
                <a:close/>
              </a:path>
            </a:pathLst>
          </a:custGeom>
        </p:spPr>
      </p:pic>
      <p:pic>
        <p:nvPicPr>
          <p:cNvPr id="28" name="Picture 27"/>
          <p:cNvPicPr>
            <a:picLocks noChangeAspect="1"/>
          </p:cNvPicPr>
          <p:nvPr/>
        </p:nvPicPr>
        <p:blipFill>
          <a:blip r:embed="rId4">
            <a:clrChange>
              <a:clrFrom>
                <a:srgbClr val="FFFFFF"/>
              </a:clrFrom>
              <a:clrTo>
                <a:srgbClr val="FFFFFF">
                  <a:alpha val="0"/>
                </a:srgbClr>
              </a:clrTo>
            </a:clrChange>
          </a:blip>
          <a:srcRect t="73857"/>
          <a:stretch>
            <a:fillRect/>
          </a:stretch>
        </p:blipFill>
        <p:spPr>
          <a:xfrm>
            <a:off x="1134228" y="4454449"/>
            <a:ext cx="3860425" cy="530384"/>
          </a:xfrm>
          <a:custGeom>
            <a:avLst/>
            <a:gdLst>
              <a:gd name="connsiteX0" fmla="*/ 0 w 3860425"/>
              <a:gd name="connsiteY0" fmla="*/ 0 h 530384"/>
              <a:gd name="connsiteX1" fmla="*/ 3860425 w 3860425"/>
              <a:gd name="connsiteY1" fmla="*/ 0 h 530384"/>
              <a:gd name="connsiteX2" fmla="*/ 3860425 w 3860425"/>
              <a:gd name="connsiteY2" fmla="*/ 530384 h 530384"/>
              <a:gd name="connsiteX3" fmla="*/ 0 w 3860425"/>
              <a:gd name="connsiteY3" fmla="*/ 530384 h 530384"/>
            </a:gdLst>
            <a:ahLst/>
            <a:cxnLst>
              <a:cxn ang="0">
                <a:pos x="connsiteX0" y="connsiteY0"/>
              </a:cxn>
              <a:cxn ang="0">
                <a:pos x="connsiteX1" y="connsiteY1"/>
              </a:cxn>
              <a:cxn ang="0">
                <a:pos x="connsiteX2" y="connsiteY2"/>
              </a:cxn>
              <a:cxn ang="0">
                <a:pos x="connsiteX3" y="connsiteY3"/>
              </a:cxn>
            </a:cxnLst>
            <a:rect l="l" t="t" r="r" b="b"/>
            <a:pathLst>
              <a:path w="3860425" h="530384">
                <a:moveTo>
                  <a:pt x="0" y="0"/>
                </a:moveTo>
                <a:lnTo>
                  <a:pt x="3860425" y="0"/>
                </a:lnTo>
                <a:lnTo>
                  <a:pt x="3860425" y="530384"/>
                </a:lnTo>
                <a:lnTo>
                  <a:pt x="0" y="530384"/>
                </a:lnTo>
                <a:close/>
              </a:path>
            </a:pathLst>
          </a:custGeom>
        </p:spPr>
      </p:pic>
      <p:pic>
        <p:nvPicPr>
          <p:cNvPr id="30" name="Picture 29"/>
          <p:cNvPicPr>
            <a:picLocks noChangeAspect="1"/>
          </p:cNvPicPr>
          <p:nvPr/>
        </p:nvPicPr>
        <p:blipFill>
          <a:blip r:embed="rId4">
            <a:clrChange>
              <a:clrFrom>
                <a:srgbClr val="FFFFFF"/>
              </a:clrFrom>
              <a:clrTo>
                <a:srgbClr val="FFFFFF">
                  <a:alpha val="0"/>
                </a:srgbClr>
              </a:clrTo>
            </a:clrChange>
          </a:blip>
          <a:srcRect t="55652" b="26595"/>
          <a:stretch>
            <a:fillRect/>
          </a:stretch>
        </p:blipFill>
        <p:spPr>
          <a:xfrm>
            <a:off x="1134224" y="4100838"/>
            <a:ext cx="3860426" cy="360176"/>
          </a:xfrm>
          <a:custGeom>
            <a:avLst/>
            <a:gdLst>
              <a:gd name="connsiteX0" fmla="*/ 0 w 3860426"/>
              <a:gd name="connsiteY0" fmla="*/ 0 h 360176"/>
              <a:gd name="connsiteX1" fmla="*/ 3860426 w 3860426"/>
              <a:gd name="connsiteY1" fmla="*/ 0 h 360176"/>
              <a:gd name="connsiteX2" fmla="*/ 3860426 w 3860426"/>
              <a:gd name="connsiteY2" fmla="*/ 360176 h 360176"/>
              <a:gd name="connsiteX3" fmla="*/ 0 w 3860426"/>
              <a:gd name="connsiteY3" fmla="*/ 360176 h 360176"/>
            </a:gdLst>
            <a:ahLst/>
            <a:cxnLst>
              <a:cxn ang="0">
                <a:pos x="connsiteX0" y="connsiteY0"/>
              </a:cxn>
              <a:cxn ang="0">
                <a:pos x="connsiteX1" y="connsiteY1"/>
              </a:cxn>
              <a:cxn ang="0">
                <a:pos x="connsiteX2" y="connsiteY2"/>
              </a:cxn>
              <a:cxn ang="0">
                <a:pos x="connsiteX3" y="connsiteY3"/>
              </a:cxn>
            </a:cxnLst>
            <a:rect l="l" t="t" r="r" b="b"/>
            <a:pathLst>
              <a:path w="3860426" h="360176">
                <a:moveTo>
                  <a:pt x="0" y="0"/>
                </a:moveTo>
                <a:lnTo>
                  <a:pt x="3860426" y="0"/>
                </a:lnTo>
                <a:lnTo>
                  <a:pt x="3860426" y="360176"/>
                </a:lnTo>
                <a:lnTo>
                  <a:pt x="0" y="360176"/>
                </a:lnTo>
                <a:close/>
              </a:path>
            </a:pathLst>
          </a:custGeom>
        </p:spPr>
      </p:pic>
      <p:pic>
        <p:nvPicPr>
          <p:cNvPr id="32" name="Picture 31"/>
          <p:cNvPicPr>
            <a:picLocks noChangeAspect="1"/>
          </p:cNvPicPr>
          <p:nvPr/>
        </p:nvPicPr>
        <p:blipFill>
          <a:blip r:embed="rId4">
            <a:clrChange>
              <a:clrFrom>
                <a:srgbClr val="FFFFFF"/>
              </a:clrFrom>
              <a:clrTo>
                <a:srgbClr val="FFFFFF">
                  <a:alpha val="0"/>
                </a:srgbClr>
              </a:clrTo>
            </a:clrChange>
          </a:blip>
          <a:srcRect t="37562" b="44348"/>
          <a:stretch>
            <a:fillRect/>
          </a:stretch>
        </p:blipFill>
        <p:spPr>
          <a:xfrm>
            <a:off x="1134226" y="3742888"/>
            <a:ext cx="3860426" cy="367008"/>
          </a:xfrm>
          <a:custGeom>
            <a:avLst/>
            <a:gdLst>
              <a:gd name="connsiteX0" fmla="*/ 0 w 3860426"/>
              <a:gd name="connsiteY0" fmla="*/ 0 h 367008"/>
              <a:gd name="connsiteX1" fmla="*/ 3860426 w 3860426"/>
              <a:gd name="connsiteY1" fmla="*/ 0 h 367008"/>
              <a:gd name="connsiteX2" fmla="*/ 3860426 w 3860426"/>
              <a:gd name="connsiteY2" fmla="*/ 367008 h 367008"/>
              <a:gd name="connsiteX3" fmla="*/ 0 w 3860426"/>
              <a:gd name="connsiteY3" fmla="*/ 367008 h 367008"/>
            </a:gdLst>
            <a:ahLst/>
            <a:cxnLst>
              <a:cxn ang="0">
                <a:pos x="connsiteX0" y="connsiteY0"/>
              </a:cxn>
              <a:cxn ang="0">
                <a:pos x="connsiteX1" y="connsiteY1"/>
              </a:cxn>
              <a:cxn ang="0">
                <a:pos x="connsiteX2" y="connsiteY2"/>
              </a:cxn>
              <a:cxn ang="0">
                <a:pos x="connsiteX3" y="connsiteY3"/>
              </a:cxn>
            </a:cxnLst>
            <a:rect l="l" t="t" r="r" b="b"/>
            <a:pathLst>
              <a:path w="3860426" h="367008">
                <a:moveTo>
                  <a:pt x="0" y="0"/>
                </a:moveTo>
                <a:lnTo>
                  <a:pt x="3860426" y="0"/>
                </a:lnTo>
                <a:lnTo>
                  <a:pt x="3860426" y="367008"/>
                </a:lnTo>
                <a:lnTo>
                  <a:pt x="0" y="367008"/>
                </a:lnTo>
                <a:close/>
              </a:path>
            </a:pathLst>
          </a:custGeom>
        </p:spPr>
      </p:pic>
      <p:pic>
        <p:nvPicPr>
          <p:cNvPr id="34" name="Picture 33"/>
          <p:cNvPicPr>
            <a:picLocks noChangeAspect="1"/>
          </p:cNvPicPr>
          <p:nvPr/>
        </p:nvPicPr>
        <p:blipFill>
          <a:blip r:embed="rId4">
            <a:clrChange>
              <a:clrFrom>
                <a:srgbClr val="FFFFFF"/>
              </a:clrFrom>
              <a:clrTo>
                <a:srgbClr val="FFFFFF">
                  <a:alpha val="0"/>
                </a:srgbClr>
              </a:clrTo>
            </a:clrChange>
          </a:blip>
          <a:srcRect t="20130" b="62102"/>
          <a:stretch>
            <a:fillRect/>
          </a:stretch>
        </p:blipFill>
        <p:spPr>
          <a:xfrm>
            <a:off x="1134224" y="3386210"/>
            <a:ext cx="3860426" cy="360486"/>
          </a:xfrm>
          <a:custGeom>
            <a:avLst/>
            <a:gdLst>
              <a:gd name="connsiteX0" fmla="*/ 0 w 3860426"/>
              <a:gd name="connsiteY0" fmla="*/ 0 h 360486"/>
              <a:gd name="connsiteX1" fmla="*/ 3860426 w 3860426"/>
              <a:gd name="connsiteY1" fmla="*/ 0 h 360486"/>
              <a:gd name="connsiteX2" fmla="*/ 3860426 w 3860426"/>
              <a:gd name="connsiteY2" fmla="*/ 360486 h 360486"/>
              <a:gd name="connsiteX3" fmla="*/ 0 w 3860426"/>
              <a:gd name="connsiteY3" fmla="*/ 360486 h 360486"/>
            </a:gdLst>
            <a:ahLst/>
            <a:cxnLst>
              <a:cxn ang="0">
                <a:pos x="connsiteX0" y="connsiteY0"/>
              </a:cxn>
              <a:cxn ang="0">
                <a:pos x="connsiteX1" y="connsiteY1"/>
              </a:cxn>
              <a:cxn ang="0">
                <a:pos x="connsiteX2" y="connsiteY2"/>
              </a:cxn>
              <a:cxn ang="0">
                <a:pos x="connsiteX3" y="connsiteY3"/>
              </a:cxn>
            </a:cxnLst>
            <a:rect l="l" t="t" r="r" b="b"/>
            <a:pathLst>
              <a:path w="3860426" h="360486">
                <a:moveTo>
                  <a:pt x="0" y="0"/>
                </a:moveTo>
                <a:lnTo>
                  <a:pt x="3860426" y="0"/>
                </a:lnTo>
                <a:lnTo>
                  <a:pt x="3860426" y="360486"/>
                </a:lnTo>
                <a:lnTo>
                  <a:pt x="0" y="360486"/>
                </a:lnTo>
                <a:close/>
              </a:path>
            </a:pathLst>
          </a:custGeom>
        </p:spPr>
      </p:pic>
      <p:pic>
        <p:nvPicPr>
          <p:cNvPr id="1026" name="Picture 2" descr="Flying Red Bird GIF by PlayKids | Bird gif, Cartoon people, Flash ..."/>
          <p:cNvPicPr>
            <a:picLocks noChangeAspect="1" noChangeArrowheads="1" noCrop="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549896" y="237688"/>
            <a:ext cx="3867150" cy="35052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446"/>
            <a:endParaRPr lang="en-US">
              <a:solidFill>
                <a:prstClr val="white"/>
              </a:solidFill>
              <a:latin typeface="Calibri" panose="020F0502020204030204"/>
            </a:endParaRPr>
          </a:p>
        </p:txBody>
      </p:sp>
      <p:sp>
        <p:nvSpPr>
          <p:cNvPr id="21" name="TextBox 20"/>
          <p:cNvSpPr txBox="1"/>
          <p:nvPr/>
        </p:nvSpPr>
        <p:spPr>
          <a:xfrm>
            <a:off x="1670604" y="1628463"/>
            <a:ext cx="9243561" cy="2123658"/>
          </a:xfrm>
          <a:prstGeom prst="rect">
            <a:avLst/>
          </a:prstGeom>
          <a:noFill/>
        </p:spPr>
        <p:txBody>
          <a:bodyPr wrap="square" rtlCol="0">
            <a:spAutoFit/>
          </a:bodyPr>
          <a:lstStyle/>
          <a:p>
            <a:pPr defTabSz="914446"/>
            <a:endParaRPr lang="en-US" sz="6600" dirty="0">
              <a:solidFill>
                <a:prstClr val="white"/>
              </a:solidFill>
              <a:latin typeface="Bungee Inline" pitchFamily="2" charset="0"/>
            </a:endParaRPr>
          </a:p>
          <a:p>
            <a:pPr defTabSz="914446"/>
            <a:r>
              <a:rPr lang="en-US" sz="6600" dirty="0">
                <a:solidFill>
                  <a:prstClr val="white"/>
                </a:solidFill>
                <a:latin typeface="Bungee Inline" pitchFamily="2" charset="0"/>
              </a:rPr>
              <a:t>GIÚP CHIM XÂY TỔ</a:t>
            </a:r>
          </a:p>
        </p:txBody>
      </p:sp>
    </p:spTree>
    <p:extLst>
      <p:ext uri="{BB962C8B-B14F-4D97-AF65-F5344CB8AC3E}">
        <p14:creationId xmlns:p14="http://schemas.microsoft.com/office/powerpoint/2010/main" val="16375105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endParaRPr lang="vi-VN" sz="1200"/>
          </a:p>
        </p:txBody>
      </p:sp>
      <p:sp>
        <p:nvSpPr>
          <p:cNvPr id="3" name="Freeform 3"/>
          <p:cNvSpPr/>
          <p:nvPr/>
        </p:nvSpPr>
        <p:spPr>
          <a:xfrm>
            <a:off x="8890000" y="1701800"/>
            <a:ext cx="2974109" cy="4784090"/>
          </a:xfrm>
          <a:custGeom>
            <a:avLst/>
            <a:gdLst/>
            <a:ahLst/>
            <a:cxnLst/>
            <a:rect l="l" t="t" r="r" b="b"/>
            <a:pathLst>
              <a:path w="4461164" h="7176135">
                <a:moveTo>
                  <a:pt x="0" y="0"/>
                </a:moveTo>
                <a:lnTo>
                  <a:pt x="4461164" y="0"/>
                </a:lnTo>
                <a:lnTo>
                  <a:pt x="4461164" y="7176135"/>
                </a:lnTo>
                <a:lnTo>
                  <a:pt x="0" y="7176135"/>
                </a:lnTo>
                <a:lnTo>
                  <a:pt x="0" y="0"/>
                </a:lnTo>
                <a:close/>
              </a:path>
            </a:pathLst>
          </a:custGeom>
          <a:blipFill>
            <a:blip r:embed="rId3"/>
            <a:stretch>
              <a:fillRect/>
            </a:stretch>
          </a:blipFill>
        </p:spPr>
        <p:txBody>
          <a:bodyPr/>
          <a:lstStyle/>
          <a:p>
            <a:r>
              <a:rPr lang="vi-VN" sz="1200"/>
              <a:t>z</a:t>
            </a:r>
            <a:endParaRPr lang="en-US" sz="1200" dirty="0"/>
          </a:p>
        </p:txBody>
      </p:sp>
      <p:sp>
        <p:nvSpPr>
          <p:cNvPr id="4" name="Freeform 4"/>
          <p:cNvSpPr/>
          <p:nvPr/>
        </p:nvSpPr>
        <p:spPr>
          <a:xfrm rot="480260">
            <a:off x="-1608436" y="5540053"/>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4"/>
            <a:stretch>
              <a:fillRect/>
            </a:stretch>
          </a:blipFill>
        </p:spPr>
        <p:txBody>
          <a:bodyPr/>
          <a:lstStyle/>
          <a:p>
            <a:endParaRPr lang="vi-VN" sz="1200"/>
          </a:p>
        </p:txBody>
      </p:sp>
      <p:sp>
        <p:nvSpPr>
          <p:cNvPr id="11" name="Freeform 11"/>
          <p:cNvSpPr/>
          <p:nvPr/>
        </p:nvSpPr>
        <p:spPr>
          <a:xfrm>
            <a:off x="8576518" y="5465924"/>
            <a:ext cx="1233533" cy="877350"/>
          </a:xfrm>
          <a:custGeom>
            <a:avLst/>
            <a:gdLst/>
            <a:ahLst/>
            <a:cxnLst/>
            <a:rect l="l" t="t" r="r" b="b"/>
            <a:pathLst>
              <a:path w="1850299" h="1316025">
                <a:moveTo>
                  <a:pt x="0" y="0"/>
                </a:moveTo>
                <a:lnTo>
                  <a:pt x="1850299" y="0"/>
                </a:lnTo>
                <a:lnTo>
                  <a:pt x="1850299" y="1316025"/>
                </a:lnTo>
                <a:lnTo>
                  <a:pt x="0" y="1316025"/>
                </a:lnTo>
                <a:lnTo>
                  <a:pt x="0" y="0"/>
                </a:lnTo>
                <a:close/>
              </a:path>
            </a:pathLst>
          </a:custGeom>
          <a:blipFill>
            <a:blip r:embed="rId5"/>
            <a:stretch>
              <a:fillRect/>
            </a:stretch>
          </a:blipFill>
        </p:spPr>
        <p:txBody>
          <a:bodyPr/>
          <a:lstStyle/>
          <a:p>
            <a:endParaRPr lang="vi-VN" sz="1200"/>
          </a:p>
        </p:txBody>
      </p:sp>
      <p:sp>
        <p:nvSpPr>
          <p:cNvPr id="12" name="Freeform 12"/>
          <p:cNvSpPr/>
          <p:nvPr/>
        </p:nvSpPr>
        <p:spPr>
          <a:xfrm>
            <a:off x="8890001" y="4749800"/>
            <a:ext cx="3122691" cy="2451313"/>
          </a:xfrm>
          <a:custGeom>
            <a:avLst/>
            <a:gdLst/>
            <a:ahLst/>
            <a:cxnLst/>
            <a:rect l="l" t="t" r="r" b="b"/>
            <a:pathLst>
              <a:path w="4684037" h="3676969">
                <a:moveTo>
                  <a:pt x="0" y="0"/>
                </a:moveTo>
                <a:lnTo>
                  <a:pt x="4684037" y="0"/>
                </a:lnTo>
                <a:lnTo>
                  <a:pt x="4684037" y="3676969"/>
                </a:lnTo>
                <a:lnTo>
                  <a:pt x="0" y="3676969"/>
                </a:lnTo>
                <a:lnTo>
                  <a:pt x="0" y="0"/>
                </a:lnTo>
                <a:close/>
              </a:path>
            </a:pathLst>
          </a:custGeom>
          <a:blipFill>
            <a:blip r:embed="rId6"/>
            <a:stretch>
              <a:fillRect/>
            </a:stretch>
          </a:blipFill>
        </p:spPr>
        <p:txBody>
          <a:bodyPr/>
          <a:lstStyle/>
          <a:p>
            <a:endParaRPr lang="vi-VN" sz="1200"/>
          </a:p>
        </p:txBody>
      </p:sp>
      <p:sp>
        <p:nvSpPr>
          <p:cNvPr id="13" name="Freeform 13"/>
          <p:cNvSpPr/>
          <p:nvPr/>
        </p:nvSpPr>
        <p:spPr>
          <a:xfrm>
            <a:off x="6292587" y="5396450"/>
            <a:ext cx="1428887" cy="1016296"/>
          </a:xfrm>
          <a:custGeom>
            <a:avLst/>
            <a:gdLst/>
            <a:ahLst/>
            <a:cxnLst/>
            <a:rect l="l" t="t" r="r" b="b"/>
            <a:pathLst>
              <a:path w="2143331" h="1524444">
                <a:moveTo>
                  <a:pt x="0" y="0"/>
                </a:moveTo>
                <a:lnTo>
                  <a:pt x="2143331" y="0"/>
                </a:lnTo>
                <a:lnTo>
                  <a:pt x="2143331" y="1524444"/>
                </a:lnTo>
                <a:lnTo>
                  <a:pt x="0" y="1524444"/>
                </a:lnTo>
                <a:lnTo>
                  <a:pt x="0" y="0"/>
                </a:lnTo>
                <a:close/>
              </a:path>
            </a:pathLst>
          </a:custGeom>
          <a:blipFill>
            <a:blip r:embed="rId5"/>
            <a:stretch>
              <a:fillRect/>
            </a:stretch>
          </a:blipFill>
        </p:spPr>
        <p:txBody>
          <a:bodyPr/>
          <a:lstStyle/>
          <a:p>
            <a:endParaRPr lang="vi-VN" sz="1200"/>
          </a:p>
        </p:txBody>
      </p:sp>
      <p:sp>
        <p:nvSpPr>
          <p:cNvPr id="14" name="Freeform 14"/>
          <p:cNvSpPr/>
          <p:nvPr/>
        </p:nvSpPr>
        <p:spPr>
          <a:xfrm>
            <a:off x="11449932" y="2780051"/>
            <a:ext cx="483905" cy="378051"/>
          </a:xfrm>
          <a:custGeom>
            <a:avLst/>
            <a:gdLst/>
            <a:ahLst/>
            <a:cxnLst/>
            <a:rect l="l" t="t" r="r" b="b"/>
            <a:pathLst>
              <a:path w="725858" h="567076">
                <a:moveTo>
                  <a:pt x="0" y="0"/>
                </a:moveTo>
                <a:lnTo>
                  <a:pt x="725858" y="0"/>
                </a:lnTo>
                <a:lnTo>
                  <a:pt x="725858" y="567076"/>
                </a:lnTo>
                <a:lnTo>
                  <a:pt x="0" y="567076"/>
                </a:lnTo>
                <a:lnTo>
                  <a:pt x="0" y="0"/>
                </a:lnTo>
                <a:close/>
              </a:path>
            </a:pathLst>
          </a:custGeom>
          <a:blipFill>
            <a:blip r:embed="rId7"/>
            <a:stretch>
              <a:fillRect/>
            </a:stretch>
          </a:blipFill>
        </p:spPr>
        <p:txBody>
          <a:bodyPr/>
          <a:lstStyle/>
          <a:p>
            <a:endParaRPr lang="vi-VN" sz="1200"/>
          </a:p>
        </p:txBody>
      </p:sp>
      <p:sp>
        <p:nvSpPr>
          <p:cNvPr id="15" name="Freeform 15"/>
          <p:cNvSpPr/>
          <p:nvPr/>
        </p:nvSpPr>
        <p:spPr>
          <a:xfrm>
            <a:off x="7469077" y="685800"/>
            <a:ext cx="640203" cy="368117"/>
          </a:xfrm>
          <a:custGeom>
            <a:avLst/>
            <a:gdLst/>
            <a:ahLst/>
            <a:cxnLst/>
            <a:rect l="l" t="t" r="r" b="b"/>
            <a:pathLst>
              <a:path w="960304" h="552175">
                <a:moveTo>
                  <a:pt x="0" y="0"/>
                </a:moveTo>
                <a:lnTo>
                  <a:pt x="960304" y="0"/>
                </a:lnTo>
                <a:lnTo>
                  <a:pt x="960304" y="552175"/>
                </a:lnTo>
                <a:lnTo>
                  <a:pt x="0" y="552175"/>
                </a:lnTo>
                <a:lnTo>
                  <a:pt x="0" y="0"/>
                </a:lnTo>
                <a:close/>
              </a:path>
            </a:pathLst>
          </a:custGeom>
          <a:blipFill>
            <a:blip r:embed="rId8"/>
            <a:stretch>
              <a:fillRect/>
            </a:stretch>
          </a:blipFill>
        </p:spPr>
        <p:txBody>
          <a:bodyPr/>
          <a:lstStyle/>
          <a:p>
            <a:endParaRPr lang="vi-VN" sz="1200"/>
          </a:p>
        </p:txBody>
      </p:sp>
      <p:sp>
        <p:nvSpPr>
          <p:cNvPr id="16" name="Freeform 16"/>
          <p:cNvSpPr/>
          <p:nvPr/>
        </p:nvSpPr>
        <p:spPr>
          <a:xfrm>
            <a:off x="10190084" y="420027"/>
            <a:ext cx="1501801" cy="1432343"/>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9"/>
            <a:stretch>
              <a:fillRect/>
            </a:stretch>
          </a:blipFill>
        </p:spPr>
        <p:txBody>
          <a:bodyPr/>
          <a:lstStyle/>
          <a:p>
            <a:endParaRPr lang="vi-VN" sz="1200"/>
          </a:p>
        </p:txBody>
      </p:sp>
      <p:grpSp>
        <p:nvGrpSpPr>
          <p:cNvPr id="26" name="Group 25"/>
          <p:cNvGrpSpPr/>
          <p:nvPr/>
        </p:nvGrpSpPr>
        <p:grpSpPr>
          <a:xfrm>
            <a:off x="660400" y="445254"/>
            <a:ext cx="8077200" cy="6412746"/>
            <a:chOff x="1028700" y="707898"/>
            <a:chExt cx="9979943" cy="8702802"/>
          </a:xfrm>
        </p:grpSpPr>
        <p:grpSp>
          <p:nvGrpSpPr>
            <p:cNvPr id="5" name="Group 5"/>
            <p:cNvGrpSpPr/>
            <p:nvPr/>
          </p:nvGrpSpPr>
          <p:grpSpPr>
            <a:xfrm>
              <a:off x="1181100" y="1181100"/>
              <a:ext cx="9827543" cy="8229600"/>
              <a:chOff x="0" y="0"/>
              <a:chExt cx="2588324" cy="2167467"/>
            </a:xfrm>
          </p:grpSpPr>
          <p:sp>
            <p:nvSpPr>
              <p:cNvPr id="6" name="Freeform 6"/>
              <p:cNvSpPr/>
              <p:nvPr/>
            </p:nvSpPr>
            <p:spPr>
              <a:xfrm>
                <a:off x="0" y="0"/>
                <a:ext cx="2588324" cy="2167467"/>
              </a:xfrm>
              <a:custGeom>
                <a:avLst/>
                <a:gdLst/>
                <a:ahLst/>
                <a:cxnLst/>
                <a:rect l="l" t="t" r="r" b="b"/>
                <a:pathLst>
                  <a:path w="2588324" h="2167467">
                    <a:moveTo>
                      <a:pt x="40177" y="0"/>
                    </a:moveTo>
                    <a:lnTo>
                      <a:pt x="2548147" y="0"/>
                    </a:lnTo>
                    <a:cubicBezTo>
                      <a:pt x="2570336" y="0"/>
                      <a:pt x="2588324" y="17988"/>
                      <a:pt x="2588324" y="40177"/>
                    </a:cubicBezTo>
                    <a:lnTo>
                      <a:pt x="2588324" y="2127290"/>
                    </a:lnTo>
                    <a:cubicBezTo>
                      <a:pt x="2588324" y="2149479"/>
                      <a:pt x="2570336" y="2167467"/>
                      <a:pt x="2548147" y="2167467"/>
                    </a:cubicBezTo>
                    <a:lnTo>
                      <a:pt x="40177" y="2167467"/>
                    </a:lnTo>
                    <a:cubicBezTo>
                      <a:pt x="17988" y="2167467"/>
                      <a:pt x="0" y="2149479"/>
                      <a:pt x="0" y="2127290"/>
                    </a:cubicBezTo>
                    <a:lnTo>
                      <a:pt x="0" y="40177"/>
                    </a:lnTo>
                    <a:cubicBezTo>
                      <a:pt x="0" y="17988"/>
                      <a:pt x="17988" y="0"/>
                      <a:pt x="40177" y="0"/>
                    </a:cubicBezTo>
                    <a:close/>
                  </a:path>
                </a:pathLst>
              </a:custGeom>
              <a:solidFill>
                <a:srgbClr val="FAE6DB"/>
              </a:solidFill>
              <a:ln>
                <a:noFill/>
              </a:ln>
            </p:spPr>
            <p:txBody>
              <a:bodyPr/>
              <a:lstStyle/>
              <a:p>
                <a:endParaRPr lang="vi-VN" sz="1200"/>
              </a:p>
            </p:txBody>
          </p:sp>
          <p:sp>
            <p:nvSpPr>
              <p:cNvPr id="7" name="TextBox 7"/>
              <p:cNvSpPr txBox="1"/>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8" name="Group 8"/>
            <p:cNvGrpSpPr/>
            <p:nvPr/>
          </p:nvGrpSpPr>
          <p:grpSpPr>
            <a:xfrm>
              <a:off x="1028700" y="1028700"/>
              <a:ext cx="9833403" cy="8229600"/>
              <a:chOff x="0" y="0"/>
              <a:chExt cx="2589867" cy="2167467"/>
            </a:xfrm>
          </p:grpSpPr>
          <p:sp>
            <p:nvSpPr>
              <p:cNvPr id="9" name="Freeform 9"/>
              <p:cNvSpPr/>
              <p:nvPr/>
            </p:nvSpPr>
            <p:spPr>
              <a:xfrm>
                <a:off x="0" y="0"/>
                <a:ext cx="2589867" cy="2167467"/>
              </a:xfrm>
              <a:custGeom>
                <a:avLst/>
                <a:gdLst/>
                <a:ahLst/>
                <a:cxnLst/>
                <a:rect l="l" t="t" r="r" b="b"/>
                <a:pathLst>
                  <a:path w="2589867" h="2167467">
                    <a:moveTo>
                      <a:pt x="40153" y="0"/>
                    </a:moveTo>
                    <a:lnTo>
                      <a:pt x="2549715" y="0"/>
                    </a:lnTo>
                    <a:cubicBezTo>
                      <a:pt x="2571890" y="0"/>
                      <a:pt x="2589867" y="17977"/>
                      <a:pt x="2589867" y="40153"/>
                    </a:cubicBezTo>
                    <a:lnTo>
                      <a:pt x="2589867" y="2127314"/>
                    </a:lnTo>
                    <a:cubicBezTo>
                      <a:pt x="2589867" y="2149490"/>
                      <a:pt x="2571890" y="2167467"/>
                      <a:pt x="2549715" y="2167467"/>
                    </a:cubicBezTo>
                    <a:lnTo>
                      <a:pt x="40153" y="2167467"/>
                    </a:lnTo>
                    <a:cubicBezTo>
                      <a:pt x="17977" y="2167467"/>
                      <a:pt x="0" y="2149490"/>
                      <a:pt x="0" y="2127314"/>
                    </a:cubicBezTo>
                    <a:lnTo>
                      <a:pt x="0" y="40153"/>
                    </a:lnTo>
                    <a:cubicBezTo>
                      <a:pt x="0" y="17977"/>
                      <a:pt x="17977" y="0"/>
                      <a:pt x="40153" y="0"/>
                    </a:cubicBezTo>
                    <a:close/>
                  </a:path>
                </a:pathLst>
              </a:custGeom>
              <a:solidFill>
                <a:srgbClr val="FDFCF4"/>
              </a:solidFill>
              <a:ln>
                <a:noFill/>
              </a:ln>
            </p:spPr>
            <p:txBody>
              <a:bodyPr/>
              <a:lstStyle/>
              <a:p>
                <a:endParaRPr lang="vi-VN" sz="1200"/>
              </a:p>
            </p:txBody>
          </p:sp>
          <p:sp>
            <p:nvSpPr>
              <p:cNvPr id="10" name="TextBox 10"/>
              <p:cNvSpPr txBox="1"/>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1200"/>
              </a:p>
            </p:txBody>
          </p:sp>
        </p:grpSp>
        <p:sp>
          <p:nvSpPr>
            <p:cNvPr id="17" name="Freeform 17"/>
            <p:cNvSpPr/>
            <p:nvPr/>
          </p:nvSpPr>
          <p:spPr>
            <a:xfrm>
              <a:off x="3726601" y="707898"/>
              <a:ext cx="3657600" cy="946404"/>
            </a:xfrm>
            <a:custGeom>
              <a:avLst/>
              <a:gdLst/>
              <a:ahLst/>
              <a:cxnLst/>
              <a:rect l="l" t="t" r="r" b="b"/>
              <a:pathLst>
                <a:path w="3657600" h="946404">
                  <a:moveTo>
                    <a:pt x="0" y="0"/>
                  </a:moveTo>
                  <a:lnTo>
                    <a:pt x="3657600" y="0"/>
                  </a:lnTo>
                  <a:lnTo>
                    <a:pt x="3657600" y="946404"/>
                  </a:lnTo>
                  <a:lnTo>
                    <a:pt x="0" y="9464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sz="1200"/>
            </a:p>
          </p:txBody>
        </p:sp>
      </p:grpSp>
      <p:sp>
        <p:nvSpPr>
          <p:cNvPr id="25" name="Rectangle 24"/>
          <p:cNvSpPr/>
          <p:nvPr/>
        </p:nvSpPr>
        <p:spPr>
          <a:xfrm>
            <a:off x="867629" y="1599806"/>
            <a:ext cx="7565171" cy="4729500"/>
          </a:xfrm>
          <a:prstGeom prst="rect">
            <a:avLst/>
          </a:prstGeom>
        </p:spPr>
        <p:txBody>
          <a:bodyPr wrap="square">
            <a:spAutoFit/>
          </a:bodyPr>
          <a:lstStyle/>
          <a:p>
            <a:pPr algn="just">
              <a:spcAft>
                <a:spcPts val="400"/>
              </a:spcAft>
              <a:defRPr/>
            </a:pPr>
            <a:r>
              <a:rPr lang="vi-VN" sz="3200" b="1" kern="0" dirty="0">
                <a:solidFill>
                  <a:srgbClr val="FF0000"/>
                </a:solidFill>
                <a:latin typeface="Cambria" panose="02040503050406030204" pitchFamily="18" charset="0"/>
                <a:ea typeface="Cambria" panose="02040503050406030204" pitchFamily="18" charset="0"/>
              </a:rPr>
              <a:t>Rừng có vai trò vô cùng quan trọng đối với sự sống của loài động vật và con người:</a:t>
            </a:r>
          </a:p>
          <a:p>
            <a:pPr algn="just">
              <a:spcAft>
                <a:spcPts val="400"/>
              </a:spcAft>
              <a:defRPr/>
            </a:pPr>
            <a:r>
              <a:rPr lang="vi-VN" sz="3200" kern="0" dirty="0">
                <a:solidFill>
                  <a:srgbClr val="FF0000"/>
                </a:solidFill>
                <a:latin typeface="Cambria" panose="02040503050406030204" pitchFamily="18" charset="0"/>
                <a:ea typeface="Cambria" panose="02040503050406030204" pitchFamily="18" charset="0"/>
              </a:rPr>
              <a:t>+ Cung cấp thức ăn, nơi ở, cho nhiều loài động vật, thực vật.</a:t>
            </a:r>
          </a:p>
          <a:p>
            <a:pPr algn="just">
              <a:spcAft>
                <a:spcPts val="400"/>
              </a:spcAft>
              <a:defRPr/>
            </a:pPr>
            <a:r>
              <a:rPr lang="vi-VN" sz="3200" kern="0" dirty="0">
                <a:solidFill>
                  <a:srgbClr val="FF0000"/>
                </a:solidFill>
                <a:latin typeface="Cambria" panose="02040503050406030204" pitchFamily="18" charset="0"/>
                <a:ea typeface="Cambria" panose="02040503050406030204" pitchFamily="18" charset="0"/>
              </a:rPr>
              <a:t>+ Bảo vệ đất, hạn chế xói mòn.</a:t>
            </a:r>
          </a:p>
          <a:p>
            <a:pPr algn="just">
              <a:spcAft>
                <a:spcPts val="400"/>
              </a:spcAft>
              <a:defRPr/>
            </a:pPr>
            <a:r>
              <a:rPr lang="vi-VN" sz="3200" kern="0" dirty="0">
                <a:solidFill>
                  <a:srgbClr val="FF0000"/>
                </a:solidFill>
                <a:latin typeface="Cambria" panose="02040503050406030204" pitchFamily="18" charset="0"/>
                <a:ea typeface="Cambria" panose="02040503050406030204" pitchFamily="18" charset="0"/>
              </a:rPr>
              <a:t>+Giữ nước, cung cấp cho sinh vật.</a:t>
            </a:r>
          </a:p>
          <a:p>
            <a:pPr algn="just">
              <a:spcAft>
                <a:spcPts val="400"/>
              </a:spcAft>
              <a:defRPr/>
            </a:pPr>
            <a:r>
              <a:rPr lang="vi-VN" sz="3200" kern="0" dirty="0">
                <a:solidFill>
                  <a:srgbClr val="FF0000"/>
                </a:solidFill>
                <a:latin typeface="Cambria" panose="02040503050406030204" pitchFamily="18" charset="0"/>
                <a:ea typeface="Cambria" panose="02040503050406030204" pitchFamily="18" charset="0"/>
              </a:rPr>
              <a:t>+ Cung cấp tài nguyên khác cho con người gỗ, dược liệu, thức ăn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480260">
            <a:off x="-1608436" y="5540053"/>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2"/>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1" name="Freeform 11"/>
          <p:cNvSpPr/>
          <p:nvPr/>
        </p:nvSpPr>
        <p:spPr>
          <a:xfrm>
            <a:off x="2160087" y="5109173"/>
            <a:ext cx="1818482" cy="1293395"/>
          </a:xfrm>
          <a:custGeom>
            <a:avLst/>
            <a:gdLst/>
            <a:ahLst/>
            <a:cxnLst/>
            <a:rect l="l" t="t" r="r" b="b"/>
            <a:pathLst>
              <a:path w="2727723" h="1940093">
                <a:moveTo>
                  <a:pt x="0" y="0"/>
                </a:moveTo>
                <a:lnTo>
                  <a:pt x="2727723" y="0"/>
                </a:lnTo>
                <a:lnTo>
                  <a:pt x="2727723" y="1940093"/>
                </a:lnTo>
                <a:lnTo>
                  <a:pt x="0" y="1940093"/>
                </a:lnTo>
                <a:lnTo>
                  <a:pt x="0" y="0"/>
                </a:lnTo>
                <a:close/>
              </a:path>
            </a:pathLst>
          </a:custGeom>
          <a:blipFill>
            <a:blip r:embed="rId3"/>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2" name="Freeform 12"/>
          <p:cNvSpPr/>
          <p:nvPr/>
        </p:nvSpPr>
        <p:spPr>
          <a:xfrm>
            <a:off x="3069327" y="4697792"/>
            <a:ext cx="1728216" cy="1888761"/>
          </a:xfrm>
          <a:custGeom>
            <a:avLst/>
            <a:gdLst/>
            <a:ahLst/>
            <a:cxnLst/>
            <a:rect l="l" t="t" r="r" b="b"/>
            <a:pathLst>
              <a:path w="2592324" h="2833141">
                <a:moveTo>
                  <a:pt x="0" y="0"/>
                </a:moveTo>
                <a:lnTo>
                  <a:pt x="2592324" y="0"/>
                </a:lnTo>
                <a:lnTo>
                  <a:pt x="2592324" y="2833141"/>
                </a:lnTo>
                <a:lnTo>
                  <a:pt x="0" y="2833141"/>
                </a:lnTo>
                <a:lnTo>
                  <a:pt x="0" y="0"/>
                </a:lnTo>
                <a:close/>
              </a:path>
            </a:pathLst>
          </a:custGeom>
          <a:blipFill>
            <a:blip r:embed="rId4"/>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3" name="Freeform 13"/>
          <p:cNvSpPr/>
          <p:nvPr/>
        </p:nvSpPr>
        <p:spPr>
          <a:xfrm>
            <a:off x="1663796" y="4775288"/>
            <a:ext cx="992583" cy="1733770"/>
          </a:xfrm>
          <a:custGeom>
            <a:avLst/>
            <a:gdLst/>
            <a:ahLst/>
            <a:cxnLst/>
            <a:rect l="l" t="t" r="r" b="b"/>
            <a:pathLst>
              <a:path w="1488875" h="2600655">
                <a:moveTo>
                  <a:pt x="0" y="0"/>
                </a:moveTo>
                <a:lnTo>
                  <a:pt x="1488875" y="0"/>
                </a:lnTo>
                <a:lnTo>
                  <a:pt x="1488875" y="2600656"/>
                </a:lnTo>
                <a:lnTo>
                  <a:pt x="0" y="2600656"/>
                </a:lnTo>
                <a:lnTo>
                  <a:pt x="0" y="0"/>
                </a:lnTo>
                <a:close/>
              </a:path>
            </a:pathLst>
          </a:custGeom>
          <a:blipFill>
            <a:blip r:embed="rId5"/>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4" name="Freeform 14"/>
          <p:cNvSpPr/>
          <p:nvPr/>
        </p:nvSpPr>
        <p:spPr>
          <a:xfrm>
            <a:off x="4104283" y="149390"/>
            <a:ext cx="693260" cy="460151"/>
          </a:xfrm>
          <a:custGeom>
            <a:avLst/>
            <a:gdLst/>
            <a:ahLst/>
            <a:cxnLst/>
            <a:rect l="l" t="t" r="r" b="b"/>
            <a:pathLst>
              <a:path w="1039890" h="690227">
                <a:moveTo>
                  <a:pt x="0" y="0"/>
                </a:moveTo>
                <a:lnTo>
                  <a:pt x="1039890" y="0"/>
                </a:lnTo>
                <a:lnTo>
                  <a:pt x="1039890" y="690227"/>
                </a:lnTo>
                <a:lnTo>
                  <a:pt x="0" y="690227"/>
                </a:lnTo>
                <a:lnTo>
                  <a:pt x="0" y="0"/>
                </a:lnTo>
                <a:close/>
              </a:path>
            </a:pathLst>
          </a:custGeom>
          <a:blipFill>
            <a:blip r:embed="rId6"/>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5" name="Freeform 15"/>
          <p:cNvSpPr/>
          <p:nvPr/>
        </p:nvSpPr>
        <p:spPr>
          <a:xfrm>
            <a:off x="1345870" y="685800"/>
            <a:ext cx="623068" cy="359822"/>
          </a:xfrm>
          <a:custGeom>
            <a:avLst/>
            <a:gdLst/>
            <a:ahLst/>
            <a:cxnLst/>
            <a:rect l="l" t="t" r="r" b="b"/>
            <a:pathLst>
              <a:path w="934602" h="539733">
                <a:moveTo>
                  <a:pt x="0" y="0"/>
                </a:moveTo>
                <a:lnTo>
                  <a:pt x="934603" y="0"/>
                </a:lnTo>
                <a:lnTo>
                  <a:pt x="934603" y="539733"/>
                </a:lnTo>
                <a:lnTo>
                  <a:pt x="0" y="539733"/>
                </a:lnTo>
                <a:lnTo>
                  <a:pt x="0" y="0"/>
                </a:lnTo>
                <a:close/>
              </a:path>
            </a:pathLst>
          </a:custGeom>
          <a:blipFill>
            <a:blip r:embed="rId7"/>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0" name="Freeform 11"/>
          <p:cNvSpPr/>
          <p:nvPr/>
        </p:nvSpPr>
        <p:spPr>
          <a:xfrm>
            <a:off x="4391517" y="149389"/>
            <a:ext cx="8296903" cy="5943600"/>
          </a:xfrm>
          <a:custGeom>
            <a:avLst/>
            <a:gdLst/>
            <a:ahLst/>
            <a:cxnLst/>
            <a:rect l="l" t="t" r="r" b="b"/>
            <a:pathLst>
              <a:path w="1662862" h="1191214">
                <a:moveTo>
                  <a:pt x="0" y="0"/>
                </a:moveTo>
                <a:lnTo>
                  <a:pt x="1662862" y="0"/>
                </a:lnTo>
                <a:lnTo>
                  <a:pt x="1662862" y="1191214"/>
                </a:lnTo>
                <a:lnTo>
                  <a:pt x="0" y="1191214"/>
                </a:lnTo>
                <a:lnTo>
                  <a:pt x="0" y="0"/>
                </a:lnTo>
                <a:close/>
              </a:path>
            </a:pathLst>
          </a:custGeom>
          <a:blipFill>
            <a:blip r:embed="rId8">
              <a:duotone>
                <a:prstClr val="black"/>
                <a:schemeClr val="accent4">
                  <a:tint val="45000"/>
                  <a:satMod val="400000"/>
                </a:schemeClr>
              </a:duotone>
              <a:extLst>
                <a:ext uri="{96DAC541-7B7A-43D3-8B79-37D633B846F1}">
                  <asvg:svgBlip xmlns:asvg="http://schemas.microsoft.com/office/drawing/2016/SVG/main" r:embed="rId9"/>
                </a:ext>
              </a:extLst>
            </a:blip>
            <a:stretch>
              <a:fillRect/>
            </a:stretch>
          </a:blipFill>
        </p:spPr>
        <p:txBody>
          <a:bodyPr/>
          <a:lstStyle/>
          <a:p>
            <a:pPr defTabSz="609630">
              <a:defRPr/>
            </a:pPr>
            <a:r>
              <a:rPr lang="vi-VN" sz="1200" dirty="0">
                <a:solidFill>
                  <a:prstClr val="black"/>
                </a:solidFill>
                <a:latin typeface="Arial" panose="020B0604020202020204" pitchFamily="34" charset="0"/>
              </a:rPr>
              <a:t> </a:t>
            </a:r>
            <a:endParaRPr lang="en-US" sz="1200" dirty="0">
              <a:solidFill>
                <a:prstClr val="black"/>
              </a:solidFill>
              <a:latin typeface="Calibri"/>
            </a:endParaRPr>
          </a:p>
        </p:txBody>
      </p:sp>
      <p:sp>
        <p:nvSpPr>
          <p:cNvPr id="2" name="Freeform 3">
            <a:extLst>
              <a:ext uri="{FF2B5EF4-FFF2-40B4-BE49-F238E27FC236}">
                <a16:creationId xmlns:a16="http://schemas.microsoft.com/office/drawing/2014/main" id="{5C3030C1-A5AE-1848-2505-9E1E299D186B}"/>
              </a:ext>
            </a:extLst>
          </p:cNvPr>
          <p:cNvSpPr/>
          <p:nvPr/>
        </p:nvSpPr>
        <p:spPr>
          <a:xfrm>
            <a:off x="1732018" y="1359310"/>
            <a:ext cx="2201418" cy="5486400"/>
          </a:xfrm>
          <a:custGeom>
            <a:avLst/>
            <a:gdLst/>
            <a:ahLst/>
            <a:cxnLst/>
            <a:rect l="l" t="t" r="r" b="b"/>
            <a:pathLst>
              <a:path w="3302127" h="8229600">
                <a:moveTo>
                  <a:pt x="0" y="0"/>
                </a:moveTo>
                <a:lnTo>
                  <a:pt x="3302128" y="0"/>
                </a:lnTo>
                <a:lnTo>
                  <a:pt x="3302128" y="8229600"/>
                </a:lnTo>
                <a:lnTo>
                  <a:pt x="0" y="8229600"/>
                </a:lnTo>
                <a:lnTo>
                  <a:pt x="0" y="0"/>
                </a:lnTo>
                <a:close/>
              </a:path>
            </a:pathLst>
          </a:custGeom>
          <a:blipFill>
            <a:blip r:embed="rId10"/>
            <a:stretch>
              <a:fillRect/>
            </a:stretch>
          </a:blipFill>
        </p:spPr>
        <p:txBody>
          <a:bodyPr/>
          <a:lstStyle/>
          <a:p>
            <a:pPr defTabSz="609630">
              <a:defRPr/>
            </a:pPr>
            <a:endParaRPr lang="en-US" sz="1200">
              <a:solidFill>
                <a:prstClr val="black"/>
              </a:solidFill>
              <a:latin typeface="Calibri"/>
            </a:endParaRPr>
          </a:p>
        </p:txBody>
      </p:sp>
      <p:pic>
        <p:nvPicPr>
          <p:cNvPr id="6" name="Picture 5" descr="A blue and red text&#10;&#10;Description automatically generated">
            <a:extLst>
              <a:ext uri="{FF2B5EF4-FFF2-40B4-BE49-F238E27FC236}">
                <a16:creationId xmlns:a16="http://schemas.microsoft.com/office/drawing/2014/main" id="{6EC2D8C6-3325-47EF-FBC0-F0A707C218A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76800" y="1701801"/>
            <a:ext cx="6899066" cy="3364007"/>
          </a:xfrm>
          <a:prstGeom prst="rect">
            <a:avLst/>
          </a:prstGeom>
        </p:spPr>
      </p:pic>
    </p:spTree>
    <p:extLst>
      <p:ext uri="{BB962C8B-B14F-4D97-AF65-F5344CB8AC3E}">
        <p14:creationId xmlns:p14="http://schemas.microsoft.com/office/powerpoint/2010/main" val="41097604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480260">
            <a:off x="-1663894" y="5124112"/>
            <a:ext cx="16263355" cy="6302050"/>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2"/>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3" name="Freeform 13"/>
          <p:cNvSpPr/>
          <p:nvPr/>
        </p:nvSpPr>
        <p:spPr>
          <a:xfrm>
            <a:off x="6922743" y="5371634"/>
            <a:ext cx="629703" cy="752633"/>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3"/>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4" name="Freeform 14"/>
          <p:cNvSpPr/>
          <p:nvPr/>
        </p:nvSpPr>
        <p:spPr>
          <a:xfrm flipH="1">
            <a:off x="3739154" y="5831289"/>
            <a:ext cx="806289" cy="795203"/>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4"/>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5" name="Freeform 15"/>
          <p:cNvSpPr/>
          <p:nvPr/>
        </p:nvSpPr>
        <p:spPr>
          <a:xfrm>
            <a:off x="-204498" y="5476601"/>
            <a:ext cx="1566352" cy="1716963"/>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5"/>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6" name="Freeform 16"/>
          <p:cNvSpPr/>
          <p:nvPr/>
        </p:nvSpPr>
        <p:spPr>
          <a:xfrm flipH="1">
            <a:off x="1042639" y="5476601"/>
            <a:ext cx="1836987" cy="150458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6"/>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7" name="Freeform 17"/>
          <p:cNvSpPr/>
          <p:nvPr/>
        </p:nvSpPr>
        <p:spPr>
          <a:xfrm rot="-874593">
            <a:off x="383449" y="5258077"/>
            <a:ext cx="589010" cy="1732381"/>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7"/>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8" name="Freeform 18"/>
          <p:cNvSpPr/>
          <p:nvPr/>
        </p:nvSpPr>
        <p:spPr>
          <a:xfrm>
            <a:off x="383449" y="5665843"/>
            <a:ext cx="1577683" cy="1292197"/>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6"/>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9" name="Freeform 19"/>
          <p:cNvSpPr/>
          <p:nvPr/>
        </p:nvSpPr>
        <p:spPr>
          <a:xfrm>
            <a:off x="10839060" y="5646259"/>
            <a:ext cx="1334281" cy="688823"/>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8"/>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0" name="Freeform 20"/>
          <p:cNvSpPr/>
          <p:nvPr/>
        </p:nvSpPr>
        <p:spPr>
          <a:xfrm>
            <a:off x="8614964" y="4912126"/>
            <a:ext cx="954829" cy="104663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5"/>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1" name="Freeform 21"/>
          <p:cNvSpPr/>
          <p:nvPr/>
        </p:nvSpPr>
        <p:spPr>
          <a:xfrm>
            <a:off x="8902652" y="5665843"/>
            <a:ext cx="1334281" cy="688823"/>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8"/>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2" name="Freeform 22"/>
          <p:cNvSpPr/>
          <p:nvPr/>
        </p:nvSpPr>
        <p:spPr>
          <a:xfrm>
            <a:off x="9578374" y="5889036"/>
            <a:ext cx="658559" cy="470465"/>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9"/>
            <a:stretch>
              <a:fillRect l="-220" r="-220"/>
            </a:stretch>
          </a:blipFill>
        </p:spPr>
        <p:txBody>
          <a:bodyPr/>
          <a:lstStyle/>
          <a:p>
            <a:pPr defTabSz="609630">
              <a:defRPr/>
            </a:pPr>
            <a:endParaRPr lang="vi-VN" sz="1200">
              <a:solidFill>
                <a:prstClr val="black"/>
              </a:solidFill>
              <a:latin typeface="Arial" panose="020B0604020202020204" pitchFamily="34" charset="0"/>
            </a:endParaRPr>
          </a:p>
        </p:txBody>
      </p:sp>
      <p:sp>
        <p:nvSpPr>
          <p:cNvPr id="23" name="Freeform 23"/>
          <p:cNvSpPr/>
          <p:nvPr/>
        </p:nvSpPr>
        <p:spPr>
          <a:xfrm rot="-3974879">
            <a:off x="10999593" y="5701389"/>
            <a:ext cx="739175" cy="1893299"/>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0"/>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4" name="Freeform 24"/>
          <p:cNvSpPr/>
          <p:nvPr/>
        </p:nvSpPr>
        <p:spPr>
          <a:xfrm rot="-2700000">
            <a:off x="10892391" y="5705633"/>
            <a:ext cx="1423500" cy="1560375"/>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5"/>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5" name="Freeform 25"/>
          <p:cNvSpPr/>
          <p:nvPr/>
        </p:nvSpPr>
        <p:spPr>
          <a:xfrm rot="-1511033" flipH="1">
            <a:off x="10075423" y="6414369"/>
            <a:ext cx="278380" cy="281192"/>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1"/>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6" name="Freeform 26"/>
          <p:cNvSpPr/>
          <p:nvPr/>
        </p:nvSpPr>
        <p:spPr>
          <a:xfrm rot="1082476">
            <a:off x="1315678" y="5487587"/>
            <a:ext cx="630984" cy="1853563"/>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2"/>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7" name="Freeform 27"/>
          <p:cNvSpPr/>
          <p:nvPr/>
        </p:nvSpPr>
        <p:spPr>
          <a:xfrm rot="-2369220">
            <a:off x="11784502" y="5541923"/>
            <a:ext cx="626469" cy="1531084"/>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3"/>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8" name="Freeform 28"/>
          <p:cNvSpPr/>
          <p:nvPr/>
        </p:nvSpPr>
        <p:spPr>
          <a:xfrm>
            <a:off x="2028741" y="5059805"/>
            <a:ext cx="582071" cy="457653"/>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4"/>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9" name="Freeform 29"/>
          <p:cNvSpPr/>
          <p:nvPr/>
        </p:nvSpPr>
        <p:spPr>
          <a:xfrm>
            <a:off x="134380" y="1735695"/>
            <a:ext cx="696352" cy="499633"/>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5"/>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32" name="Freeform 32"/>
          <p:cNvSpPr/>
          <p:nvPr/>
        </p:nvSpPr>
        <p:spPr>
          <a:xfrm>
            <a:off x="11676848" y="865017"/>
            <a:ext cx="407605" cy="30944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16"/>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 name="Rectangle: Rounded Corners 1">
            <a:extLst>
              <a:ext uri="{FF2B5EF4-FFF2-40B4-BE49-F238E27FC236}">
                <a16:creationId xmlns:a16="http://schemas.microsoft.com/office/drawing/2014/main" id="{29A08D97-B1F2-8A70-66CD-CFC43F24ACF8}"/>
              </a:ext>
            </a:extLst>
          </p:cNvPr>
          <p:cNvSpPr/>
          <p:nvPr/>
        </p:nvSpPr>
        <p:spPr>
          <a:xfrm>
            <a:off x="383449" y="330200"/>
            <a:ext cx="11425103" cy="641122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3" name="Freeform 12"/>
          <p:cNvSpPr/>
          <p:nvPr/>
        </p:nvSpPr>
        <p:spPr>
          <a:xfrm>
            <a:off x="158838" y="-178478"/>
            <a:ext cx="1501801" cy="1432343"/>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17"/>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35" name="Rectangle: Rounded Corners 34">
            <a:extLst>
              <a:ext uri="{FF2B5EF4-FFF2-40B4-BE49-F238E27FC236}">
                <a16:creationId xmlns:a16="http://schemas.microsoft.com/office/drawing/2014/main" id="{F2242227-BB92-F405-E16B-1701A7176058}"/>
              </a:ext>
            </a:extLst>
          </p:cNvPr>
          <p:cNvSpPr/>
          <p:nvPr/>
        </p:nvSpPr>
        <p:spPr>
          <a:xfrm>
            <a:off x="1524000" y="228600"/>
            <a:ext cx="9499600" cy="2184400"/>
          </a:xfrm>
          <a:prstGeom prst="roundRect">
            <a:avLst>
              <a:gd name="adj" fmla="val 34744"/>
            </a:avLst>
          </a:prstGeom>
          <a:solidFill>
            <a:schemeClr val="bg1"/>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2933" i="1" dirty="0">
                <a:solidFill>
                  <a:srgbClr val="002060"/>
                </a:solidFill>
                <a:latin typeface="Cambria" panose="02040503050406030204" pitchFamily="18" charset="0"/>
                <a:ea typeface="Cambria" panose="02040503050406030204" pitchFamily="18" charset="0"/>
                <a:cs typeface="Arial" panose="020B0604020202020204" pitchFamily="34" charset="0"/>
              </a:rPr>
              <a:t>C</a:t>
            </a:r>
            <a:r>
              <a:rPr lang="vi-VN" sz="2933" i="1" dirty="0">
                <a:solidFill>
                  <a:srgbClr val="002060"/>
                </a:solidFill>
                <a:latin typeface="Cambria" panose="02040503050406030204" pitchFamily="18" charset="0"/>
                <a:ea typeface="Cambria" panose="02040503050406030204" pitchFamily="18" charset="0"/>
                <a:cs typeface="Arial" panose="020B0604020202020204" pitchFamily="34" charset="0"/>
              </a:rPr>
              <a:t>huẩn bị các vật liệu tái chế và sử dụng các vật liệu tái chế hoặc bút màu giấy màu để thực hiện làm hoặc vẽ tranh về nhà, tổ, hang… của con người và các loài sinh vật em thích.</a:t>
            </a:r>
            <a:endParaRPr lang="en-US" sz="2933"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nvGrpSpPr>
          <p:cNvPr id="5" name="Group 4">
            <a:extLst>
              <a:ext uri="{FF2B5EF4-FFF2-40B4-BE49-F238E27FC236}">
                <a16:creationId xmlns:a16="http://schemas.microsoft.com/office/drawing/2014/main" id="{3953CE97-1256-40B8-BA59-83CFAEBFDF87}"/>
              </a:ext>
            </a:extLst>
          </p:cNvPr>
          <p:cNvGrpSpPr/>
          <p:nvPr/>
        </p:nvGrpSpPr>
        <p:grpSpPr>
          <a:xfrm>
            <a:off x="2336800" y="2616200"/>
            <a:ext cx="7750149" cy="3403600"/>
            <a:chOff x="1025918" y="1755759"/>
            <a:chExt cx="15650216" cy="6247081"/>
          </a:xfrm>
        </p:grpSpPr>
        <p:grpSp>
          <p:nvGrpSpPr>
            <p:cNvPr id="6" name="Group 4">
              <a:extLst>
                <a:ext uri="{FF2B5EF4-FFF2-40B4-BE49-F238E27FC236}">
                  <a16:creationId xmlns:a16="http://schemas.microsoft.com/office/drawing/2014/main" id="{E3622CFE-ADB9-494D-A236-C4F1BD4656CD}"/>
                </a:ext>
              </a:extLst>
            </p:cNvPr>
            <p:cNvGrpSpPr/>
            <p:nvPr/>
          </p:nvGrpSpPr>
          <p:grpSpPr>
            <a:xfrm>
              <a:off x="2097549" y="2255357"/>
              <a:ext cx="14239013" cy="5747483"/>
              <a:chOff x="0" y="0"/>
              <a:chExt cx="3027853" cy="1513740"/>
            </a:xfrm>
          </p:grpSpPr>
          <p:sp>
            <p:nvSpPr>
              <p:cNvPr id="11" name="Freeform 5">
                <a:extLst>
                  <a:ext uri="{FF2B5EF4-FFF2-40B4-BE49-F238E27FC236}">
                    <a16:creationId xmlns:a16="http://schemas.microsoft.com/office/drawing/2014/main" id="{4EEAEF92-6AF2-65B9-3F54-95A00087C47D}"/>
                  </a:ext>
                </a:extLst>
              </p:cNvPr>
              <p:cNvSpPr/>
              <p:nvPr/>
            </p:nvSpPr>
            <p:spPr>
              <a:xfrm>
                <a:off x="0" y="0"/>
                <a:ext cx="3027853" cy="1513740"/>
              </a:xfrm>
              <a:custGeom>
                <a:avLst/>
                <a:gdLst/>
                <a:ahLst/>
                <a:cxnLst/>
                <a:rect l="l" t="t" r="r" b="b"/>
                <a:pathLst>
                  <a:path w="3027853" h="1513740">
                    <a:moveTo>
                      <a:pt x="34345" y="0"/>
                    </a:moveTo>
                    <a:lnTo>
                      <a:pt x="2993508" y="0"/>
                    </a:lnTo>
                    <a:cubicBezTo>
                      <a:pt x="3002617" y="0"/>
                      <a:pt x="3011352" y="3618"/>
                      <a:pt x="3017793" y="10059"/>
                    </a:cubicBezTo>
                    <a:cubicBezTo>
                      <a:pt x="3024234" y="16500"/>
                      <a:pt x="3027853" y="25236"/>
                      <a:pt x="3027853" y="34345"/>
                    </a:cubicBezTo>
                    <a:lnTo>
                      <a:pt x="3027853" y="1479396"/>
                    </a:lnTo>
                    <a:cubicBezTo>
                      <a:pt x="3027853" y="1488504"/>
                      <a:pt x="3024234" y="1497240"/>
                      <a:pt x="3017793" y="1503681"/>
                    </a:cubicBezTo>
                    <a:cubicBezTo>
                      <a:pt x="3011352" y="1510122"/>
                      <a:pt x="3002617" y="1513740"/>
                      <a:pt x="2993508" y="1513740"/>
                    </a:cubicBezTo>
                    <a:lnTo>
                      <a:pt x="34345" y="1513740"/>
                    </a:lnTo>
                    <a:cubicBezTo>
                      <a:pt x="25236" y="1513740"/>
                      <a:pt x="16500" y="1510122"/>
                      <a:pt x="10059" y="1503681"/>
                    </a:cubicBezTo>
                    <a:cubicBezTo>
                      <a:pt x="3618" y="1497240"/>
                      <a:pt x="0" y="1488504"/>
                      <a:pt x="0" y="1479396"/>
                    </a:cubicBezTo>
                    <a:lnTo>
                      <a:pt x="0" y="34345"/>
                    </a:lnTo>
                    <a:cubicBezTo>
                      <a:pt x="0" y="25236"/>
                      <a:pt x="3618" y="16500"/>
                      <a:pt x="10059" y="10059"/>
                    </a:cubicBezTo>
                    <a:cubicBezTo>
                      <a:pt x="16500" y="3618"/>
                      <a:pt x="25236" y="0"/>
                      <a:pt x="34345" y="0"/>
                    </a:cubicBezTo>
                    <a:close/>
                  </a:path>
                </a:pathLst>
              </a:custGeom>
              <a:solidFill>
                <a:srgbClr val="FFDC96"/>
              </a:solidFill>
            </p:spPr>
            <p:txBody>
              <a:bodyPr/>
              <a:lstStyle/>
              <a:p>
                <a:pPr defTabSz="609630">
                  <a:defRPr/>
                </a:pPr>
                <a:endParaRPr lang="vi-VN" sz="1200">
                  <a:solidFill>
                    <a:prstClr val="black"/>
                  </a:solidFill>
                  <a:latin typeface="Arial" panose="020B0604020202020204" pitchFamily="34" charset="0"/>
                </a:endParaRPr>
              </a:p>
            </p:txBody>
          </p:sp>
          <p:sp>
            <p:nvSpPr>
              <p:cNvPr id="12" name="TextBox 6">
                <a:extLst>
                  <a:ext uri="{FF2B5EF4-FFF2-40B4-BE49-F238E27FC236}">
                    <a16:creationId xmlns:a16="http://schemas.microsoft.com/office/drawing/2014/main" id="{E4A493FD-6478-351B-D174-1F9E94E04F25}"/>
                  </a:ext>
                </a:extLst>
              </p:cNvPr>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defRPr/>
                </a:pPr>
                <a:endParaRPr sz="1200">
                  <a:solidFill>
                    <a:prstClr val="black"/>
                  </a:solidFill>
                  <a:latin typeface="Calibri"/>
                </a:endParaRPr>
              </a:p>
            </p:txBody>
          </p:sp>
        </p:grpSp>
        <p:grpSp>
          <p:nvGrpSpPr>
            <p:cNvPr id="7" name="Group 7">
              <a:extLst>
                <a:ext uri="{FF2B5EF4-FFF2-40B4-BE49-F238E27FC236}">
                  <a16:creationId xmlns:a16="http://schemas.microsoft.com/office/drawing/2014/main" id="{E0E2C6A7-691E-B10A-2482-3651275E1A78}"/>
                </a:ext>
              </a:extLst>
            </p:cNvPr>
            <p:cNvGrpSpPr/>
            <p:nvPr/>
          </p:nvGrpSpPr>
          <p:grpSpPr>
            <a:xfrm>
              <a:off x="2267323" y="2102957"/>
              <a:ext cx="14408811" cy="5744912"/>
              <a:chOff x="0" y="0"/>
              <a:chExt cx="3063959" cy="1513063"/>
            </a:xfrm>
          </p:grpSpPr>
          <p:sp>
            <p:nvSpPr>
              <p:cNvPr id="9" name="Freeform 8">
                <a:extLst>
                  <a:ext uri="{FF2B5EF4-FFF2-40B4-BE49-F238E27FC236}">
                    <a16:creationId xmlns:a16="http://schemas.microsoft.com/office/drawing/2014/main" id="{FBDE1FC4-A2E7-8F25-B2CD-B3BF009A5A96}"/>
                  </a:ext>
                </a:extLst>
              </p:cNvPr>
              <p:cNvSpPr/>
              <p:nvPr/>
            </p:nvSpPr>
            <p:spPr>
              <a:xfrm>
                <a:off x="0" y="0"/>
                <a:ext cx="3063959" cy="1513063"/>
              </a:xfrm>
              <a:custGeom>
                <a:avLst/>
                <a:gdLst/>
                <a:ahLst/>
                <a:cxnLst/>
                <a:rect l="l" t="t" r="r" b="b"/>
                <a:pathLst>
                  <a:path w="3063959" h="1513063">
                    <a:moveTo>
                      <a:pt x="33940" y="0"/>
                    </a:moveTo>
                    <a:lnTo>
                      <a:pt x="3030020" y="0"/>
                    </a:lnTo>
                    <a:cubicBezTo>
                      <a:pt x="3048764" y="0"/>
                      <a:pt x="3063959" y="15195"/>
                      <a:pt x="3063959" y="33940"/>
                    </a:cubicBezTo>
                    <a:lnTo>
                      <a:pt x="3063959" y="1479124"/>
                    </a:lnTo>
                    <a:cubicBezTo>
                      <a:pt x="3063959" y="1497868"/>
                      <a:pt x="3048764" y="1513063"/>
                      <a:pt x="3030020" y="1513063"/>
                    </a:cubicBezTo>
                    <a:lnTo>
                      <a:pt x="33940" y="1513063"/>
                    </a:lnTo>
                    <a:cubicBezTo>
                      <a:pt x="15195" y="1513063"/>
                      <a:pt x="0" y="1497868"/>
                      <a:pt x="0" y="1479124"/>
                    </a:cubicBezTo>
                    <a:lnTo>
                      <a:pt x="0" y="33940"/>
                    </a:lnTo>
                    <a:cubicBezTo>
                      <a:pt x="0" y="15195"/>
                      <a:pt x="15195" y="0"/>
                      <a:pt x="33940" y="0"/>
                    </a:cubicBezTo>
                    <a:close/>
                  </a:path>
                </a:pathLst>
              </a:custGeom>
              <a:solidFill>
                <a:srgbClr val="FEEDAA"/>
              </a:solidFill>
              <a:ln>
                <a:noFill/>
              </a:ln>
            </p:spPr>
            <p:txBody>
              <a:bodyPr/>
              <a:lstStyle/>
              <a:p>
                <a:pPr defTabSz="609630">
                  <a:defRPr/>
                </a:pPr>
                <a:endParaRPr lang="vi-VN" sz="1200">
                  <a:solidFill>
                    <a:prstClr val="black"/>
                  </a:solidFill>
                  <a:latin typeface="Arial" panose="020B0604020202020204" pitchFamily="34" charset="0"/>
                </a:endParaRPr>
              </a:p>
            </p:txBody>
          </p:sp>
          <p:sp>
            <p:nvSpPr>
              <p:cNvPr id="10" name="TextBox 9">
                <a:extLst>
                  <a:ext uri="{FF2B5EF4-FFF2-40B4-BE49-F238E27FC236}">
                    <a16:creationId xmlns:a16="http://schemas.microsoft.com/office/drawing/2014/main" id="{66728296-BF16-67AC-ED78-DE5EFE51BA29}"/>
                  </a:ext>
                </a:extLst>
              </p:cNvPr>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defRPr/>
                </a:pPr>
                <a:endParaRPr sz="1200">
                  <a:solidFill>
                    <a:prstClr val="black"/>
                  </a:solidFill>
                  <a:latin typeface="Calibri"/>
                </a:endParaRPr>
              </a:p>
            </p:txBody>
          </p:sp>
        </p:grpSp>
        <p:sp>
          <p:nvSpPr>
            <p:cNvPr id="8" name="Freeform 18">
              <a:extLst>
                <a:ext uri="{FF2B5EF4-FFF2-40B4-BE49-F238E27FC236}">
                  <a16:creationId xmlns:a16="http://schemas.microsoft.com/office/drawing/2014/main" id="{20C8AEEB-CADB-4FCD-EE35-99D34CC373A9}"/>
                </a:ext>
              </a:extLst>
            </p:cNvPr>
            <p:cNvSpPr/>
            <p:nvPr/>
          </p:nvSpPr>
          <p:spPr>
            <a:xfrm rot="9807132">
              <a:off x="1025918" y="1755759"/>
              <a:ext cx="3606824" cy="1023027"/>
            </a:xfrm>
            <a:custGeom>
              <a:avLst/>
              <a:gdLst/>
              <a:ahLst/>
              <a:cxnLst/>
              <a:rect l="l" t="t" r="r" b="b"/>
              <a:pathLst>
                <a:path w="3606824" h="1023027">
                  <a:moveTo>
                    <a:pt x="0" y="0"/>
                  </a:moveTo>
                  <a:lnTo>
                    <a:pt x="3606825" y="0"/>
                  </a:lnTo>
                  <a:lnTo>
                    <a:pt x="3606825" y="1023026"/>
                  </a:lnTo>
                  <a:lnTo>
                    <a:pt x="0" y="102302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grpSp>
      <p:sp>
        <p:nvSpPr>
          <p:cNvPr id="30" name="Rectangle 29">
            <a:extLst>
              <a:ext uri="{FF2B5EF4-FFF2-40B4-BE49-F238E27FC236}">
                <a16:creationId xmlns:a16="http://schemas.microsoft.com/office/drawing/2014/main" id="{25585296-4576-2F23-7043-C2FF423CA4E5}"/>
              </a:ext>
            </a:extLst>
          </p:cNvPr>
          <p:cNvSpPr/>
          <p:nvPr/>
        </p:nvSpPr>
        <p:spPr>
          <a:xfrm>
            <a:off x="3098800" y="3327400"/>
            <a:ext cx="7213600" cy="2308324"/>
          </a:xfrm>
          <a:prstGeom prst="rect">
            <a:avLst/>
          </a:prstGeom>
        </p:spPr>
        <p:txBody>
          <a:bodyPr wrap="square">
            <a:spAutoFit/>
          </a:bodyPr>
          <a:lstStyle/>
          <a:p>
            <a:pPr lvl="0" algn="just"/>
            <a:r>
              <a:rPr lang="vi-VN" sz="3600" b="1" dirty="0">
                <a:solidFill>
                  <a:srgbClr val="00B050"/>
                </a:solidFill>
                <a:latin typeface="Cambria" panose="02040503050406030204" pitchFamily="18" charset="0"/>
                <a:ea typeface="Cambria" panose="02040503050406030204" pitchFamily="18" charset="0"/>
                <a:cs typeface="LNTH-LuoLuoNotangYuanTi 1" pitchFamily="2" charset="-128"/>
              </a:rPr>
              <a:t>Tổ 1: Làm</a:t>
            </a:r>
            <a:r>
              <a:rPr lang="en-US" sz="3600" b="1" dirty="0">
                <a:solidFill>
                  <a:srgbClr val="00B050"/>
                </a:solidFill>
                <a:latin typeface="Cambria" panose="02040503050406030204" pitchFamily="18" charset="0"/>
                <a:ea typeface="Cambria" panose="02040503050406030204" pitchFamily="18" charset="0"/>
                <a:cs typeface="LNTH-LuoLuoNotangYuanTi 1" pitchFamily="2" charset="-128"/>
              </a:rPr>
              <a:t> </a:t>
            </a:r>
            <a:r>
              <a:rPr lang="vi-VN" sz="3600" b="1" dirty="0">
                <a:solidFill>
                  <a:srgbClr val="00B050"/>
                </a:solidFill>
                <a:latin typeface="Cambria" panose="02040503050406030204" pitchFamily="18" charset="0"/>
                <a:ea typeface="Cambria" panose="02040503050406030204" pitchFamily="18" charset="0"/>
                <a:cs typeface="LNTH-LuoLuoNotangYuanTi 1" pitchFamily="2" charset="-128"/>
              </a:rPr>
              <a:t>(vẽ) nhà tránh lũ</a:t>
            </a:r>
          </a:p>
          <a:p>
            <a:pPr lvl="0" algn="just"/>
            <a:r>
              <a:rPr lang="vi-VN" sz="3600" b="1" dirty="0">
                <a:solidFill>
                  <a:srgbClr val="00B050"/>
                </a:solidFill>
                <a:latin typeface="Cambria" panose="02040503050406030204" pitchFamily="18" charset="0"/>
                <a:ea typeface="Cambria" panose="02040503050406030204" pitchFamily="18" charset="0"/>
                <a:cs typeface="LNTH-LuoLuoNotangYuanTi 1" pitchFamily="2" charset="-128"/>
              </a:rPr>
              <a:t>Tổ 2: Làm</a:t>
            </a:r>
            <a:r>
              <a:rPr lang="en-US" sz="3600" b="1" dirty="0">
                <a:solidFill>
                  <a:srgbClr val="00B050"/>
                </a:solidFill>
                <a:latin typeface="Cambria" panose="02040503050406030204" pitchFamily="18" charset="0"/>
                <a:ea typeface="Cambria" panose="02040503050406030204" pitchFamily="18" charset="0"/>
                <a:cs typeface="LNTH-LuoLuoNotangYuanTi 1" pitchFamily="2" charset="-128"/>
              </a:rPr>
              <a:t> </a:t>
            </a:r>
            <a:r>
              <a:rPr lang="vi-VN" sz="3600" b="1" dirty="0">
                <a:solidFill>
                  <a:srgbClr val="00B050"/>
                </a:solidFill>
                <a:latin typeface="Cambria" panose="02040503050406030204" pitchFamily="18" charset="0"/>
                <a:ea typeface="Cambria" panose="02040503050406030204" pitchFamily="18" charset="0"/>
                <a:cs typeface="LNTH-LuoLuoNotangYuanTi 1" pitchFamily="2" charset="-128"/>
              </a:rPr>
              <a:t>(vẽ) nhà tránh  thú dữ</a:t>
            </a:r>
          </a:p>
          <a:p>
            <a:pPr lvl="0" algn="just"/>
            <a:r>
              <a:rPr lang="vi-VN" sz="3600" b="1" dirty="0">
                <a:solidFill>
                  <a:srgbClr val="00B050"/>
                </a:solidFill>
                <a:latin typeface="Cambria" panose="02040503050406030204" pitchFamily="18" charset="0"/>
                <a:ea typeface="Cambria" panose="02040503050406030204" pitchFamily="18" charset="0"/>
                <a:cs typeface="LNTH-LuoLuoNotangYuanTi 1" pitchFamily="2" charset="-128"/>
              </a:rPr>
              <a:t>Tổ 3: Làm</a:t>
            </a:r>
            <a:r>
              <a:rPr lang="en-US" sz="3600" b="1" dirty="0">
                <a:solidFill>
                  <a:srgbClr val="00B050"/>
                </a:solidFill>
                <a:latin typeface="Cambria" panose="02040503050406030204" pitchFamily="18" charset="0"/>
                <a:ea typeface="Cambria" panose="02040503050406030204" pitchFamily="18" charset="0"/>
                <a:cs typeface="LNTH-LuoLuoNotangYuanTi 1" pitchFamily="2" charset="-128"/>
              </a:rPr>
              <a:t> </a:t>
            </a:r>
            <a:r>
              <a:rPr lang="vi-VN" sz="3600" b="1" dirty="0">
                <a:solidFill>
                  <a:srgbClr val="00B050"/>
                </a:solidFill>
                <a:latin typeface="Cambria" panose="02040503050406030204" pitchFamily="18" charset="0"/>
                <a:ea typeface="Cambria" panose="02040503050406030204" pitchFamily="18" charset="0"/>
                <a:cs typeface="LNTH-LuoLuoNotangYuanTi 1" pitchFamily="2" charset="-128"/>
              </a:rPr>
              <a:t>(vẽ) tổ cho chim</a:t>
            </a:r>
          </a:p>
          <a:p>
            <a:pPr lvl="0" algn="just"/>
            <a:r>
              <a:rPr lang="vi-VN" sz="3600" b="1" dirty="0">
                <a:solidFill>
                  <a:srgbClr val="00B050"/>
                </a:solidFill>
                <a:latin typeface="Cambria" panose="02040503050406030204" pitchFamily="18" charset="0"/>
                <a:ea typeface="Cambria" panose="02040503050406030204" pitchFamily="18" charset="0"/>
                <a:cs typeface="LNTH-LuoLuoNotangYuanTi 1" pitchFamily="2" charset="-128"/>
              </a:rPr>
              <a:t>Tổ 4: Làm</a:t>
            </a:r>
            <a:r>
              <a:rPr lang="en-US" sz="3600" b="1" dirty="0">
                <a:solidFill>
                  <a:srgbClr val="00B050"/>
                </a:solidFill>
                <a:latin typeface="Cambria" panose="02040503050406030204" pitchFamily="18" charset="0"/>
                <a:ea typeface="Cambria" panose="02040503050406030204" pitchFamily="18" charset="0"/>
                <a:cs typeface="LNTH-LuoLuoNotangYuanTi 1" pitchFamily="2" charset="-128"/>
              </a:rPr>
              <a:t> </a:t>
            </a:r>
            <a:r>
              <a:rPr lang="vi-VN" sz="3600" b="1" dirty="0">
                <a:solidFill>
                  <a:srgbClr val="00B050"/>
                </a:solidFill>
                <a:latin typeface="Cambria" panose="02040503050406030204" pitchFamily="18" charset="0"/>
                <a:ea typeface="Cambria" panose="02040503050406030204" pitchFamily="18" charset="0"/>
                <a:cs typeface="LNTH-LuoLuoNotangYuanTi 1" pitchFamily="2" charset="-128"/>
              </a:rPr>
              <a:t>(vẽ) hang thỏ</a:t>
            </a:r>
          </a:p>
        </p:txBody>
      </p:sp>
    </p:spTree>
    <p:extLst>
      <p:ext uri="{BB962C8B-B14F-4D97-AF65-F5344CB8AC3E}">
        <p14:creationId xmlns:p14="http://schemas.microsoft.com/office/powerpoint/2010/main" val="419695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down)">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480260">
            <a:off x="-1608436" y="5540053"/>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2"/>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1" name="Freeform 11"/>
          <p:cNvSpPr/>
          <p:nvPr/>
        </p:nvSpPr>
        <p:spPr>
          <a:xfrm>
            <a:off x="2160087" y="5109173"/>
            <a:ext cx="1818482" cy="1293395"/>
          </a:xfrm>
          <a:custGeom>
            <a:avLst/>
            <a:gdLst/>
            <a:ahLst/>
            <a:cxnLst/>
            <a:rect l="l" t="t" r="r" b="b"/>
            <a:pathLst>
              <a:path w="2727723" h="1940093">
                <a:moveTo>
                  <a:pt x="0" y="0"/>
                </a:moveTo>
                <a:lnTo>
                  <a:pt x="2727723" y="0"/>
                </a:lnTo>
                <a:lnTo>
                  <a:pt x="2727723" y="1940093"/>
                </a:lnTo>
                <a:lnTo>
                  <a:pt x="0" y="1940093"/>
                </a:lnTo>
                <a:lnTo>
                  <a:pt x="0" y="0"/>
                </a:lnTo>
                <a:close/>
              </a:path>
            </a:pathLst>
          </a:custGeom>
          <a:blipFill>
            <a:blip r:embed="rId3"/>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2" name="Freeform 12"/>
          <p:cNvSpPr/>
          <p:nvPr/>
        </p:nvSpPr>
        <p:spPr>
          <a:xfrm>
            <a:off x="3069327" y="4697792"/>
            <a:ext cx="1728216" cy="1888761"/>
          </a:xfrm>
          <a:custGeom>
            <a:avLst/>
            <a:gdLst/>
            <a:ahLst/>
            <a:cxnLst/>
            <a:rect l="l" t="t" r="r" b="b"/>
            <a:pathLst>
              <a:path w="2592324" h="2833141">
                <a:moveTo>
                  <a:pt x="0" y="0"/>
                </a:moveTo>
                <a:lnTo>
                  <a:pt x="2592324" y="0"/>
                </a:lnTo>
                <a:lnTo>
                  <a:pt x="2592324" y="2833141"/>
                </a:lnTo>
                <a:lnTo>
                  <a:pt x="0" y="2833141"/>
                </a:lnTo>
                <a:lnTo>
                  <a:pt x="0" y="0"/>
                </a:lnTo>
                <a:close/>
              </a:path>
            </a:pathLst>
          </a:custGeom>
          <a:blipFill>
            <a:blip r:embed="rId4"/>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3" name="Freeform 13"/>
          <p:cNvSpPr/>
          <p:nvPr/>
        </p:nvSpPr>
        <p:spPr>
          <a:xfrm>
            <a:off x="1663796" y="4775288"/>
            <a:ext cx="992583" cy="1733770"/>
          </a:xfrm>
          <a:custGeom>
            <a:avLst/>
            <a:gdLst/>
            <a:ahLst/>
            <a:cxnLst/>
            <a:rect l="l" t="t" r="r" b="b"/>
            <a:pathLst>
              <a:path w="1488875" h="2600655">
                <a:moveTo>
                  <a:pt x="0" y="0"/>
                </a:moveTo>
                <a:lnTo>
                  <a:pt x="1488875" y="0"/>
                </a:lnTo>
                <a:lnTo>
                  <a:pt x="1488875" y="2600656"/>
                </a:lnTo>
                <a:lnTo>
                  <a:pt x="0" y="2600656"/>
                </a:lnTo>
                <a:lnTo>
                  <a:pt x="0" y="0"/>
                </a:lnTo>
                <a:close/>
              </a:path>
            </a:pathLst>
          </a:custGeom>
          <a:blipFill>
            <a:blip r:embed="rId5"/>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4" name="Freeform 14"/>
          <p:cNvSpPr/>
          <p:nvPr/>
        </p:nvSpPr>
        <p:spPr>
          <a:xfrm>
            <a:off x="4104283" y="149390"/>
            <a:ext cx="693260" cy="460151"/>
          </a:xfrm>
          <a:custGeom>
            <a:avLst/>
            <a:gdLst/>
            <a:ahLst/>
            <a:cxnLst/>
            <a:rect l="l" t="t" r="r" b="b"/>
            <a:pathLst>
              <a:path w="1039890" h="690227">
                <a:moveTo>
                  <a:pt x="0" y="0"/>
                </a:moveTo>
                <a:lnTo>
                  <a:pt x="1039890" y="0"/>
                </a:lnTo>
                <a:lnTo>
                  <a:pt x="1039890" y="690227"/>
                </a:lnTo>
                <a:lnTo>
                  <a:pt x="0" y="690227"/>
                </a:lnTo>
                <a:lnTo>
                  <a:pt x="0" y="0"/>
                </a:lnTo>
                <a:close/>
              </a:path>
            </a:pathLst>
          </a:custGeom>
          <a:blipFill>
            <a:blip r:embed="rId6"/>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5" name="Freeform 15"/>
          <p:cNvSpPr/>
          <p:nvPr/>
        </p:nvSpPr>
        <p:spPr>
          <a:xfrm>
            <a:off x="1345870" y="685800"/>
            <a:ext cx="623068" cy="359822"/>
          </a:xfrm>
          <a:custGeom>
            <a:avLst/>
            <a:gdLst/>
            <a:ahLst/>
            <a:cxnLst/>
            <a:rect l="l" t="t" r="r" b="b"/>
            <a:pathLst>
              <a:path w="934602" h="539733">
                <a:moveTo>
                  <a:pt x="0" y="0"/>
                </a:moveTo>
                <a:lnTo>
                  <a:pt x="934603" y="0"/>
                </a:lnTo>
                <a:lnTo>
                  <a:pt x="934603" y="539733"/>
                </a:lnTo>
                <a:lnTo>
                  <a:pt x="0" y="539733"/>
                </a:lnTo>
                <a:lnTo>
                  <a:pt x="0" y="0"/>
                </a:lnTo>
                <a:close/>
              </a:path>
            </a:pathLst>
          </a:custGeom>
          <a:blipFill>
            <a:blip r:embed="rId7"/>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0" name="Freeform 11"/>
          <p:cNvSpPr/>
          <p:nvPr/>
        </p:nvSpPr>
        <p:spPr>
          <a:xfrm>
            <a:off x="4391517" y="149389"/>
            <a:ext cx="8296903" cy="5943600"/>
          </a:xfrm>
          <a:custGeom>
            <a:avLst/>
            <a:gdLst/>
            <a:ahLst/>
            <a:cxnLst/>
            <a:rect l="l" t="t" r="r" b="b"/>
            <a:pathLst>
              <a:path w="1662862" h="1191214">
                <a:moveTo>
                  <a:pt x="0" y="0"/>
                </a:moveTo>
                <a:lnTo>
                  <a:pt x="1662862" y="0"/>
                </a:lnTo>
                <a:lnTo>
                  <a:pt x="1662862" y="1191214"/>
                </a:lnTo>
                <a:lnTo>
                  <a:pt x="0" y="1191214"/>
                </a:lnTo>
                <a:lnTo>
                  <a:pt x="0" y="0"/>
                </a:lnTo>
                <a:close/>
              </a:path>
            </a:pathLst>
          </a:custGeom>
          <a:blipFill>
            <a:blip r:embed="rId8">
              <a:duotone>
                <a:prstClr val="black"/>
                <a:schemeClr val="accent4">
                  <a:tint val="45000"/>
                  <a:satMod val="400000"/>
                </a:schemeClr>
              </a:duotone>
              <a:extLst>
                <a:ext uri="{96DAC541-7B7A-43D3-8B79-37D633B846F1}">
                  <asvg:svgBlip xmlns:asvg="http://schemas.microsoft.com/office/drawing/2016/SVG/main" r:embed="rId9"/>
                </a:ext>
              </a:extLst>
            </a:blip>
            <a:stretch>
              <a:fillRect/>
            </a:stretch>
          </a:blipFill>
        </p:spPr>
        <p:txBody>
          <a:bodyPr/>
          <a:lstStyle/>
          <a:p>
            <a:pPr defTabSz="609630">
              <a:defRPr/>
            </a:pPr>
            <a:r>
              <a:rPr lang="vi-VN" sz="1200" dirty="0">
                <a:solidFill>
                  <a:prstClr val="black"/>
                </a:solidFill>
                <a:latin typeface="Arial" panose="020B0604020202020204" pitchFamily="34" charset="0"/>
              </a:rPr>
              <a:t> </a:t>
            </a:r>
            <a:endParaRPr lang="en-US" sz="1200" dirty="0">
              <a:solidFill>
                <a:prstClr val="black"/>
              </a:solidFill>
              <a:latin typeface="Calibri"/>
            </a:endParaRPr>
          </a:p>
        </p:txBody>
      </p:sp>
      <p:sp>
        <p:nvSpPr>
          <p:cNvPr id="2" name="Freeform 3">
            <a:extLst>
              <a:ext uri="{FF2B5EF4-FFF2-40B4-BE49-F238E27FC236}">
                <a16:creationId xmlns:a16="http://schemas.microsoft.com/office/drawing/2014/main" id="{5C3030C1-A5AE-1848-2505-9E1E299D186B}"/>
              </a:ext>
            </a:extLst>
          </p:cNvPr>
          <p:cNvSpPr/>
          <p:nvPr/>
        </p:nvSpPr>
        <p:spPr>
          <a:xfrm>
            <a:off x="1732018" y="1359310"/>
            <a:ext cx="2201418" cy="5486400"/>
          </a:xfrm>
          <a:custGeom>
            <a:avLst/>
            <a:gdLst/>
            <a:ahLst/>
            <a:cxnLst/>
            <a:rect l="l" t="t" r="r" b="b"/>
            <a:pathLst>
              <a:path w="3302127" h="8229600">
                <a:moveTo>
                  <a:pt x="0" y="0"/>
                </a:moveTo>
                <a:lnTo>
                  <a:pt x="3302128" y="0"/>
                </a:lnTo>
                <a:lnTo>
                  <a:pt x="3302128" y="8229600"/>
                </a:lnTo>
                <a:lnTo>
                  <a:pt x="0" y="8229600"/>
                </a:lnTo>
                <a:lnTo>
                  <a:pt x="0" y="0"/>
                </a:lnTo>
                <a:close/>
              </a:path>
            </a:pathLst>
          </a:custGeom>
          <a:blipFill>
            <a:blip r:embed="rId10"/>
            <a:stretch>
              <a:fillRect/>
            </a:stretch>
          </a:blipFill>
        </p:spPr>
        <p:txBody>
          <a:bodyPr/>
          <a:lstStyle/>
          <a:p>
            <a:pPr defTabSz="609630">
              <a:defRPr/>
            </a:pPr>
            <a:endParaRPr lang="en-US" sz="1200">
              <a:solidFill>
                <a:prstClr val="black"/>
              </a:solidFill>
              <a:latin typeface="Calibri"/>
            </a:endParaRPr>
          </a:p>
        </p:txBody>
      </p:sp>
      <p:pic>
        <p:nvPicPr>
          <p:cNvPr id="5" name="Picture 4" descr="A green and red text on a black background&#10;&#10;Description automatically generated">
            <a:extLst>
              <a:ext uri="{FF2B5EF4-FFF2-40B4-BE49-F238E27FC236}">
                <a16:creationId xmlns:a16="http://schemas.microsoft.com/office/drawing/2014/main" id="{C952F1A2-B3E7-4804-EA47-0BB36661F61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89601" y="1397000"/>
            <a:ext cx="4795935" cy="3861135"/>
          </a:xfrm>
          <a:prstGeom prst="rect">
            <a:avLst/>
          </a:prstGeom>
        </p:spPr>
      </p:pic>
    </p:spTree>
    <p:extLst>
      <p:ext uri="{BB962C8B-B14F-4D97-AF65-F5344CB8AC3E}">
        <p14:creationId xmlns:p14="http://schemas.microsoft.com/office/powerpoint/2010/main" val="233197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2C2093-4DE3-94F8-8F9F-1AA863D6132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3"/>
            <a:ext cx="3293128" cy="4709545"/>
          </a:xfrm>
          <a:prstGeom prst="rect">
            <a:avLst/>
          </a:prstGeom>
        </p:spPr>
      </p:pic>
      <p:sp>
        <p:nvSpPr>
          <p:cNvPr id="7" name="TextBox 12">
            <a:extLst>
              <a:ext uri="{FF2B5EF4-FFF2-40B4-BE49-F238E27FC236}">
                <a16:creationId xmlns:a16="http://schemas.microsoft.com/office/drawing/2014/main" id="{32C7864C-A631-81AA-9D07-D3724220FEC3}"/>
              </a:ext>
            </a:extLst>
          </p:cNvPr>
          <p:cNvSpPr txBox="1"/>
          <p:nvPr/>
        </p:nvSpPr>
        <p:spPr>
          <a:xfrm flipH="1">
            <a:off x="2340593" y="588137"/>
            <a:ext cx="9495807" cy="3938409"/>
          </a:xfrm>
          <a:prstGeom prst="wedgeEllipseCallout">
            <a:avLst>
              <a:gd name="adj1" fmla="val 48329"/>
              <a:gd name="adj2" fmla="val 58243"/>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914446">
              <a:defRPr/>
            </a:pPr>
            <a:r>
              <a:rPr lang="en-US" sz="4400" b="1" dirty="0">
                <a:ln w="0"/>
                <a:solidFill>
                  <a:srgbClr val="002060"/>
                </a:solidFill>
                <a:latin typeface="Calibri" panose="020F0502020204030204"/>
                <a:ea typeface="LNTH-LuoLuoNotangYuanTi 1" pitchFamily="2" charset="-128"/>
                <a:cs typeface="LNTH-LuoLuoNotangYuanTi 1" pitchFamily="2" charset="-128"/>
              </a:rPr>
              <a:t>S</a:t>
            </a:r>
            <a:r>
              <a:rPr lang="vi-VN" sz="4400" b="1" dirty="0">
                <a:ln w="0"/>
                <a:solidFill>
                  <a:srgbClr val="002060"/>
                </a:solidFill>
                <a:latin typeface="Calibri" panose="020F0502020204030204"/>
                <a:ea typeface="LNTH-LuoLuoNotangYuanTi 1" pitchFamily="2" charset="-128"/>
                <a:cs typeface="LNTH-LuoLuoNotangYuanTi 1" pitchFamily="2" charset="-128"/>
              </a:rPr>
              <a:t>ưu tầm tư liệu về những chât thải của sinh vật và con người , ô nhiễm môi trường</a:t>
            </a:r>
            <a:endParaRPr lang="en-US" sz="4400" b="1" i="1" dirty="0">
              <a:ln w="0"/>
              <a:solidFill>
                <a:srgbClr val="002060"/>
              </a:solidFill>
              <a:latin typeface="Calibri" panose="020F0502020204030204"/>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16417399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endParaRPr lang="vi-VN" sz="1200"/>
          </a:p>
        </p:txBody>
      </p:sp>
      <p:sp>
        <p:nvSpPr>
          <p:cNvPr id="19" name="Freeform 3"/>
          <p:cNvSpPr/>
          <p:nvPr/>
        </p:nvSpPr>
        <p:spPr>
          <a:xfrm rot="480260">
            <a:off x="-1634144" y="5642888"/>
            <a:ext cx="16263355" cy="6302050"/>
          </a:xfrm>
          <a:custGeom>
            <a:avLst/>
            <a:gdLst/>
            <a:ahLst/>
            <a:cxnLst/>
            <a:rect l="l" t="t" r="r" b="b"/>
            <a:pathLst>
              <a:path w="24395033" h="9453075">
                <a:moveTo>
                  <a:pt x="0" y="0"/>
                </a:moveTo>
                <a:lnTo>
                  <a:pt x="24395032" y="0"/>
                </a:lnTo>
                <a:lnTo>
                  <a:pt x="24395032" y="9453075"/>
                </a:lnTo>
                <a:lnTo>
                  <a:pt x="0" y="9453075"/>
                </a:lnTo>
                <a:lnTo>
                  <a:pt x="0" y="0"/>
                </a:lnTo>
                <a:close/>
              </a:path>
            </a:pathLst>
          </a:custGeom>
          <a:blipFill>
            <a:blip r:embed="rId3"/>
            <a:stretch>
              <a:fillRect/>
            </a:stretch>
          </a:blipFill>
        </p:spPr>
        <p:txBody>
          <a:bodyPr/>
          <a:lstStyle/>
          <a:p>
            <a:endParaRPr lang="vi-VN" sz="1200"/>
          </a:p>
        </p:txBody>
      </p:sp>
      <p:grpSp>
        <p:nvGrpSpPr>
          <p:cNvPr id="3" name="Group 3"/>
          <p:cNvGrpSpPr/>
          <p:nvPr/>
        </p:nvGrpSpPr>
        <p:grpSpPr>
          <a:xfrm>
            <a:off x="1096511" y="685801"/>
            <a:ext cx="10065849" cy="4998999"/>
            <a:chOff x="0" y="0"/>
            <a:chExt cx="3976632" cy="1974913"/>
          </a:xfrm>
        </p:grpSpPr>
        <p:sp>
          <p:nvSpPr>
            <p:cNvPr id="4" name="Freeform 4"/>
            <p:cNvSpPr/>
            <p:nvPr/>
          </p:nvSpPr>
          <p:spPr>
            <a:xfrm>
              <a:off x="0" y="0"/>
              <a:ext cx="3976632" cy="1974913"/>
            </a:xfrm>
            <a:custGeom>
              <a:avLst/>
              <a:gdLst/>
              <a:ahLst/>
              <a:cxnLst/>
              <a:rect l="l" t="t" r="r" b="b"/>
              <a:pathLst>
                <a:path w="3976632" h="1974913">
                  <a:moveTo>
                    <a:pt x="51275" y="0"/>
                  </a:moveTo>
                  <a:lnTo>
                    <a:pt x="3925357" y="0"/>
                  </a:lnTo>
                  <a:cubicBezTo>
                    <a:pt x="3953675" y="0"/>
                    <a:pt x="3976632" y="22957"/>
                    <a:pt x="3976632" y="51275"/>
                  </a:cubicBezTo>
                  <a:lnTo>
                    <a:pt x="3976632" y="1923638"/>
                  </a:lnTo>
                  <a:cubicBezTo>
                    <a:pt x="3976632" y="1951957"/>
                    <a:pt x="3953675" y="1974913"/>
                    <a:pt x="3925357" y="1974913"/>
                  </a:cubicBezTo>
                  <a:lnTo>
                    <a:pt x="51275" y="1974913"/>
                  </a:lnTo>
                  <a:cubicBezTo>
                    <a:pt x="22957" y="1974913"/>
                    <a:pt x="0" y="1951957"/>
                    <a:pt x="0" y="1923638"/>
                  </a:cubicBezTo>
                  <a:lnTo>
                    <a:pt x="0" y="51275"/>
                  </a:lnTo>
                  <a:cubicBezTo>
                    <a:pt x="0" y="22957"/>
                    <a:pt x="22957" y="0"/>
                    <a:pt x="51275" y="0"/>
                  </a:cubicBezTo>
                  <a:close/>
                </a:path>
              </a:pathLst>
            </a:custGeom>
            <a:solidFill>
              <a:srgbClr val="FFFFFF"/>
            </a:solidFill>
            <a:ln>
              <a:noFill/>
            </a:ln>
          </p:spPr>
          <p:txBody>
            <a:bodyPr/>
            <a:lstStyle/>
            <a:p>
              <a:endParaRPr lang="vi-VN" sz="1200"/>
            </a:p>
          </p:txBody>
        </p:sp>
        <p:sp>
          <p:nvSpPr>
            <p:cNvPr id="5" name="TextBox 5"/>
            <p:cNvSpPr txBox="1"/>
            <p:nvPr/>
          </p:nvSpPr>
          <p:spPr>
            <a:xfrm>
              <a:off x="0" y="-28575"/>
              <a:ext cx="812800" cy="841375"/>
            </a:xfrm>
            <a:prstGeom prst="rect">
              <a:avLst/>
            </a:prstGeom>
          </p:spPr>
          <p:txBody>
            <a:bodyPr lIns="33867" tIns="33867" rIns="33867" bIns="33867" rtlCol="0" anchor="ctr"/>
            <a:lstStyle/>
            <a:p>
              <a:pPr algn="ctr">
                <a:lnSpc>
                  <a:spcPts val="1773"/>
                </a:lnSpc>
              </a:pPr>
              <a:endParaRPr sz="1200"/>
            </a:p>
          </p:txBody>
        </p:sp>
      </p:grpSp>
      <p:grpSp>
        <p:nvGrpSpPr>
          <p:cNvPr id="6" name="Group 6"/>
          <p:cNvGrpSpPr/>
          <p:nvPr/>
        </p:nvGrpSpPr>
        <p:grpSpPr>
          <a:xfrm>
            <a:off x="1355381" y="969093"/>
            <a:ext cx="9548107" cy="4382343"/>
            <a:chOff x="0" y="0"/>
            <a:chExt cx="3772091" cy="1731296"/>
          </a:xfrm>
        </p:grpSpPr>
        <p:sp>
          <p:nvSpPr>
            <p:cNvPr id="7" name="Freeform 7"/>
            <p:cNvSpPr/>
            <p:nvPr/>
          </p:nvSpPr>
          <p:spPr>
            <a:xfrm>
              <a:off x="0" y="0"/>
              <a:ext cx="3772091" cy="1731296"/>
            </a:xfrm>
            <a:custGeom>
              <a:avLst/>
              <a:gdLst/>
              <a:ahLst/>
              <a:cxnLst/>
              <a:rect l="l" t="t" r="r" b="b"/>
              <a:pathLst>
                <a:path w="3772091" h="1731296">
                  <a:moveTo>
                    <a:pt x="54056" y="0"/>
                  </a:moveTo>
                  <a:lnTo>
                    <a:pt x="3718036" y="0"/>
                  </a:lnTo>
                  <a:cubicBezTo>
                    <a:pt x="3747890" y="0"/>
                    <a:pt x="3772091" y="24201"/>
                    <a:pt x="3772091" y="54056"/>
                  </a:cubicBezTo>
                  <a:lnTo>
                    <a:pt x="3772091" y="1677240"/>
                  </a:lnTo>
                  <a:cubicBezTo>
                    <a:pt x="3772091" y="1707095"/>
                    <a:pt x="3747890" y="1731296"/>
                    <a:pt x="3718036" y="1731296"/>
                  </a:cubicBezTo>
                  <a:lnTo>
                    <a:pt x="54056" y="1731296"/>
                  </a:lnTo>
                  <a:cubicBezTo>
                    <a:pt x="24201" y="1731296"/>
                    <a:pt x="0" y="1707095"/>
                    <a:pt x="0" y="1677240"/>
                  </a:cubicBezTo>
                  <a:lnTo>
                    <a:pt x="0" y="54056"/>
                  </a:lnTo>
                  <a:cubicBezTo>
                    <a:pt x="0" y="24201"/>
                    <a:pt x="24201" y="0"/>
                    <a:pt x="54056" y="0"/>
                  </a:cubicBezTo>
                  <a:close/>
                </a:path>
              </a:pathLst>
            </a:custGeom>
            <a:solidFill>
              <a:srgbClr val="FFFFFF"/>
            </a:solidFill>
            <a:ln w="66675">
              <a:solidFill>
                <a:srgbClr val="6FAF07"/>
              </a:solidFill>
            </a:ln>
          </p:spPr>
          <p:txBody>
            <a:bodyPr/>
            <a:lstStyle/>
            <a:p>
              <a:endParaRPr lang="vi-VN" sz="1200"/>
            </a:p>
          </p:txBody>
        </p:sp>
        <p:sp>
          <p:nvSpPr>
            <p:cNvPr id="8" name="TextBox 8"/>
            <p:cNvSpPr txBox="1"/>
            <p:nvPr/>
          </p:nvSpPr>
          <p:spPr>
            <a:xfrm>
              <a:off x="0" y="-28575"/>
              <a:ext cx="812800" cy="841375"/>
            </a:xfrm>
            <a:prstGeom prst="rect">
              <a:avLst/>
            </a:prstGeom>
          </p:spPr>
          <p:txBody>
            <a:bodyPr lIns="33867" tIns="33867" rIns="33867" bIns="33867" rtlCol="0" anchor="ctr"/>
            <a:lstStyle/>
            <a:p>
              <a:pPr algn="ctr">
                <a:lnSpc>
                  <a:spcPts val="1773"/>
                </a:lnSpc>
              </a:pPr>
              <a:endParaRPr sz="1200"/>
            </a:p>
          </p:txBody>
        </p:sp>
      </p:grpSp>
      <p:sp>
        <p:nvSpPr>
          <p:cNvPr id="12" name="Freeform 12"/>
          <p:cNvSpPr/>
          <p:nvPr/>
        </p:nvSpPr>
        <p:spPr>
          <a:xfrm rot="-614184">
            <a:off x="4607" y="340431"/>
            <a:ext cx="3916127" cy="946991"/>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200"/>
          </a:p>
        </p:txBody>
      </p:sp>
      <p:grpSp>
        <p:nvGrpSpPr>
          <p:cNvPr id="25" name="Group 24"/>
          <p:cNvGrpSpPr/>
          <p:nvPr/>
        </p:nvGrpSpPr>
        <p:grpSpPr>
          <a:xfrm>
            <a:off x="1933618" y="1185198"/>
            <a:ext cx="7612413" cy="3722879"/>
            <a:chOff x="2900427" y="1777796"/>
            <a:chExt cx="11418620" cy="5584318"/>
          </a:xfrm>
        </p:grpSpPr>
        <p:sp>
          <p:nvSpPr>
            <p:cNvPr id="11" name="Freeform 11"/>
            <p:cNvSpPr/>
            <p:nvPr/>
          </p:nvSpPr>
          <p:spPr>
            <a:xfrm flipH="1">
              <a:off x="2900427" y="1777796"/>
              <a:ext cx="1215727" cy="1348934"/>
            </a:xfrm>
            <a:custGeom>
              <a:avLst/>
              <a:gdLst/>
              <a:ahLst/>
              <a:cxnLst/>
              <a:rect l="l" t="t" r="r" b="b"/>
              <a:pathLst>
                <a:path w="1031168" h="1144153">
                  <a:moveTo>
                    <a:pt x="1031168" y="0"/>
                  </a:moveTo>
                  <a:lnTo>
                    <a:pt x="0" y="0"/>
                  </a:lnTo>
                  <a:lnTo>
                    <a:pt x="0" y="1144153"/>
                  </a:lnTo>
                  <a:lnTo>
                    <a:pt x="1031168" y="1144153"/>
                  </a:lnTo>
                  <a:lnTo>
                    <a:pt x="103116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200"/>
            </a:p>
          </p:txBody>
        </p:sp>
        <p:sp>
          <p:nvSpPr>
            <p:cNvPr id="13" name="TextBox 13"/>
            <p:cNvSpPr txBox="1"/>
            <p:nvPr/>
          </p:nvSpPr>
          <p:spPr>
            <a:xfrm>
              <a:off x="3968952" y="2252830"/>
              <a:ext cx="10350095" cy="5109284"/>
            </a:xfrm>
            <a:prstGeom prst="rect">
              <a:avLst/>
            </a:prstGeom>
          </p:spPr>
          <p:txBody>
            <a:bodyPr wrap="square" lIns="0" tIns="0" rIns="0" bIns="0" rtlCol="0" anchor="t">
              <a:spAutoFit/>
            </a:bodyPr>
            <a:lstStyle/>
            <a:p>
              <a:pPr algn="ctr">
                <a:lnSpc>
                  <a:spcPct val="100000"/>
                </a:lnSpc>
              </a:pPr>
              <a:r>
                <a:rPr lang="en-US" sz="11067" b="1" dirty="0" err="1">
                  <a:solidFill>
                    <a:srgbClr val="6FAF07"/>
                  </a:solidFill>
                  <a:latin typeface="Calibri" panose="020F0502020204030204" pitchFamily="34" charset="0"/>
                  <a:ea typeface="Calibri" panose="020F0502020204030204" pitchFamily="34" charset="0"/>
                  <a:cs typeface="Calibri" panose="020F0502020204030204" pitchFamily="34" charset="0"/>
                </a:rPr>
                <a:t>Tạm</a:t>
              </a:r>
              <a:r>
                <a:rPr lang="en-US" sz="11067" b="1" dirty="0">
                  <a:solidFill>
                    <a:srgbClr val="6FAF07"/>
                  </a:solidFill>
                  <a:latin typeface="Calibri" panose="020F0502020204030204" pitchFamily="34" charset="0"/>
                  <a:ea typeface="Calibri" panose="020F0502020204030204" pitchFamily="34" charset="0"/>
                  <a:cs typeface="Calibri" panose="020F0502020204030204" pitchFamily="34" charset="0"/>
                </a:rPr>
                <a:t> </a:t>
              </a:r>
              <a:r>
                <a:rPr lang="en-US" sz="11067" b="1" dirty="0" err="1">
                  <a:solidFill>
                    <a:srgbClr val="6FAF07"/>
                  </a:solidFill>
                  <a:latin typeface="Calibri" panose="020F0502020204030204" pitchFamily="34" charset="0"/>
                  <a:ea typeface="Calibri" panose="020F0502020204030204" pitchFamily="34" charset="0"/>
                  <a:cs typeface="Calibri" panose="020F0502020204030204" pitchFamily="34" charset="0"/>
                </a:rPr>
                <a:t>biệt</a:t>
              </a:r>
              <a:r>
                <a:rPr lang="en-US" sz="11067" b="1" dirty="0">
                  <a:solidFill>
                    <a:srgbClr val="6FAF07"/>
                  </a:solidFill>
                  <a:latin typeface="Calibri" panose="020F0502020204030204" pitchFamily="34" charset="0"/>
                  <a:ea typeface="Calibri" panose="020F0502020204030204" pitchFamily="34" charset="0"/>
                  <a:cs typeface="Calibri" panose="020F0502020204030204" pitchFamily="34" charset="0"/>
                </a:rPr>
                <a:t> </a:t>
              </a:r>
              <a:r>
                <a:rPr lang="en-US" sz="11067" b="1" dirty="0" err="1">
                  <a:solidFill>
                    <a:srgbClr val="6FAF07"/>
                  </a:solidFill>
                  <a:latin typeface="Calibri" panose="020F0502020204030204" pitchFamily="34" charset="0"/>
                  <a:ea typeface="Calibri" panose="020F0502020204030204" pitchFamily="34" charset="0"/>
                  <a:cs typeface="Calibri" panose="020F0502020204030204" pitchFamily="34" charset="0"/>
                </a:rPr>
                <a:t>và</a:t>
              </a:r>
              <a:r>
                <a:rPr lang="en-US" sz="11067" b="1" dirty="0">
                  <a:solidFill>
                    <a:srgbClr val="6FAF07"/>
                  </a:solidFill>
                  <a:latin typeface="Calibri" panose="020F0502020204030204" pitchFamily="34" charset="0"/>
                  <a:ea typeface="Calibri" panose="020F0502020204030204" pitchFamily="34" charset="0"/>
                  <a:cs typeface="Calibri" panose="020F0502020204030204" pitchFamily="34" charset="0"/>
                </a:rPr>
                <a:t> </a:t>
              </a:r>
              <a:r>
                <a:rPr lang="en-US" sz="11067" b="1" dirty="0" err="1">
                  <a:solidFill>
                    <a:srgbClr val="6FAF07"/>
                  </a:solidFill>
                  <a:latin typeface="Calibri" panose="020F0502020204030204" pitchFamily="34" charset="0"/>
                  <a:ea typeface="Calibri" panose="020F0502020204030204" pitchFamily="34" charset="0"/>
                  <a:cs typeface="Calibri" panose="020F0502020204030204" pitchFamily="34" charset="0"/>
                </a:rPr>
                <a:t>hẹn</a:t>
              </a:r>
              <a:r>
                <a:rPr lang="en-US" sz="11067" b="1" dirty="0">
                  <a:solidFill>
                    <a:srgbClr val="6FAF07"/>
                  </a:solidFill>
                  <a:latin typeface="Calibri" panose="020F0502020204030204" pitchFamily="34" charset="0"/>
                  <a:ea typeface="Calibri" panose="020F0502020204030204" pitchFamily="34" charset="0"/>
                  <a:cs typeface="Calibri" panose="020F0502020204030204" pitchFamily="34" charset="0"/>
                </a:rPr>
                <a:t> </a:t>
              </a:r>
              <a:r>
                <a:rPr lang="en-US" sz="11067" b="1" dirty="0" err="1">
                  <a:solidFill>
                    <a:srgbClr val="6FAF07"/>
                  </a:solidFill>
                  <a:latin typeface="Calibri" panose="020F0502020204030204" pitchFamily="34" charset="0"/>
                  <a:ea typeface="Calibri" panose="020F0502020204030204" pitchFamily="34" charset="0"/>
                  <a:cs typeface="Calibri" panose="020F0502020204030204" pitchFamily="34" charset="0"/>
                </a:rPr>
                <a:t>gặp</a:t>
              </a:r>
              <a:r>
                <a:rPr lang="en-US" sz="11067" b="1" dirty="0">
                  <a:solidFill>
                    <a:srgbClr val="6FAF07"/>
                  </a:solidFill>
                  <a:latin typeface="Calibri" panose="020F0502020204030204" pitchFamily="34" charset="0"/>
                  <a:ea typeface="Calibri" panose="020F0502020204030204" pitchFamily="34" charset="0"/>
                  <a:cs typeface="Calibri" panose="020F0502020204030204" pitchFamily="34" charset="0"/>
                </a:rPr>
                <a:t> </a:t>
              </a:r>
              <a:r>
                <a:rPr lang="en-US" sz="11067" b="1" dirty="0" err="1">
                  <a:solidFill>
                    <a:srgbClr val="6FAF07"/>
                  </a:solidFill>
                  <a:latin typeface="Calibri" panose="020F0502020204030204" pitchFamily="34" charset="0"/>
                  <a:ea typeface="Calibri" panose="020F0502020204030204" pitchFamily="34" charset="0"/>
                  <a:cs typeface="Calibri" panose="020F0502020204030204" pitchFamily="34" charset="0"/>
                </a:rPr>
                <a:t>lại</a:t>
              </a:r>
              <a:r>
                <a:rPr lang="en-US" sz="11067" b="1" dirty="0">
                  <a:solidFill>
                    <a:srgbClr val="6FAF07"/>
                  </a:solidFill>
                  <a:latin typeface="Calibri" panose="020F0502020204030204" pitchFamily="34" charset="0"/>
                  <a:ea typeface="Calibri" panose="020F0502020204030204" pitchFamily="34" charset="0"/>
                  <a:cs typeface="Calibri" panose="020F0502020204030204" pitchFamily="34" charset="0"/>
                </a:rPr>
                <a:t>!</a:t>
              </a:r>
              <a:endParaRPr lang="vi-VN" sz="11067" b="1" dirty="0">
                <a:solidFill>
                  <a:srgbClr val="6FAF07"/>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6" name="Freeform 16"/>
          <p:cNvSpPr/>
          <p:nvPr/>
        </p:nvSpPr>
        <p:spPr>
          <a:xfrm>
            <a:off x="4137937" y="-6785"/>
            <a:ext cx="3916127" cy="946991"/>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200"/>
          </a:p>
        </p:txBody>
      </p:sp>
      <p:sp>
        <p:nvSpPr>
          <p:cNvPr id="17" name="Freeform 17"/>
          <p:cNvSpPr/>
          <p:nvPr/>
        </p:nvSpPr>
        <p:spPr>
          <a:xfrm rot="879877">
            <a:off x="8297814" y="473495"/>
            <a:ext cx="3916127" cy="946991"/>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200"/>
          </a:p>
        </p:txBody>
      </p:sp>
      <p:sp>
        <p:nvSpPr>
          <p:cNvPr id="20" name="Freeform 27"/>
          <p:cNvSpPr/>
          <p:nvPr/>
        </p:nvSpPr>
        <p:spPr>
          <a:xfrm>
            <a:off x="6416503" y="5601494"/>
            <a:ext cx="2887498" cy="1342560"/>
          </a:xfrm>
          <a:custGeom>
            <a:avLst/>
            <a:gdLst/>
            <a:ahLst/>
            <a:cxnLst/>
            <a:rect l="l" t="t" r="r" b="b"/>
            <a:pathLst>
              <a:path w="4331247" h="2013840">
                <a:moveTo>
                  <a:pt x="0" y="0"/>
                </a:moveTo>
                <a:lnTo>
                  <a:pt x="4331248" y="0"/>
                </a:lnTo>
                <a:lnTo>
                  <a:pt x="4331248" y="2013840"/>
                </a:lnTo>
                <a:lnTo>
                  <a:pt x="0" y="2013840"/>
                </a:lnTo>
                <a:lnTo>
                  <a:pt x="0" y="0"/>
                </a:lnTo>
                <a:close/>
              </a:path>
            </a:pathLst>
          </a:custGeom>
          <a:blipFill>
            <a:blip r:embed="rId8"/>
            <a:stretch>
              <a:fillRect r="-11157" b="-117256"/>
            </a:stretch>
          </a:blipFill>
        </p:spPr>
        <p:txBody>
          <a:bodyPr/>
          <a:lstStyle/>
          <a:p>
            <a:endParaRPr lang="vi-VN" sz="1200"/>
          </a:p>
        </p:txBody>
      </p:sp>
      <p:sp>
        <p:nvSpPr>
          <p:cNvPr id="21" name="Freeform 28"/>
          <p:cNvSpPr/>
          <p:nvPr/>
        </p:nvSpPr>
        <p:spPr>
          <a:xfrm>
            <a:off x="3007342" y="5601494"/>
            <a:ext cx="2887498" cy="1342560"/>
          </a:xfrm>
          <a:custGeom>
            <a:avLst/>
            <a:gdLst/>
            <a:ahLst/>
            <a:cxnLst/>
            <a:rect l="l" t="t" r="r" b="b"/>
            <a:pathLst>
              <a:path w="4331247" h="2013840">
                <a:moveTo>
                  <a:pt x="0" y="0"/>
                </a:moveTo>
                <a:lnTo>
                  <a:pt x="4331248" y="0"/>
                </a:lnTo>
                <a:lnTo>
                  <a:pt x="4331248" y="2013840"/>
                </a:lnTo>
                <a:lnTo>
                  <a:pt x="0" y="2013840"/>
                </a:lnTo>
                <a:lnTo>
                  <a:pt x="0" y="0"/>
                </a:lnTo>
                <a:close/>
              </a:path>
            </a:pathLst>
          </a:custGeom>
          <a:blipFill>
            <a:blip r:embed="rId8"/>
            <a:stretch>
              <a:fillRect r="-11157" b="-117256"/>
            </a:stretch>
          </a:blipFill>
        </p:spPr>
        <p:txBody>
          <a:bodyPr/>
          <a:lstStyle/>
          <a:p>
            <a:endParaRPr lang="vi-VN" sz="1200"/>
          </a:p>
        </p:txBody>
      </p:sp>
      <p:sp>
        <p:nvSpPr>
          <p:cNvPr id="22" name="Freeform 29"/>
          <p:cNvSpPr/>
          <p:nvPr/>
        </p:nvSpPr>
        <p:spPr>
          <a:xfrm>
            <a:off x="10539980" y="5601494"/>
            <a:ext cx="1472941" cy="1427432"/>
          </a:xfrm>
          <a:custGeom>
            <a:avLst/>
            <a:gdLst/>
            <a:ahLst/>
            <a:cxnLst/>
            <a:rect l="l" t="t" r="r" b="b"/>
            <a:pathLst>
              <a:path w="2209411" h="2141148">
                <a:moveTo>
                  <a:pt x="0" y="0"/>
                </a:moveTo>
                <a:lnTo>
                  <a:pt x="2209410" y="0"/>
                </a:lnTo>
                <a:lnTo>
                  <a:pt x="2209410" y="2141148"/>
                </a:lnTo>
                <a:lnTo>
                  <a:pt x="0" y="2141148"/>
                </a:lnTo>
                <a:lnTo>
                  <a:pt x="0" y="0"/>
                </a:lnTo>
                <a:close/>
              </a:path>
            </a:pathLst>
          </a:custGeom>
          <a:blipFill>
            <a:blip r:embed="rId9"/>
            <a:stretch>
              <a:fillRect b="-80241"/>
            </a:stretch>
          </a:blipFill>
        </p:spPr>
        <p:txBody>
          <a:bodyPr/>
          <a:lstStyle/>
          <a:p>
            <a:endParaRPr lang="vi-VN" sz="1200"/>
          </a:p>
        </p:txBody>
      </p:sp>
      <p:sp>
        <p:nvSpPr>
          <p:cNvPr id="23" name="Freeform 36"/>
          <p:cNvSpPr/>
          <p:nvPr/>
        </p:nvSpPr>
        <p:spPr>
          <a:xfrm>
            <a:off x="296152" y="5559058"/>
            <a:ext cx="1472941" cy="1427432"/>
          </a:xfrm>
          <a:custGeom>
            <a:avLst/>
            <a:gdLst/>
            <a:ahLst/>
            <a:cxnLst/>
            <a:rect l="l" t="t" r="r" b="b"/>
            <a:pathLst>
              <a:path w="2209411" h="2141148">
                <a:moveTo>
                  <a:pt x="0" y="0"/>
                </a:moveTo>
                <a:lnTo>
                  <a:pt x="2209410" y="0"/>
                </a:lnTo>
                <a:lnTo>
                  <a:pt x="2209410" y="2141148"/>
                </a:lnTo>
                <a:lnTo>
                  <a:pt x="0" y="2141148"/>
                </a:lnTo>
                <a:lnTo>
                  <a:pt x="0" y="0"/>
                </a:lnTo>
                <a:close/>
              </a:path>
            </a:pathLst>
          </a:custGeom>
          <a:blipFill>
            <a:blip r:embed="rId9"/>
            <a:stretch>
              <a:fillRect b="-80241"/>
            </a:stretch>
          </a:blipFill>
        </p:spPr>
        <p:txBody>
          <a:bodyPr/>
          <a:lstStyle/>
          <a:p>
            <a:endParaRPr lang="vi-VN" sz="1200"/>
          </a:p>
        </p:txBody>
      </p:sp>
      <p:sp>
        <p:nvSpPr>
          <p:cNvPr id="24" name="Title 1">
            <a:extLst>
              <a:ext uri="{FF2B5EF4-FFF2-40B4-BE49-F238E27FC236}">
                <a16:creationId xmlns:a16="http://schemas.microsoft.com/office/drawing/2014/main" id="{B28CE2E5-3FD6-58ED-A487-F36B079CED1F}"/>
              </a:ext>
            </a:extLst>
          </p:cNvPr>
          <p:cNvSpPr txBox="1">
            <a:spLocks/>
          </p:cNvSpPr>
          <p:nvPr/>
        </p:nvSpPr>
        <p:spPr>
          <a:xfrm>
            <a:off x="504821" y="2521977"/>
            <a:ext cx="7119325" cy="1460619"/>
          </a:xfrm>
          <a:prstGeom prst="rect">
            <a:avLst/>
          </a:prstGeom>
        </p:spPr>
        <p:txBody>
          <a:bodyPr vert="horz" lIns="60960" tIns="30480" rIns="60960" bIns="304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vi-VN" sz="3600" b="1" dirty="0">
              <a:latin typeface="Calibri" panose="020F0502020204030204" pitchFamily="34" charset="0"/>
              <a:ea typeface="Calibri" panose="020F0502020204030204" pitchFamily="34" charset="0"/>
              <a:cs typeface="Calibri" panose="020F0502020204030204" pitchFamily="34" charset="0"/>
            </a:endParaRPr>
          </a:p>
        </p:txBody>
      </p:sp>
      <p:sp>
        <p:nvSpPr>
          <p:cNvPr id="2" name="Freeform 8">
            <a:extLst>
              <a:ext uri="{FF2B5EF4-FFF2-40B4-BE49-F238E27FC236}">
                <a16:creationId xmlns:a16="http://schemas.microsoft.com/office/drawing/2014/main" id="{35204811-CA49-376C-E84E-18D6737579E4}"/>
              </a:ext>
            </a:extLst>
          </p:cNvPr>
          <p:cNvSpPr/>
          <p:nvPr/>
        </p:nvSpPr>
        <p:spPr>
          <a:xfrm>
            <a:off x="9503835" y="2904691"/>
            <a:ext cx="2373871" cy="3818977"/>
          </a:xfrm>
          <a:custGeom>
            <a:avLst/>
            <a:gdLst/>
            <a:ahLst/>
            <a:cxnLst/>
            <a:rect l="l" t="t" r="r" b="b"/>
            <a:pathLst>
              <a:path w="2340292" h="4114800">
                <a:moveTo>
                  <a:pt x="0" y="0"/>
                </a:moveTo>
                <a:lnTo>
                  <a:pt x="2340292" y="0"/>
                </a:lnTo>
                <a:lnTo>
                  <a:pt x="2340292"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1200"/>
          </a:p>
        </p:txBody>
      </p:sp>
    </p:spTree>
    <p:extLst>
      <p:ext uri="{BB962C8B-B14F-4D97-AF65-F5344CB8AC3E}">
        <p14:creationId xmlns:p14="http://schemas.microsoft.com/office/powerpoint/2010/main" val="412620226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5"/>
                                        </p:tgtEl>
                                        <p:attrNameLst>
                                          <p:attrName>r</p:attrName>
                                        </p:attrNameLst>
                                      </p:cBhvr>
                                    </p:animRot>
                                    <p:animRot by="-240000">
                                      <p:cBhvr>
                                        <p:cTn id="10" dur="200" fill="hold">
                                          <p:stCondLst>
                                            <p:cond delay="200"/>
                                          </p:stCondLst>
                                        </p:cTn>
                                        <p:tgtEl>
                                          <p:spTgt spid="25"/>
                                        </p:tgtEl>
                                        <p:attrNameLst>
                                          <p:attrName>r</p:attrName>
                                        </p:attrNameLst>
                                      </p:cBhvr>
                                    </p:animRot>
                                    <p:animRot by="240000">
                                      <p:cBhvr>
                                        <p:cTn id="11" dur="200" fill="hold">
                                          <p:stCondLst>
                                            <p:cond delay="400"/>
                                          </p:stCondLst>
                                        </p:cTn>
                                        <p:tgtEl>
                                          <p:spTgt spid="25"/>
                                        </p:tgtEl>
                                        <p:attrNameLst>
                                          <p:attrName>r</p:attrName>
                                        </p:attrNameLst>
                                      </p:cBhvr>
                                    </p:animRot>
                                    <p:animRot by="-240000">
                                      <p:cBhvr>
                                        <p:cTn id="12" dur="200" fill="hold">
                                          <p:stCondLst>
                                            <p:cond delay="600"/>
                                          </p:stCondLst>
                                        </p:cTn>
                                        <p:tgtEl>
                                          <p:spTgt spid="25"/>
                                        </p:tgtEl>
                                        <p:attrNameLst>
                                          <p:attrName>r</p:attrName>
                                        </p:attrNameLst>
                                      </p:cBhvr>
                                    </p:animRot>
                                    <p:animRot by="120000">
                                      <p:cBhvr>
                                        <p:cTn id="13" dur="200" fill="hold">
                                          <p:stCondLst>
                                            <p:cond delay="800"/>
                                          </p:stCondLst>
                                        </p:cTn>
                                        <p:tgtEl>
                                          <p:spTgt spid="25"/>
                                        </p:tgtEl>
                                        <p:attrNameLst>
                                          <p:attrName>r</p:attrName>
                                        </p:attrNameLst>
                                      </p:cBhvr>
                                    </p:animRot>
                                  </p:childTnLst>
                                </p:cTn>
                              </p:par>
                              <p:par>
                                <p:cTn id="14" presetID="26" presetClass="emph" presetSubtype="0" fill="hold" nodeType="withEffect">
                                  <p:stCondLst>
                                    <p:cond delay="0"/>
                                  </p:stCondLst>
                                  <p:childTnLst>
                                    <p:animEffect transition="out" filter="fade">
                                      <p:cBhvr>
                                        <p:cTn id="15" dur="500" tmFilter="0, 0; .2, .5; .8, .5; 1, 0"/>
                                        <p:tgtEl>
                                          <p:spTgt spid="25"/>
                                        </p:tgtEl>
                                      </p:cBhvr>
                                    </p:animEffect>
                                    <p:animScale>
                                      <p:cBhvr>
                                        <p:cTn id="16" dur="250" autoRev="1" fill="hold"/>
                                        <p:tgtEl>
                                          <p:spTgt spid="2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CẤM BUÔN BÁN, CẤM REUP"/>
          <p:cNvPicPr>
            <a:picLocks noChangeAspect="1"/>
          </p:cNvPicPr>
          <p:nvPr/>
        </p:nvPicPr>
        <p:blipFill rotWithShape="1">
          <a:blip r:embed="rId4"/>
          <a:srcRect l="921" t="4482" r="748" b="12800"/>
          <a:stretch/>
        </p:blipFill>
        <p:spPr>
          <a:xfrm>
            <a:off x="0" y="6956"/>
            <a:ext cx="12192000" cy="6858000"/>
          </a:xfrm>
          <a:prstGeom prst="rect">
            <a:avLst/>
          </a:prstGeom>
        </p:spPr>
      </p:pic>
      <p:pic>
        <p:nvPicPr>
          <p:cNvPr id="36" name="Vào http://fb.com/nkpowerskills tải game miễn phí"/>
          <p:cNvPicPr>
            <a:picLocks noChangeAspect="1"/>
          </p:cNvPicPr>
          <p:nvPr/>
        </p:nvPicPr>
        <p:blipFill>
          <a:blip r:embed="rId5">
            <a:clrChange>
              <a:clrFrom>
                <a:srgbClr val="FFFFFF"/>
              </a:clrFrom>
              <a:clrTo>
                <a:srgbClr val="FFFFFF">
                  <a:alpha val="0"/>
                </a:srgbClr>
              </a:clrTo>
            </a:clrChange>
          </a:blip>
          <a:stretch>
            <a:fillRect/>
          </a:stretch>
        </p:blipFill>
        <p:spPr>
          <a:xfrm>
            <a:off x="1" y="1275495"/>
            <a:ext cx="11682539" cy="6717460"/>
          </a:xfrm>
          <a:prstGeom prst="rect">
            <a:avLst/>
          </a:prstGeom>
        </p:spPr>
      </p:pic>
      <p:pic>
        <p:nvPicPr>
          <p:cNvPr id="35" name="ĐC SHARE MIỄN PHÍ BỞI NK POWERSKILLS"/>
          <p:cNvPicPr>
            <a:picLocks noChangeAspect="1"/>
          </p:cNvPicPr>
          <p:nvPr/>
        </p:nvPicPr>
        <p:blipFill>
          <a:blip r:embed="rId6">
            <a:clrChange>
              <a:clrFrom>
                <a:srgbClr val="FFFFFF"/>
              </a:clrFrom>
              <a:clrTo>
                <a:srgbClr val="FFFFFF">
                  <a:alpha val="0"/>
                </a:srgbClr>
              </a:clrTo>
            </a:clrChange>
          </a:blip>
          <a:srcRect b="80356"/>
          <a:stretch>
            <a:fillRect/>
          </a:stretch>
        </p:blipFill>
        <p:spPr>
          <a:xfrm>
            <a:off x="1116638" y="3000528"/>
            <a:ext cx="3860425" cy="398525"/>
          </a:xfrm>
          <a:custGeom>
            <a:avLst/>
            <a:gdLst>
              <a:gd name="connsiteX0" fmla="*/ 0 w 3860425"/>
              <a:gd name="connsiteY0" fmla="*/ 0 h 398525"/>
              <a:gd name="connsiteX1" fmla="*/ 3860425 w 3860425"/>
              <a:gd name="connsiteY1" fmla="*/ 0 h 398525"/>
              <a:gd name="connsiteX2" fmla="*/ 3860425 w 3860425"/>
              <a:gd name="connsiteY2" fmla="*/ 398525 h 398525"/>
              <a:gd name="connsiteX3" fmla="*/ 0 w 3860425"/>
              <a:gd name="connsiteY3" fmla="*/ 398525 h 398525"/>
            </a:gdLst>
            <a:ahLst/>
            <a:cxnLst>
              <a:cxn ang="0">
                <a:pos x="connsiteX0" y="connsiteY0"/>
              </a:cxn>
              <a:cxn ang="0">
                <a:pos x="connsiteX1" y="connsiteY1"/>
              </a:cxn>
              <a:cxn ang="0">
                <a:pos x="connsiteX2" y="connsiteY2"/>
              </a:cxn>
              <a:cxn ang="0">
                <a:pos x="connsiteX3" y="connsiteY3"/>
              </a:cxn>
            </a:cxnLst>
            <a:rect l="l" t="t" r="r" b="b"/>
            <a:pathLst>
              <a:path w="3860425" h="398525">
                <a:moveTo>
                  <a:pt x="0" y="0"/>
                </a:moveTo>
                <a:lnTo>
                  <a:pt x="3860425" y="0"/>
                </a:lnTo>
                <a:lnTo>
                  <a:pt x="3860425" y="398525"/>
                </a:lnTo>
                <a:lnTo>
                  <a:pt x="0" y="398525"/>
                </a:lnTo>
                <a:close/>
              </a:path>
            </a:pathLst>
          </a:custGeom>
        </p:spPr>
      </p:pic>
      <p:pic>
        <p:nvPicPr>
          <p:cNvPr id="30" name="CẤM BUÔN BÁN, CẤM REUP"/>
          <p:cNvPicPr>
            <a:picLocks noChangeAspect="1"/>
          </p:cNvPicPr>
          <p:nvPr/>
        </p:nvPicPr>
        <p:blipFill>
          <a:blip r:embed="rId6">
            <a:clrChange>
              <a:clrFrom>
                <a:srgbClr val="FFFFFF"/>
              </a:clrFrom>
              <a:clrTo>
                <a:srgbClr val="FFFFFF">
                  <a:alpha val="0"/>
                </a:srgbClr>
              </a:clrTo>
            </a:clrChange>
          </a:blip>
          <a:srcRect t="55652" b="26595"/>
          <a:stretch>
            <a:fillRect/>
          </a:stretch>
        </p:blipFill>
        <p:spPr>
          <a:xfrm>
            <a:off x="1134224" y="4100838"/>
            <a:ext cx="3860426" cy="360176"/>
          </a:xfrm>
          <a:custGeom>
            <a:avLst/>
            <a:gdLst>
              <a:gd name="connsiteX0" fmla="*/ 0 w 3860426"/>
              <a:gd name="connsiteY0" fmla="*/ 0 h 360176"/>
              <a:gd name="connsiteX1" fmla="*/ 3860426 w 3860426"/>
              <a:gd name="connsiteY1" fmla="*/ 0 h 360176"/>
              <a:gd name="connsiteX2" fmla="*/ 3860426 w 3860426"/>
              <a:gd name="connsiteY2" fmla="*/ 360176 h 360176"/>
              <a:gd name="connsiteX3" fmla="*/ 0 w 3860426"/>
              <a:gd name="connsiteY3" fmla="*/ 360176 h 360176"/>
            </a:gdLst>
            <a:ahLst/>
            <a:cxnLst>
              <a:cxn ang="0">
                <a:pos x="connsiteX0" y="connsiteY0"/>
              </a:cxn>
              <a:cxn ang="0">
                <a:pos x="connsiteX1" y="connsiteY1"/>
              </a:cxn>
              <a:cxn ang="0">
                <a:pos x="connsiteX2" y="connsiteY2"/>
              </a:cxn>
              <a:cxn ang="0">
                <a:pos x="connsiteX3" y="connsiteY3"/>
              </a:cxn>
            </a:cxnLst>
            <a:rect l="l" t="t" r="r" b="b"/>
            <a:pathLst>
              <a:path w="3860426" h="360176">
                <a:moveTo>
                  <a:pt x="0" y="0"/>
                </a:moveTo>
                <a:lnTo>
                  <a:pt x="3860426" y="0"/>
                </a:lnTo>
                <a:lnTo>
                  <a:pt x="3860426" y="360176"/>
                </a:lnTo>
                <a:lnTo>
                  <a:pt x="0" y="360176"/>
                </a:lnTo>
                <a:close/>
              </a:path>
            </a:pathLst>
          </a:custGeom>
        </p:spPr>
      </p:pic>
      <p:pic>
        <p:nvPicPr>
          <p:cNvPr id="32" name="Vào http://fb.com/nkpowerskills tải game miễn phí"/>
          <p:cNvPicPr>
            <a:picLocks noChangeAspect="1"/>
          </p:cNvPicPr>
          <p:nvPr/>
        </p:nvPicPr>
        <p:blipFill>
          <a:blip r:embed="rId6">
            <a:clrChange>
              <a:clrFrom>
                <a:srgbClr val="FFFFFF"/>
              </a:clrFrom>
              <a:clrTo>
                <a:srgbClr val="FFFFFF">
                  <a:alpha val="0"/>
                </a:srgbClr>
              </a:clrTo>
            </a:clrChange>
          </a:blip>
          <a:srcRect t="37562" b="44348"/>
          <a:stretch>
            <a:fillRect/>
          </a:stretch>
        </p:blipFill>
        <p:spPr>
          <a:xfrm>
            <a:off x="1134226" y="3742888"/>
            <a:ext cx="3860426" cy="367008"/>
          </a:xfrm>
          <a:custGeom>
            <a:avLst/>
            <a:gdLst>
              <a:gd name="connsiteX0" fmla="*/ 0 w 3860426"/>
              <a:gd name="connsiteY0" fmla="*/ 0 h 367008"/>
              <a:gd name="connsiteX1" fmla="*/ 3860426 w 3860426"/>
              <a:gd name="connsiteY1" fmla="*/ 0 h 367008"/>
              <a:gd name="connsiteX2" fmla="*/ 3860426 w 3860426"/>
              <a:gd name="connsiteY2" fmla="*/ 367008 h 367008"/>
              <a:gd name="connsiteX3" fmla="*/ 0 w 3860426"/>
              <a:gd name="connsiteY3" fmla="*/ 367008 h 367008"/>
            </a:gdLst>
            <a:ahLst/>
            <a:cxnLst>
              <a:cxn ang="0">
                <a:pos x="connsiteX0" y="connsiteY0"/>
              </a:cxn>
              <a:cxn ang="0">
                <a:pos x="connsiteX1" y="connsiteY1"/>
              </a:cxn>
              <a:cxn ang="0">
                <a:pos x="connsiteX2" y="connsiteY2"/>
              </a:cxn>
              <a:cxn ang="0">
                <a:pos x="connsiteX3" y="connsiteY3"/>
              </a:cxn>
            </a:cxnLst>
            <a:rect l="l" t="t" r="r" b="b"/>
            <a:pathLst>
              <a:path w="3860426" h="367008">
                <a:moveTo>
                  <a:pt x="0" y="0"/>
                </a:moveTo>
                <a:lnTo>
                  <a:pt x="3860426" y="0"/>
                </a:lnTo>
                <a:lnTo>
                  <a:pt x="3860426" y="367008"/>
                </a:lnTo>
                <a:lnTo>
                  <a:pt x="0" y="367008"/>
                </a:lnTo>
                <a:close/>
              </a:path>
            </a:pathLst>
          </a:custGeom>
        </p:spPr>
      </p:pic>
      <p:pic>
        <p:nvPicPr>
          <p:cNvPr id="34" name="ĐC SHARE MIỄN PHÍ BỞI NK POWERSKILLS"/>
          <p:cNvPicPr>
            <a:picLocks noChangeAspect="1"/>
          </p:cNvPicPr>
          <p:nvPr/>
        </p:nvPicPr>
        <p:blipFill>
          <a:blip r:embed="rId6">
            <a:clrChange>
              <a:clrFrom>
                <a:srgbClr val="FFFFFF"/>
              </a:clrFrom>
              <a:clrTo>
                <a:srgbClr val="FFFFFF">
                  <a:alpha val="0"/>
                </a:srgbClr>
              </a:clrTo>
            </a:clrChange>
          </a:blip>
          <a:srcRect t="20130" b="62102"/>
          <a:stretch>
            <a:fillRect/>
          </a:stretch>
        </p:blipFill>
        <p:spPr>
          <a:xfrm>
            <a:off x="1134224" y="3386210"/>
            <a:ext cx="3860426" cy="360486"/>
          </a:xfrm>
          <a:custGeom>
            <a:avLst/>
            <a:gdLst>
              <a:gd name="connsiteX0" fmla="*/ 0 w 3860426"/>
              <a:gd name="connsiteY0" fmla="*/ 0 h 360486"/>
              <a:gd name="connsiteX1" fmla="*/ 3860426 w 3860426"/>
              <a:gd name="connsiteY1" fmla="*/ 0 h 360486"/>
              <a:gd name="connsiteX2" fmla="*/ 3860426 w 3860426"/>
              <a:gd name="connsiteY2" fmla="*/ 360486 h 360486"/>
              <a:gd name="connsiteX3" fmla="*/ 0 w 3860426"/>
              <a:gd name="connsiteY3" fmla="*/ 360486 h 360486"/>
            </a:gdLst>
            <a:ahLst/>
            <a:cxnLst>
              <a:cxn ang="0">
                <a:pos x="connsiteX0" y="connsiteY0"/>
              </a:cxn>
              <a:cxn ang="0">
                <a:pos x="connsiteX1" y="connsiteY1"/>
              </a:cxn>
              <a:cxn ang="0">
                <a:pos x="connsiteX2" y="connsiteY2"/>
              </a:cxn>
              <a:cxn ang="0">
                <a:pos x="connsiteX3" y="connsiteY3"/>
              </a:cxn>
            </a:cxnLst>
            <a:rect l="l" t="t" r="r" b="b"/>
            <a:pathLst>
              <a:path w="3860426" h="360486">
                <a:moveTo>
                  <a:pt x="0" y="0"/>
                </a:moveTo>
                <a:lnTo>
                  <a:pt x="3860426" y="0"/>
                </a:lnTo>
                <a:lnTo>
                  <a:pt x="3860426" y="360486"/>
                </a:lnTo>
                <a:lnTo>
                  <a:pt x="0" y="360486"/>
                </a:lnTo>
                <a:close/>
              </a:path>
            </a:pathLst>
          </a:custGeom>
        </p:spPr>
      </p:pic>
      <p:pic>
        <p:nvPicPr>
          <p:cNvPr id="37" name="CẤM BUÔN BÁN, CẤM REUP"/>
          <p:cNvPicPr>
            <a:picLocks noChangeAspect="1"/>
          </p:cNvPicPr>
          <p:nvPr/>
        </p:nvPicPr>
        <p:blipFill>
          <a:blip r:embed="rId7">
            <a:clrChange>
              <a:clrFrom>
                <a:srgbClr val="FFFFFF"/>
              </a:clrFrom>
              <a:clrTo>
                <a:srgbClr val="FFFFFF">
                  <a:alpha val="0"/>
                </a:srgbClr>
              </a:clrTo>
            </a:clrChange>
          </a:blip>
          <a:stretch>
            <a:fillRect/>
          </a:stretch>
        </p:blipFill>
        <p:spPr>
          <a:xfrm>
            <a:off x="232656" y="226643"/>
            <a:ext cx="1107458" cy="538347"/>
          </a:xfrm>
          <a:prstGeom prst="rect">
            <a:avLst/>
          </a:prstGeom>
        </p:spPr>
      </p:pic>
      <p:sp>
        <p:nvSpPr>
          <p:cNvPr id="44" name="Vào http://fb.com/nkpowerskills tải game miễn phí">
            <a:hlinkClick r:id="rId8" action="ppaction://hlinksldjump"/>
          </p:cNvPr>
          <p:cNvSpPr/>
          <p:nvPr/>
        </p:nvSpPr>
        <p:spPr>
          <a:xfrm>
            <a:off x="193156" y="888686"/>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446"/>
            <a:r>
              <a:rPr lang="en-US" sz="4400" dirty="0">
                <a:solidFill>
                  <a:prstClr val="black"/>
                </a:solidFill>
                <a:latin typeface=".VnBlack" panose="020B7200000000000000" pitchFamily="34" charset="0"/>
              </a:rPr>
              <a:t>1</a:t>
            </a:r>
          </a:p>
        </p:txBody>
      </p:sp>
      <p:sp>
        <p:nvSpPr>
          <p:cNvPr id="45" name="ĐC SHARE MIỄN PHÍ BỞI NK POWERSKILLS">
            <a:hlinkClick r:id="rId9" action="ppaction://hlinksldjump"/>
          </p:cNvPr>
          <p:cNvSpPr/>
          <p:nvPr/>
        </p:nvSpPr>
        <p:spPr>
          <a:xfrm>
            <a:off x="1345770" y="888686"/>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446"/>
            <a:r>
              <a:rPr lang="en-US" sz="4400" dirty="0">
                <a:solidFill>
                  <a:prstClr val="black"/>
                </a:solidFill>
                <a:latin typeface=".VnBlack" panose="020B7200000000000000" pitchFamily="34" charset="0"/>
              </a:rPr>
              <a:t>2</a:t>
            </a:r>
          </a:p>
        </p:txBody>
      </p:sp>
      <p:sp>
        <p:nvSpPr>
          <p:cNvPr id="46" name="CẤM BUÔN BÁN, CẤM REUP">
            <a:hlinkClick r:id="rId10" action="ppaction://hlinksldjump"/>
          </p:cNvPr>
          <p:cNvSpPr/>
          <p:nvPr/>
        </p:nvSpPr>
        <p:spPr>
          <a:xfrm>
            <a:off x="2498384" y="888686"/>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446"/>
            <a:r>
              <a:rPr lang="en-US" sz="4400" dirty="0">
                <a:solidFill>
                  <a:prstClr val="black"/>
                </a:solidFill>
                <a:latin typeface=".VnBlack" panose="020B7200000000000000" pitchFamily="34" charset="0"/>
              </a:rPr>
              <a:t>3</a:t>
            </a:r>
          </a:p>
        </p:txBody>
      </p:sp>
      <p:sp>
        <p:nvSpPr>
          <p:cNvPr id="47" name="Vào http://fb.com/nkpowerskills tải game miễn phí">
            <a:hlinkClick r:id="rId11" action="ppaction://hlinksldjump"/>
          </p:cNvPr>
          <p:cNvSpPr/>
          <p:nvPr/>
        </p:nvSpPr>
        <p:spPr>
          <a:xfrm>
            <a:off x="3650998" y="888686"/>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446"/>
            <a:r>
              <a:rPr lang="en-US" sz="4400" dirty="0">
                <a:solidFill>
                  <a:prstClr val="black"/>
                </a:solidFill>
                <a:latin typeface=".VnBlack" panose="020B7200000000000000" pitchFamily="34" charset="0"/>
              </a:rPr>
              <a:t>4</a:t>
            </a:r>
          </a:p>
        </p:txBody>
      </p:sp>
      <p:sp>
        <p:nvSpPr>
          <p:cNvPr id="48" name="ĐC SHARE MIỄN PHÍ BỞI NK POWERSKILLS">
            <a:hlinkClick r:id="rId12" action="ppaction://hlinksldjump"/>
          </p:cNvPr>
          <p:cNvSpPr/>
          <p:nvPr/>
        </p:nvSpPr>
        <p:spPr>
          <a:xfrm>
            <a:off x="4803611" y="888686"/>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446"/>
            <a:r>
              <a:rPr lang="en-US" sz="4400" dirty="0">
                <a:solidFill>
                  <a:prstClr val="black"/>
                </a:solidFill>
                <a:latin typeface=".VnBlack" panose="020B7200000000000000" pitchFamily="34" charset="0"/>
              </a:rPr>
              <a:t>5</a:t>
            </a:r>
          </a:p>
        </p:txBody>
      </p:sp>
      <p:pic>
        <p:nvPicPr>
          <p:cNvPr id="49" name="CẤM BUÔN BÁN, CẤM REUP"/>
          <p:cNvPicPr>
            <a:picLocks noChangeAspect="1"/>
          </p:cNvPicPr>
          <p:nvPr/>
        </p:nvPicPr>
        <p:blipFill>
          <a:blip r:embed="rId7">
            <a:clrChange>
              <a:clrFrom>
                <a:srgbClr val="FFFFFF"/>
              </a:clrFrom>
              <a:clrTo>
                <a:srgbClr val="FFFFFF">
                  <a:alpha val="0"/>
                </a:srgbClr>
              </a:clrTo>
            </a:clrChange>
          </a:blip>
          <a:stretch>
            <a:fillRect/>
          </a:stretch>
        </p:blipFill>
        <p:spPr>
          <a:xfrm>
            <a:off x="1247996" y="286631"/>
            <a:ext cx="1107458" cy="538347"/>
          </a:xfrm>
          <a:prstGeom prst="rect">
            <a:avLst/>
          </a:prstGeom>
        </p:spPr>
      </p:pic>
      <p:pic>
        <p:nvPicPr>
          <p:cNvPr id="50" name="Vào http://fb.com/nkpowerskills tải game miễn phí"/>
          <p:cNvPicPr>
            <a:picLocks noChangeAspect="1"/>
          </p:cNvPicPr>
          <p:nvPr/>
        </p:nvPicPr>
        <p:blipFill>
          <a:blip r:embed="rId7">
            <a:clrChange>
              <a:clrFrom>
                <a:srgbClr val="FFFFFF"/>
              </a:clrFrom>
              <a:clrTo>
                <a:srgbClr val="FFFFFF">
                  <a:alpha val="0"/>
                </a:srgbClr>
              </a:clrTo>
            </a:clrChange>
          </a:blip>
          <a:stretch>
            <a:fillRect/>
          </a:stretch>
        </p:blipFill>
        <p:spPr>
          <a:xfrm>
            <a:off x="2314038" y="273754"/>
            <a:ext cx="1107458" cy="538347"/>
          </a:xfrm>
          <a:prstGeom prst="rect">
            <a:avLst/>
          </a:prstGeom>
        </p:spPr>
      </p:pic>
      <p:pic>
        <p:nvPicPr>
          <p:cNvPr id="51" name="ĐC SHARE MIỄN PHÍ BỞI NK POWERSKILLS"/>
          <p:cNvPicPr>
            <a:picLocks noChangeAspect="1"/>
          </p:cNvPicPr>
          <p:nvPr/>
        </p:nvPicPr>
        <p:blipFill>
          <a:blip r:embed="rId7">
            <a:clrChange>
              <a:clrFrom>
                <a:srgbClr val="FFFFFF"/>
              </a:clrFrom>
              <a:clrTo>
                <a:srgbClr val="FFFFFF">
                  <a:alpha val="0"/>
                </a:srgbClr>
              </a:clrTo>
            </a:clrChange>
          </a:blip>
          <a:stretch>
            <a:fillRect/>
          </a:stretch>
        </p:blipFill>
        <p:spPr>
          <a:xfrm>
            <a:off x="3508068" y="286631"/>
            <a:ext cx="1107458" cy="538347"/>
          </a:xfrm>
          <a:prstGeom prst="rect">
            <a:avLst/>
          </a:prstGeom>
        </p:spPr>
      </p:pic>
      <p:pic>
        <p:nvPicPr>
          <p:cNvPr id="52" name="CẤM BUÔN BÁN, CẤM REUP"/>
          <p:cNvPicPr>
            <a:picLocks noChangeAspect="1"/>
          </p:cNvPicPr>
          <p:nvPr/>
        </p:nvPicPr>
        <p:blipFill>
          <a:blip r:embed="rId7">
            <a:clrChange>
              <a:clrFrom>
                <a:srgbClr val="FFFFFF"/>
              </a:clrFrom>
              <a:clrTo>
                <a:srgbClr val="FFFFFF">
                  <a:alpha val="0"/>
                </a:srgbClr>
              </a:clrTo>
            </a:clrChange>
          </a:blip>
          <a:stretch>
            <a:fillRect/>
          </a:stretch>
        </p:blipFill>
        <p:spPr>
          <a:xfrm>
            <a:off x="4568566" y="304536"/>
            <a:ext cx="1107458" cy="538347"/>
          </a:xfrm>
          <a:prstGeom prst="rect">
            <a:avLst/>
          </a:prstGeom>
        </p:spPr>
      </p:pic>
      <p:pic>
        <p:nvPicPr>
          <p:cNvPr id="1026" name="Vào http://fb.com/nkpowerskills tải game miễn phí" descr="Flying Red Bird GIF by PlayKids | Bird gif, Cartoon people, Flash ..."/>
          <p:cNvPicPr>
            <a:picLocks noChangeAspect="1" noChangeArrowheads="1" noCrop="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232396" y="190451"/>
            <a:ext cx="386715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20" name="ĐC SHARE MIỄN PHÍ BỞI NK POWERSKILLS" descr="Káº¿t quáº£ hÃ¬nh áº£nh cho win text gif"/>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6832048" y="888686"/>
            <a:ext cx="5392566" cy="5392566"/>
          </a:xfrm>
          <a:prstGeom prst="rect">
            <a:avLst/>
          </a:prstGeom>
          <a:noFill/>
          <a:extLst>
            <a:ext uri="{909E8E84-426E-40DD-AFC4-6F175D3DCCD1}">
              <a14:hiddenFill xmlns:a14="http://schemas.microsoft.com/office/drawing/2010/main">
                <a:solidFill>
                  <a:srgbClr val="FFFFFF"/>
                </a:solidFill>
              </a14:hiddenFill>
            </a:ext>
          </a:extLst>
        </p:spPr>
      </p:pic>
      <p:pic>
        <p:nvPicPr>
          <p:cNvPr id="21" name="CẤM BUÔN BÁN, CẤM REUP"/>
          <p:cNvPicPr>
            <a:picLocks noChangeAspect="1"/>
          </p:cNvPicPr>
          <p:nvPr/>
        </p:nvPicPr>
        <p:blipFill rotWithShape="1">
          <a:blip r:embed="rId15"/>
          <a:srcRect b="5532"/>
          <a:stretch/>
        </p:blipFill>
        <p:spPr>
          <a:xfrm>
            <a:off x="140701" y="8463071"/>
            <a:ext cx="12257011" cy="1734816"/>
          </a:xfrm>
          <a:prstGeom prst="rect">
            <a:avLst/>
          </a:prstGeom>
        </p:spPr>
      </p:pic>
      <p:sp>
        <p:nvSpPr>
          <p:cNvPr id="22" name="Vào http://fb.com/nkpowerskills tải game miễn phí">
            <a:hlinkClick r:id="rId16"/>
          </p:cNvPr>
          <p:cNvSpPr/>
          <p:nvPr/>
        </p:nvSpPr>
        <p:spPr>
          <a:xfrm>
            <a:off x="140701" y="8482137"/>
            <a:ext cx="12257011" cy="1733884"/>
          </a:xfrm>
          <a:prstGeom prst="roundRect">
            <a:avLst/>
          </a:prstGeom>
          <a:blipFill>
            <a:blip r:embed="rId1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Calibri" panose="020F0502020204030204"/>
            </a:endParaRPr>
          </a:p>
        </p:txBody>
      </p:sp>
      <p:grpSp>
        <p:nvGrpSpPr>
          <p:cNvPr id="2" name="ĐC SHARE MIỄN PHÍ BỞI NK POWERSKILLS"/>
          <p:cNvGrpSpPr/>
          <p:nvPr/>
        </p:nvGrpSpPr>
        <p:grpSpPr>
          <a:xfrm>
            <a:off x="132452" y="4436315"/>
            <a:ext cx="12257011" cy="5761572"/>
            <a:chOff x="293100" y="4606849"/>
            <a:chExt cx="12257011" cy="5761572"/>
          </a:xfrm>
        </p:grpSpPr>
        <p:pic>
          <p:nvPicPr>
            <p:cNvPr id="23" name="Picture 22"/>
            <p:cNvPicPr>
              <a:picLocks noChangeAspect="1"/>
            </p:cNvPicPr>
            <p:nvPr/>
          </p:nvPicPr>
          <p:blipFill>
            <a:blip r:embed="rId6">
              <a:clrChange>
                <a:clrFrom>
                  <a:srgbClr val="FFFFFF"/>
                </a:clrFrom>
                <a:clrTo>
                  <a:srgbClr val="FFFFFF">
                    <a:alpha val="0"/>
                  </a:srgbClr>
                </a:clrTo>
              </a:clrChange>
            </a:blip>
            <a:srcRect t="73857"/>
            <a:stretch>
              <a:fillRect/>
            </a:stretch>
          </p:blipFill>
          <p:spPr>
            <a:xfrm>
              <a:off x="1286627" y="4606849"/>
              <a:ext cx="3860425" cy="530384"/>
            </a:xfrm>
            <a:custGeom>
              <a:avLst/>
              <a:gdLst>
                <a:gd name="connsiteX0" fmla="*/ 0 w 3860425"/>
                <a:gd name="connsiteY0" fmla="*/ 0 h 530384"/>
                <a:gd name="connsiteX1" fmla="*/ 3860425 w 3860425"/>
                <a:gd name="connsiteY1" fmla="*/ 0 h 530384"/>
                <a:gd name="connsiteX2" fmla="*/ 3860425 w 3860425"/>
                <a:gd name="connsiteY2" fmla="*/ 530384 h 530384"/>
                <a:gd name="connsiteX3" fmla="*/ 0 w 3860425"/>
                <a:gd name="connsiteY3" fmla="*/ 530384 h 530384"/>
              </a:gdLst>
              <a:ahLst/>
              <a:cxnLst>
                <a:cxn ang="0">
                  <a:pos x="connsiteX0" y="connsiteY0"/>
                </a:cxn>
                <a:cxn ang="0">
                  <a:pos x="connsiteX1" y="connsiteY1"/>
                </a:cxn>
                <a:cxn ang="0">
                  <a:pos x="connsiteX2" y="connsiteY2"/>
                </a:cxn>
                <a:cxn ang="0">
                  <a:pos x="connsiteX3" y="connsiteY3"/>
                </a:cxn>
              </a:cxnLst>
              <a:rect l="l" t="t" r="r" b="b"/>
              <a:pathLst>
                <a:path w="3860425" h="530384">
                  <a:moveTo>
                    <a:pt x="0" y="0"/>
                  </a:moveTo>
                  <a:lnTo>
                    <a:pt x="3860425" y="0"/>
                  </a:lnTo>
                  <a:lnTo>
                    <a:pt x="3860425" y="530384"/>
                  </a:lnTo>
                  <a:lnTo>
                    <a:pt x="0" y="530384"/>
                  </a:lnTo>
                  <a:close/>
                </a:path>
              </a:pathLst>
            </a:custGeom>
          </p:spPr>
        </p:pic>
        <p:pic>
          <p:nvPicPr>
            <p:cNvPr id="24" name="Picture 23"/>
            <p:cNvPicPr>
              <a:picLocks noChangeAspect="1"/>
            </p:cNvPicPr>
            <p:nvPr/>
          </p:nvPicPr>
          <p:blipFill rotWithShape="1">
            <a:blip r:embed="rId15"/>
            <a:srcRect b="5532"/>
            <a:stretch/>
          </p:blipFill>
          <p:spPr>
            <a:xfrm>
              <a:off x="293100" y="8615471"/>
              <a:ext cx="12257011" cy="1734816"/>
            </a:xfrm>
            <a:prstGeom prst="rect">
              <a:avLst/>
            </a:prstGeom>
          </p:spPr>
        </p:pic>
        <p:sp>
          <p:nvSpPr>
            <p:cNvPr id="25" name="Rounded Rectangle 24">
              <a:hlinkClick r:id="rId16"/>
            </p:cNvPr>
            <p:cNvSpPr/>
            <p:nvPr/>
          </p:nvSpPr>
          <p:spPr>
            <a:xfrm>
              <a:off x="293100" y="8634537"/>
              <a:ext cx="12257011" cy="1733884"/>
            </a:xfrm>
            <a:prstGeom prst="roundRect">
              <a:avLst/>
            </a:prstGeom>
            <a:blipFill>
              <a:blip r:embed="rId1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Calibri" panose="020F0502020204030204"/>
              </a:endParaRPr>
            </a:p>
          </p:txBody>
        </p:sp>
      </p:grpSp>
      <p:sp>
        <p:nvSpPr>
          <p:cNvPr id="3" name="Rectangle: Rounded Corners 2">
            <a:hlinkClick r:id="rId18" action="ppaction://hlinksldjump"/>
            <a:extLst>
              <a:ext uri="{FF2B5EF4-FFF2-40B4-BE49-F238E27FC236}">
                <a16:creationId xmlns:a16="http://schemas.microsoft.com/office/drawing/2014/main" id="{F4F693A7-95A9-415A-EF13-712BC2A24684}"/>
              </a:ext>
            </a:extLst>
          </p:cNvPr>
          <p:cNvSpPr/>
          <p:nvPr/>
        </p:nvSpPr>
        <p:spPr>
          <a:xfrm>
            <a:off x="203200" y="6426200"/>
            <a:ext cx="1219200" cy="3048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67" dirty="0" err="1"/>
              <a:t>Học</a:t>
            </a:r>
            <a:r>
              <a:rPr lang="en-US" sz="1867" dirty="0"/>
              <a:t> </a:t>
            </a:r>
            <a:r>
              <a:rPr lang="en-US" sz="1867" dirty="0" err="1"/>
              <a:t>tiếp</a:t>
            </a:r>
            <a:endParaRPr lang="en-US" sz="1867" dirty="0"/>
          </a:p>
        </p:txBody>
      </p:sp>
    </p:spTree>
    <p:extLst>
      <p:ext uri="{BB962C8B-B14F-4D97-AF65-F5344CB8AC3E}">
        <p14:creationId xmlns:p14="http://schemas.microsoft.com/office/powerpoint/2010/main" val="41212389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4"/>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7.5E-6 6.2963E-6 L 7.5E-6 6.2963E-6 C 0.00313 0.00348 0.00613 0.00741 0.00951 0.01042 C 0.0129 0.01366 0.01915 0.01667 0.02253 0.01899 C 0.0254 0.02084 0.02813 0.02339 0.03087 0.02524 C 0.03321 0.02686 0.03568 0.02778 0.03803 0.02964 C 0.0405 0.03126 0.04271 0.0338 0.04519 0.03589 C 0.05717 0.04584 0.05014 0.03913 0.06303 0.04862 C 0.06667 0.05116 0.07006 0.05487 0.0737 0.05718 C 0.07683 0.05903 0.08008 0.05996 0.08334 0.06135 C 0.09975 0.06783 0.09024 0.06297 0.10469 0.06968 C 0.10756 0.07107 0.11029 0.07246 0.11303 0.07408 C 0.11628 0.07593 0.11928 0.07871 0.12253 0.08033 C 0.12488 0.08149 0.12735 0.08172 0.12969 0.08241 C 0.1461 0.09491 0.13008 0.08427 0.14636 0.09098 C 0.14883 0.0919 0.15118 0.09399 0.15352 0.09514 C 0.15626 0.09677 0.15912 0.09815 0.16185 0.09931 C 0.16498 0.10093 0.16823 0.10186 0.17136 0.10371 C 0.17462 0.10556 0.17761 0.10834 0.18087 0.10996 C 0.18477 0.11204 0.18894 0.11227 0.19284 0.11436 C 0.1961 0.11598 0.19909 0.11876 0.20235 0.12061 C 0.20626 0.12292 0.21042 0.12431 0.2142 0.12686 C 0.21758 0.12917 0.22045 0.13311 0.22383 0.13542 C 0.22644 0.13727 0.22943 0.13774 0.23217 0.13959 C 0.23464 0.14144 0.23685 0.14422 0.2392 0.14607 C 0.24154 0.14769 0.24402 0.14862 0.24636 0.15024 C 0.25157 0.15371 0.25678 0.15718 0.26185 0.16089 C 0.26589 0.16366 0.2698 0.16644 0.27383 0.16922 C 0.27579 0.17061 0.27774 0.17246 0.27969 0.17362 L 0.28685 0.17778 C 0.28881 0.18056 0.29076 0.1838 0.29284 0.18635 C 0.29532 0.18913 0.30222 0.19399 0.30469 0.19468 C 0.31068 0.1963 0.31667 0.19607 0.32266 0.19677 C 0.33152 0.20209 0.32045 0.19491 0.32969 0.20325 C 0.33087 0.20417 0.33217 0.20464 0.33334 0.20533 C 0.33451 0.20672 0.33542 0.20927 0.33685 0.2095 C 0.34323 0.21135 0.34962 0.21065 0.356 0.21158 C 0.35756 0.21204 0.35912 0.21297 0.36068 0.21389 C 0.36915 0.2213 0.36172 0.21598 0.37383 0.22014 C 0.37501 0.22061 0.37618 0.22153 0.37735 0.22223 C 0.38594 0.22663 0.37826 0.22223 0.38803 0.22639 C 0.39988 0.23172 0.37917 0.22501 0.39883 0.23079 C 0.4056 0.23889 0.39909 0.23172 0.406 0.23704 C 0.40756 0.23843 0.40912 0.23982 0.41068 0.24121 C 0.41198 0.2426 0.41303 0.24445 0.41433 0.24561 C 0.41576 0.24677 0.41745 0.247 0.41902 0.24769 C 0.4224 0.25371 0.42266 0.25556 0.42735 0.25834 C 0.42813 0.2588 0.42891 0.25834 0.42982 0.25834 " pathEditMode="relative" ptsTypes="AAAAAAAAAAAAAAAAAAAAAAAAAAAAAAAAAAAAAAAAAAAAAAAA">
                                      <p:cBhvr>
                                        <p:cTn id="6" dur="2000" fill="hold"/>
                                        <p:tgtEl>
                                          <p:spTgt spid="37"/>
                                        </p:tgtEl>
                                        <p:attrNameLst>
                                          <p:attrName>ppt_x</p:attrName>
                                          <p:attrName>ppt_y</p:attrName>
                                        </p:attrNameLst>
                                      </p:cBhvr>
                                    </p:animMotion>
                                  </p:childTnLst>
                                </p:cTn>
                              </p:par>
                            </p:childTnLst>
                          </p:cTn>
                        </p:par>
                        <p:par>
                          <p:cTn id="7" fill="hold">
                            <p:stCondLst>
                              <p:cond delay="2000"/>
                            </p:stCondLst>
                            <p:childTnLst>
                              <p:par>
                                <p:cTn id="8" presetID="0" presetClass="path" presetSubtype="0" accel="50000" decel="50000" fill="hold" nodeType="afterEffect">
                                  <p:stCondLst>
                                    <p:cond delay="0"/>
                                  </p:stCondLst>
                                  <p:childTnLst>
                                    <p:animMotion origin="layout" path="M -4.16667E-7 -3.33333E-6 L -4.16667E-7 -3.33333E-6 C -0.00221 0.0051 -0.00404 0.01135 -0.00651 0.01598 C -0.01068 0.02385 -0.01263 0.02385 -0.01693 0.02593 C -0.01836 0.02732 -0.01966 0.02871 -0.02096 0.03033 C -0.02422 0.03403 -0.02721 0.03982 -0.0306 0.04213 C -0.03242 0.04375 -0.03437 0.04468 -0.0362 0.04653 C -0.03789 0.04792 -0.03932 0.0507 -0.04102 0.05232 C -0.04258 0.05417 -0.04427 0.05486 -0.04583 0.05648 C -0.05651 0.0676 -0.04427 0.05811 -0.05625 0.06667 C -0.05781 0.06922 -0.05937 0.07246 -0.06094 0.07477 C -0.06263 0.07662 -0.06432 0.07732 -0.06575 0.07871 C -0.06745 0.08056 -0.06901 0.08287 -0.07057 0.08473 C -0.07279 0.08727 -0.07487 0.08866 -0.07708 0.09098 C -0.07865 0.09283 -0.08021 0.09514 -0.0819 0.09699 C -0.08398 0.09931 -0.0862 0.10093 -0.08828 0.10324 C -0.1026 0.1176 -0.08594 0.10116 -0.0987 0.11528 C -0.1013 0.11829 -0.10417 0.12014 -0.10677 0.12338 C -0.12487 0.14468 -0.11406 0.13172 -0.12435 0.14769 C -0.12943 0.15556 -0.13021 0.1551 -0.13477 0.16389 C -0.14883 0.19051 -0.13854 0.17269 -0.14518 0.18403 C -0.1457 0.18611 -0.14609 0.18866 -0.14674 0.19028 C -0.14792 0.1926 -0.14948 0.19398 -0.15078 0.1963 C -0.15195 0.19815 -0.15299 0.20023 -0.15404 0.20232 C -0.15482 0.20417 -0.1556 0.20672 -0.15651 0.20834 C -0.16159 0.21968 -0.16523 0.22547 -0.17005 0.23681 C -0.17227 0.24213 -0.1737 0.24954 -0.17643 0.25301 C -0.17773 0.2544 -0.18086 0.25834 -0.18203 0.26111 C -0.18307 0.26343 -0.18359 0.26667 -0.1845 0.26922 C -0.18516 0.27084 -0.1862 0.27153 -0.18685 0.27338 C -0.1931 0.28658 -0.18776 0.2757 -0.19167 0.2875 C -0.19271 0.29028 -0.19401 0.29236 -0.19479 0.29537 C -0.20286 0.32223 -0.19609 0.30463 -0.20039 0.31598 " pathEditMode="relative" rAng="0" ptsTypes="AAAAAAAAAAAAAAAAAAAAAAAAAAAAAAAAA">
                                      <p:cBhvr>
                                        <p:cTn id="9" dur="2000" fill="hold"/>
                                        <p:tgtEl>
                                          <p:spTgt spid="1026"/>
                                        </p:tgtEl>
                                        <p:attrNameLst>
                                          <p:attrName>ppt_x</p:attrName>
                                          <p:attrName>ppt_y</p:attrName>
                                        </p:attrNameLst>
                                      </p:cBhvr>
                                      <p:rCtr x="-10026" y="15787"/>
                                    </p:animMotion>
                                  </p:childTnLst>
                                </p:cTn>
                              </p:par>
                              <p:par>
                                <p:cTn id="10" presetID="0" presetClass="path" presetSubtype="0" accel="50000" decel="50000" fill="hold" nodeType="withEffect">
                                  <p:stCondLst>
                                    <p:cond delay="0"/>
                                  </p:stCondLst>
                                  <p:childTnLst>
                                    <p:animMotion origin="layout" path="M 0.42982 0.25834 L 0.42982 0.25834 L 0.41315 0.27732 C 0.4112 0.2794 0.40938 0.28241 0.40716 0.28357 C 0.40352 0.28565 0.39961 0.28658 0.39649 0.29005 C 0.38477 0.30255 0.39622 0.29098 0.38451 0.30047 C 0.38125 0.30325 0.37787 0.30533 0.375 0.30903 C 0.37096 0.31436 0.36888 0.3176 0.36432 0.32177 C 0.36315 0.32269 0.36198 0.32315 0.36068 0.32385 C 0.35456 0.33473 0.35977 0.32686 0.35 0.33658 C 0.34323 0.34329 0.34987 0.33936 0.34167 0.34283 C 0.33854 0.34653 0.33529 0.34977 0.33216 0.35348 C 0.33047 0.35556 0.32904 0.35788 0.32734 0.35996 C 0.32409 0.36366 0.32253 0.36413 0.31901 0.36621 C 0.31745 0.36829 0.31602 0.37061 0.31432 0.37246 C 0.31276 0.37431 0.31094 0.37501 0.30951 0.37686 C 0.30169 0.38681 0.31003 0.38079 0.30234 0.38519 C 0.3 0.3882 0.29753 0.39075 0.29531 0.39376 C 0.28477 0.40788 0.28945 0.40417 0.28216 0.40857 C 0.27539 0.42663 0.28659 0.39862 0.27266 0.42339 C 0.26823 0.43126 0.2707 0.42871 0.2655 0.43195 C 0.26406 0.43704 0.26289 0.44214 0.26081 0.44677 C 0.25964 0.44908 0.25833 0.45093 0.25716 0.45302 C 0.25677 0.45579 0.25664 0.4588 0.25599 0.46158 C 0.25547 0.46389 0.25404 0.46528 0.25365 0.46783 C 0.25274 0.47385 0.25247 0.49052 0.25117 0.49746 C 0.25078 0.50001 0.24961 0.50163 0.24883 0.50394 C 0.24844 0.50741 0.24818 0.51089 0.24766 0.51436 C 0.24544 0.53056 0.24753 0.5095 0.24531 0.52917 C 0.24518 0.52987 0.24531 0.53056 0.24531 0.53149 " pathEditMode="relative" ptsTypes="AAAAAAAAAAAAAAAAAAAAAAAAAAAAAA">
                                      <p:cBhvr>
                                        <p:cTn id="11" dur="2000" fill="hold"/>
                                        <p:tgtEl>
                                          <p:spTgt spid="37"/>
                                        </p:tgtEl>
                                        <p:attrNameLst>
                                          <p:attrName>ppt_x</p:attrName>
                                          <p:attrName>ppt_y</p:attrName>
                                        </p:attrNameLst>
                                      </p:cBhvr>
                                    </p:animMotion>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2" name="Am-thanh-phep-thuat-www_nhacchuongvui_com.wav"/>
                                        </p:tgtEl>
                                      </p:cMediaNode>
                                    </p:audio>
                                  </p:subTnLst>
                                </p:cTn>
                              </p:par>
                              <p:par>
                                <p:cTn id="16" presetID="10" presetClass="exit" presetSubtype="0" fill="hold" nodeType="withEffect">
                                  <p:stCondLst>
                                    <p:cond delay="0"/>
                                  </p:stCondLst>
                                  <p:childTnLst>
                                    <p:animEffect transition="out" filter="fade">
                                      <p:cBhvr>
                                        <p:cTn id="17" dur="500"/>
                                        <p:tgtEl>
                                          <p:spTgt spid="37"/>
                                        </p:tgtEl>
                                      </p:cBhvr>
                                    </p:animEffect>
                                    <p:set>
                                      <p:cBhvr>
                                        <p:cTn id="18" dur="1" fill="hold">
                                          <p:stCondLst>
                                            <p:cond delay="499"/>
                                          </p:stCondLst>
                                        </p:cTn>
                                        <p:tgtEl>
                                          <p:spTgt spid="37"/>
                                        </p:tgtEl>
                                        <p:attrNameLst>
                                          <p:attrName>style.visibility</p:attrName>
                                        </p:attrNameLst>
                                      </p:cBhvr>
                                      <p:to>
                                        <p:strVal val="hidden"/>
                                      </p:to>
                                    </p:set>
                                  </p:childTnLst>
                                </p:cTn>
                              </p:par>
                            </p:childTnLst>
                          </p:cTn>
                        </p:par>
                        <p:par>
                          <p:cTn id="19" fill="hold">
                            <p:stCondLst>
                              <p:cond delay="4500"/>
                            </p:stCondLst>
                            <p:childTnLst>
                              <p:par>
                                <p:cTn id="20" presetID="0" presetClass="path" presetSubtype="0" accel="50000" decel="50000" fill="hold" nodeType="afterEffect">
                                  <p:stCondLst>
                                    <p:cond delay="0"/>
                                  </p:stCondLst>
                                  <p:childTnLst>
                                    <p:animMotion origin="layout" path="M -0.20039 0.31597 L -0.20039 0.31597 C -0.19505 0.26736 -0.20104 0.31181 -0.1957 0.28634 C -0.19518 0.28357 -0.19531 0.28032 -0.19453 0.27778 C -0.19362 0.27523 -0.19218 0.27361 -0.19088 0.27153 C -0.19049 0.26875 -0.18945 0.25972 -0.18854 0.25671 C -0.18789 0.2544 -0.18698 0.25232 -0.18619 0.25023 C -0.1858 0.24815 -0.18554 0.24583 -0.18502 0.24398 C -0.18398 0.24074 -0.18255 0.23843 -0.18138 0.23542 C -0.1806 0.23333 -0.17981 0.23125 -0.17903 0.22917 C -0.17487 0.20694 -0.17877 0.22407 -0.17422 0.20995 C -0.17343 0.20741 -0.17291 0.20417 -0.17187 0.20162 C -0.17096 0.19907 -0.1694 0.19745 -0.16836 0.19514 C -0.16744 0.19329 -0.16679 0.19097 -0.16588 0.18889 C -0.16484 0.18611 -0.16354 0.18333 -0.16237 0.18032 C -0.16158 0.17847 -0.1608 0.17616 -0.16002 0.17407 C -0.15729 0.16759 -0.15416 0.16181 -0.15169 0.15509 C -0.15091 0.15301 -0.15026 0.15046 -0.14922 0.14861 C -0.14648 0.14375 -0.14453 0.14398 -0.14101 0.14236 C -0.13685 0.13148 -0.14075 0.13935 -0.13385 0.13171 C -0.12916 0.12662 -0.12942 0.12431 -0.12435 0.1213 C -0.12239 0.12014 -0.12031 0.11968 -0.11836 0.11898 C -0.10807 0.10694 -0.12109 0.12153 -0.11119 0.11273 C -0.10195 0.10463 -0.11302 0.11181 -0.10403 0.10648 C -0.10286 0.10486 -0.10182 0.10324 -0.10052 0.10208 C -0.09935 0.10116 -0.09804 0.10093 -0.09687 0.1 C -0.09531 0.09884 -0.09375 0.09699 -0.09218 0.09583 C -0.09023 0.09421 -0.08815 0.09329 -0.08619 0.09167 C -0.07695 0.08333 -0.08802 0.09051 -0.07903 0.08519 C -0.07786 0.0838 -0.07656 0.08264 -0.07552 0.08102 C -0.07422 0.07917 -0.0733 0.07639 -0.07187 0.07454 C -0.06966 0.07176 -0.06627 0.06968 -0.06354 0.06829 C -0.05651 0.06458 -0.05651 0.06458 -0.05052 0.06204 C -0.04895 0.06065 -0.04739 0.0588 -0.0457 0.05764 C -0.04388 0.05648 -0.04179 0.05648 -0.03984 0.05556 C -0.03815 0.05486 -0.03658 0.05417 -0.03502 0.05347 C -0.03346 0.05208 -0.0319 0.05046 -0.03033 0.04931 C -0.02916 0.04838 -0.02773 0.04838 -0.02669 0.04722 C -0.01783 0.03657 -0.02799 0.04375 -0.01953 0.03866 C -0.01679 0.03542 -0.01289 0.03056 -0.01002 0.02801 C -0.00898 0.02708 -0.00768 0.02662 -0.00651 0.02593 C -0.00533 0.02384 -0.00442 0.02107 -0.00286 0.01968 C -0.00065 0.01736 0.0043 0.01551 0.0043 0.01551 " pathEditMode="relative" ptsTypes="AAAAAAAAAAAAAAAAAAAAAAAAAAAAAAAAAAAAAAAAAAA">
                                      <p:cBhvr>
                                        <p:cTn id="21" dur="2000" fill="hold"/>
                                        <p:tgtEl>
                                          <p:spTgt spid="1026"/>
                                        </p:tgtEl>
                                        <p:attrNameLst>
                                          <p:attrName>ppt_x</p:attrName>
                                          <p:attrName>ppt_y</p:attrName>
                                        </p:attrNameLst>
                                      </p:cBhvr>
                                    </p:animMotion>
                                  </p:childTnLst>
                                </p:cTn>
                              </p:par>
                              <p:par>
                                <p:cTn id="22" presetID="10" presetClass="exit" presetSubtype="0" fill="hold" grpId="0" nodeType="withEffect">
                                  <p:stCondLst>
                                    <p:cond delay="0"/>
                                  </p:stCondLst>
                                  <p:childTnLst>
                                    <p:animEffect transition="out" filter="fade">
                                      <p:cBhvr>
                                        <p:cTn id="23" dur="500"/>
                                        <p:tgtEl>
                                          <p:spTgt spid="44"/>
                                        </p:tgtEl>
                                      </p:cBhvr>
                                    </p:animEffect>
                                    <p:set>
                                      <p:cBhvr>
                                        <p:cTn id="24"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25" restart="whenNotActive" fill="hold" evtFilter="cancelBubble" nodeType="interactiveSeq">
                <p:stCondLst>
                  <p:cond evt="onClick" delay="0">
                    <p:tgtEl>
                      <p:spTgt spid="45"/>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0.00287 -0.00463 L 0.00287 -0.00463 C 0.00534 -0.00139 0.00768 0.00254 0.01042 0.00555 C 0.01315 0.00879 0.0181 0.01157 0.02084 0.01389 C 0.02305 0.01574 0.02526 0.01829 0.02748 0.02014 C 0.0293 0.02176 0.03138 0.02268 0.03321 0.0243 C 0.03516 0.02592 0.03698 0.02847 0.03893 0.03055 C 0.04844 0.04028 0.04284 0.03379 0.05313 0.04305 C 0.05612 0.0456 0.05886 0.0493 0.06172 0.05162 C 0.06419 0.05324 0.0668 0.05416 0.0694 0.05555 C 0.08255 0.06204 0.075 0.05717 0.08646 0.06389 C 0.0888 0.06528 0.09102 0.06643 0.0931 0.06805 C 0.09571 0.06991 0.09818 0.07268 0.10078 0.0743 C 0.10261 0.07546 0.10456 0.07569 0.10651 0.07639 C 0.11953 0.08866 0.10677 0.07824 0.11979 0.08472 C 0.12175 0.08565 0.1237 0.08773 0.12552 0.08889 C 0.12774 0.09051 0.12995 0.0919 0.13216 0.09305 C 0.13464 0.09444 0.13724 0.09537 0.13985 0.09722 C 0.14245 0.09907 0.14479 0.10185 0.1474 0.10347 C 0.15052 0.10555 0.15391 0.10579 0.1569 0.10787 C 0.15951 0.10926 0.16198 0.11204 0.16459 0.11389 C 0.16771 0.1162 0.17097 0.11759 0.17409 0.12014 C 0.17669 0.12245 0.17904 0.12616 0.18177 0.12847 C 0.18386 0.13032 0.1862 0.13079 0.18841 0.13264 C 0.19037 0.13449 0.19219 0.13704 0.19401 0.13889 C 0.19584 0.14051 0.19792 0.14143 0.19974 0.14305 C 0.20391 0.14653 0.20807 0.15 0.21211 0.15347 C 0.21537 0.15625 0.21849 0.15903 0.22175 0.1618 C 0.22331 0.16319 0.22487 0.16481 0.22643 0.16597 L 0.23216 0.17014 C 0.23373 0.17291 0.23529 0.17616 0.23685 0.1787 C 0.23893 0.18125 0.2444 0.18611 0.24636 0.1868 C 0.25117 0.18842 0.25599 0.18819 0.26081 0.18889 C 0.26784 0.19398 0.25899 0.18704 0.26641 0.19514 C 0.26732 0.19606 0.26836 0.19653 0.26927 0.19722 C 0.27018 0.19861 0.27097 0.20116 0.27214 0.20139 C 0.27722 0.20324 0.28229 0.20254 0.28737 0.20347 C 0.28867 0.20393 0.28985 0.20486 0.29115 0.20579 C 0.29792 0.21296 0.29193 0.20764 0.30169 0.2118 C 0.30261 0.21227 0.30352 0.21319 0.30443 0.21389 C 0.31133 0.21829 0.30521 0.21389 0.31302 0.21805 C 0.32253 0.22315 0.30599 0.21666 0.32162 0.22222 C 0.32709 0.23032 0.32188 0.22315 0.32735 0.22847 C 0.32865 0.22986 0.32982 0.23125 0.33112 0.23264 C 0.33216 0.23403 0.33294 0.23565 0.33399 0.2368 C 0.33516 0.23796 0.33659 0.23819 0.33776 0.23889 C 0.3405 0.24491 0.34076 0.24676 0.3444 0.24954 C 0.34505 0.24977 0.34571 0.24954 0.34649 0.24954 " pathEditMode="relative" rAng="0" ptsTypes="AAAAAAAAAAAAAAAAAAAAAAAAAAAAAAAAAAAAAAAAAAAAAAAA">
                                      <p:cBhvr>
                                        <p:cTn id="29" dur="2000" fill="hold"/>
                                        <p:tgtEl>
                                          <p:spTgt spid="49"/>
                                        </p:tgtEl>
                                        <p:attrNameLst>
                                          <p:attrName>ppt_x</p:attrName>
                                          <p:attrName>ppt_y</p:attrName>
                                        </p:attrNameLst>
                                      </p:cBhvr>
                                      <p:rCtr x="17174" y="12708"/>
                                    </p:animMotion>
                                  </p:childTnLst>
                                </p:cTn>
                              </p:par>
                            </p:childTnLst>
                          </p:cTn>
                        </p:par>
                        <p:par>
                          <p:cTn id="30" fill="hold">
                            <p:stCondLst>
                              <p:cond delay="2000"/>
                            </p:stCondLst>
                            <p:childTnLst>
                              <p:par>
                                <p:cTn id="31" presetID="0" presetClass="path" presetSubtype="0" accel="50000" decel="50000" fill="hold" nodeType="afterEffect">
                                  <p:stCondLst>
                                    <p:cond delay="0"/>
                                  </p:stCondLst>
                                  <p:childTnLst>
                                    <p:animMotion origin="layout" path="M 0.0043 0.01574 L 0.0043 0.01574 C 0.00183 0.0169 -0.00065 0.01783 -0.00312 0.01945 C -0.00429 0.02014 -0.0052 0.02222 -0.00638 0.02315 C -0.01002 0.02639 -0.00989 0.02361 -0.01367 0.02894 C -0.01458 0.03033 -0.01549 0.03125 -0.01627 0.03287 C -0.01692 0.0338 -0.01757 0.03565 -0.01823 0.03658 C -0.01914 0.0375 -0.02005 0.03773 -0.02096 0.03843 C -0.02591 0.04908 -0.02109 0.04051 -0.02695 0.04607 C -0.03515 0.05417 -0.0233 0.0463 -0.03281 0.05185 L -0.03815 0.05949 C -0.03984 0.06204 -0.04205 0.06574 -0.04414 0.06736 C -0.04544 0.06806 -0.04674 0.06852 -0.04804 0.06922 C -0.05416 0.07778 -0.04739 0.06922 -0.05937 0.07662 C -0.06041 0.07755 -0.06145 0.0794 -0.06263 0.08079 C -0.06679 0.08496 -0.06601 0.08403 -0.06992 0.08635 C -0.07578 0.09468 -0.06875 0.08519 -0.07721 0.09398 C -0.07877 0.0956 -0.0802 0.09792 -0.08177 0.09977 C -0.08476 0.10301 -0.08359 0.10023 -0.08711 0.10556 C -0.09218 0.11297 -0.08867 0.10903 -0.0931 0.1169 C -0.09388 0.11852 -0.09492 0.11945 -0.0957 0.12084 C -0.09752 0.12385 -0.10273 0.13542 -0.10299 0.13611 C -0.1039 0.13797 -0.10494 0.13935 -0.1056 0.14167 C -0.1082 0.15162 -0.1069 0.14722 -0.10963 0.1551 C -0.11054 0.16042 -0.11119 0.16574 -0.11224 0.1706 C -0.11276 0.17246 -0.11328 0.17408 -0.11354 0.17616 C -0.11393 0.17824 -0.11393 0.18033 -0.11419 0.18218 C -0.11471 0.18496 -0.11562 0.18704 -0.11614 0.18959 C -0.11653 0.19097 -0.11666 0.19213 -0.11679 0.19375 " pathEditMode="relative" rAng="0" ptsTypes="AAAAAAAAAAAAAAAAAAAAAAAAAAAAA">
                                      <p:cBhvr>
                                        <p:cTn id="32" dur="2000" fill="hold"/>
                                        <p:tgtEl>
                                          <p:spTgt spid="1026"/>
                                        </p:tgtEl>
                                        <p:attrNameLst>
                                          <p:attrName>ppt_x</p:attrName>
                                          <p:attrName>ppt_y</p:attrName>
                                        </p:attrNameLst>
                                      </p:cBhvr>
                                      <p:rCtr x="-6055" y="8889"/>
                                    </p:animMotion>
                                  </p:childTnLst>
                                </p:cTn>
                              </p:par>
                              <p:par>
                                <p:cTn id="33" presetID="0" presetClass="path" presetSubtype="0" accel="50000" decel="50000" fill="hold" nodeType="withEffect">
                                  <p:stCondLst>
                                    <p:cond delay="0"/>
                                  </p:stCondLst>
                                  <p:childTnLst>
                                    <p:animMotion origin="layout" path="M 0.34648 0.24954 L 0.34648 0.24954 L 0.33281 0.26551 C 0.33138 0.26713 0.32981 0.26967 0.32812 0.2706 C 0.32526 0.27245 0.322 0.27315 0.3194 0.27616 C 0.31002 0.2868 0.31927 0.27708 0.30989 0.28495 C 0.30729 0.2875 0.30442 0.28912 0.30221 0.29236 C 0.29895 0.29676 0.29739 0.29977 0.29349 0.30301 C 0.2927 0.30393 0.29166 0.30417 0.29062 0.30486 C 0.2858 0.31435 0.28997 0.30741 0.28216 0.31597 C 0.27656 0.32153 0.28203 0.31829 0.27552 0.32106 C 0.27304 0.3243 0.27018 0.32685 0.2677 0.33009 C 0.2664 0.33194 0.26523 0.33379 0.26393 0.33565 C 0.26119 0.33866 0.25989 0.33912 0.25729 0.34097 C 0.25599 0.34259 0.25468 0.34467 0.25338 0.34629 C 0.25208 0.34792 0.25078 0.34861 0.24961 0.35 C 0.24323 0.35856 0.25 0.35347 0.24388 0.35717 C 0.24192 0.35972 0.23984 0.36204 0.23815 0.36458 C 0.22981 0.37639 0.23333 0.37338 0.2276 0.37685 C 0.22213 0.39236 0.23112 0.36852 0.22005 0.38981 C 0.2164 0.39629 0.21836 0.39421 0.21419 0.39699 C 0.21289 0.40139 0.21198 0.40555 0.21041 0.40949 C 0.2095 0.41134 0.20833 0.41296 0.20755 0.41481 C 0.20716 0.41713 0.2069 0.41967 0.20664 0.42222 C 0.20612 0.42407 0.20494 0.42546 0.20455 0.42754 C 0.2039 0.43264 0.20377 0.44653 0.2026 0.45254 C 0.20234 0.45486 0.2013 0.45625 0.20078 0.4581 C 0.20052 0.46111 0.20026 0.46412 0.19987 0.46713 C 0.19804 0.48102 0.19974 0.46296 0.19804 0.47986 C 0.19804 0.48032 0.19804 0.48102 0.19804 0.48194 " pathEditMode="relative" rAng="0" ptsTypes="AAAAAAAAAAAAAAAAAAAAAAAAAAAAAA">
                                      <p:cBhvr>
                                        <p:cTn id="34" dur="2000" fill="hold"/>
                                        <p:tgtEl>
                                          <p:spTgt spid="49"/>
                                        </p:tgtEl>
                                        <p:attrNameLst>
                                          <p:attrName>ppt_x</p:attrName>
                                          <p:attrName>ppt_y</p:attrName>
                                        </p:attrNameLst>
                                      </p:cBhvr>
                                      <p:rCtr x="-7422" y="11620"/>
                                    </p:animMotion>
                                  </p:childTnLst>
                                </p:cTn>
                              </p:par>
                            </p:childTnLst>
                          </p:cTn>
                        </p:par>
                        <p:par>
                          <p:cTn id="35" fill="hold">
                            <p:stCondLst>
                              <p:cond delay="4000"/>
                            </p:stCondLst>
                            <p:childTnLst>
                              <p:par>
                                <p:cTn id="36" presetID="10" presetClass="exit" presetSubtype="0" fill="hold" nodeType="afterEffect">
                                  <p:stCondLst>
                                    <p:cond delay="0"/>
                                  </p:stCondLst>
                                  <p:childTnLst>
                                    <p:animEffect transition="out" filter="fade">
                                      <p:cBhvr>
                                        <p:cTn id="37" dur="500"/>
                                        <p:tgtEl>
                                          <p:spTgt spid="49"/>
                                        </p:tgtEl>
                                      </p:cBhvr>
                                    </p:animEffect>
                                    <p:set>
                                      <p:cBhvr>
                                        <p:cTn id="38" dur="1" fill="hold">
                                          <p:stCondLst>
                                            <p:cond delay="499"/>
                                          </p:stCondLst>
                                        </p:cTn>
                                        <p:tgtEl>
                                          <p:spTgt spid="49"/>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subTnLst>
                                    <p:audio>
                                      <p:cMediaNode>
                                        <p:cTn display="0" masterRel="sameClick">
                                          <p:stCondLst>
                                            <p:cond evt="begin" delay="0">
                                              <p:tn val="39"/>
                                            </p:cond>
                                          </p:stCondLst>
                                          <p:endCondLst>
                                            <p:cond evt="onStopAudio" delay="0">
                                              <p:tgtEl>
                                                <p:sldTgt/>
                                              </p:tgtEl>
                                            </p:cond>
                                          </p:endCondLst>
                                        </p:cTn>
                                        <p:tgtEl>
                                          <p:sndTgt r:embed="rId2" name="Am-thanh-phep-thuat-www_nhacchuongvui_com.wav"/>
                                        </p:tgtEl>
                                      </p:cMediaNode>
                                    </p:audio>
                                  </p:subTnLst>
                                </p:cTn>
                              </p:par>
                            </p:childTnLst>
                          </p:cTn>
                        </p:par>
                        <p:par>
                          <p:cTn id="42" fill="hold">
                            <p:stCondLst>
                              <p:cond delay="4500"/>
                            </p:stCondLst>
                            <p:childTnLst>
                              <p:par>
                                <p:cTn id="43" presetID="0" presetClass="path" presetSubtype="0" accel="50000" decel="50000" fill="hold" nodeType="afterEffect">
                                  <p:stCondLst>
                                    <p:cond delay="0"/>
                                  </p:stCondLst>
                                  <p:childTnLst>
                                    <p:animMotion origin="layout" path="M -0.20039 0.31597 L -0.20039 0.31597 C -0.19375 0.30394 -0.18958 0.29861 -0.18502 0.28634 C -0.18372 0.28287 -0.18281 0.27894 -0.18138 0.2757 C -0.17864 0.26875 -0.17448 0.26181 -0.17187 0.2544 C -0.17096 0.25185 -0.17044 0.24884 -0.16953 0.24607 C -0.16797 0.24097 -0.16536 0.23588 -0.16354 0.23125 C -0.16276 0.22917 -0.16211 0.22685 -0.1612 0.22477 C -0.15117 0.20394 -0.16107 0.22547 -0.15286 0.21227 C -0.14948 0.20672 -0.14583 0.20185 -0.14336 0.19537 C -0.14258 0.19306 -0.14206 0.19051 -0.14101 0.18889 C -0.13997 0.1875 -0.13854 0.1875 -0.13737 0.18681 C -0.13502 0.18125 -0.13229 0.17593 -0.13021 0.16991 C -0.12903 0.16644 -0.12812 0.1625 -0.12669 0.15926 C -0.12526 0.15625 -0.12344 0.15394 -0.12187 0.15093 C -0.12096 0.14884 -0.12044 0.1463 -0.11953 0.14445 C -0.11732 0.14005 -0.11484 0.13611 -0.11237 0.13172 L -0.10521 0.11922 C -0.09349 0.09815 -0.10716 0.12176 -0.0957 0.1044 C -0.09453 0.10232 -0.09362 0.09954 -0.09219 0.09792 C -0.09114 0.09676 -0.08971 0.09676 -0.08867 0.09584 C -0.08698 0.09468 -0.08541 0.09306 -0.08385 0.09167 C -0.08255 0.09028 -0.08138 0.08889 -0.08034 0.08727 C -0.07864 0.08542 -0.07734 0.08264 -0.07552 0.08102 C -0.07409 0.07963 -0.07239 0.07963 -0.0707 0.07894 C -0.06914 0.07685 -0.06771 0.07431 -0.06601 0.07246 C -0.06497 0.07153 -0.06341 0.07176 -0.06237 0.07037 C -0.06068 0.06852 -0.05781 0.06065 -0.05534 0.05996 C -0.04622 0.05741 -0.03711 0.05718 -0.02786 0.05556 C -0.00234 0.05139 -0.02682 0.05556 -0.00885 0.05139 C -0.00169 0.04977 0.00781 0.04838 0.01498 0.04722 C 0.01328 0.04653 0.01172 0.0456 0.01016 0.04514 C 0.00664 0.04398 -0.00052 0.04306 -0.00052 0.04306 " pathEditMode="relative" ptsTypes="AAAAAAAAAAAAAAAAAAAAAAAAAAAAAAAAA">
                                      <p:cBhvr>
                                        <p:cTn id="44" dur="2000" fill="hold"/>
                                        <p:tgtEl>
                                          <p:spTgt spid="1026"/>
                                        </p:tgtEl>
                                        <p:attrNameLst>
                                          <p:attrName>ppt_x</p:attrName>
                                          <p:attrName>ppt_y</p:attrName>
                                        </p:attrNameLst>
                                      </p:cBhvr>
                                    </p:animMotion>
                                  </p:childTnLst>
                                </p:cTn>
                              </p:par>
                              <p:par>
                                <p:cTn id="45" presetID="10" presetClass="exit" presetSubtype="0" fill="hold" grpId="0" nodeType="withEffect">
                                  <p:stCondLst>
                                    <p:cond delay="0"/>
                                  </p:stCondLst>
                                  <p:childTnLst>
                                    <p:animEffect transition="out" filter="fade">
                                      <p:cBhvr>
                                        <p:cTn id="46" dur="500"/>
                                        <p:tgtEl>
                                          <p:spTgt spid="45"/>
                                        </p:tgtEl>
                                      </p:cBhvr>
                                    </p:animEffect>
                                    <p:set>
                                      <p:cBhvr>
                                        <p:cTn id="47"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48" restart="whenNotActive" fill="hold" evtFilter="cancelBubble" nodeType="interactiveSeq">
                <p:stCondLst>
                  <p:cond evt="onClick" delay="0">
                    <p:tgtEl>
                      <p:spTgt spid="46"/>
                    </p:tgtEl>
                  </p:cond>
                </p:stCondLst>
                <p:endSync evt="end" delay="0">
                  <p:rtn val="all"/>
                </p:endSync>
                <p:childTnLst>
                  <p:par>
                    <p:cTn id="49" fill="hold">
                      <p:stCondLst>
                        <p:cond delay="0"/>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8.33333E-7 2.96296E-6 L -8.33333E-7 0.00023 C 0.00182 0.00347 0.00365 0.00787 0.00573 0.01134 C 0.00794 0.01504 0.01172 0.01805 0.0138 0.02083 C 0.0155 0.02291 0.01719 0.02569 0.01901 0.02777 C 0.02031 0.02963 0.02201 0.03078 0.02344 0.0324 C 0.02487 0.03426 0.0263 0.03727 0.02787 0.03958 C 0.03516 0.05046 0.03086 0.04328 0.0388 0.0537 C 0.04115 0.05648 0.04323 0.06065 0.04544 0.06319 C 0.04727 0.06504 0.04935 0.0662 0.0513 0.06782 C 0.06146 0.075 0.05573 0.06967 0.06458 0.07708 C 0.06628 0.0787 0.0681 0.08009 0.06966 0.08194 C 0.07162 0.08402 0.07357 0.08703 0.07565 0.08889 C 0.07695 0.09027 0.07852 0.09051 0.08008 0.0912 C 0.09011 0.10509 0.08021 0.09328 0.09024 0.10069 C 0.0918 0.10162 0.09336 0.10393 0.09466 0.10532 C 0.09636 0.10717 0.09818 0.10879 0.09987 0.10995 C 0.10169 0.11157 0.10378 0.11273 0.10573 0.11481 C 0.10781 0.1169 0.10964 0.1199 0.11159 0.12176 C 0.11406 0.12407 0.11667 0.1243 0.11901 0.12662 C 0.12096 0.12824 0.12292 0.13148 0.12487 0.13356 C 0.12734 0.13611 0.12982 0.13773 0.13229 0.14051 C 0.13425 0.14328 0.13607 0.14745 0.13815 0.15 C 0.13971 0.15208 0.14154 0.15254 0.14336 0.15463 C 0.14479 0.15671 0.14622 0.15972 0.14766 0.1618 C 0.14909 0.16342 0.15065 0.16458 0.15208 0.16643 C 0.15521 0.17037 0.15846 0.1743 0.16159 0.17824 C 0.16406 0.18125 0.16654 0.18449 0.16901 0.1875 C 0.17031 0.18912 0.17149 0.19097 0.17266 0.19213 L 0.17708 0.19699 C 0.17826 0.2 0.17956 0.2037 0.18073 0.20648 C 0.18229 0.20949 0.18659 0.21504 0.18802 0.21574 C 0.1918 0.21759 0.19557 0.21736 0.19922 0.21805 C 0.20469 0.22384 0.19779 0.21597 0.20352 0.22523 C 0.2043 0.22615 0.20508 0.22662 0.20573 0.22754 C 0.20651 0.22893 0.20703 0.23194 0.20794 0.23217 C 0.21185 0.23426 0.21589 0.23356 0.21979 0.23449 C 0.2207 0.23495 0.22162 0.23611 0.22266 0.23703 C 0.22787 0.24514 0.22331 0.23912 0.23086 0.24398 C 0.23151 0.24444 0.23229 0.24537 0.23294 0.24629 C 0.23828 0.25115 0.23359 0.24629 0.23958 0.25092 C 0.24688 0.25671 0.23412 0.2493 0.24622 0.25555 C 0.25039 0.26481 0.24636 0.25671 0.25065 0.26273 C 0.25169 0.26435 0.25261 0.26574 0.25352 0.26736 C 0.25443 0.26898 0.25495 0.27083 0.25573 0.27199 C 0.25664 0.27338 0.25781 0.27361 0.25872 0.27453 C 0.26081 0.28125 0.26107 0.28333 0.2638 0.28657 C 0.26432 0.2868 0.26484 0.28657 0.2655 0.28657 " pathEditMode="relative" rAng="0" ptsTypes="AAAAAAAAAAAAAAAAAAAAAAAAAAAAAAAAAAAAAAAAAAAAAAAA">
                                      <p:cBhvr>
                                        <p:cTn id="52" dur="2000" fill="hold"/>
                                        <p:tgtEl>
                                          <p:spTgt spid="50"/>
                                        </p:tgtEl>
                                        <p:attrNameLst>
                                          <p:attrName>ppt_x</p:attrName>
                                          <p:attrName>ppt_y</p:attrName>
                                        </p:attrNameLst>
                                      </p:cBhvr>
                                      <p:rCtr x="13268" y="14329"/>
                                    </p:animMotion>
                                  </p:childTnLst>
                                </p:cTn>
                              </p:par>
                            </p:childTnLst>
                          </p:cTn>
                        </p:par>
                        <p:par>
                          <p:cTn id="53" fill="hold">
                            <p:stCondLst>
                              <p:cond delay="2000"/>
                            </p:stCondLst>
                            <p:childTnLst>
                              <p:par>
                                <p:cTn id="54" presetID="0" presetClass="path" presetSubtype="0" accel="50000" decel="50000" fill="hold" nodeType="afterEffect">
                                  <p:stCondLst>
                                    <p:cond delay="0"/>
                                  </p:stCondLst>
                                  <p:childTnLst>
                                    <p:animMotion origin="layout" path="M 0.0043 0.01574 L 0.0043 0.01574 C 0.00235 0.01875 0.00052 0.02246 -0.00156 0.02477 C -0.0026 0.02639 -0.0039 0.02616 -0.00507 0.02662 C -0.00612 0.02732 -0.00703 0.02801 -0.00794 0.02871 C -0.00859 0.02917 -0.00937 0.03033 -0.01002 0.03056 C -0.01315 0.03218 -0.01627 0.0331 -0.0194 0.03426 C -0.02799 0.0419 -0.01927 0.03496 -0.02799 0.03982 C -0.02864 0.04028 -0.02929 0.04144 -0.03007 0.0419 C -0.03125 0.0426 -0.03242 0.04306 -0.03359 0.04375 C -0.03463 0.04422 -0.03554 0.04491 -0.03645 0.0456 C -0.03724 0.04676 -0.03776 0.04861 -0.03867 0.04931 C -0.04179 0.05255 -0.04166 0.04954 -0.0444 0.05301 C -0.04518 0.05417 -0.0457 0.05602 -0.04648 0.05695 C -0.04713 0.05787 -0.04791 0.05787 -0.04869 0.0588 C -0.04948 0.05972 -0.05 0.06158 -0.05078 0.0625 C -0.05169 0.06389 -0.05273 0.06482 -0.05364 0.06621 C -0.05468 0.06806 -0.05547 0.07037 -0.05651 0.07199 C -0.05742 0.07338 -0.05846 0.07431 -0.05937 0.0757 C -0.06041 0.07732 -0.06119 0.07963 -0.06211 0.08148 C -0.06354 0.0838 -0.0651 0.08635 -0.0664 0.08889 L -0.0707 0.0963 L -0.07291 0.09815 C -0.07369 0.1 -0.07448 0.10185 -0.075 0.10371 C -0.0776 0.11297 -0.07565 0.10903 -0.07721 0.1169 C -0.0776 0.11898 -0.07812 0.12084 -0.07864 0.12269 C -0.0789 0.12709 -0.0789 0.13148 -0.07929 0.13588 C -0.07968 0.13912 -0.08033 0.14213 -0.08073 0.14537 C -0.08125 0.14908 -0.08164 0.15278 -0.08216 0.15648 L -0.08281 0.16227 C -0.08359 0.16829 -0.08359 0.16597 -0.08359 0.16991 " pathEditMode="relative" rAng="0" ptsTypes="AAAAAAAAAAAAAAAAAAAAAAAAAAAAAAA">
                                      <p:cBhvr>
                                        <p:cTn id="55" dur="2000" fill="hold"/>
                                        <p:tgtEl>
                                          <p:spTgt spid="1026"/>
                                        </p:tgtEl>
                                        <p:attrNameLst>
                                          <p:attrName>ppt_x</p:attrName>
                                          <p:attrName>ppt_y</p:attrName>
                                        </p:attrNameLst>
                                      </p:cBhvr>
                                      <p:rCtr x="-4401" y="7708"/>
                                    </p:animMotion>
                                  </p:childTnLst>
                                </p:cTn>
                              </p:par>
                              <p:par>
                                <p:cTn id="56" presetID="0" presetClass="path" presetSubtype="0" accel="50000" decel="50000" fill="hold" nodeType="withEffect">
                                  <p:stCondLst>
                                    <p:cond delay="0"/>
                                  </p:stCondLst>
                                  <p:childTnLst>
                                    <p:animMotion origin="layout" path="M 0.25911 0.25139 L 0.25911 0.25139 L 0.24792 0.26181 C 0.24661 0.26296 0.24544 0.26458 0.24401 0.26528 C 0.24167 0.26667 0.23893 0.26713 0.23685 0.26898 C 0.2293 0.27639 0.23685 0.26968 0.22917 0.275 C 0.22708 0.27662 0.22474 0.27755 0.22292 0.27986 C 0.22031 0.28287 0.21888 0.28495 0.21575 0.28704 C 0.2151 0.28773 0.21432 0.28796 0.21341 0.28843 C 0.2095 0.29491 0.21289 0.29005 0.20651 0.29607 C 0.20195 0.29977 0.20651 0.29769 0.20117 0.29931 C 0.19909 0.30162 0.19674 0.30324 0.19479 0.30532 C 0.19375 0.30648 0.19284 0.30787 0.1918 0.30926 C 0.18945 0.31111 0.18841 0.31134 0.18633 0.31273 C 0.18516 0.31389 0.18424 0.31528 0.1832 0.31644 C 0.18203 0.31759 0.18099 0.31806 0.17995 0.31898 C 0.17487 0.32477 0.18034 0.3213 0.17539 0.32361 C 0.17383 0.32546 0.17213 0.32732 0.1707 0.3287 C 0.16393 0.33657 0.1668 0.33472 0.16211 0.33681 C 0.15768 0.34769 0.16497 0.33148 0.15599 0.34583 C 0.15299 0.35023 0.15456 0.34884 0.15117 0.35069 C 0.15013 0.3537 0.14948 0.35648 0.14805 0.35903 C 0.14739 0.36019 0.14635 0.36134 0.1457 0.3625 C 0.14544 0.36412 0.14518 0.36574 0.14505 0.36759 C 0.14466 0.36898 0.14362 0.36991 0.14323 0.3713 C 0.14271 0.37477 0.14271 0.38403 0.14167 0.38796 C 0.14154 0.38958 0.14062 0.39074 0.14023 0.3919 C 0.13997 0.39398 0.13984 0.39583 0.13945 0.39815 C 0.13815 0.40764 0.13945 0.39537 0.13815 0.40671 C 0.13815 0.40694 0.13815 0.40764 0.13815 0.40833 " pathEditMode="relative" rAng="0" ptsTypes="AAAAAAAAAAAAAAAAAAAAAAAAAAAAAA">
                                      <p:cBhvr>
                                        <p:cTn id="57" dur="2000" fill="hold"/>
                                        <p:tgtEl>
                                          <p:spTgt spid="50"/>
                                        </p:tgtEl>
                                        <p:attrNameLst>
                                          <p:attrName>ppt_x</p:attrName>
                                          <p:attrName>ppt_y</p:attrName>
                                        </p:attrNameLst>
                                      </p:cBhvr>
                                      <p:rCtr x="-6055" y="7847"/>
                                    </p:animMotion>
                                  </p:childTnLst>
                                </p:cTn>
                              </p:par>
                            </p:childTnLst>
                          </p:cTn>
                        </p:par>
                        <p:par>
                          <p:cTn id="58" fill="hold">
                            <p:stCondLst>
                              <p:cond delay="4000"/>
                            </p:stCondLst>
                            <p:childTnLst>
                              <p:par>
                                <p:cTn id="59" presetID="10" presetClass="exit" presetSubtype="0" fill="hold" nodeType="afterEffect">
                                  <p:stCondLst>
                                    <p:cond delay="0"/>
                                  </p:stCondLst>
                                  <p:childTnLst>
                                    <p:animEffect transition="out" filter="fade">
                                      <p:cBhvr>
                                        <p:cTn id="60" dur="500"/>
                                        <p:tgtEl>
                                          <p:spTgt spid="50"/>
                                        </p:tgtEl>
                                      </p:cBhvr>
                                    </p:animEffect>
                                    <p:set>
                                      <p:cBhvr>
                                        <p:cTn id="61" dur="1" fill="hold">
                                          <p:stCondLst>
                                            <p:cond delay="499"/>
                                          </p:stCondLst>
                                        </p:cTn>
                                        <p:tgtEl>
                                          <p:spTgt spid="50"/>
                                        </p:tgtEl>
                                        <p:attrNameLst>
                                          <p:attrName>style.visibility</p:attrName>
                                        </p:attrNameLst>
                                      </p:cBhvr>
                                      <p:to>
                                        <p:strVal val="hidden"/>
                                      </p:to>
                                    </p:set>
                                  </p:childTnLst>
                                </p:cTn>
                              </p:par>
                              <p:par>
                                <p:cTn id="62" presetID="10" presetClass="entr" presetSubtype="0" fill="hold" nodeType="with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subTnLst>
                                    <p:audio>
                                      <p:cMediaNode>
                                        <p:cTn display="0" masterRel="sameClick">
                                          <p:stCondLst>
                                            <p:cond evt="begin" delay="0">
                                              <p:tn val="62"/>
                                            </p:cond>
                                          </p:stCondLst>
                                          <p:endCondLst>
                                            <p:cond evt="onStopAudio" delay="0">
                                              <p:tgtEl>
                                                <p:sldTgt/>
                                              </p:tgtEl>
                                            </p:cond>
                                          </p:endCondLst>
                                        </p:cTn>
                                        <p:tgtEl>
                                          <p:sndTgt r:embed="rId2" name="Am-thanh-phep-thuat-www_nhacchuongvui_com.wav"/>
                                        </p:tgtEl>
                                      </p:cMediaNode>
                                    </p:audio>
                                  </p:subTnLst>
                                </p:cTn>
                              </p:par>
                            </p:childTnLst>
                          </p:cTn>
                        </p:par>
                        <p:par>
                          <p:cTn id="65" fill="hold">
                            <p:stCondLst>
                              <p:cond delay="4500"/>
                            </p:stCondLst>
                            <p:childTnLst>
                              <p:par>
                                <p:cTn id="66" presetID="0" presetClass="path" presetSubtype="0" accel="50000" decel="50000" fill="hold" nodeType="afterEffect">
                                  <p:stCondLst>
                                    <p:cond delay="0"/>
                                  </p:stCondLst>
                                  <p:childTnLst>
                                    <p:animMotion origin="layout" path="M -0.20039 0.20163 L -0.20039 0.20163 C -0.19571 0.2007 -0.19089 0.20093 -0.1862 0.19931 C -0.18438 0.19885 -0.18308 0.19607 -0.18138 0.19515 C -0.17956 0.19399 -0.17748 0.19376 -0.17552 0.19306 C -0.17383 0.19237 -0.17227 0.19167 -0.17071 0.19098 C -0.16953 0.18959 -0.16836 0.18774 -0.16719 0.18681 C -0.16237 0.18241 -0.15508 0.17941 -0.15052 0.17616 C -0.14844 0.17478 -0.14649 0.17316 -0.14453 0.172 C -0.14336 0.17107 -0.14206 0.17061 -0.14089 0.16968 C -0.13933 0.16853 -0.13776 0.16667 -0.1362 0.16552 C -0.13503 0.16459 -0.13373 0.16436 -0.13268 0.16343 C -0.13138 0.16228 -0.13034 0.16019 -0.12904 0.15927 C -0.12683 0.15741 -0.11875 0.15533 -0.11719 0.15487 C -0.11602 0.15348 -0.11498 0.1514 -0.11354 0.1507 C -0.09167 0.13913 -0.11341 0.15441 -0.1017 0.14653 C -0.09792 0.14399 -0.0944 0.14144 -0.09102 0.13797 C -0.08972 0.13681 -0.0888 0.1345 -0.08737 0.1338 C -0.08425 0.13241 -0.08099 0.13265 -0.07787 0.13172 C -0.0763 0.13126 -0.07474 0.13033 -0.07305 0.12964 C -0.06953 0.12755 -0.06602 0.12478 -0.06237 0.12316 C -0.06133 0.12269 -0.05547 0.12038 -0.05404 0.11899 C -0.04245 0.10765 -0.05143 0.11251 -0.04219 0.10834 C -0.04102 0.10626 -0.04011 0.10348 -0.03854 0.10209 C -0.03724 0.1007 -0.03516 0.10163 -0.03386 0.10001 C -0.03216 0.09792 -0.03138 0.09445 -0.03021 0.09144 C -0.02865 0.08728 -0.02657 0.08357 -0.02552 0.07871 C -0.02474 0.07524 -0.02383 0.07177 -0.02318 0.06829 C -0.02266 0.06621 -0.02253 0.0639 -0.02188 0.06181 C -0.02032 0.05672 -0.0168 0.04677 -0.01354 0.04283 C -0.01211 0.04098 -0.01042 0.03982 -0.00886 0.03866 C -0.00768 0.03774 -0.00521 0.03658 -0.00521 0.03658 " pathEditMode="relative" ptsTypes="AAAAAAAAAAAAAAAAAAAAAAAAAAAAAAAA">
                                      <p:cBhvr>
                                        <p:cTn id="67" dur="2000" fill="hold"/>
                                        <p:tgtEl>
                                          <p:spTgt spid="1026"/>
                                        </p:tgtEl>
                                        <p:attrNameLst>
                                          <p:attrName>ppt_x</p:attrName>
                                          <p:attrName>ppt_y</p:attrName>
                                        </p:attrNameLst>
                                      </p:cBhvr>
                                    </p:animMotion>
                                  </p:childTnLst>
                                </p:cTn>
                              </p:par>
                              <p:par>
                                <p:cTn id="68" presetID="10" presetClass="exit" presetSubtype="0" fill="hold" grpId="0" nodeType="withEffect">
                                  <p:stCondLst>
                                    <p:cond delay="0"/>
                                  </p:stCondLst>
                                  <p:childTnLst>
                                    <p:animEffect transition="out" filter="fade">
                                      <p:cBhvr>
                                        <p:cTn id="69" dur="500"/>
                                        <p:tgtEl>
                                          <p:spTgt spid="46"/>
                                        </p:tgtEl>
                                      </p:cBhvr>
                                    </p:animEffect>
                                    <p:set>
                                      <p:cBhvr>
                                        <p:cTn id="70"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71" restart="whenNotActive" fill="hold" evtFilter="cancelBubble" nodeType="interactiveSeq">
                <p:stCondLst>
                  <p:cond evt="onClick" delay="0">
                    <p:tgtEl>
                      <p:spTgt spid="47"/>
                    </p:tgtEl>
                  </p:cond>
                </p:stCondLst>
                <p:endSync evt="end" delay="0">
                  <p:rtn val="all"/>
                </p:endSync>
                <p:childTnLst>
                  <p:par>
                    <p:cTn id="72" fill="hold">
                      <p:stCondLst>
                        <p:cond delay="0"/>
                      </p:stCondLst>
                      <p:childTnLst>
                        <p:par>
                          <p:cTn id="73" fill="hold">
                            <p:stCondLst>
                              <p:cond delay="0"/>
                            </p:stCondLst>
                            <p:childTnLst>
                              <p:par>
                                <p:cTn id="74" presetID="0" presetClass="path" presetSubtype="0" accel="50000" decel="50000" fill="hold" nodeType="clickEffect">
                                  <p:stCondLst>
                                    <p:cond delay="0"/>
                                  </p:stCondLst>
                                  <p:childTnLst>
                                    <p:animMotion origin="layout" path="M 0.00286 -0.00463 L 0.00286 -0.00463 C 0.0039 -0.00162 0.00495 0.00231 0.00625 0.00532 C 0.00755 0.00856 0.00976 0.01134 0.01107 0.01366 C 0.01198 0.01551 0.01302 0.01805 0.01419 0.01991 C 0.01497 0.02153 0.01588 0.02245 0.0168 0.02407 C 0.01758 0.02569 0.01849 0.02824 0.0194 0.03032 C 0.02383 0.04004 0.02122 0.03356 0.02591 0.04282 C 0.02734 0.04537 0.02851 0.04907 0.02995 0.05139 C 0.03099 0.05301 0.03229 0.05393 0.03333 0.05532 C 0.03945 0.0618 0.03607 0.05694 0.04127 0.06366 C 0.04232 0.06504 0.04336 0.0662 0.0444 0.06782 C 0.04557 0.06967 0.04661 0.07245 0.04792 0.07407 C 0.0487 0.07523 0.04961 0.07546 0.05052 0.07616 C 0.05651 0.08842 0.05065 0.07801 0.05664 0.08449 C 0.05755 0.08541 0.05846 0.0875 0.05924 0.08866 C 0.06028 0.09028 0.06133 0.09166 0.06237 0.09282 C 0.06341 0.09421 0.06471 0.09514 0.06588 0.09699 C 0.06706 0.09884 0.06823 0.10162 0.0694 0.10324 C 0.07083 0.10532 0.07239 0.10555 0.07383 0.10764 C 0.075 0.10903 0.07604 0.1118 0.07721 0.11366 C 0.07877 0.11597 0.08021 0.11736 0.08164 0.11991 C 0.08281 0.12245 0.08398 0.12592 0.08515 0.12824 C 0.08607 0.13009 0.08724 0.13055 0.08828 0.13241 C 0.08919 0.13426 0.08997 0.1368 0.09088 0.13866 C 0.09167 0.14028 0.09271 0.1412 0.09349 0.14282 C 0.09531 0.14629 0.09726 0.14977 0.09922 0.15324 C 0.10065 0.15602 0.10208 0.15879 0.10364 0.16157 C 0.10443 0.16296 0.10508 0.16458 0.10573 0.16574 L 0.10846 0.16991 C 0.10911 0.17268 0.10989 0.17592 0.11055 0.17847 C 0.11146 0.18102 0.11406 0.18588 0.11497 0.18657 C 0.11719 0.18819 0.1194 0.18796 0.12161 0.18866 C 0.12487 0.19375 0.1207 0.1868 0.12422 0.19491 C 0.12461 0.19583 0.12513 0.19629 0.12552 0.19699 C 0.12591 0.19838 0.1263 0.20092 0.12682 0.20116 C 0.12917 0.20301 0.13151 0.20231 0.13385 0.20324 C 0.13437 0.2037 0.13502 0.20463 0.13555 0.20555 C 0.13867 0.21273 0.13594 0.20741 0.14049 0.21157 C 0.14088 0.21204 0.14127 0.21296 0.14167 0.21366 C 0.14492 0.21805 0.14206 0.21366 0.1457 0.21782 C 0.15 0.22291 0.14245 0.21643 0.14961 0.22199 C 0.15208 0.23009 0.14974 0.22291 0.15234 0.22824 C 0.15286 0.22963 0.15338 0.23102 0.15403 0.23241 C 0.15456 0.23379 0.15482 0.23541 0.15534 0.23657 C 0.15586 0.23773 0.15651 0.23796 0.15703 0.23866 C 0.15833 0.24467 0.15846 0.24653 0.16015 0.24954 C 0.16042 0.24954 0.16081 0.24954 0.1612 0.24954 " pathEditMode="relative" rAng="0" ptsTypes="AAAAAAAAAAAAAAAAAAAAAAAAAAAAAAAAAAAAAAAAAAAAAAAA">
                                      <p:cBhvr>
                                        <p:cTn id="75" dur="2000" fill="hold"/>
                                        <p:tgtEl>
                                          <p:spTgt spid="51"/>
                                        </p:tgtEl>
                                        <p:attrNameLst>
                                          <p:attrName>ppt_x</p:attrName>
                                          <p:attrName>ppt_y</p:attrName>
                                        </p:attrNameLst>
                                      </p:cBhvr>
                                      <p:rCtr x="7917" y="12708"/>
                                    </p:animMotion>
                                  </p:childTnLst>
                                </p:cTn>
                              </p:par>
                            </p:childTnLst>
                          </p:cTn>
                        </p:par>
                        <p:par>
                          <p:cTn id="76" fill="hold">
                            <p:stCondLst>
                              <p:cond delay="2000"/>
                            </p:stCondLst>
                            <p:childTnLst>
                              <p:par>
                                <p:cTn id="77" presetID="0" presetClass="path" presetSubtype="0" accel="50000" decel="50000" fill="hold" nodeType="afterEffect">
                                  <p:stCondLst>
                                    <p:cond delay="0"/>
                                  </p:stCondLst>
                                  <p:childTnLst>
                                    <p:animMotion origin="layout" path="M 0.0043 0.01574 L 0.0043 0.01597 C -3.54167E-6 0.02338 -0.00364 0.03102 -0.00794 0.03658 C -0.00976 0.03889 -0.01263 0.04028 -0.01432 0.04375 C -0.01536 0.04584 -0.01614 0.04908 -0.01731 0.05093 C -0.01823 0.05278 -0.01953 0.05278 -0.02096 0.05463 C -0.02669 0.06065 -0.02591 0.05996 -0.02994 0.06551 C -0.03138 0.06875 -0.03229 0.07431 -0.03372 0.07616 C -0.0358 0.07894 -0.03802 0.07824 -0.0401 0.07986 C -0.04153 0.08056 -0.04257 0.08264 -0.04401 0.08357 C -0.04726 0.08496 -0.05065 0.08565 -0.05416 0.08681 C -0.07005 0.10787 -0.05013 0.08125 -0.06406 0.10116 C -0.06601 0.10371 -0.06783 0.10903 -0.06966 0.10903 L -0.07864 0.10903 " pathEditMode="relative" rAng="0" ptsTypes="AAAAAAAAAAAAAA">
                                      <p:cBhvr>
                                        <p:cTn id="78" dur="2000" fill="hold"/>
                                        <p:tgtEl>
                                          <p:spTgt spid="1026"/>
                                        </p:tgtEl>
                                        <p:attrNameLst>
                                          <p:attrName>ppt_x</p:attrName>
                                          <p:attrName>ppt_y</p:attrName>
                                        </p:attrNameLst>
                                      </p:cBhvr>
                                      <p:rCtr x="-4154" y="4653"/>
                                    </p:animMotion>
                                  </p:childTnLst>
                                </p:cTn>
                              </p:par>
                              <p:par>
                                <p:cTn id="79" presetID="0" presetClass="path" presetSubtype="0" accel="50000" decel="50000" fill="hold" nodeType="withEffect">
                                  <p:stCondLst>
                                    <p:cond delay="0"/>
                                  </p:stCondLst>
                                  <p:childTnLst>
                                    <p:animMotion origin="layout" path="M 0.1612 0.24954 L 0.1612 0.25023 L 0.15313 0.2544 C 0.15222 0.25555 0.15144 0.25555 0.15039 0.25671 C 0.1487 0.25764 0.14675 0.25764 0.14532 0.25879 C 0.13985 0.2618 0.14532 0.25879 0.13985 0.2618 C 0.13828 0.2618 0.13659 0.26296 0.13529 0.26389 C 0.13347 0.26597 0.13242 0.26713 0.13021 0.26805 C 0.12982 0.26921 0.1293 0.26921 0.12852 0.26921 C 0.12578 0.27222 0.12813 0.27014 0.12383 0.27338 C 0.12045 0.27546 0.1237 0.2743 0.11979 0.2743 C 0.11836 0.27639 0.1168 0.27754 0.11537 0.27847 C 0.11459 0.27847 0.11381 0.27963 0.11315 0.28055 C 0.11159 0.28171 0.11068 0.28171 0.10938 0.28264 C 0.1086 0.28264 0.10769 0.28379 0.10703 0.28379 C 0.10625 0.28472 0.1056 0.28472 0.10482 0.28588 C 0.10117 0.28889 0.10521 0.28704 0.10144 0.28796 C 0.10039 0.28889 0.09922 0.29004 0.09818 0.2912 C 0.09336 0.29537 0.09545 0.29421 0.09206 0.29537 C 0.08894 0.30162 0.09414 0.29236 0.08776 0.30046 C 0.08555 0.30254 0.08672 0.30162 0.08438 0.30254 C 0.0836 0.30463 0.08308 0.30579 0.08203 0.30787 C 0.08164 0.30787 0.08086 0.30879 0.08047 0.30879 C 0.08021 0.30995 0.08008 0.31088 0.07995 0.31204 C 0.07969 0.31296 0.07891 0.31296 0.07865 0.31412 C 0.07826 0.3162 0.07826 0.32129 0.07761 0.32338 C 0.07748 0.32454 0.07683 0.32454 0.07644 0.32546 C 0.07631 0.32662 0.07631 0.32754 0.07591 0.3287 C 0.07513 0.33403 0.07591 0.32754 0.07513 0.33403 C 0.07513 0.33518 0.07513 0.33403 0.07513 0.33518 " pathEditMode="relative" rAng="0" ptsTypes="AAAAAAAAAAAAAAAAAAAAAAAAAAAAAA">
                                      <p:cBhvr>
                                        <p:cTn id="80" dur="2000" fill="hold"/>
                                        <p:tgtEl>
                                          <p:spTgt spid="51"/>
                                        </p:tgtEl>
                                        <p:attrNameLst>
                                          <p:attrName>ppt_x</p:attrName>
                                          <p:attrName>ppt_y</p:attrName>
                                        </p:attrNameLst>
                                      </p:cBhvr>
                                      <p:rCtr x="-4310" y="4282"/>
                                    </p:animMotion>
                                  </p:childTnLst>
                                </p:cTn>
                              </p:par>
                            </p:childTnLst>
                          </p:cTn>
                        </p:par>
                        <p:par>
                          <p:cTn id="81" fill="hold">
                            <p:stCondLst>
                              <p:cond delay="4000"/>
                            </p:stCondLst>
                            <p:childTnLst>
                              <p:par>
                                <p:cTn id="82" presetID="10" presetClass="exit" presetSubtype="0" fill="hold" nodeType="afterEffect">
                                  <p:stCondLst>
                                    <p:cond delay="0"/>
                                  </p:stCondLst>
                                  <p:childTnLst>
                                    <p:animEffect transition="out" filter="fade">
                                      <p:cBhvr>
                                        <p:cTn id="83" dur="500"/>
                                        <p:tgtEl>
                                          <p:spTgt spid="51"/>
                                        </p:tgtEl>
                                      </p:cBhvr>
                                    </p:animEffect>
                                    <p:set>
                                      <p:cBhvr>
                                        <p:cTn id="84" dur="1" fill="hold">
                                          <p:stCondLst>
                                            <p:cond delay="499"/>
                                          </p:stCondLst>
                                        </p:cTn>
                                        <p:tgtEl>
                                          <p:spTgt spid="51"/>
                                        </p:tgtEl>
                                        <p:attrNameLst>
                                          <p:attrName>style.visibility</p:attrName>
                                        </p:attrNameLst>
                                      </p:cBhvr>
                                      <p:to>
                                        <p:strVal val="hidden"/>
                                      </p:to>
                                    </p:set>
                                  </p:childTnLst>
                                </p:cTn>
                              </p:par>
                              <p:par>
                                <p:cTn id="85" presetID="10" presetClass="entr" presetSubtype="0" fill="hold" nodeType="with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fade">
                                      <p:cBhvr>
                                        <p:cTn id="87" dur="500"/>
                                        <p:tgtEl>
                                          <p:spTgt spid="34"/>
                                        </p:tgtEl>
                                      </p:cBhvr>
                                    </p:animEffect>
                                  </p:childTnLst>
                                  <p:subTnLst>
                                    <p:audio>
                                      <p:cMediaNode>
                                        <p:cTn display="0" masterRel="sameClick">
                                          <p:stCondLst>
                                            <p:cond evt="begin" delay="0">
                                              <p:tn val="85"/>
                                            </p:cond>
                                          </p:stCondLst>
                                          <p:endCondLst>
                                            <p:cond evt="onStopAudio" delay="0">
                                              <p:tgtEl>
                                                <p:sldTgt/>
                                              </p:tgtEl>
                                            </p:cond>
                                          </p:endCondLst>
                                        </p:cTn>
                                        <p:tgtEl>
                                          <p:sndTgt r:embed="rId2" name="Am-thanh-phep-thuat-www_nhacchuongvui_com.wav"/>
                                        </p:tgtEl>
                                      </p:cMediaNode>
                                    </p:audio>
                                  </p:subTnLst>
                                </p:cTn>
                              </p:par>
                            </p:childTnLst>
                          </p:cTn>
                        </p:par>
                        <p:par>
                          <p:cTn id="88" fill="hold">
                            <p:stCondLst>
                              <p:cond delay="4500"/>
                            </p:stCondLst>
                            <p:childTnLst>
                              <p:par>
                                <p:cTn id="89" presetID="0" presetClass="path" presetSubtype="0" accel="50000" decel="50000" fill="hold" nodeType="afterEffect">
                                  <p:stCondLst>
                                    <p:cond delay="0"/>
                                  </p:stCondLst>
                                  <p:childTnLst>
                                    <p:animMotion origin="layout" path="M -0.17956 0.13287 L -0.17956 0.13357 C -0.17187 0.13148 -0.16419 0.13148 -0.15625 0.13032 C -0.15156 0.12963 -0.14687 0.12593 -0.14258 0.12338 C -0.14128 0.12269 -0.13997 0.12153 -0.1388 0.12083 L -0.13268 0.11829 C -0.13008 0.11574 -0.12773 0.11319 -0.12513 0.11134 C -0.11953 0.10764 -0.11862 0.11065 -0.11393 0.10625 C -0.11172 0.1044 -0.11003 0.10139 -0.10781 0.09931 C -0.10547 0.09745 -0.10273 0.09699 -0.10039 0.09444 C -0.09896 0.09375 -0.09805 0.09051 -0.09661 0.09005 C -0.09284 0.0875 -0.08906 0.08681 -0.08555 0.08565 C -0.08385 0.08426 -0.08229 0.08357 -0.08047 0.08241 C -0.07852 0.08171 -0.0763 0.08125 -0.07435 0.08056 C -0.07305 0.07986 -0.072 0.0787 -0.07057 0.07801 C -0.06484 0.07477 -0.06185 0.07546 -0.05573 0.07361 C -0.05365 0.07222 -0.05143 0.07176 -0.04948 0.07107 C -0.0401 0.05903 -0.05195 0.07292 -0.04088 0.06343 C -0.03945 0.06296 -0.03828 0.06042 -0.03711 0.05903 C -0.03529 0.05718 -0.02982 0.05463 -0.02825 0.05394 C -0.02721 0.05278 -0.02604 0.05093 -0.02461 0.04954 C -0.01432 0.03958 -0.02786 0.05602 -0.01706 0.04213 C -0.01641 0.04028 -0.01549 0.03773 -0.01471 0.03519 C -0.0138 0.03194 -0.01237 0.0213 -0.01224 0.01806 C -0.01172 0.01296 -0.01224 0.00671 -0.01094 0.00162 C -0.01029 -0.00139 -0.00508 -0.00463 -0.00365 -0.00509 C -0.00325 -0.00509 -0.00286 -0.00509 -0.00208 -0.00509 " pathEditMode="relative" rAng="0" ptsTypes="AAAAAAAAAAAAAAAAAAAAAAAAAAA">
                                      <p:cBhvr>
                                        <p:cTn id="90" dur="2000" fill="hold"/>
                                        <p:tgtEl>
                                          <p:spTgt spid="1026"/>
                                        </p:tgtEl>
                                        <p:attrNameLst>
                                          <p:attrName>ppt_x</p:attrName>
                                          <p:attrName>ppt_y</p:attrName>
                                        </p:attrNameLst>
                                      </p:cBhvr>
                                      <p:rCtr x="8867" y="-6875"/>
                                    </p:animMotion>
                                  </p:childTnLst>
                                </p:cTn>
                              </p:par>
                              <p:par>
                                <p:cTn id="91" presetID="10" presetClass="exit" presetSubtype="0" fill="hold" grpId="0" nodeType="withEffect">
                                  <p:stCondLst>
                                    <p:cond delay="0"/>
                                  </p:stCondLst>
                                  <p:childTnLst>
                                    <p:animEffect transition="out" filter="fade">
                                      <p:cBhvr>
                                        <p:cTn id="92" dur="500"/>
                                        <p:tgtEl>
                                          <p:spTgt spid="47"/>
                                        </p:tgtEl>
                                      </p:cBhvr>
                                    </p:animEffect>
                                    <p:set>
                                      <p:cBhvr>
                                        <p:cTn id="93"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94" restart="whenNotActive" fill="hold" evtFilter="cancelBubble" nodeType="interactiveSeq">
                <p:stCondLst>
                  <p:cond evt="onClick" delay="0">
                    <p:tgtEl>
                      <p:spTgt spid="48"/>
                    </p:tgtEl>
                  </p:cond>
                </p:stCondLst>
                <p:endSync evt="end" delay="0">
                  <p:rtn val="all"/>
                </p:endSync>
                <p:childTnLst>
                  <p:par>
                    <p:cTn id="95" fill="hold">
                      <p:stCondLst>
                        <p:cond delay="0"/>
                      </p:stCondLst>
                      <p:childTnLst>
                        <p:par>
                          <p:cTn id="96" fill="hold">
                            <p:stCondLst>
                              <p:cond delay="0"/>
                            </p:stCondLst>
                            <p:childTnLst>
                              <p:par>
                                <p:cTn id="97" presetID="0" presetClass="path" presetSubtype="0" accel="50000" decel="50000" fill="hold" nodeType="afterEffect">
                                  <p:stCondLst>
                                    <p:cond delay="0"/>
                                  </p:stCondLst>
                                  <p:childTnLst>
                                    <p:animMotion origin="layout" path="M 3.33333E-6 4.81481E-6 L 3.33333E-6 0.00023 C 0.00039 0.003 0.00078 0.00694 0.0013 0.00995 C 0.00182 0.01342 0.00273 0.0162 0.00325 0.01851 C 0.00364 0.02037 0.00403 0.02314 0.00442 0.025 C 0.00481 0.02662 0.00521 0.02754 0.00547 0.02916 C 0.00586 0.03078 0.00625 0.03356 0.00651 0.03564 C 0.00833 0.0456 0.00729 0.03888 0.00924 0.04837 C 0.00976 0.05092 0.01028 0.05486 0.0108 0.05717 C 0.01119 0.05879 0.01172 0.05972 0.01211 0.06111 C 0.01458 0.06782 0.01328 0.06273 0.01536 0.06967 C 0.01575 0.07106 0.01614 0.07222 0.01666 0.07384 C 0.01705 0.07592 0.01744 0.0787 0.01797 0.08032 C 0.01836 0.08148 0.01875 0.08171 0.01901 0.0824 C 0.02148 0.0949 0.01914 0.08425 0.02148 0.09097 C 0.02187 0.09189 0.02226 0.09398 0.02252 0.09513 C 0.02291 0.09675 0.02343 0.09837 0.02382 0.09953 C 0.02422 0.10092 0.02474 0.10185 0.02526 0.1037 C 0.02565 0.10555 0.02617 0.10856 0.02669 0.11018 C 0.02721 0.11226 0.02786 0.1125 0.02838 0.11458 C 0.0289 0.11597 0.02929 0.11875 0.02981 0.12083 C 0.03034 0.12314 0.03099 0.12453 0.03151 0.12708 C 0.03203 0.12986 0.03255 0.13333 0.03294 0.13564 C 0.03333 0.1375 0.03385 0.13796 0.03424 0.13981 C 0.03463 0.14189 0.03489 0.14444 0.03528 0.14629 C 0.03554 0.14791 0.03593 0.14884 0.03632 0.15046 C 0.03698 0.15416 0.03776 0.15763 0.03854 0.16111 C 0.03919 0.16412 0.03971 0.16689 0.04036 0.16967 C 0.04075 0.17106 0.04101 0.17268 0.04127 0.17407 L 0.04231 0.17824 C 0.04257 0.18101 0.04284 0.18449 0.0431 0.18703 C 0.04349 0.18958 0.04453 0.19444 0.04492 0.19537 C 0.04583 0.19699 0.04674 0.19675 0.04765 0.19745 C 0.04896 0.20254 0.04726 0.1956 0.04869 0.2037 C 0.04882 0.20462 0.04896 0.20509 0.04922 0.20601 C 0.04935 0.2074 0.04948 0.20995 0.04974 0.21018 C 0.05065 0.21203 0.05156 0.21134 0.05247 0.21226 C 0.05273 0.21273 0.05299 0.21365 0.05312 0.21458 C 0.05442 0.22199 0.05338 0.21666 0.05521 0.22083 C 0.05534 0.22129 0.05547 0.22222 0.0556 0.22291 C 0.0569 0.22754 0.05586 0.22291 0.05729 0.22731 C 0.05898 0.2324 0.05599 0.22569 0.05885 0.23148 C 0.05976 0.23981 0.05885 0.2324 0.05989 0.23773 C 0.06015 0.23935 0.06028 0.24074 0.06054 0.24212 C 0.0608 0.24351 0.06093 0.24513 0.06106 0.24629 C 0.06132 0.24745 0.06159 0.24768 0.06185 0.24837 C 0.06237 0.25462 0.06237 0.25648 0.06302 0.25972 C 0.06315 0.25972 0.06328 0.25972 0.06354 0.25972 " pathEditMode="relative" rAng="0" ptsTypes="AAAAAAAAAAAAAAAAAAAAAAAAAAAAAAAAAAAAAAAAAAAAAAAA">
                                      <p:cBhvr>
                                        <p:cTn id="98" dur="2000" fill="hold"/>
                                        <p:tgtEl>
                                          <p:spTgt spid="52"/>
                                        </p:tgtEl>
                                        <p:attrNameLst>
                                          <p:attrName>ppt_x</p:attrName>
                                          <p:attrName>ppt_y</p:attrName>
                                        </p:attrNameLst>
                                      </p:cBhvr>
                                      <p:rCtr x="3177" y="12986"/>
                                    </p:animMotion>
                                  </p:childTnLst>
                                </p:cTn>
                              </p:par>
                            </p:childTnLst>
                          </p:cTn>
                        </p:par>
                        <p:par>
                          <p:cTn id="99" fill="hold">
                            <p:stCondLst>
                              <p:cond delay="2000"/>
                            </p:stCondLst>
                            <p:childTnLst>
                              <p:par>
                                <p:cTn id="100" presetID="0" presetClass="path" presetSubtype="0" accel="50000" decel="50000" fill="hold" nodeType="afterEffect">
                                  <p:stCondLst>
                                    <p:cond delay="0"/>
                                  </p:stCondLst>
                                  <p:childTnLst>
                                    <p:animMotion origin="layout" path="M 0.0043 0.01574 L 0.0043 0.01597 C 0.00131 0.01667 -0.00169 0.01621 -0.00455 0.01852 C -0.00586 0.01945 -0.0069 0.02292 -0.00807 0.02454 C -0.00911 0.0257 -0.01041 0.02685 -0.01158 0.02732 C -0.01679 0.03033 -0.02408 0.03195 -0.02903 0.03334 L -0.03606 0.03959 C -0.03724 0.04051 -0.03841 0.04121 -0.03958 0.04236 L -0.04492 0.04838 C -0.04609 0.05162 -0.04713 0.0551 -0.0483 0.05741 C -0.04948 0.05903 -0.05078 0.05903 -0.05182 0.06042 C -0.05312 0.06204 -0.05416 0.06505 -0.05547 0.06621 C -0.05677 0.06783 -0.05833 0.06783 -0.05976 0.06945 C -0.06158 0.0713 -0.06497 0.07547 -0.06497 0.0757 C -0.06588 0.07732 -0.06666 0.0801 -0.0677 0.08125 C -0.06927 0.08403 -0.07278 0.0875 -0.07278 0.08797 " pathEditMode="relative" rAng="0" ptsTypes="AAAAAAAAAAAAAAAA">
                                      <p:cBhvr>
                                        <p:cTn id="101" dur="2000" fill="hold"/>
                                        <p:tgtEl>
                                          <p:spTgt spid="1026"/>
                                        </p:tgtEl>
                                        <p:attrNameLst>
                                          <p:attrName>ppt_x</p:attrName>
                                          <p:attrName>ppt_y</p:attrName>
                                        </p:attrNameLst>
                                      </p:cBhvr>
                                      <p:rCtr x="-3854" y="3611"/>
                                    </p:animMotion>
                                  </p:childTnLst>
                                </p:cTn>
                              </p:par>
                              <p:par>
                                <p:cTn id="102" presetID="0" presetClass="path" presetSubtype="0" accel="50000" decel="50000" fill="hold" nodeType="withEffect">
                                  <p:stCondLst>
                                    <p:cond delay="0"/>
                                  </p:stCondLst>
                                  <p:childTnLst>
                                    <p:animMotion origin="layout" path="M 0.05352 0.32592 L 0.05352 0.32592 L 0.04896 0.32615 C 0.04675 0.32615 0.04675 0.32638 0.04675 0.32638 C 0.04441 0.32638 0.04441 0.32638 0.04219 0.32638 C 0.03776 0.32685 0.04219 0.32638 0.03776 0.32685 C 0.03776 0.32685 0.03542 0.32685 0.03542 0.32685 C 0.03321 0.32708 0.03321 0.32708 0.03099 0.32731 C 0.03099 0.32731 0.03099 0.32731 0.02878 0.32731 C 0.02878 0.32754 0.02878 0.32731 0.02644 0.32777 C 0.02422 0.32777 0.02644 0.32777 0.02422 0.32777 C 0.02201 0.328 0.02201 0.328 0.0198 0.328 C 0.0198 0.328 0.0198 0.32824 0.01745 0.32824 C 0.01745 0.32824 0.01524 0.32824 0.01524 0.32847 C 0.01524 0.32847 0.01303 0.32847 0.01303 0.32847 C 0.01303 0.32847 0.01303 0.32847 0.01303 0.3287 C 0.00847 0.32893 0.01303 0.3287 0.00847 0.3287 C 0.00847 0.32893 0.00847 0.32893 0.00625 0.32893 C 0.00404 0.32939 0.00404 0.32939 0.00183 0.32939 C -0.00052 0.32986 0.00404 0.32916 -0.00052 0.32986 C -0.00273 0.32986 -0.00273 0.32986 -0.00273 0.32986 C -0.00494 0.33009 -0.00494 0.33009 -0.00494 0.33032 C -0.00494 0.33032 -0.00716 0.33032 -0.00716 0.33055 C -0.00716 0.33055 -0.00716 0.33055 -0.00716 0.33055 C -0.00716 0.33078 -0.00716 0.33078 -0.00716 0.33078 C -0.00716 0.33101 -0.00716 0.33148 -0.0095 0.33148 C -0.0095 0.33171 -0.0095 0.33171 -0.0095 0.33171 C -0.0095 0.33194 -0.0095 0.33194 -0.0095 0.33194 C -0.01184 0.3324 -0.0095 0.33194 -0.01184 0.3324 C -0.01184 0.33263 -0.01184 0.3324 -0.01184 0.33263 " pathEditMode="relative" rAng="0" ptsTypes="AAAAAAAAAAAAAAAAAAAAAAAAAAAAAA">
                                      <p:cBhvr>
                                        <p:cTn id="103" dur="2000" fill="hold"/>
                                        <p:tgtEl>
                                          <p:spTgt spid="52"/>
                                        </p:tgtEl>
                                        <p:attrNameLst>
                                          <p:attrName>ppt_x</p:attrName>
                                          <p:attrName>ppt_y</p:attrName>
                                        </p:attrNameLst>
                                      </p:cBhvr>
                                      <p:rCtr x="-3268" y="324"/>
                                    </p:animMotion>
                                  </p:childTnLst>
                                </p:cTn>
                              </p:par>
                            </p:childTnLst>
                          </p:cTn>
                        </p:par>
                        <p:par>
                          <p:cTn id="104" fill="hold">
                            <p:stCondLst>
                              <p:cond delay="4000"/>
                            </p:stCondLst>
                            <p:childTnLst>
                              <p:par>
                                <p:cTn id="105" presetID="10" presetClass="exit" presetSubtype="0" fill="hold" nodeType="afterEffect">
                                  <p:stCondLst>
                                    <p:cond delay="0"/>
                                  </p:stCondLst>
                                  <p:childTnLst>
                                    <p:animEffect transition="out" filter="fade">
                                      <p:cBhvr>
                                        <p:cTn id="106" dur="500"/>
                                        <p:tgtEl>
                                          <p:spTgt spid="52"/>
                                        </p:tgtEl>
                                      </p:cBhvr>
                                    </p:animEffect>
                                    <p:set>
                                      <p:cBhvr>
                                        <p:cTn id="107" dur="1" fill="hold">
                                          <p:stCondLst>
                                            <p:cond delay="499"/>
                                          </p:stCondLst>
                                        </p:cTn>
                                        <p:tgtEl>
                                          <p:spTgt spid="52"/>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35"/>
                                        </p:tgtEl>
                                        <p:attrNameLst>
                                          <p:attrName>style.visibility</p:attrName>
                                        </p:attrNameLst>
                                      </p:cBhvr>
                                      <p:to>
                                        <p:strVal val="visible"/>
                                      </p:to>
                                    </p:set>
                                    <p:animEffect transition="in" filter="fade">
                                      <p:cBhvr>
                                        <p:cTn id="110" dur="500"/>
                                        <p:tgtEl>
                                          <p:spTgt spid="35"/>
                                        </p:tgtEl>
                                      </p:cBhvr>
                                    </p:animEffect>
                                  </p:childTnLst>
                                  <p:subTnLst>
                                    <p:audio>
                                      <p:cMediaNode>
                                        <p:cTn display="0" masterRel="sameClick">
                                          <p:stCondLst>
                                            <p:cond evt="begin" delay="0">
                                              <p:tn val="108"/>
                                            </p:cond>
                                          </p:stCondLst>
                                          <p:endCondLst>
                                            <p:cond evt="onStopAudio" delay="0">
                                              <p:tgtEl>
                                                <p:sldTgt/>
                                              </p:tgtEl>
                                            </p:cond>
                                          </p:endCondLst>
                                        </p:cTn>
                                        <p:tgtEl>
                                          <p:sndTgt r:embed="rId2" name="Am-thanh-phep-thuat-www_nhacchuongvui_com.wav"/>
                                        </p:tgtEl>
                                      </p:cMediaNode>
                                    </p:audio>
                                  </p:subTnLst>
                                </p:cTn>
                              </p:par>
                            </p:childTnLst>
                          </p:cTn>
                        </p:par>
                        <p:par>
                          <p:cTn id="111" fill="hold">
                            <p:stCondLst>
                              <p:cond delay="4500"/>
                            </p:stCondLst>
                            <p:childTnLst>
                              <p:par>
                                <p:cTn id="112" presetID="0" presetClass="path" presetSubtype="0" accel="50000" decel="50000" fill="hold" nodeType="afterEffect">
                                  <p:stCondLst>
                                    <p:cond delay="0"/>
                                  </p:stCondLst>
                                  <p:childTnLst>
                                    <p:animMotion origin="layout" path="M -0.07279 0.08796 L -0.07279 0.08819 C -0.07084 0.08796 -0.06875 0.08796 -0.06654 0.08796 C -0.06602 0.08796 -0.06524 0.08773 -0.06459 0.08773 C -0.06368 0.08773 -0.06263 0.0875 -0.06172 0.0875 C -0.06029 0.08727 -0.05899 0.08727 -0.05756 0.08704 C -0.05573 0.08681 -0.05443 0.08681 -0.05261 0.08657 C -0.05118 0.08657 -0.04493 0.08611 -0.04271 0.08588 C -0.04206 0.08565 -0.04141 0.08542 -0.04063 0.08542 C -0.03959 0.08542 -0.03829 0.08518 -0.03711 0.08518 C -0.03568 0.08495 -0.03438 0.08472 -0.03295 0.08449 C -0.0323 0.08426 -0.03164 0.08426 -0.03086 0.08403 L -0.0267 0.0838 C -0.02487 0.08333 -0.02266 0.0831 -0.0211 0.08264 C -0.02045 0.08241 -0.01967 0.08241 -0.01888 0.08218 C -0.0181 0.08194 -0.01706 0.08194 -0.01615 0.08171 C -0.01537 0.08148 -0.01394 0.08125 -0.01394 0.08148 " pathEditMode="relative" rAng="0" ptsTypes="AAAAAAAAAAAAAAAAA">
                                      <p:cBhvr>
                                        <p:cTn id="113" dur="2000" fill="hold"/>
                                        <p:tgtEl>
                                          <p:spTgt spid="1026"/>
                                        </p:tgtEl>
                                        <p:attrNameLst>
                                          <p:attrName>ppt_x</p:attrName>
                                          <p:attrName>ppt_y</p:attrName>
                                        </p:attrNameLst>
                                      </p:cBhvr>
                                      <p:rCtr x="2943" y="-324"/>
                                    </p:animMotion>
                                  </p:childTnLst>
                                </p:cTn>
                              </p:par>
                              <p:par>
                                <p:cTn id="114" presetID="10" presetClass="exit" presetSubtype="0" fill="hold" grpId="0" nodeType="withEffect">
                                  <p:stCondLst>
                                    <p:cond delay="0"/>
                                  </p:stCondLst>
                                  <p:childTnLst>
                                    <p:animEffect transition="out" filter="fade">
                                      <p:cBhvr>
                                        <p:cTn id="115" dur="500"/>
                                        <p:tgtEl>
                                          <p:spTgt spid="48"/>
                                        </p:tgtEl>
                                      </p:cBhvr>
                                    </p:animEffect>
                                    <p:set>
                                      <p:cBhvr>
                                        <p:cTn id="116" dur="1" fill="hold">
                                          <p:stCondLst>
                                            <p:cond delay="499"/>
                                          </p:stCondLst>
                                        </p:cTn>
                                        <p:tgtEl>
                                          <p:spTgt spid="48"/>
                                        </p:tgtEl>
                                        <p:attrNameLst>
                                          <p:attrName>style.visibility</p:attrName>
                                        </p:attrNameLst>
                                      </p:cBhvr>
                                      <p:to>
                                        <p:strVal val="hidden"/>
                                      </p:to>
                                    </p:set>
                                  </p:childTnLst>
                                </p:cTn>
                              </p:par>
                              <p:par>
                                <p:cTn id="117" presetID="10" presetClass="entr" presetSubtype="0" fill="hold" nodeType="withEffect">
                                  <p:stCondLst>
                                    <p:cond delay="0"/>
                                  </p:stCondLst>
                                  <p:childTnLst>
                                    <p:set>
                                      <p:cBhvr>
                                        <p:cTn id="118" dur="1" fill="hold">
                                          <p:stCondLst>
                                            <p:cond delay="0"/>
                                          </p:stCondLst>
                                        </p:cTn>
                                        <p:tgtEl>
                                          <p:spTgt spid="20"/>
                                        </p:tgtEl>
                                        <p:attrNameLst>
                                          <p:attrName>style.visibility</p:attrName>
                                        </p:attrNameLst>
                                      </p:cBhvr>
                                      <p:to>
                                        <p:strVal val="visible"/>
                                      </p:to>
                                    </p:set>
                                    <p:animEffect transition="in" filter="fade">
                                      <p:cBhvr>
                                        <p:cTn id="119" dur="500"/>
                                        <p:tgtEl>
                                          <p:spTgt spid="20"/>
                                        </p:tgtEl>
                                      </p:cBhvr>
                                    </p:animEffect>
                                  </p:childTnLst>
                                  <p:subTnLst>
                                    <p:audio>
                                      <p:cMediaNode>
                                        <p:cTn display="0" masterRel="sameClick">
                                          <p:stCondLst>
                                            <p:cond evt="begin" delay="0">
                                              <p:tn val="117"/>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48"/>
                  </p:tgtEl>
                </p:cond>
              </p:nextCondLst>
            </p:seq>
          </p:childTnLst>
        </p:cTn>
      </p:par>
    </p:tnLst>
    <p:bldLst>
      <p:bldP spid="44" grpId="0" animBg="1"/>
      <p:bldP spid="45" grpId="0" animBg="1"/>
      <p:bldP spid="46" grpId="0" animBg="1"/>
      <p:bldP spid="47" grpId="0" animBg="1"/>
      <p:bldP spid="4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3"/>
          <a:srcRect l="921" t="4482" r="748" b="12800"/>
          <a:stretch/>
        </p:blipFill>
        <p:spPr>
          <a:xfrm>
            <a:off x="0" y="6956"/>
            <a:ext cx="12192000" cy="6858000"/>
          </a:xfrm>
          <a:prstGeom prst="rect">
            <a:avLst/>
          </a:prstGeom>
        </p:spPr>
      </p:pic>
      <p:pic>
        <p:nvPicPr>
          <p:cNvPr id="36" name="Picture 35"/>
          <p:cNvPicPr>
            <a:picLocks noChangeAspect="1"/>
          </p:cNvPicPr>
          <p:nvPr/>
        </p:nvPicPr>
        <p:blipFill>
          <a:blip r:embed="rId4">
            <a:clrChange>
              <a:clrFrom>
                <a:srgbClr val="FFFFFF"/>
              </a:clrFrom>
              <a:clrTo>
                <a:srgbClr val="FFFFFF">
                  <a:alpha val="0"/>
                </a:srgbClr>
              </a:clrTo>
            </a:clrChange>
          </a:blip>
          <a:stretch>
            <a:fillRect/>
          </a:stretch>
        </p:blipFill>
        <p:spPr>
          <a:xfrm>
            <a:off x="1" y="1275495"/>
            <a:ext cx="11682539" cy="6717460"/>
          </a:xfrm>
          <a:prstGeom prst="rect">
            <a:avLst/>
          </a:prstGeom>
        </p:spPr>
      </p:pic>
      <p:pic>
        <p:nvPicPr>
          <p:cNvPr id="4"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5869283"/>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54553" y="235975"/>
            <a:ext cx="10500851" cy="253262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446"/>
            <a:endParaRPr lang="en-US" dirty="0">
              <a:solidFill>
                <a:prstClr val="white"/>
              </a:solidFill>
              <a:latin typeface="Cambria" panose="02040503050406030204" pitchFamily="18" charset="0"/>
              <a:ea typeface="Cambria" panose="02040503050406030204" pitchFamily="18" charset="0"/>
            </a:endParaRPr>
          </a:p>
        </p:txBody>
      </p:sp>
      <p:sp>
        <p:nvSpPr>
          <p:cNvPr id="6" name="TextBox 5"/>
          <p:cNvSpPr txBox="1"/>
          <p:nvPr/>
        </p:nvSpPr>
        <p:spPr>
          <a:xfrm>
            <a:off x="973395" y="412956"/>
            <a:ext cx="10176387" cy="1898084"/>
          </a:xfrm>
          <a:prstGeom prst="rect">
            <a:avLst/>
          </a:prstGeom>
          <a:noFill/>
        </p:spPr>
        <p:txBody>
          <a:bodyPr wrap="square" rtlCol="0">
            <a:spAutoFit/>
          </a:bodyPr>
          <a:lstStyle/>
          <a:p>
            <a:pPr algn="ctr" defTabSz="914446"/>
            <a:r>
              <a:rPr lang="vi-VN" sz="5867" dirty="0">
                <a:solidFill>
                  <a:prstClr val="white"/>
                </a:solidFill>
                <a:latin typeface="Cambria" panose="02040503050406030204" pitchFamily="18" charset="0"/>
                <a:ea typeface="Cambria" panose="02040503050406030204" pitchFamily="18" charset="0"/>
              </a:rPr>
              <a:t>Kể tên các yếu tố của môi trường tự nhiên?</a:t>
            </a:r>
            <a:endParaRPr lang="en-US" sz="5867" dirty="0">
              <a:solidFill>
                <a:prstClr val="white"/>
              </a:solidFill>
              <a:latin typeface="Cambria" panose="02040503050406030204" pitchFamily="18" charset="0"/>
              <a:ea typeface="Cambria" panose="02040503050406030204" pitchFamily="18" charset="0"/>
            </a:endParaRPr>
          </a:p>
        </p:txBody>
      </p:sp>
      <p:sp>
        <p:nvSpPr>
          <p:cNvPr id="7" name="Rectangle 6"/>
          <p:cNvSpPr/>
          <p:nvPr/>
        </p:nvSpPr>
        <p:spPr>
          <a:xfrm>
            <a:off x="1066800" y="3530600"/>
            <a:ext cx="9804400" cy="2133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446"/>
            <a:r>
              <a:rPr lang="vi-VN" sz="4400" dirty="0">
                <a:solidFill>
                  <a:prstClr val="white"/>
                </a:solidFill>
                <a:latin typeface="Cambria" panose="02040503050406030204" pitchFamily="18" charset="0"/>
                <a:ea typeface="Cambria" panose="02040503050406030204" pitchFamily="18" charset="0"/>
              </a:rPr>
              <a:t>Môi trường bao gồm các yếu tố như ánh sáng, không khí, nhiệt độ, đất, nước, động vật, thực vật,... </a:t>
            </a:r>
            <a:endParaRPr lang="en-US" sz="4400" dirty="0">
              <a:solidFill>
                <a:prstClr val="white"/>
              </a:solidFill>
              <a:latin typeface="Cambria" panose="02040503050406030204" pitchFamily="18" charset="0"/>
              <a:ea typeface="Cambria" panose="02040503050406030204" pitchFamily="18" charset="0"/>
            </a:endParaRPr>
          </a:p>
        </p:txBody>
      </p:sp>
      <p:pic>
        <p:nvPicPr>
          <p:cNvPr id="1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160000" y="3276600"/>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804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B0763D-1353-C2BA-B795-3F8200034BCC}"/>
              </a:ext>
            </a:extLst>
          </p:cNvPr>
          <p:cNvPicPr>
            <a:picLocks noChangeAspect="1"/>
          </p:cNvPicPr>
          <p:nvPr/>
        </p:nvPicPr>
        <p:blipFill rotWithShape="1">
          <a:blip r:embed="rId3"/>
          <a:srcRect l="921" t="4482" r="748" b="12800"/>
          <a:stretch/>
        </p:blipFill>
        <p:spPr>
          <a:xfrm>
            <a:off x="0" y="6956"/>
            <a:ext cx="12192000" cy="6858000"/>
          </a:xfrm>
          <a:prstGeom prst="rect">
            <a:avLst/>
          </a:prstGeom>
        </p:spPr>
      </p:pic>
      <p:pic>
        <p:nvPicPr>
          <p:cNvPr id="3" name="Picture 2">
            <a:extLst>
              <a:ext uri="{FF2B5EF4-FFF2-40B4-BE49-F238E27FC236}">
                <a16:creationId xmlns:a16="http://schemas.microsoft.com/office/drawing/2014/main" id="{EEF2E208-9573-9083-52F1-FE7D4B22576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 y="1275495"/>
            <a:ext cx="11682539" cy="6717460"/>
          </a:xfrm>
          <a:prstGeom prst="rect">
            <a:avLst/>
          </a:prstGeom>
        </p:spPr>
      </p:pic>
      <p:pic>
        <p:nvPicPr>
          <p:cNvPr id="4" name="Picture 2" descr="Káº¿t quáº£ hÃ¬nh áº£nh cho home icon">
            <a:hlinkClick r:id="rId5" action="ppaction://hlinksldjump"/>
            <a:extLst>
              <a:ext uri="{FF2B5EF4-FFF2-40B4-BE49-F238E27FC236}">
                <a16:creationId xmlns:a16="http://schemas.microsoft.com/office/drawing/2014/main" id="{B9098362-912C-55A6-E9A0-819E8206893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5869283"/>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B487C4FF-89C1-5975-19EC-4AFF4F868A47}"/>
              </a:ext>
            </a:extLst>
          </p:cNvPr>
          <p:cNvSpPr/>
          <p:nvPr/>
        </p:nvSpPr>
        <p:spPr>
          <a:xfrm>
            <a:off x="854553" y="235975"/>
            <a:ext cx="10500851" cy="253262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446"/>
            <a:endParaRPr lang="en-US" dirty="0">
              <a:solidFill>
                <a:prstClr val="white"/>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15A8E8B6-F5B9-8499-E2C0-21F3712197B0}"/>
              </a:ext>
            </a:extLst>
          </p:cNvPr>
          <p:cNvSpPr txBox="1"/>
          <p:nvPr/>
        </p:nvSpPr>
        <p:spPr>
          <a:xfrm>
            <a:off x="973395" y="412955"/>
            <a:ext cx="10176387" cy="2308324"/>
          </a:xfrm>
          <a:prstGeom prst="rect">
            <a:avLst/>
          </a:prstGeom>
          <a:noFill/>
        </p:spPr>
        <p:txBody>
          <a:bodyPr wrap="square" rtlCol="0">
            <a:spAutoFit/>
          </a:bodyPr>
          <a:lstStyle/>
          <a:p>
            <a:pPr algn="ctr" defTabSz="914446"/>
            <a:r>
              <a:rPr lang="vi-VN" sz="4800" dirty="0">
                <a:solidFill>
                  <a:prstClr val="white"/>
                </a:solidFill>
                <a:latin typeface="Cambria" panose="02040503050406030204" pitchFamily="18" charset="0"/>
                <a:ea typeface="Cambria" panose="02040503050406030204" pitchFamily="18" charset="0"/>
              </a:rPr>
              <a:t>Nêu ví dụ cho thấy môi trường cung cấp thức ăn, chỗ ở cho con người và sinh vật?</a:t>
            </a:r>
            <a:endParaRPr lang="en-US" sz="4800" dirty="0">
              <a:solidFill>
                <a:prstClr val="white"/>
              </a:solidFill>
              <a:latin typeface="Cambria" panose="02040503050406030204" pitchFamily="18" charset="0"/>
              <a:ea typeface="Cambria" panose="02040503050406030204" pitchFamily="18" charset="0"/>
            </a:endParaRPr>
          </a:p>
        </p:txBody>
      </p:sp>
      <p:sp>
        <p:nvSpPr>
          <p:cNvPr id="19" name="Rectangle 18">
            <a:extLst>
              <a:ext uri="{FF2B5EF4-FFF2-40B4-BE49-F238E27FC236}">
                <a16:creationId xmlns:a16="http://schemas.microsoft.com/office/drawing/2014/main" id="{19985FB0-05AB-7F59-3295-494BBB74175C}"/>
              </a:ext>
            </a:extLst>
          </p:cNvPr>
          <p:cNvSpPr/>
          <p:nvPr/>
        </p:nvSpPr>
        <p:spPr>
          <a:xfrm>
            <a:off x="1066800" y="3530600"/>
            <a:ext cx="9804400" cy="2133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571529" indent="-571529" algn="just" defTabSz="914446">
              <a:buFont typeface="Arial" panose="020B0604020202020204" pitchFamily="34" charset="0"/>
              <a:buChar char="•"/>
            </a:pPr>
            <a:r>
              <a:rPr lang="vi-VN" sz="4400" dirty="0">
                <a:solidFill>
                  <a:prstClr val="white"/>
                </a:solidFill>
                <a:latin typeface="Cambria" panose="02040503050406030204" pitchFamily="18" charset="0"/>
                <a:ea typeface="Cambria" panose="02040503050406030204" pitchFamily="18" charset="0"/>
              </a:rPr>
              <a:t>Congười lấy từ môi trường gạch đá, cát sỏi, gỗ,… để làm nhà.</a:t>
            </a:r>
            <a:endParaRPr lang="en-US" sz="4400" dirty="0">
              <a:solidFill>
                <a:prstClr val="white"/>
              </a:solidFill>
              <a:latin typeface="Cambria" panose="02040503050406030204" pitchFamily="18" charset="0"/>
              <a:ea typeface="Cambria" panose="02040503050406030204" pitchFamily="18" charset="0"/>
            </a:endParaRPr>
          </a:p>
          <a:p>
            <a:pPr marL="571529" indent="-571529" algn="just" defTabSz="914446">
              <a:buFont typeface="Arial" panose="020B0604020202020204" pitchFamily="34" charset="0"/>
              <a:buChar char="•"/>
            </a:pPr>
            <a:r>
              <a:rPr lang="vi-VN" sz="4400" dirty="0">
                <a:solidFill>
                  <a:prstClr val="white"/>
                </a:solidFill>
                <a:latin typeface="Cambria" panose="02040503050406030204" pitchFamily="18" charset="0"/>
                <a:ea typeface="Cambria" panose="02040503050406030204" pitchFamily="18" charset="0"/>
              </a:rPr>
              <a:t>Chim làm tổ trên cây ….</a:t>
            </a:r>
            <a:endParaRPr lang="en-US" sz="4400" dirty="0">
              <a:solidFill>
                <a:prstClr val="white"/>
              </a:solidFill>
              <a:latin typeface="Cambria" panose="02040503050406030204" pitchFamily="18" charset="0"/>
              <a:ea typeface="Cambria" panose="02040503050406030204" pitchFamily="18" charset="0"/>
            </a:endParaRPr>
          </a:p>
        </p:txBody>
      </p:sp>
      <p:pic>
        <p:nvPicPr>
          <p:cNvPr id="20" name="Picture 6" descr="Káº¿t quáº£ hÃ¬nh áº£nh cho right wrong tick icon">
            <a:extLst>
              <a:ext uri="{FF2B5EF4-FFF2-40B4-BE49-F238E27FC236}">
                <a16:creationId xmlns:a16="http://schemas.microsoft.com/office/drawing/2014/main" id="{AE20FF87-A23E-AD8C-3355-CE8348B16FF7}"/>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160000" y="3276600"/>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23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7B780D-5F6B-C42D-80C6-E64F3644D1F3}"/>
              </a:ext>
            </a:extLst>
          </p:cNvPr>
          <p:cNvPicPr>
            <a:picLocks noChangeAspect="1"/>
          </p:cNvPicPr>
          <p:nvPr/>
        </p:nvPicPr>
        <p:blipFill rotWithShape="1">
          <a:blip r:embed="rId3"/>
          <a:srcRect l="921" t="4482" r="748" b="12800"/>
          <a:stretch/>
        </p:blipFill>
        <p:spPr>
          <a:xfrm>
            <a:off x="0" y="6956"/>
            <a:ext cx="12192000" cy="6858000"/>
          </a:xfrm>
          <a:prstGeom prst="rect">
            <a:avLst/>
          </a:prstGeom>
        </p:spPr>
      </p:pic>
      <p:pic>
        <p:nvPicPr>
          <p:cNvPr id="3" name="Picture 2">
            <a:extLst>
              <a:ext uri="{FF2B5EF4-FFF2-40B4-BE49-F238E27FC236}">
                <a16:creationId xmlns:a16="http://schemas.microsoft.com/office/drawing/2014/main" id="{F9337576-7689-CE90-F979-7A3E0423C7B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 y="1275495"/>
            <a:ext cx="11682539" cy="6717460"/>
          </a:xfrm>
          <a:prstGeom prst="rect">
            <a:avLst/>
          </a:prstGeom>
        </p:spPr>
      </p:pic>
      <p:pic>
        <p:nvPicPr>
          <p:cNvPr id="4" name="Picture 2" descr="Káº¿t quáº£ hÃ¬nh áº£nh cho home icon">
            <a:hlinkClick r:id="rId5" action="ppaction://hlinksldjump"/>
            <a:extLst>
              <a:ext uri="{FF2B5EF4-FFF2-40B4-BE49-F238E27FC236}">
                <a16:creationId xmlns:a16="http://schemas.microsoft.com/office/drawing/2014/main" id="{5F217D68-540A-E803-6A90-C8A7FA07A14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5869283"/>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AB2CFEF-DE63-08FC-C333-6A20A910A6D0}"/>
              </a:ext>
            </a:extLst>
          </p:cNvPr>
          <p:cNvSpPr/>
          <p:nvPr/>
        </p:nvSpPr>
        <p:spPr>
          <a:xfrm>
            <a:off x="854553" y="235975"/>
            <a:ext cx="10500851" cy="253262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446"/>
            <a:endParaRPr lang="en-US" dirty="0">
              <a:solidFill>
                <a:prstClr val="white"/>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CBF9C753-14E3-3BCD-DB31-CF8ACD4CBE42}"/>
              </a:ext>
            </a:extLst>
          </p:cNvPr>
          <p:cNvSpPr txBox="1"/>
          <p:nvPr/>
        </p:nvSpPr>
        <p:spPr>
          <a:xfrm>
            <a:off x="973395" y="412955"/>
            <a:ext cx="10176387" cy="1569660"/>
          </a:xfrm>
          <a:prstGeom prst="rect">
            <a:avLst/>
          </a:prstGeom>
          <a:noFill/>
        </p:spPr>
        <p:txBody>
          <a:bodyPr wrap="square" rtlCol="0">
            <a:spAutoFit/>
          </a:bodyPr>
          <a:lstStyle/>
          <a:p>
            <a:pPr algn="ctr" defTabSz="914446"/>
            <a:r>
              <a:rPr lang="vi-VN" sz="4800" dirty="0">
                <a:solidFill>
                  <a:prstClr val="white"/>
                </a:solidFill>
                <a:latin typeface="Cambria" panose="02040503050406030204" pitchFamily="18" charset="0"/>
                <a:ea typeface="Cambria" panose="02040503050406030204" pitchFamily="18" charset="0"/>
              </a:rPr>
              <a:t>Tầng khí quyển bảo vệ con người khỏi tia cực tím có tên là gì? </a:t>
            </a:r>
            <a:endParaRPr lang="en-US" sz="4800" dirty="0">
              <a:solidFill>
                <a:prstClr val="white"/>
              </a:solidFill>
              <a:latin typeface="Cambria" panose="02040503050406030204" pitchFamily="18" charset="0"/>
              <a:ea typeface="Cambria" panose="02040503050406030204" pitchFamily="18" charset="0"/>
            </a:endParaRPr>
          </a:p>
        </p:txBody>
      </p:sp>
      <p:sp>
        <p:nvSpPr>
          <p:cNvPr id="18" name="Rectangle 17">
            <a:extLst>
              <a:ext uri="{FF2B5EF4-FFF2-40B4-BE49-F238E27FC236}">
                <a16:creationId xmlns:a16="http://schemas.microsoft.com/office/drawing/2014/main" id="{B10A1C92-BA3D-CFB8-8AED-ABADF03B463E}"/>
              </a:ext>
            </a:extLst>
          </p:cNvPr>
          <p:cNvSpPr/>
          <p:nvPr/>
        </p:nvSpPr>
        <p:spPr>
          <a:xfrm>
            <a:off x="1066800" y="3530600"/>
            <a:ext cx="9804400" cy="2133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571529" indent="-571529" algn="just" defTabSz="914446">
              <a:buFont typeface="Arial" panose="020B0604020202020204" pitchFamily="34" charset="0"/>
              <a:buChar char="•"/>
            </a:pPr>
            <a:r>
              <a:rPr lang="vi-VN" sz="4400" dirty="0">
                <a:solidFill>
                  <a:prstClr val="white"/>
                </a:solidFill>
                <a:latin typeface="Cambria" panose="02040503050406030204" pitchFamily="18" charset="0"/>
                <a:ea typeface="Cambria" panose="02040503050406030204" pitchFamily="18" charset="0"/>
              </a:rPr>
              <a:t>Tầng ozone</a:t>
            </a:r>
            <a:endParaRPr lang="en-US" sz="4400" dirty="0">
              <a:solidFill>
                <a:prstClr val="white"/>
              </a:solidFill>
              <a:latin typeface="Cambria" panose="02040503050406030204" pitchFamily="18" charset="0"/>
              <a:ea typeface="Cambria" panose="02040503050406030204" pitchFamily="18" charset="0"/>
            </a:endParaRPr>
          </a:p>
        </p:txBody>
      </p:sp>
      <p:pic>
        <p:nvPicPr>
          <p:cNvPr id="20" name="Picture 6" descr="Káº¿t quáº£ hÃ¬nh áº£nh cho right wrong tick icon">
            <a:extLst>
              <a:ext uri="{FF2B5EF4-FFF2-40B4-BE49-F238E27FC236}">
                <a16:creationId xmlns:a16="http://schemas.microsoft.com/office/drawing/2014/main" id="{4CEA6A42-A9FD-B366-ECC3-41F99D793750}"/>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160000" y="3276600"/>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29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9BF962-01B3-FEC9-76D3-9602AAB78563}"/>
              </a:ext>
            </a:extLst>
          </p:cNvPr>
          <p:cNvPicPr>
            <a:picLocks noChangeAspect="1"/>
          </p:cNvPicPr>
          <p:nvPr/>
        </p:nvPicPr>
        <p:blipFill rotWithShape="1">
          <a:blip r:embed="rId3"/>
          <a:srcRect l="921" t="4482" r="748" b="12800"/>
          <a:stretch/>
        </p:blipFill>
        <p:spPr>
          <a:xfrm>
            <a:off x="0" y="6956"/>
            <a:ext cx="12192000" cy="6858000"/>
          </a:xfrm>
          <a:prstGeom prst="rect">
            <a:avLst/>
          </a:prstGeom>
        </p:spPr>
      </p:pic>
      <p:pic>
        <p:nvPicPr>
          <p:cNvPr id="3" name="Picture 2">
            <a:extLst>
              <a:ext uri="{FF2B5EF4-FFF2-40B4-BE49-F238E27FC236}">
                <a16:creationId xmlns:a16="http://schemas.microsoft.com/office/drawing/2014/main" id="{F4AB8ED3-EDD2-DFCF-B952-4D89C4BCDAE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 y="1275495"/>
            <a:ext cx="11682539" cy="6717460"/>
          </a:xfrm>
          <a:prstGeom prst="rect">
            <a:avLst/>
          </a:prstGeom>
        </p:spPr>
      </p:pic>
      <p:pic>
        <p:nvPicPr>
          <p:cNvPr id="4" name="Picture 2" descr="Káº¿t quáº£ hÃ¬nh áº£nh cho home icon">
            <a:hlinkClick r:id="rId5" action="ppaction://hlinksldjump"/>
            <a:extLst>
              <a:ext uri="{FF2B5EF4-FFF2-40B4-BE49-F238E27FC236}">
                <a16:creationId xmlns:a16="http://schemas.microsoft.com/office/drawing/2014/main" id="{58CFA007-9CB3-EAF2-6701-B4EA3F52256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5869283"/>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4F68796-9F45-9DE4-6E16-70CAC2FBE435}"/>
              </a:ext>
            </a:extLst>
          </p:cNvPr>
          <p:cNvSpPr/>
          <p:nvPr/>
        </p:nvSpPr>
        <p:spPr>
          <a:xfrm>
            <a:off x="854553" y="235975"/>
            <a:ext cx="10500851" cy="253262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446"/>
            <a:endParaRPr lang="en-US" dirty="0">
              <a:solidFill>
                <a:prstClr val="white"/>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871E9B70-B743-4704-A40A-76EAD2D05DD0}"/>
              </a:ext>
            </a:extLst>
          </p:cNvPr>
          <p:cNvSpPr txBox="1"/>
          <p:nvPr/>
        </p:nvSpPr>
        <p:spPr>
          <a:xfrm>
            <a:off x="973395" y="412956"/>
            <a:ext cx="10176387" cy="1898084"/>
          </a:xfrm>
          <a:prstGeom prst="rect">
            <a:avLst/>
          </a:prstGeom>
          <a:noFill/>
        </p:spPr>
        <p:txBody>
          <a:bodyPr wrap="square" rtlCol="0">
            <a:spAutoFit/>
          </a:bodyPr>
          <a:lstStyle/>
          <a:p>
            <a:pPr algn="ctr" defTabSz="914446"/>
            <a:r>
              <a:rPr lang="vi-VN" sz="5867" dirty="0">
                <a:solidFill>
                  <a:prstClr val="white"/>
                </a:solidFill>
                <a:latin typeface="Cambria" panose="02040503050406030204" pitchFamily="18" charset="0"/>
                <a:ea typeface="Cambria" panose="02040503050406030204" pitchFamily="18" charset="0"/>
              </a:rPr>
              <a:t>Nếu tầng ozone bị thủng</a:t>
            </a:r>
            <a:r>
              <a:rPr lang="en-US" sz="5867" dirty="0">
                <a:solidFill>
                  <a:prstClr val="white"/>
                </a:solidFill>
                <a:latin typeface="Cambria" panose="02040503050406030204" pitchFamily="18" charset="0"/>
                <a:ea typeface="Cambria" panose="02040503050406030204" pitchFamily="18" charset="0"/>
              </a:rPr>
              <a:t>, </a:t>
            </a:r>
            <a:r>
              <a:rPr lang="en-US" sz="5867" dirty="0" err="1">
                <a:solidFill>
                  <a:prstClr val="white"/>
                </a:solidFill>
                <a:latin typeface="Cambria" panose="02040503050406030204" pitchFamily="18" charset="0"/>
                <a:ea typeface="Cambria" panose="02040503050406030204" pitchFamily="18" charset="0"/>
              </a:rPr>
              <a:t>điều</a:t>
            </a:r>
            <a:r>
              <a:rPr lang="en-US" sz="5867" dirty="0">
                <a:solidFill>
                  <a:prstClr val="white"/>
                </a:solidFill>
                <a:latin typeface="Cambria" panose="02040503050406030204" pitchFamily="18" charset="0"/>
                <a:ea typeface="Cambria" panose="02040503050406030204" pitchFamily="18" charset="0"/>
              </a:rPr>
              <a:t> </a:t>
            </a:r>
            <a:r>
              <a:rPr lang="en-US" sz="5867" dirty="0" err="1">
                <a:solidFill>
                  <a:prstClr val="white"/>
                </a:solidFill>
                <a:latin typeface="Cambria" panose="02040503050406030204" pitchFamily="18" charset="0"/>
                <a:ea typeface="Cambria" panose="02040503050406030204" pitchFamily="18" charset="0"/>
              </a:rPr>
              <a:t>gì</a:t>
            </a:r>
            <a:r>
              <a:rPr lang="en-US" sz="5867" dirty="0">
                <a:solidFill>
                  <a:prstClr val="white"/>
                </a:solidFill>
                <a:latin typeface="Cambria" panose="02040503050406030204" pitchFamily="18" charset="0"/>
                <a:ea typeface="Cambria" panose="02040503050406030204" pitchFamily="18" charset="0"/>
              </a:rPr>
              <a:t> </a:t>
            </a:r>
            <a:r>
              <a:rPr lang="en-US" sz="5867" dirty="0" err="1">
                <a:solidFill>
                  <a:prstClr val="white"/>
                </a:solidFill>
                <a:latin typeface="Cambria" panose="02040503050406030204" pitchFamily="18" charset="0"/>
                <a:ea typeface="Cambria" panose="02040503050406030204" pitchFamily="18" charset="0"/>
              </a:rPr>
              <a:t>sẽ</a:t>
            </a:r>
            <a:r>
              <a:rPr lang="en-US" sz="5867" dirty="0">
                <a:solidFill>
                  <a:prstClr val="white"/>
                </a:solidFill>
                <a:latin typeface="Cambria" panose="02040503050406030204" pitchFamily="18" charset="0"/>
                <a:ea typeface="Cambria" panose="02040503050406030204" pitchFamily="18" charset="0"/>
              </a:rPr>
              <a:t> </a:t>
            </a:r>
            <a:r>
              <a:rPr lang="en-US" sz="5867" dirty="0" err="1">
                <a:solidFill>
                  <a:prstClr val="white"/>
                </a:solidFill>
                <a:latin typeface="Cambria" panose="02040503050406030204" pitchFamily="18" charset="0"/>
                <a:ea typeface="Cambria" panose="02040503050406030204" pitchFamily="18" charset="0"/>
              </a:rPr>
              <a:t>xảy</a:t>
            </a:r>
            <a:r>
              <a:rPr lang="en-US" sz="5867" dirty="0">
                <a:solidFill>
                  <a:prstClr val="white"/>
                </a:solidFill>
                <a:latin typeface="Cambria" panose="02040503050406030204" pitchFamily="18" charset="0"/>
                <a:ea typeface="Cambria" panose="02040503050406030204" pitchFamily="18" charset="0"/>
              </a:rPr>
              <a:t> </a:t>
            </a:r>
            <a:r>
              <a:rPr lang="en-US" sz="5867" dirty="0" err="1">
                <a:solidFill>
                  <a:prstClr val="white"/>
                </a:solidFill>
                <a:latin typeface="Cambria" panose="02040503050406030204" pitchFamily="18" charset="0"/>
                <a:ea typeface="Cambria" panose="02040503050406030204" pitchFamily="18" charset="0"/>
              </a:rPr>
              <a:t>ra</a:t>
            </a:r>
            <a:r>
              <a:rPr lang="en-US" sz="5867" dirty="0">
                <a:solidFill>
                  <a:prstClr val="white"/>
                </a:solidFill>
                <a:latin typeface="Cambria" panose="02040503050406030204" pitchFamily="18" charset="0"/>
                <a:ea typeface="Cambria" panose="02040503050406030204" pitchFamily="18" charset="0"/>
              </a:rPr>
              <a:t>?</a:t>
            </a:r>
          </a:p>
        </p:txBody>
      </p:sp>
      <p:sp>
        <p:nvSpPr>
          <p:cNvPr id="18" name="Rectangle 17">
            <a:extLst>
              <a:ext uri="{FF2B5EF4-FFF2-40B4-BE49-F238E27FC236}">
                <a16:creationId xmlns:a16="http://schemas.microsoft.com/office/drawing/2014/main" id="{1E86FD92-8A03-9D2D-6D34-37EA11B3FD38}"/>
              </a:ext>
            </a:extLst>
          </p:cNvPr>
          <p:cNvSpPr/>
          <p:nvPr/>
        </p:nvSpPr>
        <p:spPr>
          <a:xfrm>
            <a:off x="1066800" y="3429000"/>
            <a:ext cx="9804400" cy="2895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571529" indent="-571529" algn="just" defTabSz="914446">
              <a:buFont typeface="Arial" panose="020B0604020202020204" pitchFamily="34" charset="0"/>
              <a:buChar char="•"/>
            </a:pPr>
            <a:r>
              <a:rPr lang="vi-VN" sz="4400" dirty="0">
                <a:solidFill>
                  <a:prstClr val="white"/>
                </a:solidFill>
                <a:latin typeface="Cambria" panose="02040503050406030204" pitchFamily="18" charset="0"/>
                <a:ea typeface="Cambria" panose="02040503050406030204" pitchFamily="18" charset="0"/>
              </a:rPr>
              <a:t>Nếu tầng ozone bị thủng, tia cực tím sẽ chiếu xuống bề mặt Trái Đất gây ảnh hưởng xấu cho sinh vật, con người.</a:t>
            </a:r>
            <a:endParaRPr lang="en-US" sz="4400" dirty="0">
              <a:solidFill>
                <a:prstClr val="white"/>
              </a:solidFill>
              <a:latin typeface="Cambria" panose="02040503050406030204" pitchFamily="18" charset="0"/>
              <a:ea typeface="Cambria" panose="02040503050406030204" pitchFamily="18" charset="0"/>
            </a:endParaRPr>
          </a:p>
        </p:txBody>
      </p:sp>
      <p:pic>
        <p:nvPicPr>
          <p:cNvPr id="20" name="Picture 6" descr="Káº¿t quáº£ hÃ¬nh áº£nh cho right wrong tick icon">
            <a:extLst>
              <a:ext uri="{FF2B5EF4-FFF2-40B4-BE49-F238E27FC236}">
                <a16:creationId xmlns:a16="http://schemas.microsoft.com/office/drawing/2014/main" id="{16276D46-6502-C354-9AA8-BE4FB9B6DD1A}"/>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414000" y="3073400"/>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24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3DA289-4EEA-A8FD-3C18-067A30FBF20A}"/>
              </a:ext>
            </a:extLst>
          </p:cNvPr>
          <p:cNvPicPr>
            <a:picLocks noChangeAspect="1"/>
          </p:cNvPicPr>
          <p:nvPr/>
        </p:nvPicPr>
        <p:blipFill rotWithShape="1">
          <a:blip r:embed="rId3"/>
          <a:srcRect l="921" t="4482" r="748" b="12800"/>
          <a:stretch/>
        </p:blipFill>
        <p:spPr>
          <a:xfrm>
            <a:off x="0" y="6956"/>
            <a:ext cx="12192000" cy="6858000"/>
          </a:xfrm>
          <a:prstGeom prst="rect">
            <a:avLst/>
          </a:prstGeom>
        </p:spPr>
      </p:pic>
      <p:pic>
        <p:nvPicPr>
          <p:cNvPr id="3" name="Picture 2">
            <a:extLst>
              <a:ext uri="{FF2B5EF4-FFF2-40B4-BE49-F238E27FC236}">
                <a16:creationId xmlns:a16="http://schemas.microsoft.com/office/drawing/2014/main" id="{E9BD0C46-8A06-E61B-2C89-02F649F05CD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 y="1275495"/>
            <a:ext cx="11682539" cy="6717460"/>
          </a:xfrm>
          <a:prstGeom prst="rect">
            <a:avLst/>
          </a:prstGeom>
        </p:spPr>
      </p:pic>
      <p:pic>
        <p:nvPicPr>
          <p:cNvPr id="4" name="Picture 2" descr="Káº¿t quáº£ hÃ¬nh áº£nh cho home icon">
            <a:hlinkClick r:id="rId5" action="ppaction://hlinksldjump"/>
            <a:extLst>
              <a:ext uri="{FF2B5EF4-FFF2-40B4-BE49-F238E27FC236}">
                <a16:creationId xmlns:a16="http://schemas.microsoft.com/office/drawing/2014/main" id="{5F351D91-54B0-C69D-13A4-4DD8961C35D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5869283"/>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2D40B55-C79B-90FA-6DF9-AB8424D51D00}"/>
              </a:ext>
            </a:extLst>
          </p:cNvPr>
          <p:cNvSpPr/>
          <p:nvPr/>
        </p:nvSpPr>
        <p:spPr>
          <a:xfrm>
            <a:off x="854553" y="235975"/>
            <a:ext cx="10500851" cy="146582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446"/>
            <a:endParaRPr lang="en-US" dirty="0">
              <a:solidFill>
                <a:prstClr val="white"/>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0944345A-8FC2-922E-59DE-874EAE147981}"/>
              </a:ext>
            </a:extLst>
          </p:cNvPr>
          <p:cNvSpPr txBox="1"/>
          <p:nvPr/>
        </p:nvSpPr>
        <p:spPr>
          <a:xfrm>
            <a:off x="973395" y="412956"/>
            <a:ext cx="10176387" cy="830997"/>
          </a:xfrm>
          <a:prstGeom prst="rect">
            <a:avLst/>
          </a:prstGeom>
          <a:noFill/>
        </p:spPr>
        <p:txBody>
          <a:bodyPr wrap="square" rtlCol="0">
            <a:spAutoFit/>
          </a:bodyPr>
          <a:lstStyle/>
          <a:p>
            <a:pPr algn="ctr" defTabSz="914446"/>
            <a:r>
              <a:rPr lang="vi-VN" sz="4800" dirty="0">
                <a:solidFill>
                  <a:prstClr val="white"/>
                </a:solidFill>
                <a:latin typeface="Cambria" panose="02040503050406030204" pitchFamily="18" charset="0"/>
                <a:ea typeface="Cambria" panose="02040503050406030204" pitchFamily="18" charset="0"/>
              </a:rPr>
              <a:t>Vì sao những chú chim cần xây tổ? </a:t>
            </a:r>
            <a:endParaRPr lang="en-US" sz="4800" dirty="0">
              <a:solidFill>
                <a:prstClr val="white"/>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9A574EC5-6116-6760-CDA6-D06055F5E1AA}"/>
              </a:ext>
            </a:extLst>
          </p:cNvPr>
          <p:cNvSpPr/>
          <p:nvPr/>
        </p:nvSpPr>
        <p:spPr>
          <a:xfrm>
            <a:off x="1066800" y="3530600"/>
            <a:ext cx="9804400" cy="2133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571529" indent="-571529" algn="just" defTabSz="914446">
              <a:buFont typeface="Arial" panose="020B0604020202020204" pitchFamily="34" charset="0"/>
              <a:buChar char="•"/>
            </a:pPr>
            <a:r>
              <a:rPr lang="vi-VN" sz="4400" dirty="0">
                <a:solidFill>
                  <a:prstClr val="white"/>
                </a:solidFill>
                <a:latin typeface="Cambria" panose="02040503050406030204" pitchFamily="18" charset="0"/>
                <a:ea typeface="Cambria" panose="02040503050406030204" pitchFamily="18" charset="0"/>
              </a:rPr>
              <a:t>Vì những chú chim cần xây tổ để làm nơi ăn , ngủ, đẻ trứng,</a:t>
            </a:r>
            <a:r>
              <a:rPr lang="en-US" sz="4400" dirty="0">
                <a:solidFill>
                  <a:prstClr val="white"/>
                </a:solidFill>
                <a:latin typeface="Cambria" panose="02040503050406030204" pitchFamily="18" charset="0"/>
                <a:ea typeface="Cambria" panose="02040503050406030204" pitchFamily="18" charset="0"/>
              </a:rPr>
              <a:t> </a:t>
            </a:r>
            <a:r>
              <a:rPr lang="vi-VN" sz="4400" dirty="0">
                <a:solidFill>
                  <a:prstClr val="white"/>
                </a:solidFill>
                <a:latin typeface="Cambria" panose="02040503050406030204" pitchFamily="18" charset="0"/>
                <a:ea typeface="Cambria" panose="02040503050406030204" pitchFamily="18" charset="0"/>
              </a:rPr>
              <a:t>nuôi con,...</a:t>
            </a:r>
            <a:endParaRPr lang="en-US" sz="4400" dirty="0">
              <a:solidFill>
                <a:prstClr val="white"/>
              </a:solidFill>
              <a:latin typeface="Cambria" panose="02040503050406030204" pitchFamily="18" charset="0"/>
              <a:ea typeface="Cambria" panose="02040503050406030204" pitchFamily="18" charset="0"/>
            </a:endParaRPr>
          </a:p>
        </p:txBody>
      </p:sp>
      <p:pic>
        <p:nvPicPr>
          <p:cNvPr id="19" name="Picture 6" descr="Káº¿t quáº£ hÃ¬nh áº£nh cho right wrong tick icon">
            <a:extLst>
              <a:ext uri="{FF2B5EF4-FFF2-40B4-BE49-F238E27FC236}">
                <a16:creationId xmlns:a16="http://schemas.microsoft.com/office/drawing/2014/main" id="{DB5B0FD0-CBB1-846A-19E2-61A1D48651D6}"/>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10800" y="3124200"/>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78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flipH="1">
            <a:off x="9123391" y="3429000"/>
            <a:ext cx="2851581" cy="2840888"/>
          </a:xfrm>
          <a:custGeom>
            <a:avLst/>
            <a:gdLst/>
            <a:ahLst/>
            <a:cxnLst/>
            <a:rect l="l" t="t" r="r" b="b"/>
            <a:pathLst>
              <a:path w="4277372" h="4261332">
                <a:moveTo>
                  <a:pt x="4277372" y="0"/>
                </a:moveTo>
                <a:lnTo>
                  <a:pt x="0" y="0"/>
                </a:lnTo>
                <a:lnTo>
                  <a:pt x="0" y="4261332"/>
                </a:lnTo>
                <a:lnTo>
                  <a:pt x="4277372" y="4261332"/>
                </a:lnTo>
                <a:lnTo>
                  <a:pt x="4277372" y="0"/>
                </a:lnTo>
                <a:close/>
              </a:path>
            </a:pathLst>
          </a:custGeom>
          <a:blipFill>
            <a:blip r:embed="rId3"/>
            <a:stretch>
              <a:fillRect/>
            </a:stretch>
          </a:blipFill>
        </p:spPr>
        <p:txBody>
          <a:bodyPr/>
          <a:lstStyle/>
          <a:p>
            <a:endParaRPr lang="vi-VN" sz="1200"/>
          </a:p>
        </p:txBody>
      </p:sp>
      <p:sp>
        <p:nvSpPr>
          <p:cNvPr id="4" name="Freeform 4"/>
          <p:cNvSpPr/>
          <p:nvPr/>
        </p:nvSpPr>
        <p:spPr>
          <a:xfrm rot="480260">
            <a:off x="-1774048" y="5108946"/>
            <a:ext cx="16263355" cy="6302050"/>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4"/>
            <a:stretch>
              <a:fillRect/>
            </a:stretch>
          </a:blipFill>
        </p:spPr>
        <p:txBody>
          <a:bodyPr/>
          <a:lstStyle/>
          <a:p>
            <a:endParaRPr lang="vi-VN" sz="1200"/>
          </a:p>
        </p:txBody>
      </p:sp>
      <p:sp>
        <p:nvSpPr>
          <p:cNvPr id="11" name="Freeform 11"/>
          <p:cNvSpPr/>
          <p:nvPr/>
        </p:nvSpPr>
        <p:spPr>
          <a:xfrm>
            <a:off x="1" y="2770411"/>
            <a:ext cx="2593783" cy="3877628"/>
          </a:xfrm>
          <a:custGeom>
            <a:avLst/>
            <a:gdLst/>
            <a:ahLst/>
            <a:cxnLst/>
            <a:rect l="l" t="t" r="r" b="b"/>
            <a:pathLst>
              <a:path w="3890675" h="5816442">
                <a:moveTo>
                  <a:pt x="0" y="0"/>
                </a:moveTo>
                <a:lnTo>
                  <a:pt x="3890675" y="0"/>
                </a:lnTo>
                <a:lnTo>
                  <a:pt x="3890675" y="5816442"/>
                </a:lnTo>
                <a:lnTo>
                  <a:pt x="0" y="5816442"/>
                </a:lnTo>
                <a:lnTo>
                  <a:pt x="0" y="0"/>
                </a:lnTo>
                <a:close/>
              </a:path>
            </a:pathLst>
          </a:custGeom>
          <a:blipFill>
            <a:blip r:embed="rId5"/>
            <a:stretch>
              <a:fillRect b="-8839"/>
            </a:stretch>
          </a:blipFill>
        </p:spPr>
        <p:txBody>
          <a:bodyPr/>
          <a:lstStyle/>
          <a:p>
            <a:endParaRPr lang="vi-VN" sz="1200"/>
          </a:p>
        </p:txBody>
      </p:sp>
      <p:sp>
        <p:nvSpPr>
          <p:cNvPr id="12" name="Freeform 12"/>
          <p:cNvSpPr/>
          <p:nvPr/>
        </p:nvSpPr>
        <p:spPr>
          <a:xfrm>
            <a:off x="578678" y="409349"/>
            <a:ext cx="1501801" cy="1432343"/>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6"/>
            <a:stretch>
              <a:fillRect/>
            </a:stretch>
          </a:blipFill>
        </p:spPr>
        <p:txBody>
          <a:bodyPr/>
          <a:lstStyle/>
          <a:p>
            <a:endParaRPr lang="vi-VN" sz="1200"/>
          </a:p>
        </p:txBody>
      </p:sp>
      <p:sp>
        <p:nvSpPr>
          <p:cNvPr id="13" name="Freeform 13"/>
          <p:cNvSpPr/>
          <p:nvPr/>
        </p:nvSpPr>
        <p:spPr>
          <a:xfrm>
            <a:off x="6922743" y="5371634"/>
            <a:ext cx="629703" cy="752633"/>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7"/>
            <a:stretch>
              <a:fillRect/>
            </a:stretch>
          </a:blipFill>
        </p:spPr>
        <p:txBody>
          <a:bodyPr/>
          <a:lstStyle/>
          <a:p>
            <a:endParaRPr lang="vi-VN" sz="1200"/>
          </a:p>
        </p:txBody>
      </p:sp>
      <p:sp>
        <p:nvSpPr>
          <p:cNvPr id="14" name="Freeform 14"/>
          <p:cNvSpPr/>
          <p:nvPr/>
        </p:nvSpPr>
        <p:spPr>
          <a:xfrm flipH="1">
            <a:off x="3739154" y="5831289"/>
            <a:ext cx="806289" cy="795203"/>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8"/>
            <a:stretch>
              <a:fillRect/>
            </a:stretch>
          </a:blipFill>
        </p:spPr>
        <p:txBody>
          <a:bodyPr/>
          <a:lstStyle/>
          <a:p>
            <a:endParaRPr lang="vi-VN" sz="1200"/>
          </a:p>
        </p:txBody>
      </p:sp>
      <p:sp>
        <p:nvSpPr>
          <p:cNvPr id="15" name="Freeform 15"/>
          <p:cNvSpPr/>
          <p:nvPr/>
        </p:nvSpPr>
        <p:spPr>
          <a:xfrm>
            <a:off x="-204498" y="5476601"/>
            <a:ext cx="1566352" cy="1716963"/>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9"/>
            <a:stretch>
              <a:fillRect/>
            </a:stretch>
          </a:blipFill>
        </p:spPr>
        <p:txBody>
          <a:bodyPr/>
          <a:lstStyle/>
          <a:p>
            <a:endParaRPr lang="vi-VN" sz="1200"/>
          </a:p>
        </p:txBody>
      </p:sp>
      <p:sp>
        <p:nvSpPr>
          <p:cNvPr id="16" name="Freeform 16"/>
          <p:cNvSpPr/>
          <p:nvPr/>
        </p:nvSpPr>
        <p:spPr>
          <a:xfrm flipH="1">
            <a:off x="1042639" y="5476601"/>
            <a:ext cx="1836987" cy="150458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10"/>
            <a:stretch>
              <a:fillRect/>
            </a:stretch>
          </a:blipFill>
        </p:spPr>
        <p:txBody>
          <a:bodyPr/>
          <a:lstStyle/>
          <a:p>
            <a:endParaRPr lang="vi-VN" sz="1200"/>
          </a:p>
        </p:txBody>
      </p:sp>
      <p:sp>
        <p:nvSpPr>
          <p:cNvPr id="17" name="Freeform 17"/>
          <p:cNvSpPr/>
          <p:nvPr/>
        </p:nvSpPr>
        <p:spPr>
          <a:xfrm rot="-874593">
            <a:off x="383449" y="5258077"/>
            <a:ext cx="589010" cy="1732381"/>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11"/>
            <a:stretch>
              <a:fillRect/>
            </a:stretch>
          </a:blipFill>
        </p:spPr>
        <p:txBody>
          <a:bodyPr/>
          <a:lstStyle/>
          <a:p>
            <a:endParaRPr lang="vi-VN" sz="1200"/>
          </a:p>
        </p:txBody>
      </p:sp>
      <p:sp>
        <p:nvSpPr>
          <p:cNvPr id="18" name="Freeform 18"/>
          <p:cNvSpPr/>
          <p:nvPr/>
        </p:nvSpPr>
        <p:spPr>
          <a:xfrm>
            <a:off x="383449" y="5665843"/>
            <a:ext cx="1577683" cy="1292197"/>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10"/>
            <a:stretch>
              <a:fillRect/>
            </a:stretch>
          </a:blipFill>
        </p:spPr>
        <p:txBody>
          <a:bodyPr/>
          <a:lstStyle/>
          <a:p>
            <a:endParaRPr lang="vi-VN" sz="1200"/>
          </a:p>
        </p:txBody>
      </p:sp>
      <p:sp>
        <p:nvSpPr>
          <p:cNvPr id="19" name="Freeform 19"/>
          <p:cNvSpPr/>
          <p:nvPr/>
        </p:nvSpPr>
        <p:spPr>
          <a:xfrm>
            <a:off x="10839060" y="5646259"/>
            <a:ext cx="1334281" cy="688823"/>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12"/>
            <a:stretch>
              <a:fillRect/>
            </a:stretch>
          </a:blipFill>
        </p:spPr>
        <p:txBody>
          <a:bodyPr/>
          <a:lstStyle/>
          <a:p>
            <a:endParaRPr lang="vi-VN" sz="1200"/>
          </a:p>
        </p:txBody>
      </p:sp>
      <p:sp>
        <p:nvSpPr>
          <p:cNvPr id="20" name="Freeform 20"/>
          <p:cNvSpPr/>
          <p:nvPr/>
        </p:nvSpPr>
        <p:spPr>
          <a:xfrm>
            <a:off x="8614964" y="4912126"/>
            <a:ext cx="954829" cy="104663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9"/>
            <a:stretch>
              <a:fillRect/>
            </a:stretch>
          </a:blipFill>
        </p:spPr>
        <p:txBody>
          <a:bodyPr/>
          <a:lstStyle/>
          <a:p>
            <a:endParaRPr lang="vi-VN" sz="1200"/>
          </a:p>
        </p:txBody>
      </p:sp>
      <p:sp>
        <p:nvSpPr>
          <p:cNvPr id="21" name="Freeform 21"/>
          <p:cNvSpPr/>
          <p:nvPr/>
        </p:nvSpPr>
        <p:spPr>
          <a:xfrm>
            <a:off x="8902652" y="5665843"/>
            <a:ext cx="1334281" cy="688823"/>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12"/>
            <a:stretch>
              <a:fillRect/>
            </a:stretch>
          </a:blipFill>
        </p:spPr>
        <p:txBody>
          <a:bodyPr/>
          <a:lstStyle/>
          <a:p>
            <a:endParaRPr lang="vi-VN" sz="1200"/>
          </a:p>
        </p:txBody>
      </p:sp>
      <p:sp>
        <p:nvSpPr>
          <p:cNvPr id="22" name="Freeform 22"/>
          <p:cNvSpPr/>
          <p:nvPr/>
        </p:nvSpPr>
        <p:spPr>
          <a:xfrm>
            <a:off x="9578374" y="5889036"/>
            <a:ext cx="658559" cy="470465"/>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13"/>
            <a:stretch>
              <a:fillRect l="-220" r="-220"/>
            </a:stretch>
          </a:blipFill>
        </p:spPr>
        <p:txBody>
          <a:bodyPr/>
          <a:lstStyle/>
          <a:p>
            <a:endParaRPr lang="vi-VN" sz="1200"/>
          </a:p>
        </p:txBody>
      </p:sp>
      <p:sp>
        <p:nvSpPr>
          <p:cNvPr id="23" name="Freeform 23"/>
          <p:cNvSpPr/>
          <p:nvPr/>
        </p:nvSpPr>
        <p:spPr>
          <a:xfrm rot="-3974879">
            <a:off x="10999593" y="5701389"/>
            <a:ext cx="739175" cy="1893299"/>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4"/>
            <a:stretch>
              <a:fillRect/>
            </a:stretch>
          </a:blipFill>
        </p:spPr>
        <p:txBody>
          <a:bodyPr/>
          <a:lstStyle/>
          <a:p>
            <a:endParaRPr lang="vi-VN" sz="1200"/>
          </a:p>
        </p:txBody>
      </p:sp>
      <p:sp>
        <p:nvSpPr>
          <p:cNvPr id="24" name="Freeform 24"/>
          <p:cNvSpPr/>
          <p:nvPr/>
        </p:nvSpPr>
        <p:spPr>
          <a:xfrm rot="-2700000">
            <a:off x="10892391" y="5705633"/>
            <a:ext cx="1423500" cy="1560375"/>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9"/>
            <a:stretch>
              <a:fillRect/>
            </a:stretch>
          </a:blipFill>
        </p:spPr>
        <p:txBody>
          <a:bodyPr/>
          <a:lstStyle/>
          <a:p>
            <a:endParaRPr lang="vi-VN" sz="1200"/>
          </a:p>
        </p:txBody>
      </p:sp>
      <p:sp>
        <p:nvSpPr>
          <p:cNvPr id="25" name="Freeform 25"/>
          <p:cNvSpPr/>
          <p:nvPr/>
        </p:nvSpPr>
        <p:spPr>
          <a:xfrm rot="-1511033" flipH="1">
            <a:off x="10075423" y="6414369"/>
            <a:ext cx="278380" cy="281192"/>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5"/>
            <a:stretch>
              <a:fillRect/>
            </a:stretch>
          </a:blipFill>
        </p:spPr>
        <p:txBody>
          <a:bodyPr/>
          <a:lstStyle/>
          <a:p>
            <a:endParaRPr lang="vi-VN" sz="1200"/>
          </a:p>
        </p:txBody>
      </p:sp>
      <p:sp>
        <p:nvSpPr>
          <p:cNvPr id="26" name="Freeform 26"/>
          <p:cNvSpPr/>
          <p:nvPr/>
        </p:nvSpPr>
        <p:spPr>
          <a:xfrm rot="1082476">
            <a:off x="1315678" y="5487587"/>
            <a:ext cx="630984" cy="1853563"/>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6"/>
            <a:stretch>
              <a:fillRect/>
            </a:stretch>
          </a:blipFill>
        </p:spPr>
        <p:txBody>
          <a:bodyPr/>
          <a:lstStyle/>
          <a:p>
            <a:endParaRPr lang="vi-VN" sz="1200"/>
          </a:p>
        </p:txBody>
      </p:sp>
      <p:sp>
        <p:nvSpPr>
          <p:cNvPr id="27" name="Freeform 27"/>
          <p:cNvSpPr/>
          <p:nvPr/>
        </p:nvSpPr>
        <p:spPr>
          <a:xfrm rot="-2369220">
            <a:off x="11784502" y="5541923"/>
            <a:ext cx="626469" cy="1531084"/>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7"/>
            <a:stretch>
              <a:fillRect/>
            </a:stretch>
          </a:blipFill>
        </p:spPr>
        <p:txBody>
          <a:bodyPr/>
          <a:lstStyle/>
          <a:p>
            <a:endParaRPr lang="vi-VN" sz="1200"/>
          </a:p>
        </p:txBody>
      </p:sp>
      <p:sp>
        <p:nvSpPr>
          <p:cNvPr id="28" name="Freeform 28"/>
          <p:cNvSpPr/>
          <p:nvPr/>
        </p:nvSpPr>
        <p:spPr>
          <a:xfrm>
            <a:off x="2028741" y="5059805"/>
            <a:ext cx="582071" cy="457653"/>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8"/>
            <a:stretch>
              <a:fillRect/>
            </a:stretch>
          </a:blipFill>
        </p:spPr>
        <p:txBody>
          <a:bodyPr/>
          <a:lstStyle/>
          <a:p>
            <a:endParaRPr lang="vi-VN" sz="1200"/>
          </a:p>
        </p:txBody>
      </p:sp>
      <p:sp>
        <p:nvSpPr>
          <p:cNvPr id="29" name="Freeform 29"/>
          <p:cNvSpPr/>
          <p:nvPr/>
        </p:nvSpPr>
        <p:spPr>
          <a:xfrm>
            <a:off x="6226391" y="186168"/>
            <a:ext cx="696352" cy="499633"/>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9"/>
            <a:stretch>
              <a:fillRect/>
            </a:stretch>
          </a:blipFill>
        </p:spPr>
        <p:txBody>
          <a:bodyPr/>
          <a:lstStyle/>
          <a:p>
            <a:endParaRPr lang="vi-VN" sz="1200"/>
          </a:p>
        </p:txBody>
      </p:sp>
      <p:sp>
        <p:nvSpPr>
          <p:cNvPr id="32" name="Freeform 32"/>
          <p:cNvSpPr/>
          <p:nvPr/>
        </p:nvSpPr>
        <p:spPr>
          <a:xfrm>
            <a:off x="11165379" y="1841692"/>
            <a:ext cx="407605" cy="30944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20"/>
            <a:stretch>
              <a:fillRect/>
            </a:stretch>
          </a:blipFill>
        </p:spPr>
        <p:txBody>
          <a:bodyPr/>
          <a:lstStyle/>
          <a:p>
            <a:endParaRPr lang="vi-VN" sz="1200"/>
          </a:p>
        </p:txBody>
      </p:sp>
      <p:grpSp>
        <p:nvGrpSpPr>
          <p:cNvPr id="34" name="Group 33"/>
          <p:cNvGrpSpPr/>
          <p:nvPr/>
        </p:nvGrpSpPr>
        <p:grpSpPr>
          <a:xfrm>
            <a:off x="2218177" y="1041400"/>
            <a:ext cx="7857247" cy="4521200"/>
            <a:chOff x="3327265" y="2102957"/>
            <a:chExt cx="11785871" cy="5486750"/>
          </a:xfrm>
        </p:grpSpPr>
        <p:grpSp>
          <p:nvGrpSpPr>
            <p:cNvPr id="5" name="Group 5"/>
            <p:cNvGrpSpPr/>
            <p:nvPr/>
          </p:nvGrpSpPr>
          <p:grpSpPr>
            <a:xfrm>
              <a:off x="3479665" y="2255357"/>
              <a:ext cx="11633471" cy="5334350"/>
              <a:chOff x="0" y="0"/>
              <a:chExt cx="3063959" cy="1404932"/>
            </a:xfrm>
          </p:grpSpPr>
          <p:sp>
            <p:nvSpPr>
              <p:cNvPr id="6" name="Freeform 6"/>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AE6DB"/>
              </a:solidFill>
            </p:spPr>
            <p:txBody>
              <a:bodyPr/>
              <a:lstStyle/>
              <a:p>
                <a:endParaRPr lang="vi-VN" sz="1200"/>
              </a:p>
            </p:txBody>
          </p:sp>
          <p:sp>
            <p:nvSpPr>
              <p:cNvPr id="7" name="TextBox 7"/>
              <p:cNvSpPr txBox="1"/>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8" name="Group 8"/>
            <p:cNvGrpSpPr/>
            <p:nvPr/>
          </p:nvGrpSpPr>
          <p:grpSpPr>
            <a:xfrm>
              <a:off x="3327265" y="2102957"/>
              <a:ext cx="11633471" cy="5334350"/>
              <a:chOff x="0" y="0"/>
              <a:chExt cx="3063959" cy="1404932"/>
            </a:xfrm>
          </p:grpSpPr>
          <p:sp>
            <p:nvSpPr>
              <p:cNvPr id="9" name="Freeform 9"/>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DFCF4"/>
              </a:solidFill>
              <a:ln w="66675">
                <a:solidFill>
                  <a:srgbClr val="FAE6DB"/>
                </a:solidFill>
              </a:ln>
            </p:spPr>
            <p:txBody>
              <a:bodyPr/>
              <a:lstStyle/>
              <a:p>
                <a:endParaRPr lang="vi-VN" sz="1200"/>
              </a:p>
            </p:txBody>
          </p:sp>
          <p:sp>
            <p:nvSpPr>
              <p:cNvPr id="10" name="TextBox 10"/>
              <p:cNvSpPr txBox="1"/>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1200"/>
              </a:p>
            </p:txBody>
          </p:sp>
        </p:grpSp>
      </p:grpSp>
      <p:pic>
        <p:nvPicPr>
          <p:cNvPr id="2" name="Picture 1">
            <a:extLst>
              <a:ext uri="{FF2B5EF4-FFF2-40B4-BE49-F238E27FC236}">
                <a16:creationId xmlns:a16="http://schemas.microsoft.com/office/drawing/2014/main" id="{4AD345BF-95AA-F8D5-BA4D-2904F156DFD2}"/>
              </a:ext>
            </a:extLst>
          </p:cNvPr>
          <p:cNvPicPr>
            <a:picLocks noChangeAspect="1"/>
          </p:cNvPicPr>
          <p:nvPr/>
        </p:nvPicPr>
        <p:blipFill>
          <a:blip r:embed="rId21"/>
          <a:stretch>
            <a:fillRect/>
          </a:stretch>
        </p:blipFill>
        <p:spPr>
          <a:xfrm>
            <a:off x="2438400" y="1143000"/>
            <a:ext cx="7356477" cy="3661981"/>
          </a:xfrm>
          <a:prstGeom prst="rect">
            <a:avLst/>
          </a:prstGeom>
        </p:spPr>
      </p:pic>
      <p:pic>
        <p:nvPicPr>
          <p:cNvPr id="31" name="Picture 30">
            <a:extLst>
              <a:ext uri="{FF2B5EF4-FFF2-40B4-BE49-F238E27FC236}">
                <a16:creationId xmlns:a16="http://schemas.microsoft.com/office/drawing/2014/main" id="{504D3012-35FA-04DD-A75C-842C54571FF5}"/>
              </a:ext>
            </a:extLst>
          </p:cNvPr>
          <p:cNvPicPr>
            <a:picLocks noChangeAspect="1"/>
          </p:cNvPicPr>
          <p:nvPr/>
        </p:nvPicPr>
        <p:blipFill>
          <a:blip r:embed="rId22"/>
          <a:stretch>
            <a:fillRect/>
          </a:stretch>
        </p:blipFill>
        <p:spPr>
          <a:xfrm>
            <a:off x="5130800" y="4191000"/>
            <a:ext cx="2178493" cy="106892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585</Words>
  <Application>Microsoft Office PowerPoint</Application>
  <PresentationFormat>Widescreen</PresentationFormat>
  <Paragraphs>49</Paragraphs>
  <Slides>25</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.VnBlack</vt:lpstr>
      <vt:lpstr>Arial</vt:lpstr>
      <vt:lpstr>Bungee Inline</vt:lpstr>
      <vt:lpstr>Calibri</vt:lpstr>
      <vt:lpstr>Calibri Light</vt:lpstr>
      <vt:lpstr>Cambria</vt:lpstr>
      <vt:lpstr>LNTH-Dinomiko</vt:lpstr>
      <vt:lpstr>MTD Summer Show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Trần Lan Anh</dc:creator>
  <cp:lastModifiedBy>Trần Lan Anh</cp:lastModifiedBy>
  <cp:revision>2</cp:revision>
  <dcterms:created xsi:type="dcterms:W3CDTF">2026-04-10T12:06:42Z</dcterms:created>
  <dcterms:modified xsi:type="dcterms:W3CDTF">2026-04-10T12:13:38Z</dcterms:modified>
</cp:coreProperties>
</file>