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0"/>
  </p:notesMasterIdLst>
  <p:sldIdLst>
    <p:sldId id="257" r:id="rId3"/>
    <p:sldId id="291" r:id="rId4"/>
    <p:sldId id="315" r:id="rId5"/>
    <p:sldId id="294" r:id="rId6"/>
    <p:sldId id="316" r:id="rId7"/>
    <p:sldId id="295" r:id="rId8"/>
    <p:sldId id="324" r:id="rId9"/>
    <p:sldId id="292" r:id="rId10"/>
    <p:sldId id="325" r:id="rId11"/>
    <p:sldId id="326" r:id="rId12"/>
    <p:sldId id="327" r:id="rId13"/>
    <p:sldId id="392" r:id="rId14"/>
    <p:sldId id="393" r:id="rId15"/>
    <p:sldId id="394" r:id="rId16"/>
    <p:sldId id="395" r:id="rId17"/>
    <p:sldId id="323" r:id="rId18"/>
    <p:sldId id="396" r:id="rId19"/>
    <p:sldId id="397" r:id="rId20"/>
    <p:sldId id="398" r:id="rId21"/>
    <p:sldId id="399" r:id="rId22"/>
    <p:sldId id="400" r:id="rId23"/>
    <p:sldId id="401" r:id="rId24"/>
    <p:sldId id="402" r:id="rId25"/>
    <p:sldId id="403" r:id="rId26"/>
    <p:sldId id="404" r:id="rId27"/>
    <p:sldId id="353" r:id="rId28"/>
    <p:sldId id="40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724"/>
  </p:normalViewPr>
  <p:slideViewPr>
    <p:cSldViewPr snapToGrid="0">
      <p:cViewPr varScale="1">
        <p:scale>
          <a:sx n="88" d="100"/>
          <a:sy n="88" d="100"/>
        </p:scale>
        <p:origin x="176"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3AF61-115C-B948-8E7A-68FC252FBB4E}" type="datetimeFigureOut">
              <a:rPr lang="en-VN" smtClean="0"/>
              <a:t>11/4/26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4DBB5-0DF6-9448-BC05-B53D00E9435C}" type="slidenum">
              <a:rPr lang="en-VN" smtClean="0"/>
              <a:t>‹#›</a:t>
            </a:fld>
            <a:endParaRPr lang="en-VN"/>
          </a:p>
        </p:txBody>
      </p:sp>
    </p:spTree>
    <p:extLst>
      <p:ext uri="{BB962C8B-B14F-4D97-AF65-F5344CB8AC3E}">
        <p14:creationId xmlns:p14="http://schemas.microsoft.com/office/powerpoint/2010/main" val="484009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p:cNvSpPr>
            <a:spLocks noGrp="1"/>
          </p:cNvSpPr>
          <p:nvPr>
            <p:ph type="ftr" sz="quarter" idx="11"/>
          </p:nvPr>
        </p:nvSpPr>
        <p:spPr>
          <a:xfrm>
            <a:off x="2416500" y="329307"/>
            <a:ext cx="4973915" cy="309201"/>
          </a:xfrm>
        </p:spPr>
        <p:txBody>
          <a:bodyPr/>
          <a:lstStyle/>
          <a:p>
            <a:endParaRPr lang="en-VN"/>
          </a:p>
        </p:txBody>
      </p:sp>
      <p:sp>
        <p:nvSpPr>
          <p:cNvPr id="6" name="Slide Number Placeholder 5"/>
          <p:cNvSpPr>
            <a:spLocks noGrp="1"/>
          </p:cNvSpPr>
          <p:nvPr>
            <p:ph type="sldNum" sz="quarter" idx="12"/>
          </p:nvPr>
        </p:nvSpPr>
        <p:spPr>
          <a:xfrm>
            <a:off x="1437664" y="798973"/>
            <a:ext cx="811019" cy="503578"/>
          </a:xfrm>
        </p:spPr>
        <p:txBody>
          <a:bodyPr/>
          <a:lstStyle/>
          <a:p>
            <a:fld id="{3960C904-6B82-A246-91F7-A52F0BA94EC7}" type="slidenum">
              <a:rPr lang="en-VN" smtClean="0"/>
              <a:t>‹#›</a:t>
            </a:fld>
            <a:endParaRPr lang="en-V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984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960C904-6B82-A246-91F7-A52F0BA94EC7}" type="slidenum">
              <a:rPr lang="en-VN" smtClean="0"/>
              <a:t>‹#›</a:t>
            </a:fld>
            <a:endParaRPr lang="en-V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8342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960C904-6B82-A246-91F7-A52F0BA94EC7}" type="slidenum">
              <a:rPr lang="en-VN" smtClean="0"/>
              <a:t>‹#›</a:t>
            </a:fld>
            <a:endParaRPr lang="en-V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239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541DB-1A43-8E1C-240A-B6DBA145F0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FFFFBE2-1836-A85B-90FA-ABA28A5AC4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F101555-3074-8566-643E-64BD64629539}"/>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a:extLst>
              <a:ext uri="{FF2B5EF4-FFF2-40B4-BE49-F238E27FC236}">
                <a16:creationId xmlns:a16="http://schemas.microsoft.com/office/drawing/2014/main" id="{F59F948A-BAB7-1E2F-3D06-9356F49D0C6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FDEFA20-73EC-FBCF-ABF8-439C830D5DBA}"/>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413349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C6ED-90DA-5CF4-E92E-BD35D4C1148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16B604A-5BF7-FFB4-7740-C6FD749CB4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5495C25-2906-2D74-550B-DB4C6844667D}"/>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a:extLst>
              <a:ext uri="{FF2B5EF4-FFF2-40B4-BE49-F238E27FC236}">
                <a16:creationId xmlns:a16="http://schemas.microsoft.com/office/drawing/2014/main" id="{089CFA7F-1DFE-DD7A-F2CF-7647ACD1BED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F983410-427B-6225-4584-7FED65882C5C}"/>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3370359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A9503-FC59-15A1-24DA-0FAE393C37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875FB7F2-E72C-A12E-C20F-7B7B69743D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448CF-3735-900C-E5E4-FF2EC711C1FA}"/>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a:extLst>
              <a:ext uri="{FF2B5EF4-FFF2-40B4-BE49-F238E27FC236}">
                <a16:creationId xmlns:a16="http://schemas.microsoft.com/office/drawing/2014/main" id="{CFDBB8D4-0455-36E4-FED9-9AE1270FB13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C0C48D-FE31-657A-4C20-E3D336F99962}"/>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1797744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1B3F3-2FC0-0BBA-AD3D-C9F878E6761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C51A95A-6E1E-379B-625C-95B75DF4AD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E7D1BF2A-EE03-FC37-F643-162E1006B1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1BDF501-B424-3EFF-3B2D-2EBE70C805C5}"/>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6" name="Footer Placeholder 5">
            <a:extLst>
              <a:ext uri="{FF2B5EF4-FFF2-40B4-BE49-F238E27FC236}">
                <a16:creationId xmlns:a16="http://schemas.microsoft.com/office/drawing/2014/main" id="{81809D4A-EF75-44E5-2FA7-FB15CE6CB98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3422C34-9E86-C9DC-BB47-FDF2D2A582C5}"/>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2154266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3C5CF-1E19-2015-490D-8C6D9910F877}"/>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CA62E04-2368-AFA0-1A02-905CF2425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13B00-BF84-62FD-2048-9644C83E3C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17E7DCE-2443-CCC7-7CDC-ECC5630625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1DB265-F0D9-2CE3-2544-E3BB1F88EB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BA80BB1-0E08-20AE-D190-266D349F78D1}"/>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8" name="Footer Placeholder 7">
            <a:extLst>
              <a:ext uri="{FF2B5EF4-FFF2-40B4-BE49-F238E27FC236}">
                <a16:creationId xmlns:a16="http://schemas.microsoft.com/office/drawing/2014/main" id="{3B56222D-0EFF-8E94-8492-1E4BBD5CF5FF}"/>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A804E4A-44CF-7BEB-5E62-B355A440D5FB}"/>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23546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5C68-5D73-5F99-4C90-F90F1BA8840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E24F1D2-16A1-3617-C188-2ADCE68B868B}"/>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4" name="Footer Placeholder 3">
            <a:extLst>
              <a:ext uri="{FF2B5EF4-FFF2-40B4-BE49-F238E27FC236}">
                <a16:creationId xmlns:a16="http://schemas.microsoft.com/office/drawing/2014/main" id="{3F7A05DD-D35D-B36A-0107-953AA2C297B8}"/>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4D79503-0CBE-FDF8-15BA-712F0DD3CB7A}"/>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3467541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C0F4E-15FF-EDC3-5DEF-B78453A6F62C}"/>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3" name="Footer Placeholder 2">
            <a:extLst>
              <a:ext uri="{FF2B5EF4-FFF2-40B4-BE49-F238E27FC236}">
                <a16:creationId xmlns:a16="http://schemas.microsoft.com/office/drawing/2014/main" id="{F01F07B1-BE65-F758-CE76-2DC778D4CAE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4FE90BA-14BE-3DBF-85AB-233FB2A59989}"/>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1358285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B902-A01C-43B0-DA3D-C117152983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69FA4B8-D71B-73A1-C20E-CFBB31247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88FA7A2-5F07-2488-39C6-74CA12F4C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1601B-A154-3C70-F0A7-190FE9ADB595}"/>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6" name="Footer Placeholder 5">
            <a:extLst>
              <a:ext uri="{FF2B5EF4-FFF2-40B4-BE49-F238E27FC236}">
                <a16:creationId xmlns:a16="http://schemas.microsoft.com/office/drawing/2014/main" id="{4028BBB6-4D3C-F0DE-FA6D-5B055FF59F1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B09A679-3F7C-61C6-5FAE-42997C27815F}"/>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233806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960C904-6B82-A246-91F7-A52F0BA94EC7}" type="slidenum">
              <a:rPr lang="en-VN" smtClean="0"/>
              <a:t>‹#›</a:t>
            </a:fld>
            <a:endParaRPr lang="en-V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460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C08D-584E-6194-4D43-0862B2BBA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3899A01-C113-AEDB-459C-50AA9D289F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F89CFB70-C647-C98B-9041-AEE0EFFF4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EDEA-ED7A-79FB-02EB-8A7434A4091F}"/>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6" name="Footer Placeholder 5">
            <a:extLst>
              <a:ext uri="{FF2B5EF4-FFF2-40B4-BE49-F238E27FC236}">
                <a16:creationId xmlns:a16="http://schemas.microsoft.com/office/drawing/2014/main" id="{8F7A079F-E31C-A7EA-3951-376598F67673}"/>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F2A9EEF-FCCB-1F29-7B51-B6455AF34ECB}"/>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1068749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CB77-B321-CB11-5E77-E1744F9D4AD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3668946-4458-B14C-7C53-386C9918E9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949E9FD-117A-0C1C-2A6E-C8B5934A756A}"/>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a:extLst>
              <a:ext uri="{FF2B5EF4-FFF2-40B4-BE49-F238E27FC236}">
                <a16:creationId xmlns:a16="http://schemas.microsoft.com/office/drawing/2014/main" id="{FF9662D5-F13B-DBDF-5547-DF25C4AF28F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A47772D-06A9-4278-05A8-0E020095D230}"/>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310094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46281A-B0FD-D473-817E-2C4D09AA33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FDEAA68-181F-8C13-CE58-746150F62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04DA0DC-8BD0-0D1C-6BD2-C1EBE094B010}"/>
              </a:ext>
            </a:extLst>
          </p:cNvPr>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a:extLst>
              <a:ext uri="{FF2B5EF4-FFF2-40B4-BE49-F238E27FC236}">
                <a16:creationId xmlns:a16="http://schemas.microsoft.com/office/drawing/2014/main" id="{0D5A5936-A9B1-4E9B-0DDF-53D5511B906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A216CB1-BA98-3856-2BE4-C907CA7F1A21}"/>
              </a:ext>
            </a:extLst>
          </p:cNvPr>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197627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24474-3B38-9443-AE56-C4AA9CBC3C1F}"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960C904-6B82-A246-91F7-A52F0BA94EC7}" type="slidenum">
              <a:rPr lang="en-VN" smtClean="0"/>
              <a:t>‹#›</a:t>
            </a:fld>
            <a:endParaRPr lang="en-V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399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824474-3B38-9443-AE56-C4AA9CBC3C1F}" type="datetimeFigureOut">
              <a:rPr lang="en-VN" smtClean="0"/>
              <a:t>11/4/26</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960C904-6B82-A246-91F7-A52F0BA94EC7}" type="slidenum">
              <a:rPr lang="en-VN" smtClean="0"/>
              <a:t>‹#›</a:t>
            </a:fld>
            <a:endParaRPr lang="en-V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511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824474-3B38-9443-AE56-C4AA9CBC3C1F}" type="datetimeFigureOut">
              <a:rPr lang="en-VN" smtClean="0"/>
              <a:t>11/4/26</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3960C904-6B82-A246-91F7-A52F0BA94EC7}" type="slidenum">
              <a:rPr lang="en-VN" smtClean="0"/>
              <a:t>‹#›</a:t>
            </a:fld>
            <a:endParaRPr lang="en-V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949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824474-3B38-9443-AE56-C4AA9CBC3C1F}" type="datetimeFigureOut">
              <a:rPr lang="en-VN" smtClean="0"/>
              <a:t>11/4/26</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3960C904-6B82-A246-91F7-A52F0BA94EC7}" type="slidenum">
              <a:rPr lang="en-VN" smtClean="0"/>
              <a:t>‹#›</a:t>
            </a:fld>
            <a:endParaRPr lang="en-V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5586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24474-3B38-9443-AE56-C4AA9CBC3C1F}" type="datetimeFigureOut">
              <a:rPr lang="en-VN" smtClean="0"/>
              <a:t>11/4/26</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3960C904-6B82-A246-91F7-A52F0BA94EC7}" type="slidenum">
              <a:rPr lang="en-VN" smtClean="0"/>
              <a:t>‹#›</a:t>
            </a:fld>
            <a:endParaRPr lang="en-VN"/>
          </a:p>
        </p:txBody>
      </p:sp>
    </p:spTree>
    <p:extLst>
      <p:ext uri="{BB962C8B-B14F-4D97-AF65-F5344CB8AC3E}">
        <p14:creationId xmlns:p14="http://schemas.microsoft.com/office/powerpoint/2010/main" val="1336096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24474-3B38-9443-AE56-C4AA9CBC3C1F}" type="datetimeFigureOut">
              <a:rPr lang="en-VN" smtClean="0"/>
              <a:t>11/4/26</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960C904-6B82-A246-91F7-A52F0BA94EC7}" type="slidenum">
              <a:rPr lang="en-VN" smtClean="0"/>
              <a:t>‹#›</a:t>
            </a:fld>
            <a:endParaRPr lang="en-V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96542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6824474-3B38-9443-AE56-C4AA9CBC3C1F}" type="datetimeFigureOut">
              <a:rPr lang="en-VN" smtClean="0"/>
              <a:t>11/4/26</a:t>
            </a:fld>
            <a:endParaRPr lang="en-VN"/>
          </a:p>
        </p:txBody>
      </p:sp>
      <p:sp>
        <p:nvSpPr>
          <p:cNvPr id="6" name="Footer Placeholder 5"/>
          <p:cNvSpPr>
            <a:spLocks noGrp="1"/>
          </p:cNvSpPr>
          <p:nvPr>
            <p:ph type="ftr" sz="quarter" idx="11"/>
          </p:nvPr>
        </p:nvSpPr>
        <p:spPr>
          <a:xfrm>
            <a:off x="1447382" y="318640"/>
            <a:ext cx="5541004" cy="320931"/>
          </a:xfrm>
        </p:spPr>
        <p:txBody>
          <a:bodyPr/>
          <a:lstStyle/>
          <a:p>
            <a:endParaRPr lang="en-VN"/>
          </a:p>
        </p:txBody>
      </p:sp>
      <p:sp>
        <p:nvSpPr>
          <p:cNvPr id="7" name="Slide Number Placeholder 6"/>
          <p:cNvSpPr>
            <a:spLocks noGrp="1"/>
          </p:cNvSpPr>
          <p:nvPr>
            <p:ph type="sldNum" sz="quarter" idx="12"/>
          </p:nvPr>
        </p:nvSpPr>
        <p:spPr/>
        <p:txBody>
          <a:bodyPr/>
          <a:lstStyle/>
          <a:p>
            <a:fld id="{3960C904-6B82-A246-91F7-A52F0BA94EC7}" type="slidenum">
              <a:rPr lang="en-VN" smtClean="0"/>
              <a:t>‹#›</a:t>
            </a:fld>
            <a:endParaRPr lang="en-V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3557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6824474-3B38-9443-AE56-C4AA9CBC3C1F}" type="datetimeFigureOut">
              <a:rPr lang="en-VN" smtClean="0"/>
              <a:t>11/4/26</a:t>
            </a:fld>
            <a:endParaRPr lang="en-V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V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960C904-6B82-A246-91F7-A52F0BA94EC7}" type="slidenum">
              <a:rPr lang="en-VN" smtClean="0"/>
              <a:t>‹#›</a:t>
            </a:fld>
            <a:endParaRPr lang="en-V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970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CE25B-5780-43FC-F83B-E848E5A8D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AF556C4-E55E-1E14-6869-5FD8D5D9D2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D67FA97-3E6E-B95E-8C78-6185294EC9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24474-3B38-9443-AE56-C4AA9CBC3C1F}" type="datetimeFigureOut">
              <a:rPr lang="en-VN" smtClean="0"/>
              <a:t>11/4/26</a:t>
            </a:fld>
            <a:endParaRPr lang="en-VN"/>
          </a:p>
        </p:txBody>
      </p:sp>
      <p:sp>
        <p:nvSpPr>
          <p:cNvPr id="5" name="Footer Placeholder 4">
            <a:extLst>
              <a:ext uri="{FF2B5EF4-FFF2-40B4-BE49-F238E27FC236}">
                <a16:creationId xmlns:a16="http://schemas.microsoft.com/office/drawing/2014/main" id="{D1F02150-3783-58E8-0B65-14D0F1F44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43A8BDA9-0F62-D895-E782-136284D182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0C904-6B82-A246-91F7-A52F0BA94EC7}" type="slidenum">
              <a:rPr lang="en-VN" smtClean="0"/>
              <a:t>‹#›</a:t>
            </a:fld>
            <a:endParaRPr lang="en-VN"/>
          </a:p>
        </p:txBody>
      </p:sp>
    </p:spTree>
    <p:extLst>
      <p:ext uri="{BB962C8B-B14F-4D97-AF65-F5344CB8AC3E}">
        <p14:creationId xmlns:p14="http://schemas.microsoft.com/office/powerpoint/2010/main" val="15515355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93779" y="2726756"/>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9167495" y="1687195"/>
            <a:ext cx="2914650" cy="4761230"/>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79210"/>
          <a:stretch>
            <a:fillRect/>
          </a:stretch>
        </p:blipFill>
        <p:spPr>
          <a:xfrm>
            <a:off x="-67177" y="-85725"/>
            <a:ext cx="2534653" cy="6096000"/>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6184" b="82303"/>
          <a:stretch>
            <a:fillRect/>
          </a:stretch>
        </p:blipFill>
        <p:spPr>
          <a:xfrm>
            <a:off x="9221703" y="371475"/>
            <a:ext cx="2903621" cy="107883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7500" t="77433" r="62179" b="1"/>
          <a:stretch>
            <a:fillRect/>
          </a:stretch>
        </p:blipFill>
        <p:spPr>
          <a:xfrm>
            <a:off x="9942188" y="248023"/>
            <a:ext cx="1258316" cy="1375611"/>
          </a:xfrm>
          <a:prstGeom prst="rect">
            <a:avLst/>
          </a:prstGeom>
          <a:effectLst>
            <a:outerShdw blurRad="50800" dist="38100" dir="10800000" algn="r" rotWithShape="0">
              <a:prstClr val="black">
                <a:alpha val="20000"/>
              </a:prstClr>
            </a:outerShdw>
          </a:effectLst>
        </p:spPr>
      </p:pic>
      <p:pic>
        <p:nvPicPr>
          <p:cNvPr id="2" name="Picture 1">
            <a:extLst>
              <a:ext uri="{FF2B5EF4-FFF2-40B4-BE49-F238E27FC236}">
                <a16:creationId xmlns:a16="http://schemas.microsoft.com/office/drawing/2014/main" id="{AAF35F8A-2909-A14F-FFA7-32B13BAAD748}"/>
              </a:ext>
            </a:extLst>
          </p:cNvPr>
          <p:cNvPicPr>
            <a:picLocks noChangeAspect="1"/>
          </p:cNvPicPr>
          <p:nvPr/>
        </p:nvPicPr>
        <p:blipFill>
          <a:blip r:embed="rId9"/>
          <a:stretch>
            <a:fillRect/>
          </a:stretch>
        </p:blipFill>
        <p:spPr>
          <a:xfrm>
            <a:off x="3012600" y="663855"/>
            <a:ext cx="6096528" cy="786452"/>
          </a:xfrm>
          <a:prstGeom prst="rect">
            <a:avLst/>
          </a:prstGeom>
        </p:spPr>
      </p:pic>
      <p:pic>
        <p:nvPicPr>
          <p:cNvPr id="20" name="Picture 19">
            <a:extLst>
              <a:ext uri="{FF2B5EF4-FFF2-40B4-BE49-F238E27FC236}">
                <a16:creationId xmlns:a16="http://schemas.microsoft.com/office/drawing/2014/main" id="{89ED7EE2-CC08-6A7F-4910-3DBBEF1DCED6}"/>
              </a:ext>
            </a:extLst>
          </p:cNvPr>
          <p:cNvPicPr>
            <a:picLocks noChangeAspect="1"/>
          </p:cNvPicPr>
          <p:nvPr/>
        </p:nvPicPr>
        <p:blipFill>
          <a:blip r:embed="rId10"/>
          <a:stretch>
            <a:fillRect/>
          </a:stretch>
        </p:blipFill>
        <p:spPr>
          <a:xfrm>
            <a:off x="1873580" y="1999878"/>
            <a:ext cx="8151058" cy="3346994"/>
          </a:xfrm>
          <a:prstGeom prst="rect">
            <a:avLst/>
          </a:prstGeom>
        </p:spPr>
      </p:pic>
      <p:pic>
        <p:nvPicPr>
          <p:cNvPr id="26" name="Picture 25">
            <a:extLst>
              <a:ext uri="{FF2B5EF4-FFF2-40B4-BE49-F238E27FC236}">
                <a16:creationId xmlns:a16="http://schemas.microsoft.com/office/drawing/2014/main" id="{07DF44DE-BB87-A5D8-36C7-43C8D43ABEC6}"/>
              </a:ext>
            </a:extLst>
          </p:cNvPr>
          <p:cNvPicPr>
            <a:picLocks noChangeAspect="1"/>
          </p:cNvPicPr>
          <p:nvPr/>
        </p:nvPicPr>
        <p:blipFill>
          <a:blip r:embed="rId11"/>
          <a:stretch>
            <a:fillRect/>
          </a:stretch>
        </p:blipFill>
        <p:spPr>
          <a:xfrm>
            <a:off x="1612520" y="1506270"/>
            <a:ext cx="2072820" cy="963251"/>
          </a:xfrm>
          <a:prstGeom prst="rect">
            <a:avLst/>
          </a:prstGeom>
        </p:spPr>
      </p:pic>
      <p:sp>
        <p:nvSpPr>
          <p:cNvPr id="7" name="Rectangle 6">
            <a:extLst>
              <a:ext uri="{FF2B5EF4-FFF2-40B4-BE49-F238E27FC236}">
                <a16:creationId xmlns:a16="http://schemas.microsoft.com/office/drawing/2014/main" id="{7889DCC9-AD3B-C7F7-EB95-C8C215D484F5}"/>
              </a:ext>
            </a:extLst>
          </p:cNvPr>
          <p:cNvSpPr/>
          <p:nvPr/>
        </p:nvSpPr>
        <p:spPr>
          <a:xfrm>
            <a:off x="5008268" y="4992778"/>
            <a:ext cx="2105192" cy="830997"/>
          </a:xfrm>
          <a:prstGeom prst="rect">
            <a:avLst/>
          </a:prstGeom>
          <a:noFill/>
        </p:spPr>
        <p:txBody>
          <a:bodyPr wrap="none" lIns="91440" tIns="45720" rIns="91440" bIns="45720">
            <a:spAutoFit/>
          </a:bodyPr>
          <a:lstStyle/>
          <a:p>
            <a:pPr algn="ctr"/>
            <a:r>
              <a:rPr lang="en-US" sz="4800" b="1"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par>
                                <p:cTn id="58" presetID="53" presetClass="entr" presetSubtype="16"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Effect transition="in" filter="fade">
                                      <p:cBhvr>
                                        <p:cTn id="62" dur="500"/>
                                        <p:tgtEl>
                                          <p:spTgt spid="20"/>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checkerboard(across)">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264354" y="903657"/>
            <a:ext cx="8000999" cy="2585323"/>
          </a:xfrm>
          <a:prstGeom prst="rect">
            <a:avLst/>
          </a:prstGeom>
          <a:noFill/>
        </p:spPr>
        <p:txBody>
          <a:bodyPr wrap="square" rtlCol="0">
            <a:spAutoFit/>
          </a:bodyPr>
          <a:lstStyle/>
          <a:p>
            <a:pPr lvl="0" algn="ctr">
              <a:defRPr/>
            </a:pPr>
            <a:r>
              <a:rPr lang="en-US" sz="5400" b="1" u="sng" dirty="0" err="1">
                <a:solidFill>
                  <a:srgbClr val="FF0000"/>
                </a:solidFill>
                <a:latin typeface="Arial" panose="020B0604020202020204" pitchFamily="34" charset="0"/>
                <a:cs typeface="Arial" panose="020B0604020202020204" pitchFamily="34" charset="0"/>
              </a:rPr>
              <a:t>Hoạt</a:t>
            </a:r>
            <a:r>
              <a:rPr lang="en-US" sz="5400" b="1" u="sng" dirty="0">
                <a:solidFill>
                  <a:srgbClr val="FF0000"/>
                </a:solidFill>
                <a:latin typeface="Arial" panose="020B0604020202020204" pitchFamily="34" charset="0"/>
                <a:cs typeface="Arial" panose="020B0604020202020204" pitchFamily="34" charset="0"/>
              </a:rPr>
              <a:t> </a:t>
            </a:r>
            <a:r>
              <a:rPr lang="en-US" sz="5400" b="1" u="sng" dirty="0" err="1">
                <a:solidFill>
                  <a:srgbClr val="FF0000"/>
                </a:solidFill>
                <a:latin typeface="Arial" panose="020B0604020202020204" pitchFamily="34" charset="0"/>
                <a:cs typeface="Arial" panose="020B0604020202020204" pitchFamily="34" charset="0"/>
              </a:rPr>
              <a:t>động</a:t>
            </a:r>
            <a:r>
              <a:rPr lang="en-US" sz="5400" b="1" u="sng" dirty="0">
                <a:solidFill>
                  <a:srgbClr val="FF0000"/>
                </a:solidFill>
                <a:latin typeface="Arial" panose="020B0604020202020204" pitchFamily="34" charset="0"/>
                <a:cs typeface="Arial" panose="020B0604020202020204" pitchFamily="34" charset="0"/>
              </a:rPr>
              <a:t> 2:</a:t>
            </a:r>
          </a:p>
          <a:p>
            <a:pPr lvl="0" algn="ctr">
              <a:defRPr/>
            </a:pPr>
            <a:r>
              <a:rPr lang="en-US" sz="5400" b="1" dirty="0" err="1">
                <a:solidFill>
                  <a:srgbClr val="FF0000"/>
                </a:solidFill>
                <a:latin typeface="Arial" panose="020B0604020202020204" pitchFamily="34" charset="0"/>
                <a:cs typeface="Arial" panose="020B0604020202020204" pitchFamily="34" charset="0"/>
              </a:rPr>
              <a:t>Nguyên</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nhân</a:t>
            </a:r>
            <a:r>
              <a:rPr lang="en-US" sz="5400" b="1" dirty="0">
                <a:solidFill>
                  <a:srgbClr val="FF0000"/>
                </a:solidFill>
                <a:latin typeface="Arial" panose="020B0604020202020204" pitchFamily="34" charset="0"/>
                <a:cs typeface="Arial" panose="020B0604020202020204" pitchFamily="34" charset="0"/>
              </a:rPr>
              <a:t> </a:t>
            </a:r>
          </a:p>
          <a:p>
            <a:pPr lvl="0" algn="ctr">
              <a:defRPr/>
            </a:pPr>
            <a:r>
              <a:rPr lang="en-US" sz="5400" b="1" dirty="0" err="1">
                <a:solidFill>
                  <a:srgbClr val="FF0000"/>
                </a:solidFill>
                <a:latin typeface="Arial" panose="020B0604020202020204" pitchFamily="34" charset="0"/>
                <a:cs typeface="Arial" panose="020B0604020202020204" pitchFamily="34" charset="0"/>
              </a:rPr>
              <a:t>bệnh</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thừa</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cân</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béo</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phì</a:t>
            </a:r>
            <a:endParaRPr kumimoji="0" lang="en-US" sz="5400" b="1"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a:extLst>
              <a:ext uri="{FF2B5EF4-FFF2-40B4-BE49-F238E27FC236}">
                <a16:creationId xmlns:a16="http://schemas.microsoft.com/office/drawing/2014/main" id="{BEE1C897-B2C5-7AAA-2BC4-AA19148759F6}"/>
              </a:ext>
            </a:extLst>
          </p:cNvPr>
          <p:cNvGrpSpPr/>
          <p:nvPr/>
        </p:nvGrpSpPr>
        <p:grpSpPr>
          <a:xfrm>
            <a:off x="25717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id="{5D3B6E47-F483-2B51-8F1C-F1F7240D8200}"/>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2221276"/>
            <a:ext cx="5389697" cy="3867103"/>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3385441" y="211630"/>
            <a:ext cx="8951702" cy="4961467"/>
            <a:chOff x="4481" y="979"/>
            <a:chExt cx="9767" cy="5860"/>
          </a:xfrm>
        </p:grpSpPr>
        <p:sp>
          <p:nvSpPr>
            <p:cNvPr id="2653" name="Google Shape;2653;p65"/>
            <p:cNvSpPr/>
            <p:nvPr/>
          </p:nvSpPr>
          <p:spPr>
            <a:xfrm>
              <a:off x="7695" y="979"/>
              <a:ext cx="6553" cy="5860"/>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4481" y="1099"/>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6362271" y="777226"/>
            <a:ext cx="5861785" cy="3416320"/>
          </a:xfrm>
          <a:prstGeom prst="rect">
            <a:avLst/>
          </a:prstGeom>
          <a:noFill/>
        </p:spPr>
        <p:txBody>
          <a:bodyPr wrap="square" rtlCol="0">
            <a:spAutoFit/>
          </a:bodyPr>
          <a:lstStyle/>
          <a:p>
            <a:pPr algn="just"/>
            <a:r>
              <a:rPr lang="nl-NL" sz="3600" b="1" dirty="0">
                <a:latin typeface="Cambria" panose="02040503050406030204" pitchFamily="18" charset="0"/>
                <a:ea typeface="Cambria" panose="02040503050406030204" pitchFamily="18" charset="0"/>
              </a:rPr>
              <a:t> </a:t>
            </a:r>
            <a:r>
              <a:rPr lang="nl-NL" sz="3600" b="1" dirty="0" err="1">
                <a:latin typeface="Cambria" panose="02040503050406030204" pitchFamily="18" charset="0"/>
                <a:ea typeface="Cambria" panose="02040503050406030204" pitchFamily="18" charset="0"/>
              </a:rPr>
              <a:t>Thói</a:t>
            </a:r>
            <a:r>
              <a:rPr lang="nl-NL" sz="3600" b="1" dirty="0">
                <a:latin typeface="Cambria" panose="02040503050406030204" pitchFamily="18" charset="0"/>
                <a:ea typeface="Cambria" panose="02040503050406030204" pitchFamily="18" charset="0"/>
              </a:rPr>
              <a:t> quen </a:t>
            </a:r>
            <a:r>
              <a:rPr lang="vi-VN" sz="3600" b="1" dirty="0">
                <a:latin typeface="Cambria" panose="02040503050406030204" pitchFamily="18" charset="0"/>
                <a:ea typeface="Cambria" panose="02040503050406030204" pitchFamily="18" charset="0"/>
              </a:rPr>
              <a:t>(</a:t>
            </a:r>
            <a:r>
              <a:rPr lang="nl-NL" sz="3600" b="1" dirty="0">
                <a:latin typeface="Cambria" panose="02040503050406030204" pitchFamily="18" charset="0"/>
                <a:ea typeface="Cambria" panose="02040503050406030204" pitchFamily="18" charset="0"/>
              </a:rPr>
              <a:t>thường xuyên</a:t>
            </a:r>
            <a:r>
              <a:rPr lang="vi-VN" sz="3600" b="1" dirty="0">
                <a:latin typeface="Cambria" panose="02040503050406030204" pitchFamily="18" charset="0"/>
                <a:ea typeface="Cambria" panose="02040503050406030204" pitchFamily="18" charset="0"/>
              </a:rPr>
              <a:t>)</a:t>
            </a:r>
            <a:r>
              <a:rPr lang="nl-NL" sz="3600" b="1" dirty="0">
                <a:latin typeface="Cambria" panose="02040503050406030204" pitchFamily="18" charset="0"/>
                <a:ea typeface="Cambria" panose="02040503050406030204" pitchFamily="18" charset="0"/>
              </a:rPr>
              <a:t> ăn nhiều thức ăn hơn tiêu chuẩn dành cho một khẩu phần ăn </a:t>
            </a:r>
            <a:r>
              <a:rPr lang="vi-VN" sz="3600" b="1" dirty="0">
                <a:latin typeface="Cambria" panose="02040503050406030204" pitchFamily="18" charset="0"/>
                <a:ea typeface="Cambria" panose="02040503050406030204" pitchFamily="18" charset="0"/>
              </a:rPr>
              <a:t>(quá</a:t>
            </a:r>
            <a:r>
              <a:rPr lang="nl-NL" sz="3600" b="1" dirty="0">
                <a:latin typeface="Cambria" panose="02040503050406030204" pitchFamily="18" charset="0"/>
                <a:ea typeface="Cambria" panose="02040503050406030204" pitchFamily="18" charset="0"/>
              </a:rPr>
              <a:t> thừa chất đường</a:t>
            </a:r>
            <a:r>
              <a:rPr lang="vi-VN" sz="3600" b="1" dirty="0">
                <a:latin typeface="Cambria" panose="02040503050406030204" pitchFamily="18" charset="0"/>
                <a:ea typeface="Cambria" panose="02040503050406030204" pitchFamily="18" charset="0"/>
              </a:rPr>
              <a:t>,</a:t>
            </a:r>
            <a:r>
              <a:rPr lang="nl-NL" sz="3600" b="1" dirty="0">
                <a:latin typeface="Cambria" panose="02040503050406030204" pitchFamily="18" charset="0"/>
                <a:ea typeface="Cambria" panose="02040503050406030204" pitchFamily="18" charset="0"/>
              </a:rPr>
              <a:t> bột chất đạm và chất béo</a:t>
            </a:r>
            <a:r>
              <a:rPr lang="vi-VN" sz="36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sp>
        <p:nvSpPr>
          <p:cNvPr id="9" name="Google Shape;2653;p65"/>
          <p:cNvSpPr/>
          <p:nvPr/>
        </p:nvSpPr>
        <p:spPr>
          <a:xfrm>
            <a:off x="673100" y="2323426"/>
            <a:ext cx="4944652" cy="2681643"/>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3"/>
          <a:stretch>
            <a:fillRect/>
          </a:stretch>
        </p:blipFill>
        <p:spPr>
          <a:xfrm>
            <a:off x="1076325" y="2370810"/>
            <a:ext cx="3684361" cy="249256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8" y="1865176"/>
            <a:ext cx="5312318" cy="4223203"/>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3311313" y="211667"/>
            <a:ext cx="8751993" cy="5578687"/>
            <a:chOff x="3911" y="250"/>
            <a:chExt cx="10337" cy="6589"/>
          </a:xfrm>
        </p:grpSpPr>
        <p:sp>
          <p:nvSpPr>
            <p:cNvPr id="2653" name="Google Shape;2653;p65"/>
            <p:cNvSpPr/>
            <p:nvPr/>
          </p:nvSpPr>
          <p:spPr>
            <a:xfrm>
              <a:off x="6995" y="702"/>
              <a:ext cx="7253" cy="6137"/>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3911" y="250"/>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sp>
        <p:nvSpPr>
          <p:cNvPr id="8" name="Text Box 0"/>
          <p:cNvSpPr txBox="1"/>
          <p:nvPr/>
        </p:nvSpPr>
        <p:spPr>
          <a:xfrm>
            <a:off x="6068622" y="1372477"/>
            <a:ext cx="5716129" cy="3046988"/>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  Ăn buổi tối trước khi đi ngủ, ăn đồ ăn nhanh, uống nước ngọt có ga.</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2179912"/>
            <a:ext cx="4900277" cy="2825158"/>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3"/>
          <a:stretch>
            <a:fillRect/>
          </a:stretch>
        </p:blipFill>
        <p:spPr>
          <a:xfrm>
            <a:off x="1585912" y="2394857"/>
            <a:ext cx="3088607" cy="2300968"/>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8" y="2029556"/>
            <a:ext cx="4672348" cy="4058824"/>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3041581" y="352214"/>
            <a:ext cx="8927088" cy="4099559"/>
            <a:chOff x="3588" y="416"/>
            <a:chExt cx="10614" cy="4842"/>
          </a:xfrm>
        </p:grpSpPr>
        <p:sp>
          <p:nvSpPr>
            <p:cNvPr id="2653" name="Google Shape;2653;p65"/>
            <p:cNvSpPr/>
            <p:nvPr/>
          </p:nvSpPr>
          <p:spPr>
            <a:xfrm>
              <a:off x="6777" y="1004"/>
              <a:ext cx="7425" cy="4254"/>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3588" y="416"/>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sp>
        <p:nvSpPr>
          <p:cNvPr id="8" name="Text Box 0"/>
          <p:cNvSpPr txBox="1"/>
          <p:nvPr/>
        </p:nvSpPr>
        <p:spPr>
          <a:xfrm>
            <a:off x="5928637" y="1546650"/>
            <a:ext cx="5960106"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Thói quen ít vận động</a:t>
            </a:r>
            <a:r>
              <a:rPr lang="en-US" sz="4800" b="1" dirty="0">
                <a:solidFill>
                  <a:prstClr val="black"/>
                </a:solidFill>
                <a:latin typeface="Cambria" panose="02040503050406030204" pitchFamily="18" charset="0"/>
                <a:ea typeface="Cambria" panose="02040503050406030204" pitchFamily="18" charset="0"/>
              </a:rPr>
              <a:t>,</a:t>
            </a:r>
            <a:r>
              <a:rPr lang="vi-VN" sz="4800" b="1" dirty="0">
                <a:solidFill>
                  <a:prstClr val="black"/>
                </a:solidFill>
                <a:latin typeface="Cambria" panose="02040503050406030204" pitchFamily="18" charset="0"/>
                <a:ea typeface="Cambria" panose="02040503050406030204" pitchFamily="18" charset="0"/>
              </a:rPr>
              <a:t> thường xuyên ngồi </a:t>
            </a:r>
            <a:r>
              <a:rPr lang="en-US" sz="4800" b="1" dirty="0" err="1">
                <a:solidFill>
                  <a:prstClr val="black"/>
                </a:solidFill>
                <a:latin typeface="Cambria" panose="02040503050406030204" pitchFamily="18" charset="0"/>
                <a:ea typeface="Cambria" panose="02040503050406030204" pitchFamily="18" charset="0"/>
              </a:rPr>
              <a:t>yên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một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chỗ</a:t>
            </a:r>
            <a:r>
              <a:rPr lang="en-US" sz="4800" b="1" dirty="0">
                <a:solidFill>
                  <a:prstClr val="black"/>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2308158"/>
            <a:ext cx="4145643" cy="2696911"/>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3"/>
          <a:stretch>
            <a:fillRect/>
          </a:stretch>
        </p:blipFill>
        <p:spPr>
          <a:xfrm>
            <a:off x="895350" y="2561068"/>
            <a:ext cx="3715808" cy="2087132"/>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039586" y="700301"/>
            <a:ext cx="8989786" cy="3858986"/>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158163" y="3043238"/>
            <a:ext cx="4033837" cy="4033837"/>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616023" y="-2467048"/>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2552116" y="1273400"/>
            <a:ext cx="8810170" cy="2308324"/>
          </a:xfrm>
          <a:prstGeom prst="rect">
            <a:avLst/>
          </a:prstGeom>
          <a:noFill/>
        </p:spPr>
        <p:txBody>
          <a:bodyPr wrap="square" rtlCol="0">
            <a:spAutoFit/>
          </a:bodyPr>
          <a:lstStyle/>
          <a:p>
            <a:pPr lvl="0" algn="ctr">
              <a:defRPr/>
            </a:pPr>
            <a:r>
              <a:rPr lang="en-US" sz="4800" b="1" u="sng" dirty="0" err="1">
                <a:solidFill>
                  <a:srgbClr val="FF0000"/>
                </a:solidFill>
                <a:latin typeface="Arial" panose="020B0604020202020204" pitchFamily="34" charset="0"/>
                <a:cs typeface="Arial" panose="020B0604020202020204" pitchFamily="34" charset="0"/>
              </a:rPr>
              <a:t>Hoạt</a:t>
            </a:r>
            <a:r>
              <a:rPr lang="en-US" sz="4800" b="1" u="sng" dirty="0">
                <a:solidFill>
                  <a:srgbClr val="FF0000"/>
                </a:solidFill>
                <a:latin typeface="Arial" panose="020B0604020202020204" pitchFamily="34" charset="0"/>
                <a:cs typeface="Arial" panose="020B0604020202020204" pitchFamily="34" charset="0"/>
              </a:rPr>
              <a:t> </a:t>
            </a:r>
            <a:r>
              <a:rPr lang="en-US" sz="4800" b="1" u="sng" dirty="0" err="1">
                <a:solidFill>
                  <a:srgbClr val="FF0000"/>
                </a:solidFill>
                <a:latin typeface="Arial" panose="020B0604020202020204" pitchFamily="34" charset="0"/>
                <a:cs typeface="Arial" panose="020B0604020202020204" pitchFamily="34" charset="0"/>
              </a:rPr>
              <a:t>động</a:t>
            </a:r>
            <a:r>
              <a:rPr lang="en-US" sz="4800" b="1" u="sng" dirty="0">
                <a:solidFill>
                  <a:srgbClr val="FF0000"/>
                </a:solidFill>
                <a:latin typeface="Arial" panose="020B0604020202020204" pitchFamily="34" charset="0"/>
                <a:cs typeface="Arial" panose="020B0604020202020204" pitchFamily="34" charset="0"/>
              </a:rPr>
              <a:t> 3:</a:t>
            </a:r>
          </a:p>
          <a:p>
            <a:pPr lvl="0" algn="ctr">
              <a:defRPr/>
            </a:pPr>
            <a:r>
              <a:rPr lang="en-US" sz="4800" b="1" dirty="0" err="1">
                <a:solidFill>
                  <a:srgbClr val="FF0000"/>
                </a:solidFill>
                <a:latin typeface="Arial" panose="020B0604020202020204" pitchFamily="34" charset="0"/>
                <a:cs typeface="Arial" panose="020B0604020202020204" pitchFamily="34" charset="0"/>
              </a:rPr>
              <a:t>Một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số</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việc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làm</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phòng</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tránh</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bệnh</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béo</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phì</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thừa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cân</a:t>
            </a:r>
            <a:endParaRPr kumimoji="0" lang="en-US" sz="4800" b="1"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0B3D18-A7B8-9FE5-D2EA-B260793EBA4A}"/>
              </a:ext>
            </a:extLst>
          </p:cNvPr>
          <p:cNvGrpSpPr/>
          <p:nvPr/>
        </p:nvGrpSpPr>
        <p:grpSpPr>
          <a:xfrm>
            <a:off x="1095375" y="2686051"/>
            <a:ext cx="4229100" cy="3676650"/>
            <a:chOff x="3601085" y="3439160"/>
            <a:chExt cx="4480560" cy="3797935"/>
          </a:xfrm>
        </p:grpSpPr>
        <p:pic>
          <p:nvPicPr>
            <p:cNvPr id="7" name="Content Placeholder 3" descr="Picture1hh">
              <a:extLst>
                <a:ext uri="{FF2B5EF4-FFF2-40B4-BE49-F238E27FC236}">
                  <a16:creationId xmlns:a16="http://schemas.microsoft.com/office/drawing/2014/main" id="{7A01C8D5-70F2-911F-E454-584417566C25}"/>
                </a:ext>
              </a:extLst>
            </p:cNvPr>
            <p:cNvPicPr>
              <a:picLocks noChangeAspect="1"/>
            </p:cNvPicPr>
            <p:nvPr/>
          </p:nvPicPr>
          <p:blipFill>
            <a:blip r:embed="rId5"/>
            <a:stretch>
              <a:fillRect/>
            </a:stretch>
          </p:blipFill>
          <p:spPr>
            <a:xfrm>
              <a:off x="3601085" y="3439160"/>
              <a:ext cx="4480560" cy="3797935"/>
            </a:xfrm>
            <a:prstGeom prst="rect">
              <a:avLst/>
            </a:prstGeom>
          </p:spPr>
        </p:pic>
        <p:sp>
          <p:nvSpPr>
            <p:cNvPr id="11" name="Text Box 9">
              <a:extLst>
                <a:ext uri="{FF2B5EF4-FFF2-40B4-BE49-F238E27FC236}">
                  <a16:creationId xmlns:a16="http://schemas.microsoft.com/office/drawing/2014/main" id="{595CE1EA-8430-A896-7B9C-4539A81FE809}"/>
                </a:ext>
              </a:extLst>
            </p:cNvPr>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a:extLst>
              <a:ext uri="{FF2B5EF4-FFF2-40B4-BE49-F238E27FC236}">
                <a16:creationId xmlns:a16="http://schemas.microsoft.com/office/drawing/2014/main" id="{9BE17A9B-6844-E21C-1C2B-4770C0B64688}"/>
              </a:ext>
            </a:extLst>
          </p:cNvPr>
          <p:cNvPicPr>
            <a:picLocks noChangeAspect="1"/>
          </p:cNvPicPr>
          <p:nvPr/>
        </p:nvPicPr>
        <p:blipFill>
          <a:blip r:embed="rId5"/>
          <a:stretch>
            <a:fillRect/>
          </a:stretch>
        </p:blipFill>
        <p:spPr>
          <a:xfrm>
            <a:off x="1712802" y="1222493"/>
            <a:ext cx="9035055" cy="1981372"/>
          </a:xfrm>
          <a:prstGeom prst="rect">
            <a:avLst/>
          </a:prstGeom>
        </p:spPr>
      </p:pic>
      <p:pic>
        <p:nvPicPr>
          <p:cNvPr id="4" name="Picture 3">
            <a:extLst>
              <a:ext uri="{FF2B5EF4-FFF2-40B4-BE49-F238E27FC236}">
                <a16:creationId xmlns:a16="http://schemas.microsoft.com/office/drawing/2014/main" id="{C438146C-0B6B-854E-9290-FC61638A80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4061486" cy="1552575"/>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251888" y="34723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174171" y="1552575"/>
            <a:ext cx="11858172"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a:extLst>
              <a:ext uri="{FF2B5EF4-FFF2-40B4-BE49-F238E27FC236}">
                <a16:creationId xmlns:a16="http://schemas.microsoft.com/office/drawing/2014/main" id="{1CD22299-5360-29FA-BC7B-949C748C8ED0}"/>
              </a:ext>
            </a:extLst>
          </p:cNvPr>
          <p:cNvPicPr>
            <a:picLocks noChangeAspect="1"/>
          </p:cNvPicPr>
          <p:nvPr/>
        </p:nvPicPr>
        <p:blipFill>
          <a:blip r:embed="rId7"/>
          <a:stretch>
            <a:fillRect/>
          </a:stretch>
        </p:blipFill>
        <p:spPr>
          <a:xfrm>
            <a:off x="3760176" y="2061870"/>
            <a:ext cx="6767147" cy="2353260"/>
          </a:xfrm>
          <a:prstGeom prst="rect">
            <a:avLst/>
          </a:prstGeom>
        </p:spPr>
      </p:pic>
    </p:spTree>
    <p:extLst>
      <p:ext uri="{BB962C8B-B14F-4D97-AF65-F5344CB8AC3E}">
        <p14:creationId xmlns:p14="http://schemas.microsoft.com/office/powerpoint/2010/main" val="1106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3"/>
          <a:stretch>
            <a:fillRect/>
          </a:stretch>
        </p:blipFill>
        <p:spPr>
          <a:xfrm>
            <a:off x="1209674" y="1466849"/>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1547554954"/>
                    </a:ext>
                  </a:extLst>
                </a:gridCol>
                <a:gridCol w="2005054">
                  <a:extLst>
                    <a:ext uri="{9D8B030D-6E8A-4147-A177-3AD203B41FA5}">
                      <a16:colId xmlns:a16="http://schemas.microsoft.com/office/drawing/2014/main" val="2619229455"/>
                    </a:ext>
                  </a:extLst>
                </a:gridCol>
                <a:gridCol w="1812478">
                  <a:extLst>
                    <a:ext uri="{9D8B030D-6E8A-4147-A177-3AD203B41FA5}">
                      <a16:colId xmlns:a16="http://schemas.microsoft.com/office/drawing/2014/main" val="4224608552"/>
                    </a:ext>
                  </a:extLst>
                </a:gridCol>
                <a:gridCol w="1665215">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158163"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0" y="1541463"/>
            <a:ext cx="3314700" cy="3775075"/>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a:extLst>
              <a:ext uri="{FF2B5EF4-FFF2-40B4-BE49-F238E27FC236}">
                <a16:creationId xmlns:a16="http://schemas.microsoft.com/office/drawing/2014/main" id="{DBCC78AF-B0B3-4473-7ECF-C4B3F113A7BB}"/>
              </a:ext>
            </a:extLst>
          </p:cNvPr>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2409372" y="1397514"/>
            <a:ext cx="9331656" cy="1569660"/>
          </a:xfrm>
          <a:prstGeom prst="rect">
            <a:avLst/>
          </a:prstGeom>
          <a:noFill/>
        </p:spPr>
        <p:txBody>
          <a:bodyPr wrap="square" rtlCol="0">
            <a:spAutoFit/>
          </a:bodyPr>
          <a:lstStyle/>
          <a:p>
            <a:pPr lvl="0" algn="ctr">
              <a:defRPr/>
            </a:pPr>
            <a:r>
              <a:rPr lang="en-US" sz="4800" b="1" u="sng" dirty="0" err="1">
                <a:solidFill>
                  <a:srgbClr val="FF0000"/>
                </a:solidFill>
                <a:latin typeface="Times New Roman" panose="02020603050405020304" pitchFamily="18" charset="0"/>
                <a:cs typeface="Times New Roman" panose="02020603050405020304" pitchFamily="18" charset="0"/>
              </a:rPr>
              <a:t>Hoạt</a:t>
            </a:r>
            <a:r>
              <a:rPr lang="en-US" sz="4800" b="1" u="sng" dirty="0">
                <a:solidFill>
                  <a:srgbClr val="FF0000"/>
                </a:solidFill>
                <a:latin typeface="Times New Roman" panose="02020603050405020304" pitchFamily="18" charset="0"/>
                <a:cs typeface="Times New Roman" panose="02020603050405020304" pitchFamily="18" charset="0"/>
              </a:rPr>
              <a:t> </a:t>
            </a:r>
            <a:r>
              <a:rPr lang="en-US" sz="4800" b="1" u="sng" dirty="0" err="1">
                <a:solidFill>
                  <a:srgbClr val="FF0000"/>
                </a:solidFill>
                <a:latin typeface="Times New Roman" panose="02020603050405020304" pitchFamily="18" charset="0"/>
                <a:cs typeface="Times New Roman" panose="02020603050405020304" pitchFamily="18" charset="0"/>
              </a:rPr>
              <a:t>động</a:t>
            </a:r>
            <a:r>
              <a:rPr lang="en-US" sz="4800" b="1" u="sng" dirty="0">
                <a:solidFill>
                  <a:srgbClr val="FF0000"/>
                </a:solidFill>
                <a:latin typeface="Times New Roman" panose="02020603050405020304" pitchFamily="18" charset="0"/>
                <a:cs typeface="Times New Roman" panose="02020603050405020304" pitchFamily="18" charset="0"/>
              </a:rPr>
              <a:t> 1:</a:t>
            </a:r>
          </a:p>
          <a:p>
            <a:pPr lvl="0" algn="ctr">
              <a:defRPr/>
            </a:pPr>
            <a:r>
              <a:rPr lang="en-US" sz="4800" b="1" dirty="0" err="1">
                <a:solidFill>
                  <a:srgbClr val="FF0000"/>
                </a:solidFill>
                <a:latin typeface="Times New Roman" panose="02020603050405020304" pitchFamily="18" charset="0"/>
                <a:cs typeface="Times New Roman" panose="02020603050405020304" pitchFamily="18" charset="0"/>
              </a:rPr>
              <a:t>Khái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niệm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bệnh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thừa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béo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phì</a:t>
            </a:r>
            <a:r>
              <a:rPr lang="en-US" sz="4800" b="1" dirty="0">
                <a:solidFill>
                  <a:srgbClr val="FF0000"/>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623210" y="240056"/>
            <a:ext cx="11095263" cy="1736646"/>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32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32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3200" dirty="0" err="1">
                <a:solidFill>
                  <a:prstClr val="black"/>
                </a:solidFill>
                <a:latin typeface="Calibri" panose="020F0502020204030204" pitchFamily="34" charset="0"/>
                <a:cs typeface="Calibri" panose="020F0502020204030204" pitchFamily="34" charset="0"/>
              </a:rPr>
              <a:t>Những</a:t>
            </a:r>
            <a:r>
              <a:rPr lang="en-US" sz="3200" dirty="0">
                <a:solidFill>
                  <a:prstClr val="black"/>
                </a:solidFill>
                <a:latin typeface="Calibri" panose="020F0502020204030204" pitchFamily="34" charset="0"/>
                <a:cs typeface="Calibri" panose="020F0502020204030204" pitchFamily="34" charset="0"/>
              </a:rPr>
              <a:t> ai </a:t>
            </a:r>
            <a:r>
              <a:rPr lang="en-US" sz="3200" dirty="0" err="1">
                <a:solidFill>
                  <a:prstClr val="black"/>
                </a:solidFill>
                <a:latin typeface="Calibri" panose="020F0502020204030204" pitchFamily="34" charset="0"/>
                <a:cs typeface="Calibri" panose="020F0502020204030204" pitchFamily="34" charset="0"/>
              </a:rPr>
              <a:t>có</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mắc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bệnh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thừa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béo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phì</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a:extLst>
              <a:ext uri="{FF2B5EF4-FFF2-40B4-BE49-F238E27FC236}">
                <a16:creationId xmlns:a16="http://schemas.microsoft.com/office/drawing/2014/main" id="{2E10F294-16BF-A5E6-5371-154FE296D977}"/>
              </a:ext>
            </a:extLst>
          </p:cNvPr>
          <p:cNvGrpSpPr/>
          <p:nvPr/>
        </p:nvGrpSpPr>
        <p:grpSpPr>
          <a:xfrm>
            <a:off x="4391025" y="4143375"/>
            <a:ext cx="3614420" cy="2817495"/>
            <a:chOff x="3601085" y="3439160"/>
            <a:chExt cx="4480560" cy="3797935"/>
          </a:xfrm>
        </p:grpSpPr>
        <p:pic>
          <p:nvPicPr>
            <p:cNvPr id="14" name="Content Placeholder 3" descr="Picture1hh">
              <a:extLst>
                <a:ext uri="{FF2B5EF4-FFF2-40B4-BE49-F238E27FC236}">
                  <a16:creationId xmlns:a16="http://schemas.microsoft.com/office/drawing/2014/main" id="{6D96EEEF-57B5-079C-1AB3-AF80AAE78768}"/>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15" name="Text Box 9">
              <a:extLst>
                <a:ext uri="{FF2B5EF4-FFF2-40B4-BE49-F238E27FC236}">
                  <a16:creationId xmlns:a16="http://schemas.microsoft.com/office/drawing/2014/main"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158163"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{C3EF2C91-9620-1A4E-966C-6DE601BF4EE2}tf10001119</Template>
  <TotalTime>14</TotalTime>
  <Words>734</Words>
  <Application>Microsoft Macintosh PowerPoint</Application>
  <PresentationFormat>Widescreen</PresentationFormat>
  <Paragraphs>76</Paragraphs>
  <Slides>27</Slides>
  <Notes>13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等线</vt:lpstr>
      <vt:lpstr>等线</vt:lpstr>
      <vt:lpstr>Arial</vt:lpstr>
      <vt:lpstr>Calibri</vt:lpstr>
      <vt:lpstr>Calibri Light</vt:lpstr>
      <vt:lpstr>Cambria</vt:lpstr>
      <vt:lpstr>Gill Sans MT</vt:lpstr>
      <vt:lpstr>Quicksand Medium</vt:lpstr>
      <vt:lpstr>Times New Roman</vt:lpstr>
      <vt:lpstr>Wingdings</vt:lpstr>
      <vt:lpstr>Gallery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Macbook</dc:creator>
  <cp:lastModifiedBy>Microsoft Office User</cp:lastModifiedBy>
  <cp:revision>2</cp:revision>
  <dcterms:created xsi:type="dcterms:W3CDTF">2026-04-11T11:59:29Z</dcterms:created>
  <dcterms:modified xsi:type="dcterms:W3CDTF">2026-04-11T13:30:21Z</dcterms:modified>
</cp:coreProperties>
</file>