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8288000" cy="10287000"/>
  <p:notesSz cx="6858000" cy="9144000"/>
  <p:embeddedFontLst>
    <p:embeddedFont>
      <p:font typeface="Arimo" panose="020B0604020202020204" pitchFamily="34" charset="0"/>
      <p:regular r:id="rId19"/>
    </p:embeddedFont>
    <p:embeddedFont>
      <p:font typeface="Arimo Bold" panose="020B0704020202020204" pitchFamily="34" charset="0"/>
      <p:regular r:id="rId20"/>
      <p:bold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ambria Bold" panose="02040803050406030204" pitchFamily="18" charset="0"/>
      <p:regular r:id="rId26"/>
      <p:bold r:id="rId27"/>
    </p:embeddedFont>
    <p:embeddedFont>
      <p:font typeface="Times New Roman Bold" panose="02020803070505020304" pitchFamily="18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9" autoAdjust="0"/>
  </p:normalViewPr>
  <p:slideViewPr>
    <p:cSldViewPr>
      <p:cViewPr varScale="1">
        <p:scale>
          <a:sx n="69" d="100"/>
          <a:sy n="69" d="100"/>
        </p:scale>
        <p:origin x="8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null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null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152517" y="14193841"/>
            <a:ext cx="3279371" cy="1181100"/>
          </a:xfrm>
          <a:custGeom>
            <a:avLst/>
            <a:gdLst/>
            <a:ahLst/>
            <a:cxnLst/>
            <a:rect l="l" t="t" r="r" b="b"/>
            <a:pathLst>
              <a:path w="4372495" h="1574800">
                <a:moveTo>
                  <a:pt x="0" y="0"/>
                </a:moveTo>
                <a:lnTo>
                  <a:pt x="4372495" y="0"/>
                </a:lnTo>
                <a:lnTo>
                  <a:pt x="4372495" y="1574800"/>
                </a:lnTo>
                <a:lnTo>
                  <a:pt x="0" y="1574800"/>
                </a:lnTo>
                <a:close/>
              </a:path>
            </a:pathLst>
          </a:custGeom>
          <a:blipFill>
            <a:blip r:embed="rId2">
              <a:alphaModFix amt="0"/>
            </a:blip>
            <a:stretch>
              <a:fillRect t="-4100" b="-410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078309" y="2536031"/>
            <a:ext cx="3279371" cy="1181100"/>
          </a:xfrm>
          <a:custGeom>
            <a:avLst/>
            <a:gdLst/>
            <a:ahLst/>
            <a:cxnLst/>
            <a:rect l="l" t="t" r="r" b="b"/>
            <a:pathLst>
              <a:path w="4372495" h="1574800">
                <a:moveTo>
                  <a:pt x="0" y="0"/>
                </a:moveTo>
                <a:lnTo>
                  <a:pt x="4372495" y="0"/>
                </a:lnTo>
                <a:lnTo>
                  <a:pt x="4372495" y="1574800"/>
                </a:lnTo>
                <a:lnTo>
                  <a:pt x="0" y="1574800"/>
                </a:lnTo>
                <a:close/>
              </a:path>
            </a:pathLst>
          </a:custGeom>
          <a:blipFill>
            <a:blip r:embed="rId2">
              <a:alphaModFix amt="0"/>
            </a:blip>
            <a:stretch>
              <a:fillRect t="-4100" b="-4100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0" y="-419100"/>
            <a:ext cx="18280380" cy="7070046"/>
            <a:chOff x="0" y="0"/>
            <a:chExt cx="24373840" cy="94267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373839" cy="9426702"/>
            </a:xfrm>
            <a:custGeom>
              <a:avLst/>
              <a:gdLst/>
              <a:ahLst/>
              <a:cxnLst/>
              <a:rect l="l" t="t" r="r" b="b"/>
              <a:pathLst>
                <a:path w="24373839" h="9426702">
                  <a:moveTo>
                    <a:pt x="0" y="0"/>
                  </a:moveTo>
                  <a:lnTo>
                    <a:pt x="24373839" y="0"/>
                  </a:lnTo>
                  <a:lnTo>
                    <a:pt x="24373839" y="9426702"/>
                  </a:lnTo>
                  <a:lnTo>
                    <a:pt x="0" y="9426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46552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0" y="0"/>
            <a:ext cx="18280380" cy="6650946"/>
            <a:chOff x="0" y="0"/>
            <a:chExt cx="24373840" cy="886792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373839" cy="8867902"/>
            </a:xfrm>
            <a:custGeom>
              <a:avLst/>
              <a:gdLst/>
              <a:ahLst/>
              <a:cxnLst/>
              <a:rect l="l" t="t" r="r" b="b"/>
              <a:pathLst>
                <a:path w="24373839" h="8867902">
                  <a:moveTo>
                    <a:pt x="0" y="0"/>
                  </a:moveTo>
                  <a:lnTo>
                    <a:pt x="24373839" y="0"/>
                  </a:lnTo>
                  <a:lnTo>
                    <a:pt x="24373839" y="8867902"/>
                  </a:lnTo>
                  <a:lnTo>
                    <a:pt x="0" y="8867902"/>
                  </a:lnTo>
                  <a:close/>
                </a:path>
              </a:pathLst>
            </a:custGeom>
            <a:solidFill>
              <a:srgbClr val="808080">
                <a:alpha val="1961"/>
              </a:srgbClr>
            </a:solidFill>
          </p:spPr>
        </p:sp>
      </p:grpSp>
      <p:sp>
        <p:nvSpPr>
          <p:cNvPr id="17" name="Freeform 17"/>
          <p:cNvSpPr/>
          <p:nvPr/>
        </p:nvSpPr>
        <p:spPr>
          <a:xfrm rot="-10800000">
            <a:off x="-412432" y="5089503"/>
            <a:ext cx="19105235" cy="5311797"/>
          </a:xfrm>
          <a:custGeom>
            <a:avLst/>
            <a:gdLst/>
            <a:ahLst/>
            <a:cxnLst/>
            <a:rect l="l" t="t" r="r" b="b"/>
            <a:pathLst>
              <a:path w="19105235" h="5311797">
                <a:moveTo>
                  <a:pt x="0" y="0"/>
                </a:moveTo>
                <a:lnTo>
                  <a:pt x="19105235" y="0"/>
                </a:lnTo>
                <a:lnTo>
                  <a:pt x="19105235" y="5311797"/>
                </a:lnTo>
                <a:lnTo>
                  <a:pt x="0" y="53117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9071" b="-2907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09600" y="3750354"/>
            <a:ext cx="7010400" cy="6650946"/>
          </a:xfrm>
          <a:custGeom>
            <a:avLst/>
            <a:gdLst/>
            <a:ahLst/>
            <a:cxnLst/>
            <a:rect l="l" t="t" r="r" b="b"/>
            <a:pathLst>
              <a:path w="7010400" h="6650946">
                <a:moveTo>
                  <a:pt x="0" y="0"/>
                </a:moveTo>
                <a:lnTo>
                  <a:pt x="7010400" y="0"/>
                </a:lnTo>
                <a:lnTo>
                  <a:pt x="7010400" y="6650946"/>
                </a:lnTo>
                <a:lnTo>
                  <a:pt x="0" y="66509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919" b="-3919"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CAF73D-C2E8-4297-B685-E8D622755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6259501"/>
            <a:ext cx="10934700" cy="2971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4797516" y="4534014"/>
            <a:ext cx="720080" cy="83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19233" y="1073582"/>
            <a:ext cx="17449533" cy="8791518"/>
            <a:chOff x="0" y="0"/>
            <a:chExt cx="23266044" cy="11722024"/>
          </a:xfrm>
        </p:grpSpPr>
        <p:sp>
          <p:nvSpPr>
            <p:cNvPr id="15" name="Freeform 15"/>
            <p:cNvSpPr/>
            <p:nvPr/>
          </p:nvSpPr>
          <p:spPr>
            <a:xfrm>
              <a:off x="50800" y="50800"/>
              <a:ext cx="23158069" cy="11569700"/>
            </a:xfrm>
            <a:custGeom>
              <a:avLst/>
              <a:gdLst/>
              <a:ahLst/>
              <a:cxnLst/>
              <a:rect l="l" t="t" r="r" b="b"/>
              <a:pathLst>
                <a:path w="23158069" h="11569700">
                  <a:moveTo>
                    <a:pt x="0" y="1372997"/>
                  </a:moveTo>
                  <a:cubicBezTo>
                    <a:pt x="0" y="614680"/>
                    <a:pt x="619887" y="0"/>
                    <a:pt x="1384554" y="0"/>
                  </a:cubicBezTo>
                  <a:lnTo>
                    <a:pt x="21773514" y="0"/>
                  </a:lnTo>
                  <a:cubicBezTo>
                    <a:pt x="22538181" y="0"/>
                    <a:pt x="23158069" y="614680"/>
                    <a:pt x="23158069" y="1372997"/>
                  </a:cubicBezTo>
                  <a:lnTo>
                    <a:pt x="23158069" y="10196703"/>
                  </a:lnTo>
                  <a:cubicBezTo>
                    <a:pt x="23158069" y="10955020"/>
                    <a:pt x="22538181" y="11569700"/>
                    <a:pt x="21773514" y="11569700"/>
                  </a:cubicBezTo>
                  <a:lnTo>
                    <a:pt x="1384554" y="11569700"/>
                  </a:lnTo>
                  <a:cubicBezTo>
                    <a:pt x="619887" y="11569573"/>
                    <a:pt x="0" y="10954893"/>
                    <a:pt x="0" y="101967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259669" cy="11671300"/>
            </a:xfrm>
            <a:custGeom>
              <a:avLst/>
              <a:gdLst/>
              <a:ahLst/>
              <a:cxnLst/>
              <a:rect l="l" t="t" r="r" b="b"/>
              <a:pathLst>
                <a:path w="23259669" h="11671300">
                  <a:moveTo>
                    <a:pt x="0" y="1423797"/>
                  </a:moveTo>
                  <a:cubicBezTo>
                    <a:pt x="0" y="637032"/>
                    <a:pt x="643001" y="0"/>
                    <a:pt x="1435354" y="0"/>
                  </a:cubicBezTo>
                  <a:lnTo>
                    <a:pt x="21824314" y="0"/>
                  </a:lnTo>
                  <a:lnTo>
                    <a:pt x="21824314" y="50800"/>
                  </a:lnTo>
                  <a:lnTo>
                    <a:pt x="21824314" y="0"/>
                  </a:lnTo>
                  <a:cubicBezTo>
                    <a:pt x="22616668" y="0"/>
                    <a:pt x="23259669" y="637032"/>
                    <a:pt x="23259669" y="1423797"/>
                  </a:cubicBezTo>
                  <a:lnTo>
                    <a:pt x="23208869" y="1423797"/>
                  </a:lnTo>
                  <a:lnTo>
                    <a:pt x="23259669" y="1423797"/>
                  </a:lnTo>
                  <a:lnTo>
                    <a:pt x="23259669" y="10247503"/>
                  </a:lnTo>
                  <a:lnTo>
                    <a:pt x="23208869" y="10247503"/>
                  </a:lnTo>
                  <a:lnTo>
                    <a:pt x="23259669" y="10247503"/>
                  </a:lnTo>
                  <a:cubicBezTo>
                    <a:pt x="23259669" y="11034268"/>
                    <a:pt x="22616668" y="11671300"/>
                    <a:pt x="21824314" y="11671300"/>
                  </a:cubicBezTo>
                  <a:lnTo>
                    <a:pt x="21824314" y="11620500"/>
                  </a:lnTo>
                  <a:lnTo>
                    <a:pt x="21824314" y="11671300"/>
                  </a:lnTo>
                  <a:lnTo>
                    <a:pt x="1435354" y="11671300"/>
                  </a:lnTo>
                  <a:lnTo>
                    <a:pt x="1435354" y="11620500"/>
                  </a:lnTo>
                  <a:lnTo>
                    <a:pt x="1435354" y="11671300"/>
                  </a:lnTo>
                  <a:cubicBezTo>
                    <a:pt x="643001" y="11671173"/>
                    <a:pt x="0" y="11034141"/>
                    <a:pt x="0" y="10247503"/>
                  </a:cubicBezTo>
                  <a:lnTo>
                    <a:pt x="0" y="1423797"/>
                  </a:lnTo>
                  <a:lnTo>
                    <a:pt x="50800" y="1423797"/>
                  </a:lnTo>
                  <a:lnTo>
                    <a:pt x="0" y="1423797"/>
                  </a:lnTo>
                  <a:moveTo>
                    <a:pt x="101600" y="1423797"/>
                  </a:moveTo>
                  <a:lnTo>
                    <a:pt x="101600" y="10247503"/>
                  </a:lnTo>
                  <a:lnTo>
                    <a:pt x="50800" y="10247503"/>
                  </a:lnTo>
                  <a:lnTo>
                    <a:pt x="101600" y="10247503"/>
                  </a:lnTo>
                  <a:cubicBezTo>
                    <a:pt x="101600" y="10977373"/>
                    <a:pt x="698373" y="11569700"/>
                    <a:pt x="1435354" y="11569700"/>
                  </a:cubicBezTo>
                  <a:lnTo>
                    <a:pt x="21824314" y="11569700"/>
                  </a:lnTo>
                  <a:cubicBezTo>
                    <a:pt x="22561296" y="11569700"/>
                    <a:pt x="23158069" y="10977373"/>
                    <a:pt x="23158069" y="10247503"/>
                  </a:cubicBezTo>
                  <a:lnTo>
                    <a:pt x="23158069" y="1423797"/>
                  </a:lnTo>
                  <a:cubicBezTo>
                    <a:pt x="23158069" y="693928"/>
                    <a:pt x="22561423" y="101600"/>
                    <a:pt x="21824314" y="101600"/>
                  </a:cubicBezTo>
                  <a:lnTo>
                    <a:pt x="1435354" y="101600"/>
                  </a:lnTo>
                  <a:lnTo>
                    <a:pt x="1435354" y="50800"/>
                  </a:lnTo>
                  <a:lnTo>
                    <a:pt x="1435354" y="101600"/>
                  </a:lnTo>
                  <a:cubicBezTo>
                    <a:pt x="698373" y="101600"/>
                    <a:pt x="101600" y="693928"/>
                    <a:pt x="101600" y="142379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990600" y="4366141"/>
            <a:ext cx="164592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Sông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Hương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núi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Ngự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hai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thắng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cảnh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nổi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tiếng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đất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Sông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Hương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bắt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nguồn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dãy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Trường Sơn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chảy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qua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phố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đổ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cửa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biển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Thuận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An,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dọc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theo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hai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bờ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sông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cung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điện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chúa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lăng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tẩm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,…</a:t>
            </a:r>
          </a:p>
          <a:p>
            <a:pPr algn="just"/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với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sông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Hương,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núi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Ngự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góp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tạo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nên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vẻ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sơn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thủy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hữu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tình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núi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Ngự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chúng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ta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thể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ngắm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sông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Hương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toàn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cảnh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kinh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226020" y="1810883"/>
            <a:ext cx="10813580" cy="1254262"/>
            <a:chOff x="0" y="0"/>
            <a:chExt cx="14418107" cy="16723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18056" cy="1672336"/>
            </a:xfrm>
            <a:custGeom>
              <a:avLst/>
              <a:gdLst/>
              <a:ahLst/>
              <a:cxnLst/>
              <a:rect l="l" t="t" r="r" b="b"/>
              <a:pathLst>
                <a:path w="14418056" h="1672336">
                  <a:moveTo>
                    <a:pt x="0" y="0"/>
                  </a:moveTo>
                  <a:lnTo>
                    <a:pt x="14418056" y="0"/>
                  </a:lnTo>
                  <a:lnTo>
                    <a:pt x="14418056" y="1672336"/>
                  </a:lnTo>
                  <a:lnTo>
                    <a:pt x="0" y="1672336"/>
                  </a:lnTo>
                  <a:close/>
                </a:path>
              </a:pathLst>
            </a:custGeom>
            <a:solidFill>
              <a:srgbClr val="C9E6E4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821752" y="2104873"/>
            <a:ext cx="9721139" cy="656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44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a) </a:t>
            </a:r>
            <a:r>
              <a:rPr lang="en-US" sz="44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Sông</a:t>
            </a:r>
            <a:r>
              <a:rPr lang="en-US" sz="44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Hương, </a:t>
            </a:r>
            <a:r>
              <a:rPr lang="en-US" sz="44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núi</a:t>
            </a:r>
            <a:r>
              <a:rPr lang="en-US" sz="44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Ngự</a:t>
            </a:r>
            <a:endParaRPr lang="en-US" sz="4400" b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2243335" y="1350169"/>
            <a:ext cx="5108362" cy="2945359"/>
            <a:chOff x="0" y="0"/>
            <a:chExt cx="6811150" cy="392714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811137" cy="3927094"/>
            </a:xfrm>
            <a:custGeom>
              <a:avLst/>
              <a:gdLst/>
              <a:ahLst/>
              <a:cxnLst/>
              <a:rect l="l" t="t" r="r" b="b"/>
              <a:pathLst>
                <a:path w="6811137" h="3927094">
                  <a:moveTo>
                    <a:pt x="0" y="0"/>
                  </a:moveTo>
                  <a:lnTo>
                    <a:pt x="6811137" y="0"/>
                  </a:lnTo>
                  <a:lnTo>
                    <a:pt x="6811137" y="3927094"/>
                  </a:lnTo>
                  <a:lnTo>
                    <a:pt x="0" y="3927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4797516" y="4534014"/>
            <a:ext cx="720080" cy="83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19233" y="1073582"/>
            <a:ext cx="17449533" cy="8791518"/>
            <a:chOff x="0" y="0"/>
            <a:chExt cx="23266044" cy="11722024"/>
          </a:xfrm>
        </p:grpSpPr>
        <p:sp>
          <p:nvSpPr>
            <p:cNvPr id="15" name="Freeform 15"/>
            <p:cNvSpPr/>
            <p:nvPr/>
          </p:nvSpPr>
          <p:spPr>
            <a:xfrm>
              <a:off x="50800" y="50800"/>
              <a:ext cx="23158069" cy="11569700"/>
            </a:xfrm>
            <a:custGeom>
              <a:avLst/>
              <a:gdLst/>
              <a:ahLst/>
              <a:cxnLst/>
              <a:rect l="l" t="t" r="r" b="b"/>
              <a:pathLst>
                <a:path w="23158069" h="11569700">
                  <a:moveTo>
                    <a:pt x="0" y="1372997"/>
                  </a:moveTo>
                  <a:cubicBezTo>
                    <a:pt x="0" y="614680"/>
                    <a:pt x="619887" y="0"/>
                    <a:pt x="1384554" y="0"/>
                  </a:cubicBezTo>
                  <a:lnTo>
                    <a:pt x="21773514" y="0"/>
                  </a:lnTo>
                  <a:cubicBezTo>
                    <a:pt x="22538181" y="0"/>
                    <a:pt x="23158069" y="614680"/>
                    <a:pt x="23158069" y="1372997"/>
                  </a:cubicBezTo>
                  <a:lnTo>
                    <a:pt x="23158069" y="10196703"/>
                  </a:lnTo>
                  <a:cubicBezTo>
                    <a:pt x="23158069" y="10955020"/>
                    <a:pt x="22538181" y="11569700"/>
                    <a:pt x="21773514" y="11569700"/>
                  </a:cubicBezTo>
                  <a:lnTo>
                    <a:pt x="1384554" y="11569700"/>
                  </a:lnTo>
                  <a:cubicBezTo>
                    <a:pt x="619887" y="11569573"/>
                    <a:pt x="0" y="10954893"/>
                    <a:pt x="0" y="101967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259669" cy="11671300"/>
            </a:xfrm>
            <a:custGeom>
              <a:avLst/>
              <a:gdLst/>
              <a:ahLst/>
              <a:cxnLst/>
              <a:rect l="l" t="t" r="r" b="b"/>
              <a:pathLst>
                <a:path w="23259669" h="11671300">
                  <a:moveTo>
                    <a:pt x="0" y="1423797"/>
                  </a:moveTo>
                  <a:cubicBezTo>
                    <a:pt x="0" y="637032"/>
                    <a:pt x="643001" y="0"/>
                    <a:pt x="1435354" y="0"/>
                  </a:cubicBezTo>
                  <a:lnTo>
                    <a:pt x="21824314" y="0"/>
                  </a:lnTo>
                  <a:lnTo>
                    <a:pt x="21824314" y="50800"/>
                  </a:lnTo>
                  <a:lnTo>
                    <a:pt x="21824314" y="0"/>
                  </a:lnTo>
                  <a:cubicBezTo>
                    <a:pt x="22616668" y="0"/>
                    <a:pt x="23259669" y="637032"/>
                    <a:pt x="23259669" y="1423797"/>
                  </a:cubicBezTo>
                  <a:lnTo>
                    <a:pt x="23208869" y="1423797"/>
                  </a:lnTo>
                  <a:lnTo>
                    <a:pt x="23259669" y="1423797"/>
                  </a:lnTo>
                  <a:lnTo>
                    <a:pt x="23259669" y="10247503"/>
                  </a:lnTo>
                  <a:lnTo>
                    <a:pt x="23208869" y="10247503"/>
                  </a:lnTo>
                  <a:lnTo>
                    <a:pt x="23259669" y="10247503"/>
                  </a:lnTo>
                  <a:cubicBezTo>
                    <a:pt x="23259669" y="11034268"/>
                    <a:pt x="22616668" y="11671300"/>
                    <a:pt x="21824314" y="11671300"/>
                  </a:cubicBezTo>
                  <a:lnTo>
                    <a:pt x="21824314" y="11620500"/>
                  </a:lnTo>
                  <a:lnTo>
                    <a:pt x="21824314" y="11671300"/>
                  </a:lnTo>
                  <a:lnTo>
                    <a:pt x="1435354" y="11671300"/>
                  </a:lnTo>
                  <a:lnTo>
                    <a:pt x="1435354" y="11620500"/>
                  </a:lnTo>
                  <a:lnTo>
                    <a:pt x="1435354" y="11671300"/>
                  </a:lnTo>
                  <a:cubicBezTo>
                    <a:pt x="643001" y="11671173"/>
                    <a:pt x="0" y="11034141"/>
                    <a:pt x="0" y="10247503"/>
                  </a:cubicBezTo>
                  <a:lnTo>
                    <a:pt x="0" y="1423797"/>
                  </a:lnTo>
                  <a:lnTo>
                    <a:pt x="50800" y="1423797"/>
                  </a:lnTo>
                  <a:lnTo>
                    <a:pt x="0" y="1423797"/>
                  </a:lnTo>
                  <a:moveTo>
                    <a:pt x="101600" y="1423797"/>
                  </a:moveTo>
                  <a:lnTo>
                    <a:pt x="101600" y="10247503"/>
                  </a:lnTo>
                  <a:lnTo>
                    <a:pt x="50800" y="10247503"/>
                  </a:lnTo>
                  <a:lnTo>
                    <a:pt x="101600" y="10247503"/>
                  </a:lnTo>
                  <a:cubicBezTo>
                    <a:pt x="101600" y="10977373"/>
                    <a:pt x="698373" y="11569700"/>
                    <a:pt x="1435354" y="11569700"/>
                  </a:cubicBezTo>
                  <a:lnTo>
                    <a:pt x="21824314" y="11569700"/>
                  </a:lnTo>
                  <a:cubicBezTo>
                    <a:pt x="22561296" y="11569700"/>
                    <a:pt x="23158069" y="10977373"/>
                    <a:pt x="23158069" y="10247503"/>
                  </a:cubicBezTo>
                  <a:lnTo>
                    <a:pt x="23158069" y="1423797"/>
                  </a:lnTo>
                  <a:cubicBezTo>
                    <a:pt x="23158069" y="693928"/>
                    <a:pt x="22561423" y="101600"/>
                    <a:pt x="21824314" y="101600"/>
                  </a:cubicBezTo>
                  <a:lnTo>
                    <a:pt x="1435354" y="101600"/>
                  </a:lnTo>
                  <a:lnTo>
                    <a:pt x="1435354" y="50800"/>
                  </a:lnTo>
                  <a:lnTo>
                    <a:pt x="1435354" y="101600"/>
                  </a:lnTo>
                  <a:cubicBezTo>
                    <a:pt x="698373" y="101600"/>
                    <a:pt x="101600" y="693928"/>
                    <a:pt x="101600" y="142379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912009" y="4457700"/>
            <a:ext cx="164592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Kinh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công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đồ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sộ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kiến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trúc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đặc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sắc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với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3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vòng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lần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lượt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Kinh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Hoàng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Tử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Cấm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Thành.</a:t>
            </a:r>
          </a:p>
          <a:p>
            <a:pPr algn="just"/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Hoành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nơi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vua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triều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thần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điều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hành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việc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nước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Tử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Cấm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Thành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chốn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cung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cấm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dành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riêng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cho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vua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gia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đình</a:t>
            </a:r>
            <a:endParaRPr lang="en-US" sz="5400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292828" y="1943100"/>
            <a:ext cx="10508780" cy="1254262"/>
            <a:chOff x="0" y="0"/>
            <a:chExt cx="14011707" cy="16723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011656" cy="1672336"/>
            </a:xfrm>
            <a:custGeom>
              <a:avLst/>
              <a:gdLst/>
              <a:ahLst/>
              <a:cxnLst/>
              <a:rect l="l" t="t" r="r" b="b"/>
              <a:pathLst>
                <a:path w="14011656" h="1672336">
                  <a:moveTo>
                    <a:pt x="0" y="0"/>
                  </a:moveTo>
                  <a:lnTo>
                    <a:pt x="14011656" y="0"/>
                  </a:lnTo>
                  <a:lnTo>
                    <a:pt x="14011656" y="1672336"/>
                  </a:lnTo>
                  <a:lnTo>
                    <a:pt x="0" y="1672336"/>
                  </a:lnTo>
                  <a:close/>
                </a:path>
              </a:pathLst>
            </a:custGeom>
            <a:solidFill>
              <a:srgbClr val="C9E6E4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874358" y="2237099"/>
            <a:ext cx="9441980" cy="656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44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b) Kinh </a:t>
            </a:r>
            <a:r>
              <a:rPr lang="en-US" sz="44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endParaRPr lang="en-US" sz="4400" b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2450589" y="1297849"/>
            <a:ext cx="4382338" cy="3240053"/>
            <a:chOff x="0" y="0"/>
            <a:chExt cx="6863309" cy="52161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863334" cy="5216144"/>
            </a:xfrm>
            <a:custGeom>
              <a:avLst/>
              <a:gdLst/>
              <a:ahLst/>
              <a:cxnLst/>
              <a:rect l="l" t="t" r="r" b="b"/>
              <a:pathLst>
                <a:path w="6863334" h="5216144">
                  <a:moveTo>
                    <a:pt x="0" y="0"/>
                  </a:moveTo>
                  <a:lnTo>
                    <a:pt x="6863334" y="0"/>
                  </a:lnTo>
                  <a:lnTo>
                    <a:pt x="6863334" y="5216144"/>
                  </a:lnTo>
                  <a:lnTo>
                    <a:pt x="0" y="5216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4797516" y="4534014"/>
            <a:ext cx="720080" cy="83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19233" y="1073582"/>
            <a:ext cx="17449533" cy="8791518"/>
            <a:chOff x="0" y="0"/>
            <a:chExt cx="23266044" cy="11722024"/>
          </a:xfrm>
        </p:grpSpPr>
        <p:sp>
          <p:nvSpPr>
            <p:cNvPr id="15" name="Freeform 15"/>
            <p:cNvSpPr/>
            <p:nvPr/>
          </p:nvSpPr>
          <p:spPr>
            <a:xfrm>
              <a:off x="50800" y="50800"/>
              <a:ext cx="23158069" cy="11569700"/>
            </a:xfrm>
            <a:custGeom>
              <a:avLst/>
              <a:gdLst/>
              <a:ahLst/>
              <a:cxnLst/>
              <a:rect l="l" t="t" r="r" b="b"/>
              <a:pathLst>
                <a:path w="23158069" h="11569700">
                  <a:moveTo>
                    <a:pt x="0" y="1372997"/>
                  </a:moveTo>
                  <a:cubicBezTo>
                    <a:pt x="0" y="614680"/>
                    <a:pt x="619887" y="0"/>
                    <a:pt x="1384554" y="0"/>
                  </a:cubicBezTo>
                  <a:lnTo>
                    <a:pt x="21773514" y="0"/>
                  </a:lnTo>
                  <a:cubicBezTo>
                    <a:pt x="22538181" y="0"/>
                    <a:pt x="23158069" y="614680"/>
                    <a:pt x="23158069" y="1372997"/>
                  </a:cubicBezTo>
                  <a:lnTo>
                    <a:pt x="23158069" y="10196703"/>
                  </a:lnTo>
                  <a:cubicBezTo>
                    <a:pt x="23158069" y="10955020"/>
                    <a:pt x="22538181" y="11569700"/>
                    <a:pt x="21773514" y="11569700"/>
                  </a:cubicBezTo>
                  <a:lnTo>
                    <a:pt x="1384554" y="11569700"/>
                  </a:lnTo>
                  <a:cubicBezTo>
                    <a:pt x="619887" y="11569573"/>
                    <a:pt x="0" y="10954893"/>
                    <a:pt x="0" y="101967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259669" cy="11671300"/>
            </a:xfrm>
            <a:custGeom>
              <a:avLst/>
              <a:gdLst/>
              <a:ahLst/>
              <a:cxnLst/>
              <a:rect l="l" t="t" r="r" b="b"/>
              <a:pathLst>
                <a:path w="23259669" h="11671300">
                  <a:moveTo>
                    <a:pt x="0" y="1423797"/>
                  </a:moveTo>
                  <a:cubicBezTo>
                    <a:pt x="0" y="637032"/>
                    <a:pt x="643001" y="0"/>
                    <a:pt x="1435354" y="0"/>
                  </a:cubicBezTo>
                  <a:lnTo>
                    <a:pt x="21824314" y="0"/>
                  </a:lnTo>
                  <a:lnTo>
                    <a:pt x="21824314" y="50800"/>
                  </a:lnTo>
                  <a:lnTo>
                    <a:pt x="21824314" y="0"/>
                  </a:lnTo>
                  <a:cubicBezTo>
                    <a:pt x="22616668" y="0"/>
                    <a:pt x="23259669" y="637032"/>
                    <a:pt x="23259669" y="1423797"/>
                  </a:cubicBezTo>
                  <a:lnTo>
                    <a:pt x="23208869" y="1423797"/>
                  </a:lnTo>
                  <a:lnTo>
                    <a:pt x="23259669" y="1423797"/>
                  </a:lnTo>
                  <a:lnTo>
                    <a:pt x="23259669" y="10247503"/>
                  </a:lnTo>
                  <a:lnTo>
                    <a:pt x="23208869" y="10247503"/>
                  </a:lnTo>
                  <a:lnTo>
                    <a:pt x="23259669" y="10247503"/>
                  </a:lnTo>
                  <a:cubicBezTo>
                    <a:pt x="23259669" y="11034268"/>
                    <a:pt x="22616668" y="11671300"/>
                    <a:pt x="21824314" y="11671300"/>
                  </a:cubicBezTo>
                  <a:lnTo>
                    <a:pt x="21824314" y="11620500"/>
                  </a:lnTo>
                  <a:lnTo>
                    <a:pt x="21824314" y="11671300"/>
                  </a:lnTo>
                  <a:lnTo>
                    <a:pt x="1435354" y="11671300"/>
                  </a:lnTo>
                  <a:lnTo>
                    <a:pt x="1435354" y="11620500"/>
                  </a:lnTo>
                  <a:lnTo>
                    <a:pt x="1435354" y="11671300"/>
                  </a:lnTo>
                  <a:cubicBezTo>
                    <a:pt x="643001" y="11671173"/>
                    <a:pt x="0" y="11034141"/>
                    <a:pt x="0" y="10247503"/>
                  </a:cubicBezTo>
                  <a:lnTo>
                    <a:pt x="0" y="1423797"/>
                  </a:lnTo>
                  <a:lnTo>
                    <a:pt x="50800" y="1423797"/>
                  </a:lnTo>
                  <a:lnTo>
                    <a:pt x="0" y="1423797"/>
                  </a:lnTo>
                  <a:moveTo>
                    <a:pt x="101600" y="1423797"/>
                  </a:moveTo>
                  <a:lnTo>
                    <a:pt x="101600" y="10247503"/>
                  </a:lnTo>
                  <a:lnTo>
                    <a:pt x="50800" y="10247503"/>
                  </a:lnTo>
                  <a:lnTo>
                    <a:pt x="101600" y="10247503"/>
                  </a:lnTo>
                  <a:cubicBezTo>
                    <a:pt x="101600" y="10977373"/>
                    <a:pt x="698373" y="11569700"/>
                    <a:pt x="1435354" y="11569700"/>
                  </a:cubicBezTo>
                  <a:lnTo>
                    <a:pt x="21824314" y="11569700"/>
                  </a:lnTo>
                  <a:cubicBezTo>
                    <a:pt x="22561296" y="11569700"/>
                    <a:pt x="23158069" y="10977373"/>
                    <a:pt x="23158069" y="10247503"/>
                  </a:cubicBezTo>
                  <a:lnTo>
                    <a:pt x="23158069" y="1423797"/>
                  </a:lnTo>
                  <a:cubicBezTo>
                    <a:pt x="23158069" y="693928"/>
                    <a:pt x="22561423" y="101600"/>
                    <a:pt x="21824314" y="101600"/>
                  </a:cubicBezTo>
                  <a:lnTo>
                    <a:pt x="1435354" y="101600"/>
                  </a:lnTo>
                  <a:lnTo>
                    <a:pt x="1435354" y="50800"/>
                  </a:lnTo>
                  <a:lnTo>
                    <a:pt x="1435354" y="101600"/>
                  </a:lnTo>
                  <a:cubicBezTo>
                    <a:pt x="698373" y="101600"/>
                    <a:pt x="101600" y="693928"/>
                    <a:pt x="101600" y="142379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838200" y="4756894"/>
            <a:ext cx="166116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Chùa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Thiên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Mụ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còn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gọi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chùa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Linh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Mụ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chúa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Nguyễn Hoàng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cho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xây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dựng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năm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1601.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Chùa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nằm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bên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bờ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bắc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sông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Hương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với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hai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công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kiến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trúc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chính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tháp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Phước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Duyên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điện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Đại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Hùng. Qua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nhiều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lần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trùng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tu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ngôi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chùa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vẫn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giữ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vẻ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đẹp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uy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nghiêm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cổ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kính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góp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phần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vẻ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đẹp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5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endParaRPr lang="en-US" sz="5000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292828" y="1943100"/>
            <a:ext cx="10508780" cy="1254262"/>
            <a:chOff x="0" y="0"/>
            <a:chExt cx="14011707" cy="16723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011656" cy="1672336"/>
            </a:xfrm>
            <a:custGeom>
              <a:avLst/>
              <a:gdLst/>
              <a:ahLst/>
              <a:cxnLst/>
              <a:rect l="l" t="t" r="r" b="b"/>
              <a:pathLst>
                <a:path w="14011656" h="1672336">
                  <a:moveTo>
                    <a:pt x="0" y="0"/>
                  </a:moveTo>
                  <a:lnTo>
                    <a:pt x="14011656" y="0"/>
                  </a:lnTo>
                  <a:lnTo>
                    <a:pt x="14011656" y="1672336"/>
                  </a:lnTo>
                  <a:lnTo>
                    <a:pt x="0" y="1672336"/>
                  </a:lnTo>
                  <a:close/>
                </a:path>
              </a:pathLst>
            </a:custGeom>
            <a:solidFill>
              <a:srgbClr val="C9E6E4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874358" y="2237099"/>
            <a:ext cx="9441980" cy="656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44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c) </a:t>
            </a:r>
            <a:r>
              <a:rPr lang="en-US" sz="44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Chùa</a:t>
            </a:r>
            <a:r>
              <a:rPr lang="en-US" sz="44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Thiên </a:t>
            </a:r>
            <a:r>
              <a:rPr lang="en-US" sz="44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Mụ</a:t>
            </a:r>
            <a:endParaRPr lang="en-US" sz="4400" b="1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2637065" y="1367305"/>
            <a:ext cx="3950227" cy="3340103"/>
            <a:chOff x="0" y="0"/>
            <a:chExt cx="6671729" cy="557107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671691" cy="5571109"/>
            </a:xfrm>
            <a:custGeom>
              <a:avLst/>
              <a:gdLst/>
              <a:ahLst/>
              <a:cxnLst/>
              <a:rect l="l" t="t" r="r" b="b"/>
              <a:pathLst>
                <a:path w="6671691" h="5571109">
                  <a:moveTo>
                    <a:pt x="0" y="0"/>
                  </a:moveTo>
                  <a:lnTo>
                    <a:pt x="6671691" y="0"/>
                  </a:lnTo>
                  <a:lnTo>
                    <a:pt x="6671691" y="5571109"/>
                  </a:lnTo>
                  <a:lnTo>
                    <a:pt x="0" y="5571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4797516" y="4534014"/>
            <a:ext cx="720080" cy="83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19233" y="1073582"/>
            <a:ext cx="17449533" cy="8791518"/>
            <a:chOff x="0" y="0"/>
            <a:chExt cx="23266044" cy="11722024"/>
          </a:xfrm>
        </p:grpSpPr>
        <p:sp>
          <p:nvSpPr>
            <p:cNvPr id="15" name="Freeform 15"/>
            <p:cNvSpPr/>
            <p:nvPr/>
          </p:nvSpPr>
          <p:spPr>
            <a:xfrm>
              <a:off x="50800" y="50800"/>
              <a:ext cx="23158069" cy="11569700"/>
            </a:xfrm>
            <a:custGeom>
              <a:avLst/>
              <a:gdLst/>
              <a:ahLst/>
              <a:cxnLst/>
              <a:rect l="l" t="t" r="r" b="b"/>
              <a:pathLst>
                <a:path w="23158069" h="11569700">
                  <a:moveTo>
                    <a:pt x="0" y="1372997"/>
                  </a:moveTo>
                  <a:cubicBezTo>
                    <a:pt x="0" y="614680"/>
                    <a:pt x="619887" y="0"/>
                    <a:pt x="1384554" y="0"/>
                  </a:cubicBezTo>
                  <a:lnTo>
                    <a:pt x="21773514" y="0"/>
                  </a:lnTo>
                  <a:cubicBezTo>
                    <a:pt x="22538181" y="0"/>
                    <a:pt x="23158069" y="614680"/>
                    <a:pt x="23158069" y="1372997"/>
                  </a:cubicBezTo>
                  <a:lnTo>
                    <a:pt x="23158069" y="10196703"/>
                  </a:lnTo>
                  <a:cubicBezTo>
                    <a:pt x="23158069" y="10955020"/>
                    <a:pt x="22538181" y="11569700"/>
                    <a:pt x="21773514" y="11569700"/>
                  </a:cubicBezTo>
                  <a:lnTo>
                    <a:pt x="1384554" y="11569700"/>
                  </a:lnTo>
                  <a:cubicBezTo>
                    <a:pt x="619887" y="11569573"/>
                    <a:pt x="0" y="10954893"/>
                    <a:pt x="0" y="101967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259669" cy="11671300"/>
            </a:xfrm>
            <a:custGeom>
              <a:avLst/>
              <a:gdLst/>
              <a:ahLst/>
              <a:cxnLst/>
              <a:rect l="l" t="t" r="r" b="b"/>
              <a:pathLst>
                <a:path w="23259669" h="11671300">
                  <a:moveTo>
                    <a:pt x="0" y="1423797"/>
                  </a:moveTo>
                  <a:cubicBezTo>
                    <a:pt x="0" y="637032"/>
                    <a:pt x="643001" y="0"/>
                    <a:pt x="1435354" y="0"/>
                  </a:cubicBezTo>
                  <a:lnTo>
                    <a:pt x="21824314" y="0"/>
                  </a:lnTo>
                  <a:lnTo>
                    <a:pt x="21824314" y="50800"/>
                  </a:lnTo>
                  <a:lnTo>
                    <a:pt x="21824314" y="0"/>
                  </a:lnTo>
                  <a:cubicBezTo>
                    <a:pt x="22616668" y="0"/>
                    <a:pt x="23259669" y="637032"/>
                    <a:pt x="23259669" y="1423797"/>
                  </a:cubicBezTo>
                  <a:lnTo>
                    <a:pt x="23208869" y="1423797"/>
                  </a:lnTo>
                  <a:lnTo>
                    <a:pt x="23259669" y="1423797"/>
                  </a:lnTo>
                  <a:lnTo>
                    <a:pt x="23259669" y="10247503"/>
                  </a:lnTo>
                  <a:lnTo>
                    <a:pt x="23208869" y="10247503"/>
                  </a:lnTo>
                  <a:lnTo>
                    <a:pt x="23259669" y="10247503"/>
                  </a:lnTo>
                  <a:cubicBezTo>
                    <a:pt x="23259669" y="11034268"/>
                    <a:pt x="22616668" y="11671300"/>
                    <a:pt x="21824314" y="11671300"/>
                  </a:cubicBezTo>
                  <a:lnTo>
                    <a:pt x="21824314" y="11620500"/>
                  </a:lnTo>
                  <a:lnTo>
                    <a:pt x="21824314" y="11671300"/>
                  </a:lnTo>
                  <a:lnTo>
                    <a:pt x="1435354" y="11671300"/>
                  </a:lnTo>
                  <a:lnTo>
                    <a:pt x="1435354" y="11620500"/>
                  </a:lnTo>
                  <a:lnTo>
                    <a:pt x="1435354" y="11671300"/>
                  </a:lnTo>
                  <a:cubicBezTo>
                    <a:pt x="643001" y="11671173"/>
                    <a:pt x="0" y="11034141"/>
                    <a:pt x="0" y="10247503"/>
                  </a:cubicBezTo>
                  <a:lnTo>
                    <a:pt x="0" y="1423797"/>
                  </a:lnTo>
                  <a:lnTo>
                    <a:pt x="50800" y="1423797"/>
                  </a:lnTo>
                  <a:lnTo>
                    <a:pt x="0" y="1423797"/>
                  </a:lnTo>
                  <a:moveTo>
                    <a:pt x="101600" y="1423797"/>
                  </a:moveTo>
                  <a:lnTo>
                    <a:pt x="101600" y="10247503"/>
                  </a:lnTo>
                  <a:lnTo>
                    <a:pt x="50800" y="10247503"/>
                  </a:lnTo>
                  <a:lnTo>
                    <a:pt x="101600" y="10247503"/>
                  </a:lnTo>
                  <a:cubicBezTo>
                    <a:pt x="101600" y="10977373"/>
                    <a:pt x="698373" y="11569700"/>
                    <a:pt x="1435354" y="11569700"/>
                  </a:cubicBezTo>
                  <a:lnTo>
                    <a:pt x="21824314" y="11569700"/>
                  </a:lnTo>
                  <a:cubicBezTo>
                    <a:pt x="22561296" y="11569700"/>
                    <a:pt x="23158069" y="10977373"/>
                    <a:pt x="23158069" y="10247503"/>
                  </a:cubicBezTo>
                  <a:lnTo>
                    <a:pt x="23158069" y="1423797"/>
                  </a:lnTo>
                  <a:cubicBezTo>
                    <a:pt x="23158069" y="693928"/>
                    <a:pt x="22561423" y="101600"/>
                    <a:pt x="21824314" y="101600"/>
                  </a:cubicBezTo>
                  <a:lnTo>
                    <a:pt x="1435354" y="101600"/>
                  </a:lnTo>
                  <a:lnTo>
                    <a:pt x="1435354" y="50800"/>
                  </a:lnTo>
                  <a:lnTo>
                    <a:pt x="1435354" y="101600"/>
                  </a:lnTo>
                  <a:cubicBezTo>
                    <a:pt x="698373" y="101600"/>
                    <a:pt x="101600" y="693928"/>
                    <a:pt x="101600" y="142379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911991" y="4702939"/>
            <a:ext cx="16459236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lăng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vua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Nguyễn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xây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dựng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ở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khu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vực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cao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trên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đồi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lớn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algn="just"/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Với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kiến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trúc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độc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đáo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chạm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khắc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tỉ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mỉ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lăng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vua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Nguyễn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trở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bộ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phận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quan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trọng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tổng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thể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kiến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trúc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33294" y="1753373"/>
            <a:ext cx="10508780" cy="1254262"/>
            <a:chOff x="0" y="0"/>
            <a:chExt cx="14011707" cy="16723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011656" cy="1672336"/>
            </a:xfrm>
            <a:custGeom>
              <a:avLst/>
              <a:gdLst/>
              <a:ahLst/>
              <a:cxnLst/>
              <a:rect l="l" t="t" r="r" b="b"/>
              <a:pathLst>
                <a:path w="14011656" h="1672336">
                  <a:moveTo>
                    <a:pt x="0" y="0"/>
                  </a:moveTo>
                  <a:lnTo>
                    <a:pt x="14011656" y="0"/>
                  </a:lnTo>
                  <a:lnTo>
                    <a:pt x="14011656" y="1672336"/>
                  </a:lnTo>
                  <a:lnTo>
                    <a:pt x="0" y="1672336"/>
                  </a:lnTo>
                  <a:close/>
                </a:path>
              </a:pathLst>
            </a:custGeom>
            <a:solidFill>
              <a:srgbClr val="C9E6E4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666675" y="2041552"/>
            <a:ext cx="9441980" cy="656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44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d) Các </a:t>
            </a:r>
            <a:r>
              <a:rPr lang="en-US" sz="44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lăng</a:t>
            </a:r>
            <a:r>
              <a:rPr lang="en-US" sz="44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Vua Nguyễn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642036" y="1317117"/>
            <a:ext cx="5731563" cy="3216897"/>
            <a:chOff x="0" y="0"/>
            <a:chExt cx="7681570" cy="464827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681595" cy="4648327"/>
            </a:xfrm>
            <a:custGeom>
              <a:avLst/>
              <a:gdLst/>
              <a:ahLst/>
              <a:cxnLst/>
              <a:rect l="l" t="t" r="r" b="b"/>
              <a:pathLst>
                <a:path w="7681595" h="4648327">
                  <a:moveTo>
                    <a:pt x="0" y="0"/>
                  </a:moveTo>
                  <a:lnTo>
                    <a:pt x="7681595" y="0"/>
                  </a:lnTo>
                  <a:lnTo>
                    <a:pt x="7681595" y="4648327"/>
                  </a:lnTo>
                  <a:lnTo>
                    <a:pt x="0" y="4648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8674" b="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4797516" y="4534014"/>
            <a:ext cx="720080" cy="83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28600" y="534286"/>
            <a:ext cx="17754600" cy="9677400"/>
            <a:chOff x="0" y="0"/>
            <a:chExt cx="20775765" cy="11685499"/>
          </a:xfrm>
        </p:grpSpPr>
        <p:sp>
          <p:nvSpPr>
            <p:cNvPr id="15" name="Freeform 15"/>
            <p:cNvSpPr/>
            <p:nvPr/>
          </p:nvSpPr>
          <p:spPr>
            <a:xfrm>
              <a:off x="50800" y="50800"/>
              <a:ext cx="20674203" cy="11583924"/>
            </a:xfrm>
            <a:custGeom>
              <a:avLst/>
              <a:gdLst/>
              <a:ahLst/>
              <a:cxnLst/>
              <a:rect l="l" t="t" r="r" b="b"/>
              <a:pathLst>
                <a:path w="20674203" h="11583924">
                  <a:moveTo>
                    <a:pt x="0" y="1374648"/>
                  </a:moveTo>
                  <a:cubicBezTo>
                    <a:pt x="0" y="615442"/>
                    <a:pt x="617855" y="0"/>
                    <a:pt x="1379982" y="0"/>
                  </a:cubicBezTo>
                  <a:lnTo>
                    <a:pt x="19294221" y="0"/>
                  </a:lnTo>
                  <a:cubicBezTo>
                    <a:pt x="20056348" y="0"/>
                    <a:pt x="20674203" y="615442"/>
                    <a:pt x="20674203" y="1374648"/>
                  </a:cubicBezTo>
                  <a:lnTo>
                    <a:pt x="20674203" y="10209276"/>
                  </a:lnTo>
                  <a:cubicBezTo>
                    <a:pt x="20674203" y="10968482"/>
                    <a:pt x="20056348" y="11583924"/>
                    <a:pt x="19294221" y="11583924"/>
                  </a:cubicBezTo>
                  <a:lnTo>
                    <a:pt x="1379982" y="11583924"/>
                  </a:lnTo>
                  <a:cubicBezTo>
                    <a:pt x="617855" y="11583924"/>
                    <a:pt x="0" y="10968482"/>
                    <a:pt x="0" y="10209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0775803" cy="11685524"/>
            </a:xfrm>
            <a:custGeom>
              <a:avLst/>
              <a:gdLst/>
              <a:ahLst/>
              <a:cxnLst/>
              <a:rect l="l" t="t" r="r" b="b"/>
              <a:pathLst>
                <a:path w="20775803" h="11685524">
                  <a:moveTo>
                    <a:pt x="0" y="1425448"/>
                  </a:moveTo>
                  <a:cubicBezTo>
                    <a:pt x="0" y="638048"/>
                    <a:pt x="640715" y="0"/>
                    <a:pt x="1430782" y="0"/>
                  </a:cubicBezTo>
                  <a:lnTo>
                    <a:pt x="19345021" y="0"/>
                  </a:lnTo>
                  <a:lnTo>
                    <a:pt x="19345021" y="50800"/>
                  </a:lnTo>
                  <a:lnTo>
                    <a:pt x="19345021" y="0"/>
                  </a:lnTo>
                  <a:cubicBezTo>
                    <a:pt x="20134960" y="0"/>
                    <a:pt x="20775803" y="638048"/>
                    <a:pt x="20775803" y="1425448"/>
                  </a:cubicBezTo>
                  <a:lnTo>
                    <a:pt x="20725003" y="1425448"/>
                  </a:lnTo>
                  <a:lnTo>
                    <a:pt x="20775803" y="1425448"/>
                  </a:lnTo>
                  <a:lnTo>
                    <a:pt x="20775803" y="10260076"/>
                  </a:lnTo>
                  <a:lnTo>
                    <a:pt x="20725003" y="10260076"/>
                  </a:lnTo>
                  <a:lnTo>
                    <a:pt x="20775803" y="10260076"/>
                  </a:lnTo>
                  <a:cubicBezTo>
                    <a:pt x="20775803" y="11047476"/>
                    <a:pt x="20135087" y="11685524"/>
                    <a:pt x="19345021" y="11685524"/>
                  </a:cubicBezTo>
                  <a:lnTo>
                    <a:pt x="19345021" y="11634724"/>
                  </a:lnTo>
                  <a:lnTo>
                    <a:pt x="19345021" y="11685524"/>
                  </a:lnTo>
                  <a:lnTo>
                    <a:pt x="1430782" y="11685524"/>
                  </a:lnTo>
                  <a:lnTo>
                    <a:pt x="1430782" y="11634724"/>
                  </a:lnTo>
                  <a:lnTo>
                    <a:pt x="1430782" y="11685524"/>
                  </a:lnTo>
                  <a:cubicBezTo>
                    <a:pt x="640715" y="11685524"/>
                    <a:pt x="0" y="11047476"/>
                    <a:pt x="0" y="10260076"/>
                  </a:cubicBezTo>
                  <a:lnTo>
                    <a:pt x="0" y="1425448"/>
                  </a:lnTo>
                  <a:lnTo>
                    <a:pt x="50800" y="1425448"/>
                  </a:lnTo>
                  <a:lnTo>
                    <a:pt x="0" y="1425448"/>
                  </a:lnTo>
                  <a:moveTo>
                    <a:pt x="101600" y="1425448"/>
                  </a:moveTo>
                  <a:lnTo>
                    <a:pt x="101600" y="10260076"/>
                  </a:lnTo>
                  <a:lnTo>
                    <a:pt x="50800" y="10260076"/>
                  </a:lnTo>
                  <a:lnTo>
                    <a:pt x="101600" y="10260076"/>
                  </a:lnTo>
                  <a:cubicBezTo>
                    <a:pt x="101600" y="10991088"/>
                    <a:pt x="696468" y="11583924"/>
                    <a:pt x="1430782" y="11583924"/>
                  </a:cubicBezTo>
                  <a:lnTo>
                    <a:pt x="19345021" y="11583924"/>
                  </a:lnTo>
                  <a:cubicBezTo>
                    <a:pt x="20079208" y="11583924"/>
                    <a:pt x="20674203" y="10991088"/>
                    <a:pt x="20674203" y="10260076"/>
                  </a:cubicBezTo>
                  <a:lnTo>
                    <a:pt x="20674203" y="1425448"/>
                  </a:lnTo>
                  <a:cubicBezTo>
                    <a:pt x="20674203" y="694436"/>
                    <a:pt x="20079336" y="101600"/>
                    <a:pt x="19345021" y="101600"/>
                  </a:cubicBezTo>
                  <a:lnTo>
                    <a:pt x="1430782" y="101600"/>
                  </a:lnTo>
                  <a:lnTo>
                    <a:pt x="1430782" y="50800"/>
                  </a:lnTo>
                  <a:lnTo>
                    <a:pt x="1430782" y="101600"/>
                  </a:lnTo>
                  <a:cubicBezTo>
                    <a:pt x="696468" y="101600"/>
                    <a:pt x="101600" y="694436"/>
                    <a:pt x="101600" y="142544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838200" y="3801782"/>
            <a:ext cx="16611600" cy="4919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Đọc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bày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thông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tin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  <a:p>
            <a:pPr algn="l"/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Tên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công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hoặc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lam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thắng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cảnh</a:t>
            </a:r>
            <a:endParaRPr lang="en-US" sz="4800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l"/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Vị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trí</a:t>
            </a:r>
            <a:endParaRPr lang="en-US" sz="4800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l"/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xây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dựng</a:t>
            </a:r>
            <a:endParaRPr lang="en-US" sz="4800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l"/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Đặc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điểm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nổi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bật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algn="just"/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Giá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trị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ý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nghĩa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công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hoặc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làm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thắng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cảnh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356068" y="2484226"/>
            <a:ext cx="881195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2.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Vẻ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đẹp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cố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đô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Huế</a:t>
            </a:r>
            <a:endParaRPr lang="en-US" sz="6000" b="1" dirty="0">
              <a:solidFill>
                <a:srgbClr val="C00000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219200" y="922445"/>
            <a:ext cx="6273803" cy="1430779"/>
            <a:chOff x="0" y="0"/>
            <a:chExt cx="8365071" cy="1907705"/>
          </a:xfrm>
        </p:grpSpPr>
        <p:sp>
          <p:nvSpPr>
            <p:cNvPr id="22" name="Freeform 22"/>
            <p:cNvSpPr/>
            <p:nvPr/>
          </p:nvSpPr>
          <p:spPr>
            <a:xfrm>
              <a:off x="16891" y="16891"/>
              <a:ext cx="8331200" cy="1873758"/>
            </a:xfrm>
            <a:custGeom>
              <a:avLst/>
              <a:gdLst/>
              <a:ahLst/>
              <a:cxnLst/>
              <a:rect l="l" t="t" r="r" b="b"/>
              <a:pathLst>
                <a:path w="8331200" h="1873758">
                  <a:moveTo>
                    <a:pt x="0" y="312293"/>
                  </a:moveTo>
                  <a:cubicBezTo>
                    <a:pt x="0" y="139827"/>
                    <a:pt x="141859" y="0"/>
                    <a:pt x="316738" y="0"/>
                  </a:cubicBezTo>
                  <a:lnTo>
                    <a:pt x="8014589" y="0"/>
                  </a:lnTo>
                  <a:cubicBezTo>
                    <a:pt x="8189469" y="0"/>
                    <a:pt x="8331200" y="139827"/>
                    <a:pt x="8331200" y="312293"/>
                  </a:cubicBezTo>
                  <a:lnTo>
                    <a:pt x="8331200" y="1561465"/>
                  </a:lnTo>
                  <a:cubicBezTo>
                    <a:pt x="8331200" y="1733931"/>
                    <a:pt x="8189469" y="1873758"/>
                    <a:pt x="8014589" y="1873758"/>
                  </a:cubicBezTo>
                  <a:lnTo>
                    <a:pt x="316738" y="1873758"/>
                  </a:lnTo>
                  <a:cubicBezTo>
                    <a:pt x="141859" y="1873758"/>
                    <a:pt x="127" y="1733931"/>
                    <a:pt x="127" y="1561465"/>
                  </a:cubicBezTo>
                  <a:close/>
                </a:path>
              </a:pathLst>
            </a:custGeom>
            <a:solidFill>
              <a:srgbClr val="C0504D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8365110" cy="1907540"/>
            </a:xfrm>
            <a:custGeom>
              <a:avLst/>
              <a:gdLst/>
              <a:ahLst/>
              <a:cxnLst/>
              <a:rect l="l" t="t" r="r" b="b"/>
              <a:pathLst>
                <a:path w="8365110" h="1907540">
                  <a:moveTo>
                    <a:pt x="0" y="329184"/>
                  </a:moveTo>
                  <a:cubicBezTo>
                    <a:pt x="0" y="147193"/>
                    <a:pt x="149606" y="0"/>
                    <a:pt x="333629" y="0"/>
                  </a:cubicBezTo>
                  <a:lnTo>
                    <a:pt x="8031480" y="0"/>
                  </a:lnTo>
                  <a:lnTo>
                    <a:pt x="8031480" y="16891"/>
                  </a:lnTo>
                  <a:lnTo>
                    <a:pt x="8031480" y="0"/>
                  </a:lnTo>
                  <a:cubicBezTo>
                    <a:pt x="8215503" y="0"/>
                    <a:pt x="8365110" y="147193"/>
                    <a:pt x="8365110" y="329184"/>
                  </a:cubicBezTo>
                  <a:lnTo>
                    <a:pt x="8348218" y="329184"/>
                  </a:lnTo>
                  <a:lnTo>
                    <a:pt x="8365110" y="329184"/>
                  </a:lnTo>
                  <a:lnTo>
                    <a:pt x="8365110" y="1578356"/>
                  </a:lnTo>
                  <a:lnTo>
                    <a:pt x="8348218" y="1578356"/>
                  </a:lnTo>
                  <a:lnTo>
                    <a:pt x="8365110" y="1578356"/>
                  </a:lnTo>
                  <a:cubicBezTo>
                    <a:pt x="8365110" y="1760474"/>
                    <a:pt x="8215503" y="1907540"/>
                    <a:pt x="8031480" y="1907540"/>
                  </a:cubicBezTo>
                  <a:lnTo>
                    <a:pt x="8031480" y="1890649"/>
                  </a:lnTo>
                  <a:lnTo>
                    <a:pt x="8031480" y="1907540"/>
                  </a:lnTo>
                  <a:lnTo>
                    <a:pt x="333629" y="1907540"/>
                  </a:lnTo>
                  <a:lnTo>
                    <a:pt x="333629" y="1890649"/>
                  </a:lnTo>
                  <a:lnTo>
                    <a:pt x="333629" y="1907540"/>
                  </a:lnTo>
                  <a:cubicBezTo>
                    <a:pt x="149606" y="1907667"/>
                    <a:pt x="0" y="1760474"/>
                    <a:pt x="0" y="1578483"/>
                  </a:cubicBezTo>
                  <a:lnTo>
                    <a:pt x="0" y="329184"/>
                  </a:lnTo>
                  <a:lnTo>
                    <a:pt x="16891" y="329184"/>
                  </a:lnTo>
                  <a:lnTo>
                    <a:pt x="0" y="329184"/>
                  </a:lnTo>
                  <a:moveTo>
                    <a:pt x="33909" y="329184"/>
                  </a:moveTo>
                  <a:lnTo>
                    <a:pt x="33909" y="1578356"/>
                  </a:lnTo>
                  <a:lnTo>
                    <a:pt x="16891" y="1578356"/>
                  </a:lnTo>
                  <a:lnTo>
                    <a:pt x="33909" y="1578356"/>
                  </a:lnTo>
                  <a:cubicBezTo>
                    <a:pt x="33909" y="1741297"/>
                    <a:pt x="167894" y="1873758"/>
                    <a:pt x="333629" y="1873758"/>
                  </a:cubicBezTo>
                  <a:lnTo>
                    <a:pt x="8031480" y="1873758"/>
                  </a:lnTo>
                  <a:cubicBezTo>
                    <a:pt x="8197215" y="1873758"/>
                    <a:pt x="8331200" y="1741297"/>
                    <a:pt x="8331200" y="1578356"/>
                  </a:cubicBezTo>
                  <a:lnTo>
                    <a:pt x="8331200" y="329184"/>
                  </a:lnTo>
                  <a:cubicBezTo>
                    <a:pt x="8331200" y="166243"/>
                    <a:pt x="8197215" y="33782"/>
                    <a:pt x="8031480" y="33782"/>
                  </a:cubicBezTo>
                  <a:lnTo>
                    <a:pt x="333629" y="33782"/>
                  </a:lnTo>
                  <a:lnTo>
                    <a:pt x="333629" y="16891"/>
                  </a:lnTo>
                  <a:lnTo>
                    <a:pt x="333629" y="33909"/>
                  </a:lnTo>
                  <a:cubicBezTo>
                    <a:pt x="167894" y="33909"/>
                    <a:pt x="33909" y="166370"/>
                    <a:pt x="33909" y="329311"/>
                  </a:cubicBezTo>
                  <a:close/>
                </a:path>
              </a:pathLst>
            </a:custGeom>
            <a:solidFill>
              <a:srgbClr val="63252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365071" cy="1917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b="1" dirty="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CHIA SẺ TRƯỚC LỚP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y2mate.com - Cố Đô Huế  Một Điểm Văn Hóa Di Sản  Cảnh Đẹp VIỆT NAM  Flycam 4k_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533400" y="266700"/>
            <a:ext cx="17339729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4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-3078309" y="2536031"/>
            <a:ext cx="3279371" cy="1181100"/>
          </a:xfrm>
          <a:custGeom>
            <a:avLst/>
            <a:gdLst/>
            <a:ahLst/>
            <a:cxnLst/>
            <a:rect l="l" t="t" r="r" b="b"/>
            <a:pathLst>
              <a:path w="4372495" h="1574800">
                <a:moveTo>
                  <a:pt x="0" y="0"/>
                </a:moveTo>
                <a:lnTo>
                  <a:pt x="4372495" y="0"/>
                </a:lnTo>
                <a:lnTo>
                  <a:pt x="4372495" y="1574800"/>
                </a:lnTo>
                <a:lnTo>
                  <a:pt x="0" y="1574800"/>
                </a:lnTo>
                <a:close/>
              </a:path>
            </a:pathLst>
          </a:custGeom>
          <a:blipFill>
            <a:blip r:embed="rId2">
              <a:alphaModFix amt="0"/>
            </a:blip>
            <a:stretch>
              <a:fillRect t="-4100" b="-4100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197491" y="0"/>
            <a:ext cx="10090509" cy="10287000"/>
            <a:chOff x="0" y="0"/>
            <a:chExt cx="13454012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453999" cy="13716000"/>
            </a:xfrm>
            <a:custGeom>
              <a:avLst/>
              <a:gdLst/>
              <a:ahLst/>
              <a:cxnLst/>
              <a:rect l="l" t="t" r="r" b="b"/>
              <a:pathLst>
                <a:path w="13453999" h="13716000">
                  <a:moveTo>
                    <a:pt x="0" y="0"/>
                  </a:moveTo>
                  <a:lnTo>
                    <a:pt x="13453999" y="0"/>
                  </a:lnTo>
                  <a:lnTo>
                    <a:pt x="1345399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6459" r="-26461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6563001" y="0"/>
            <a:ext cx="11724999" cy="10287000"/>
            <a:chOff x="0" y="0"/>
            <a:chExt cx="15633332" cy="1371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633319" cy="13716000"/>
            </a:xfrm>
            <a:custGeom>
              <a:avLst/>
              <a:gdLst/>
              <a:ahLst/>
              <a:cxnLst/>
              <a:rect l="l" t="t" r="r" b="b"/>
              <a:pathLst>
                <a:path w="15633319" h="13716000">
                  <a:moveTo>
                    <a:pt x="0" y="0"/>
                  </a:moveTo>
                  <a:lnTo>
                    <a:pt x="15633319" y="0"/>
                  </a:lnTo>
                  <a:lnTo>
                    <a:pt x="15633319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08080">
                <a:alpha val="1961"/>
              </a:srgbClr>
            </a:solidFill>
          </p:spPr>
        </p:sp>
      </p:grpSp>
      <p:sp>
        <p:nvSpPr>
          <p:cNvPr id="17" name="Freeform 17"/>
          <p:cNvSpPr/>
          <p:nvPr/>
        </p:nvSpPr>
        <p:spPr>
          <a:xfrm rot="-5400000">
            <a:off x="3611618" y="-619831"/>
            <a:ext cx="11064764" cy="12082144"/>
          </a:xfrm>
          <a:custGeom>
            <a:avLst/>
            <a:gdLst/>
            <a:ahLst/>
            <a:cxnLst/>
            <a:rect l="l" t="t" r="r" b="b"/>
            <a:pathLst>
              <a:path w="11064764" h="4827003">
                <a:moveTo>
                  <a:pt x="0" y="0"/>
                </a:moveTo>
                <a:lnTo>
                  <a:pt x="11064764" y="0"/>
                </a:lnTo>
                <a:lnTo>
                  <a:pt x="11064764" y="4827003"/>
                </a:lnTo>
                <a:lnTo>
                  <a:pt x="0" y="48270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02" b="-40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1445" y="4796761"/>
            <a:ext cx="6419431" cy="5490239"/>
          </a:xfrm>
          <a:custGeom>
            <a:avLst/>
            <a:gdLst/>
            <a:ahLst/>
            <a:cxnLst/>
            <a:rect l="l" t="t" r="r" b="b"/>
            <a:pathLst>
              <a:path w="6419431" h="5490239">
                <a:moveTo>
                  <a:pt x="0" y="0"/>
                </a:moveTo>
                <a:lnTo>
                  <a:pt x="6419430" y="0"/>
                </a:lnTo>
                <a:lnTo>
                  <a:pt x="6419430" y="5490239"/>
                </a:lnTo>
                <a:lnTo>
                  <a:pt x="0" y="54902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0" r="-840"/>
            </a:stretch>
          </a:blipFill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152517" y="14193841"/>
            <a:ext cx="3279371" cy="1181100"/>
          </a:xfrm>
          <a:custGeom>
            <a:avLst/>
            <a:gdLst/>
            <a:ahLst/>
            <a:cxnLst/>
            <a:rect l="l" t="t" r="r" b="b"/>
            <a:pathLst>
              <a:path w="4372495" h="1574800">
                <a:moveTo>
                  <a:pt x="0" y="0"/>
                </a:moveTo>
                <a:lnTo>
                  <a:pt x="4372495" y="0"/>
                </a:lnTo>
                <a:lnTo>
                  <a:pt x="4372495" y="1574800"/>
                </a:lnTo>
                <a:lnTo>
                  <a:pt x="0" y="1574800"/>
                </a:lnTo>
                <a:close/>
              </a:path>
            </a:pathLst>
          </a:custGeom>
          <a:blipFill>
            <a:blip r:embed="rId2">
              <a:alphaModFix amt="0"/>
            </a:blip>
            <a:stretch>
              <a:fillRect t="-4100" b="-4100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85801" y="179290"/>
            <a:ext cx="9367694" cy="8329535"/>
            <a:chOff x="0" y="0"/>
            <a:chExt cx="9787471" cy="8189138"/>
          </a:xfrm>
        </p:grpSpPr>
        <p:sp>
          <p:nvSpPr>
            <p:cNvPr id="14" name="Freeform 14"/>
            <p:cNvSpPr/>
            <p:nvPr/>
          </p:nvSpPr>
          <p:spPr>
            <a:xfrm>
              <a:off x="16891" y="16891"/>
              <a:ext cx="9753600" cy="8155306"/>
            </a:xfrm>
            <a:custGeom>
              <a:avLst/>
              <a:gdLst/>
              <a:ahLst/>
              <a:cxnLst/>
              <a:rect l="l" t="t" r="r" b="b"/>
              <a:pathLst>
                <a:path w="9753600" h="8155306">
                  <a:moveTo>
                    <a:pt x="0" y="1359281"/>
                  </a:moveTo>
                  <a:cubicBezTo>
                    <a:pt x="0" y="608584"/>
                    <a:pt x="608965" y="0"/>
                    <a:pt x="1360170" y="0"/>
                  </a:cubicBezTo>
                  <a:lnTo>
                    <a:pt x="8393430" y="0"/>
                  </a:lnTo>
                  <a:cubicBezTo>
                    <a:pt x="9144635" y="0"/>
                    <a:pt x="9753600" y="608584"/>
                    <a:pt x="9753600" y="1359281"/>
                  </a:cubicBezTo>
                  <a:lnTo>
                    <a:pt x="9753600" y="6796024"/>
                  </a:lnTo>
                  <a:cubicBezTo>
                    <a:pt x="9753600" y="7546721"/>
                    <a:pt x="9144635" y="8155306"/>
                    <a:pt x="8393430" y="8155306"/>
                  </a:cubicBezTo>
                  <a:lnTo>
                    <a:pt x="1360170" y="8155306"/>
                  </a:lnTo>
                  <a:cubicBezTo>
                    <a:pt x="608965" y="8155306"/>
                    <a:pt x="0" y="7546721"/>
                    <a:pt x="0" y="67960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9787382" cy="8189087"/>
            </a:xfrm>
            <a:custGeom>
              <a:avLst/>
              <a:gdLst/>
              <a:ahLst/>
              <a:cxnLst/>
              <a:rect l="l" t="t" r="r" b="b"/>
              <a:pathLst>
                <a:path w="9787382" h="8189087">
                  <a:moveTo>
                    <a:pt x="0" y="1376172"/>
                  </a:moveTo>
                  <a:cubicBezTo>
                    <a:pt x="0" y="616077"/>
                    <a:pt x="616585" y="0"/>
                    <a:pt x="1377061" y="0"/>
                  </a:cubicBezTo>
                  <a:lnTo>
                    <a:pt x="8410321" y="0"/>
                  </a:lnTo>
                  <a:lnTo>
                    <a:pt x="8410321" y="16891"/>
                  </a:lnTo>
                  <a:lnTo>
                    <a:pt x="8410321" y="0"/>
                  </a:lnTo>
                  <a:cubicBezTo>
                    <a:pt x="9170797" y="0"/>
                    <a:pt x="9787382" y="616077"/>
                    <a:pt x="9787382" y="1376172"/>
                  </a:cubicBezTo>
                  <a:lnTo>
                    <a:pt x="9770491" y="1376172"/>
                  </a:lnTo>
                  <a:lnTo>
                    <a:pt x="9787382" y="1376172"/>
                  </a:lnTo>
                  <a:lnTo>
                    <a:pt x="9787382" y="6812915"/>
                  </a:lnTo>
                  <a:lnTo>
                    <a:pt x="9770491" y="6812915"/>
                  </a:lnTo>
                  <a:lnTo>
                    <a:pt x="9787382" y="6812915"/>
                  </a:lnTo>
                  <a:cubicBezTo>
                    <a:pt x="9787382" y="7573010"/>
                    <a:pt x="9170797" y="8189087"/>
                    <a:pt x="8410321" y="8189087"/>
                  </a:cubicBezTo>
                  <a:lnTo>
                    <a:pt x="8410321" y="8172197"/>
                  </a:lnTo>
                  <a:lnTo>
                    <a:pt x="8410321" y="8189087"/>
                  </a:lnTo>
                  <a:lnTo>
                    <a:pt x="1377061" y="8189087"/>
                  </a:lnTo>
                  <a:lnTo>
                    <a:pt x="1377061" y="8172197"/>
                  </a:lnTo>
                  <a:lnTo>
                    <a:pt x="1377061" y="8189087"/>
                  </a:lnTo>
                  <a:cubicBezTo>
                    <a:pt x="616585" y="8189087"/>
                    <a:pt x="0" y="7573010"/>
                    <a:pt x="0" y="6812915"/>
                  </a:cubicBezTo>
                  <a:lnTo>
                    <a:pt x="0" y="1376172"/>
                  </a:lnTo>
                  <a:lnTo>
                    <a:pt x="16891" y="1376172"/>
                  </a:lnTo>
                  <a:lnTo>
                    <a:pt x="0" y="1376172"/>
                  </a:lnTo>
                  <a:moveTo>
                    <a:pt x="33909" y="1376172"/>
                  </a:moveTo>
                  <a:lnTo>
                    <a:pt x="33909" y="6812915"/>
                  </a:lnTo>
                  <a:lnTo>
                    <a:pt x="16891" y="6812915"/>
                  </a:lnTo>
                  <a:lnTo>
                    <a:pt x="33909" y="6812915"/>
                  </a:lnTo>
                  <a:cubicBezTo>
                    <a:pt x="33909" y="7554214"/>
                    <a:pt x="635254" y="8155178"/>
                    <a:pt x="1377188" y="8155178"/>
                  </a:cubicBezTo>
                  <a:lnTo>
                    <a:pt x="8410448" y="8155178"/>
                  </a:lnTo>
                  <a:cubicBezTo>
                    <a:pt x="9152255" y="8155178"/>
                    <a:pt x="9753727" y="7554214"/>
                    <a:pt x="9753727" y="6812915"/>
                  </a:cubicBezTo>
                  <a:lnTo>
                    <a:pt x="9753727" y="1376172"/>
                  </a:lnTo>
                  <a:cubicBezTo>
                    <a:pt x="9753600" y="634873"/>
                    <a:pt x="9152255" y="33909"/>
                    <a:pt x="8410321" y="33909"/>
                  </a:cubicBezTo>
                  <a:lnTo>
                    <a:pt x="1377061" y="33909"/>
                  </a:lnTo>
                  <a:lnTo>
                    <a:pt x="1377061" y="16891"/>
                  </a:lnTo>
                  <a:lnTo>
                    <a:pt x="1377061" y="33909"/>
                  </a:lnTo>
                  <a:cubicBezTo>
                    <a:pt x="635254" y="33909"/>
                    <a:pt x="33909" y="634873"/>
                    <a:pt x="33909" y="1376172"/>
                  </a:cubicBezTo>
                  <a:close/>
                </a:path>
              </a:pathLst>
            </a:custGeom>
            <a:solidFill>
              <a:srgbClr val="385D8A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447800" y="496066"/>
            <a:ext cx="8649089" cy="1868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Hãy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chia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sẻ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điều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em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biết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về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5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endParaRPr lang="en-US" sz="5400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07343" y="2487815"/>
            <a:ext cx="864908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4340" lvl="1" indent="-217170" algn="just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Danh lam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thắng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cảnh</a:t>
            </a:r>
            <a:endParaRPr lang="en-US" sz="60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34340" lvl="1" indent="-217170" algn="just">
              <a:buFont typeface="Arial"/>
              <a:buChar char="•"/>
            </a:pP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Địa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danh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lịch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sử</a:t>
            </a:r>
            <a:endParaRPr lang="en-US" sz="60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34340" lvl="1" indent="-217170" algn="just">
              <a:buFont typeface="Arial"/>
              <a:buChar char="•"/>
            </a:pP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Lễ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hội</a:t>
            </a:r>
            <a:endParaRPr lang="en-US" sz="60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34340" lvl="1" indent="-217170" algn="just">
              <a:buFont typeface="Arial"/>
              <a:buChar char="•"/>
            </a:pP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Đặc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trưng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văn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hóa</a:t>
            </a:r>
            <a:endParaRPr lang="en-US" sz="60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0672362" y="26394"/>
            <a:ext cx="7615638" cy="10234212"/>
            <a:chOff x="0" y="0"/>
            <a:chExt cx="10154183" cy="13645617"/>
          </a:xfrm>
        </p:grpSpPr>
        <p:sp>
          <p:nvSpPr>
            <p:cNvPr id="19" name="Freeform 19" descr="Vẻ đẹp xứ Huế nhìn từ trên cao"/>
            <p:cNvSpPr/>
            <p:nvPr/>
          </p:nvSpPr>
          <p:spPr>
            <a:xfrm>
              <a:off x="0" y="0"/>
              <a:ext cx="10154158" cy="13645642"/>
            </a:xfrm>
            <a:custGeom>
              <a:avLst/>
              <a:gdLst/>
              <a:ahLst/>
              <a:cxnLst/>
              <a:rect l="l" t="t" r="r" b="b"/>
              <a:pathLst>
                <a:path w="10154158" h="13645642">
                  <a:moveTo>
                    <a:pt x="0" y="0"/>
                  </a:moveTo>
                  <a:lnTo>
                    <a:pt x="10154158" y="0"/>
                  </a:lnTo>
                  <a:lnTo>
                    <a:pt x="10154158" y="13645642"/>
                  </a:lnTo>
                  <a:lnTo>
                    <a:pt x="0" y="13645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7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-301047" y="6181134"/>
            <a:ext cx="4810468" cy="3926576"/>
          </a:xfrm>
          <a:custGeom>
            <a:avLst/>
            <a:gdLst/>
            <a:ahLst/>
            <a:cxnLst/>
            <a:rect l="l" t="t" r="r" b="b"/>
            <a:pathLst>
              <a:path w="4810468" h="3926576">
                <a:moveTo>
                  <a:pt x="0" y="0"/>
                </a:moveTo>
                <a:lnTo>
                  <a:pt x="4810468" y="0"/>
                </a:lnTo>
                <a:lnTo>
                  <a:pt x="4810468" y="3926577"/>
                </a:lnTo>
                <a:lnTo>
                  <a:pt x="0" y="39265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449" b="-1449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3846131" y="5789324"/>
            <a:ext cx="4471283" cy="4471283"/>
            <a:chOff x="0" y="0"/>
            <a:chExt cx="5961710" cy="59617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961761" cy="5961761"/>
            </a:xfrm>
            <a:custGeom>
              <a:avLst/>
              <a:gdLst/>
              <a:ahLst/>
              <a:cxnLst/>
              <a:rect l="l" t="t" r="r" b="b"/>
              <a:pathLst>
                <a:path w="5961761" h="5961761">
                  <a:moveTo>
                    <a:pt x="0" y="0"/>
                  </a:moveTo>
                  <a:lnTo>
                    <a:pt x="5961761" y="0"/>
                  </a:lnTo>
                  <a:lnTo>
                    <a:pt x="5961761" y="5961761"/>
                  </a:lnTo>
                  <a:lnTo>
                    <a:pt x="0" y="5961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0652712" y="26394"/>
            <a:ext cx="7635288" cy="10260606"/>
            <a:chOff x="0" y="0"/>
            <a:chExt cx="10180384" cy="13680808"/>
          </a:xfrm>
        </p:grpSpPr>
        <p:sp>
          <p:nvSpPr>
            <p:cNvPr id="14" name="Freeform 14" descr="Vẻ đẹp xứ Huế nhìn từ trên cao"/>
            <p:cNvSpPr/>
            <p:nvPr/>
          </p:nvSpPr>
          <p:spPr>
            <a:xfrm>
              <a:off x="0" y="0"/>
              <a:ext cx="10180320" cy="13680821"/>
            </a:xfrm>
            <a:custGeom>
              <a:avLst/>
              <a:gdLst/>
              <a:ahLst/>
              <a:cxnLst/>
              <a:rect l="l" t="t" r="r" b="b"/>
              <a:pathLst>
                <a:path w="10180320" h="13680821">
                  <a:moveTo>
                    <a:pt x="0" y="0"/>
                  </a:moveTo>
                  <a:lnTo>
                    <a:pt x="10180320" y="0"/>
                  </a:lnTo>
                  <a:lnTo>
                    <a:pt x="10180320" y="13680821"/>
                  </a:lnTo>
                  <a:lnTo>
                    <a:pt x="0" y="13680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7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3846131" y="5789324"/>
            <a:ext cx="4471283" cy="4471283"/>
            <a:chOff x="0" y="0"/>
            <a:chExt cx="5961710" cy="59617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961761" cy="5961761"/>
            </a:xfrm>
            <a:custGeom>
              <a:avLst/>
              <a:gdLst/>
              <a:ahLst/>
              <a:cxnLst/>
              <a:rect l="l" t="t" r="r" b="b"/>
              <a:pathLst>
                <a:path w="5961761" h="5961761">
                  <a:moveTo>
                    <a:pt x="0" y="0"/>
                  </a:moveTo>
                  <a:lnTo>
                    <a:pt x="5961761" y="0"/>
                  </a:lnTo>
                  <a:lnTo>
                    <a:pt x="5961761" y="5961761"/>
                  </a:lnTo>
                  <a:lnTo>
                    <a:pt x="0" y="5961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0" y="-114300"/>
            <a:ext cx="10972800" cy="11572439"/>
            <a:chOff x="0" y="-305984"/>
            <a:chExt cx="13157200" cy="11617366"/>
          </a:xfrm>
        </p:grpSpPr>
        <p:sp>
          <p:nvSpPr>
            <p:cNvPr id="18" name="Freeform 18"/>
            <p:cNvSpPr/>
            <p:nvPr/>
          </p:nvSpPr>
          <p:spPr>
            <a:xfrm>
              <a:off x="25400" y="25400"/>
              <a:ext cx="13106400" cy="11285982"/>
            </a:xfrm>
            <a:custGeom>
              <a:avLst/>
              <a:gdLst/>
              <a:ahLst/>
              <a:cxnLst/>
              <a:rect l="l" t="t" r="r" b="b"/>
              <a:pathLst>
                <a:path w="13106400" h="11285982">
                  <a:moveTo>
                    <a:pt x="0" y="1676400"/>
                  </a:moveTo>
                  <a:cubicBezTo>
                    <a:pt x="0" y="750570"/>
                    <a:pt x="751459" y="0"/>
                    <a:pt x="1678432" y="0"/>
                  </a:cubicBezTo>
                  <a:lnTo>
                    <a:pt x="7645400" y="0"/>
                  </a:lnTo>
                  <a:lnTo>
                    <a:pt x="10922000" y="0"/>
                  </a:lnTo>
                  <a:lnTo>
                    <a:pt x="11427968" y="0"/>
                  </a:lnTo>
                  <a:cubicBezTo>
                    <a:pt x="12354941" y="0"/>
                    <a:pt x="13106400" y="750570"/>
                    <a:pt x="13106400" y="1676400"/>
                  </a:cubicBezTo>
                  <a:lnTo>
                    <a:pt x="13106400" y="5867400"/>
                  </a:lnTo>
                  <a:lnTo>
                    <a:pt x="13106400" y="8382000"/>
                  </a:lnTo>
                  <a:cubicBezTo>
                    <a:pt x="13106400" y="9307830"/>
                    <a:pt x="12354941" y="10058400"/>
                    <a:pt x="11427968" y="10058400"/>
                  </a:cubicBezTo>
                  <a:lnTo>
                    <a:pt x="10922000" y="10058400"/>
                  </a:lnTo>
                  <a:lnTo>
                    <a:pt x="13041122" y="11285982"/>
                  </a:lnTo>
                  <a:lnTo>
                    <a:pt x="7645400" y="10058400"/>
                  </a:lnTo>
                  <a:lnTo>
                    <a:pt x="1678432" y="10058400"/>
                  </a:lnTo>
                  <a:cubicBezTo>
                    <a:pt x="751459" y="10058400"/>
                    <a:pt x="0" y="9307830"/>
                    <a:pt x="0" y="8382000"/>
                  </a:cubicBezTo>
                  <a:lnTo>
                    <a:pt x="0" y="58674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-305984"/>
              <a:ext cx="13157200" cy="11336785"/>
            </a:xfrm>
            <a:custGeom>
              <a:avLst/>
              <a:gdLst/>
              <a:ahLst/>
              <a:cxnLst/>
              <a:rect l="l" t="t" r="r" b="b"/>
              <a:pathLst>
                <a:path w="13157200" h="11336785">
                  <a:moveTo>
                    <a:pt x="0" y="1701800"/>
                  </a:moveTo>
                  <a:cubicBezTo>
                    <a:pt x="0" y="761873"/>
                    <a:pt x="762889" y="0"/>
                    <a:pt x="1703832" y="0"/>
                  </a:cubicBezTo>
                  <a:lnTo>
                    <a:pt x="7670800" y="0"/>
                  </a:lnTo>
                  <a:lnTo>
                    <a:pt x="7670800" y="25400"/>
                  </a:lnTo>
                  <a:lnTo>
                    <a:pt x="7670800" y="0"/>
                  </a:lnTo>
                  <a:lnTo>
                    <a:pt x="10947400" y="0"/>
                  </a:lnTo>
                  <a:lnTo>
                    <a:pt x="10947400" y="25400"/>
                  </a:lnTo>
                  <a:lnTo>
                    <a:pt x="10947400" y="0"/>
                  </a:lnTo>
                  <a:lnTo>
                    <a:pt x="11453368" y="0"/>
                  </a:lnTo>
                  <a:lnTo>
                    <a:pt x="11453368" y="25400"/>
                  </a:lnTo>
                  <a:lnTo>
                    <a:pt x="11453368" y="0"/>
                  </a:lnTo>
                  <a:cubicBezTo>
                    <a:pt x="12394311" y="0"/>
                    <a:pt x="13157200" y="761873"/>
                    <a:pt x="13157200" y="1701800"/>
                  </a:cubicBezTo>
                  <a:lnTo>
                    <a:pt x="13131800" y="1701800"/>
                  </a:lnTo>
                  <a:lnTo>
                    <a:pt x="13157200" y="1701800"/>
                  </a:lnTo>
                  <a:lnTo>
                    <a:pt x="13157200" y="5892800"/>
                  </a:lnTo>
                  <a:lnTo>
                    <a:pt x="13131800" y="5892800"/>
                  </a:lnTo>
                  <a:lnTo>
                    <a:pt x="13157200" y="5892800"/>
                  </a:lnTo>
                  <a:lnTo>
                    <a:pt x="13157200" y="8407400"/>
                  </a:lnTo>
                  <a:lnTo>
                    <a:pt x="13131800" y="8407400"/>
                  </a:lnTo>
                  <a:lnTo>
                    <a:pt x="13106400" y="8407400"/>
                  </a:lnTo>
                  <a:lnTo>
                    <a:pt x="13131800" y="8407400"/>
                  </a:lnTo>
                  <a:lnTo>
                    <a:pt x="13157200" y="8407400"/>
                  </a:lnTo>
                  <a:cubicBezTo>
                    <a:pt x="13157200" y="9347327"/>
                    <a:pt x="12394311" y="10109200"/>
                    <a:pt x="11453368" y="10109200"/>
                  </a:cubicBezTo>
                  <a:lnTo>
                    <a:pt x="11453368" y="10083800"/>
                  </a:lnTo>
                  <a:lnTo>
                    <a:pt x="11453368" y="10109200"/>
                  </a:lnTo>
                  <a:lnTo>
                    <a:pt x="10947400" y="10109200"/>
                  </a:lnTo>
                  <a:lnTo>
                    <a:pt x="10947400" y="10083800"/>
                  </a:lnTo>
                  <a:lnTo>
                    <a:pt x="10960100" y="10061829"/>
                  </a:lnTo>
                  <a:lnTo>
                    <a:pt x="13079222" y="11289411"/>
                  </a:lnTo>
                  <a:cubicBezTo>
                    <a:pt x="13090144" y="11295761"/>
                    <a:pt x="13094715" y="11308969"/>
                    <a:pt x="13090144" y="11320653"/>
                  </a:cubicBezTo>
                  <a:cubicBezTo>
                    <a:pt x="13085572" y="11332337"/>
                    <a:pt x="13073126" y="11338941"/>
                    <a:pt x="13060807" y="11336147"/>
                  </a:cubicBezTo>
                  <a:lnTo>
                    <a:pt x="7665212" y="10108565"/>
                  </a:lnTo>
                  <a:lnTo>
                    <a:pt x="7670800" y="10083800"/>
                  </a:lnTo>
                  <a:lnTo>
                    <a:pt x="7670800" y="10109200"/>
                  </a:lnTo>
                  <a:lnTo>
                    <a:pt x="1703832" y="10109200"/>
                  </a:lnTo>
                  <a:lnTo>
                    <a:pt x="1703832" y="10083800"/>
                  </a:lnTo>
                  <a:lnTo>
                    <a:pt x="1703832" y="10109200"/>
                  </a:lnTo>
                  <a:cubicBezTo>
                    <a:pt x="762889" y="10109200"/>
                    <a:pt x="0" y="9347327"/>
                    <a:pt x="0" y="8407400"/>
                  </a:cubicBezTo>
                  <a:lnTo>
                    <a:pt x="25400" y="8407400"/>
                  </a:lnTo>
                  <a:lnTo>
                    <a:pt x="50800" y="8407400"/>
                  </a:lnTo>
                  <a:lnTo>
                    <a:pt x="25400" y="8407400"/>
                  </a:lnTo>
                  <a:lnTo>
                    <a:pt x="0" y="8407400"/>
                  </a:lnTo>
                  <a:lnTo>
                    <a:pt x="0" y="5892800"/>
                  </a:lnTo>
                  <a:lnTo>
                    <a:pt x="25400" y="5892800"/>
                  </a:lnTo>
                  <a:lnTo>
                    <a:pt x="0" y="5892800"/>
                  </a:lnTo>
                  <a:lnTo>
                    <a:pt x="0" y="1701800"/>
                  </a:lnTo>
                  <a:lnTo>
                    <a:pt x="25400" y="1701800"/>
                  </a:lnTo>
                  <a:lnTo>
                    <a:pt x="0" y="1701800"/>
                  </a:lnTo>
                  <a:moveTo>
                    <a:pt x="50800" y="1701800"/>
                  </a:moveTo>
                  <a:lnTo>
                    <a:pt x="50800" y="5892800"/>
                  </a:lnTo>
                  <a:lnTo>
                    <a:pt x="50800" y="8407400"/>
                  </a:lnTo>
                  <a:cubicBezTo>
                    <a:pt x="50800" y="8421370"/>
                    <a:pt x="39370" y="8432800"/>
                    <a:pt x="25400" y="8432800"/>
                  </a:cubicBezTo>
                  <a:cubicBezTo>
                    <a:pt x="11430" y="8432800"/>
                    <a:pt x="0" y="8421370"/>
                    <a:pt x="0" y="8407400"/>
                  </a:cubicBezTo>
                  <a:cubicBezTo>
                    <a:pt x="0" y="8393430"/>
                    <a:pt x="11430" y="8382000"/>
                    <a:pt x="25400" y="8382000"/>
                  </a:cubicBezTo>
                  <a:cubicBezTo>
                    <a:pt x="39370" y="8382000"/>
                    <a:pt x="50800" y="8393430"/>
                    <a:pt x="50800" y="8407400"/>
                  </a:cubicBezTo>
                  <a:cubicBezTo>
                    <a:pt x="50800" y="9319260"/>
                    <a:pt x="790829" y="10058400"/>
                    <a:pt x="1703832" y="10058400"/>
                  </a:cubicBezTo>
                  <a:lnTo>
                    <a:pt x="7670800" y="10058400"/>
                  </a:lnTo>
                  <a:cubicBezTo>
                    <a:pt x="7672705" y="10058400"/>
                    <a:pt x="7674610" y="10058654"/>
                    <a:pt x="7676388" y="10059035"/>
                  </a:cubicBezTo>
                  <a:lnTo>
                    <a:pt x="13072111" y="11286617"/>
                  </a:lnTo>
                  <a:lnTo>
                    <a:pt x="13066522" y="11311382"/>
                  </a:lnTo>
                  <a:lnTo>
                    <a:pt x="13053822" y="11333353"/>
                  </a:lnTo>
                  <a:lnTo>
                    <a:pt x="10934700" y="10105771"/>
                  </a:lnTo>
                  <a:cubicBezTo>
                    <a:pt x="10924794" y="10100056"/>
                    <a:pt x="10919968" y="10088245"/>
                    <a:pt x="10922889" y="10077196"/>
                  </a:cubicBezTo>
                  <a:cubicBezTo>
                    <a:pt x="10925810" y="10066147"/>
                    <a:pt x="10935970" y="10058400"/>
                    <a:pt x="10947400" y="10058400"/>
                  </a:cubicBezTo>
                  <a:lnTo>
                    <a:pt x="11453368" y="10058400"/>
                  </a:lnTo>
                  <a:cubicBezTo>
                    <a:pt x="12366371" y="10058400"/>
                    <a:pt x="13106400" y="9319133"/>
                    <a:pt x="13106400" y="8407400"/>
                  </a:cubicBezTo>
                  <a:cubicBezTo>
                    <a:pt x="13106400" y="8393430"/>
                    <a:pt x="13117830" y="8382000"/>
                    <a:pt x="13131800" y="8382000"/>
                  </a:cubicBezTo>
                  <a:cubicBezTo>
                    <a:pt x="13145770" y="8382000"/>
                    <a:pt x="13157200" y="8393430"/>
                    <a:pt x="13157200" y="8407400"/>
                  </a:cubicBezTo>
                  <a:cubicBezTo>
                    <a:pt x="13157200" y="8421370"/>
                    <a:pt x="13145770" y="8432800"/>
                    <a:pt x="13131800" y="8432800"/>
                  </a:cubicBezTo>
                  <a:cubicBezTo>
                    <a:pt x="13117830" y="8432800"/>
                    <a:pt x="13106400" y="8421370"/>
                    <a:pt x="13106400" y="8407400"/>
                  </a:cubicBezTo>
                  <a:lnTo>
                    <a:pt x="13106400" y="5892800"/>
                  </a:lnTo>
                  <a:lnTo>
                    <a:pt x="13106400" y="1701800"/>
                  </a:lnTo>
                  <a:cubicBezTo>
                    <a:pt x="13106400" y="789940"/>
                    <a:pt x="12366371" y="50800"/>
                    <a:pt x="11453368" y="50800"/>
                  </a:cubicBezTo>
                  <a:lnTo>
                    <a:pt x="10947400" y="50800"/>
                  </a:lnTo>
                  <a:lnTo>
                    <a:pt x="7670800" y="50800"/>
                  </a:lnTo>
                  <a:lnTo>
                    <a:pt x="1703832" y="50800"/>
                  </a:lnTo>
                  <a:lnTo>
                    <a:pt x="1703832" y="25400"/>
                  </a:lnTo>
                  <a:lnTo>
                    <a:pt x="1703832" y="50800"/>
                  </a:lnTo>
                  <a:cubicBezTo>
                    <a:pt x="790829" y="50800"/>
                    <a:pt x="50800" y="790067"/>
                    <a:pt x="50800" y="17018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249342" y="876300"/>
            <a:ext cx="10487214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thủ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hay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kinh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cũ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kinh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Nguyễn,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xây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dựng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đầu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thế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kỉ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XX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UNESCO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ghi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Di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sản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văn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hóa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thế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giới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năm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1993.</a:t>
            </a:r>
          </a:p>
          <a:p>
            <a:pPr algn="just"/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Phía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Tây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tựa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núi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đồi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dãy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Trường Sơn,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phía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Đông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hướng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biển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algn="just"/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Quần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thể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di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tích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hơn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29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điểm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di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tích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ở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bờ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bắc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sông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Hương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thuộc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địa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phận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phố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424198" y="11687185"/>
            <a:ext cx="2736018" cy="3003728"/>
            <a:chOff x="0" y="0"/>
            <a:chExt cx="3648024" cy="40049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48075" cy="4004945"/>
            </a:xfrm>
            <a:custGeom>
              <a:avLst/>
              <a:gdLst/>
              <a:ahLst/>
              <a:cxnLst/>
              <a:rect l="l" t="t" r="r" b="b"/>
              <a:pathLst>
                <a:path w="3648075" h="4004945">
                  <a:moveTo>
                    <a:pt x="0" y="0"/>
                  </a:moveTo>
                  <a:lnTo>
                    <a:pt x="3648075" y="0"/>
                  </a:lnTo>
                  <a:lnTo>
                    <a:pt x="3648075" y="4004945"/>
                  </a:lnTo>
                  <a:lnTo>
                    <a:pt x="0" y="4004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1661" r="-34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663440" y="13684129"/>
            <a:ext cx="9159392" cy="100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sz="2145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2574"/>
              </a:lnSpc>
            </a:pPr>
            <a:r>
              <a:rPr lang="en-US" sz="2145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2145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2574"/>
              </a:lnSpc>
            </a:pPr>
            <a:r>
              <a:rPr lang="en-US" sz="2145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2145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</a:t>
            </a:r>
            <a:r>
              <a:rPr lang="en-US" sz="2145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- </a:t>
            </a:r>
            <a:r>
              <a:rPr lang="en-US" sz="2145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0984848929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52517" y="14193841"/>
            <a:ext cx="3279372" cy="1181100"/>
            <a:chOff x="0" y="0"/>
            <a:chExt cx="4372496" cy="1574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2495" cy="1574800"/>
            </a:xfrm>
            <a:custGeom>
              <a:avLst/>
              <a:gdLst/>
              <a:ahLst/>
              <a:cxnLst/>
              <a:rect l="l" t="t" r="r" b="b"/>
              <a:pathLst>
                <a:path w="4372495" h="1574800">
                  <a:moveTo>
                    <a:pt x="0" y="0"/>
                  </a:moveTo>
                  <a:lnTo>
                    <a:pt x="4372495" y="0"/>
                  </a:lnTo>
                  <a:lnTo>
                    <a:pt x="4372495" y="1574800"/>
                  </a:lnTo>
                  <a:lnTo>
                    <a:pt x="0" y="157480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4100" b="-410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4372496" cy="155575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4114"/>
                </a:lnSpc>
              </a:pPr>
              <a:r>
                <a:rPr lang="en-US" sz="3809">
                  <a:solidFill>
                    <a:srgbClr val="2C9430"/>
                  </a:solidFill>
                  <a:latin typeface="Arimo"/>
                  <a:ea typeface="Arimo"/>
                  <a:cs typeface="Arimo"/>
                  <a:sym typeface="Arimo"/>
                </a:rPr>
                <a:t>Măng Non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-419100"/>
            <a:ext cx="18280380" cy="7070046"/>
            <a:chOff x="0" y="0"/>
            <a:chExt cx="24373840" cy="94267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373839" cy="9426702"/>
            </a:xfrm>
            <a:custGeom>
              <a:avLst/>
              <a:gdLst/>
              <a:ahLst/>
              <a:cxnLst/>
              <a:rect l="l" t="t" r="r" b="b"/>
              <a:pathLst>
                <a:path w="24373839" h="9426702">
                  <a:moveTo>
                    <a:pt x="0" y="0"/>
                  </a:moveTo>
                  <a:lnTo>
                    <a:pt x="24373839" y="0"/>
                  </a:lnTo>
                  <a:lnTo>
                    <a:pt x="24373839" y="9426702"/>
                  </a:lnTo>
                  <a:lnTo>
                    <a:pt x="0" y="9426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46552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0" y="0"/>
            <a:ext cx="18280380" cy="6650946"/>
            <a:chOff x="0" y="0"/>
            <a:chExt cx="24373840" cy="886792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373839" cy="8867902"/>
            </a:xfrm>
            <a:custGeom>
              <a:avLst/>
              <a:gdLst/>
              <a:ahLst/>
              <a:cxnLst/>
              <a:rect l="l" t="t" r="r" b="b"/>
              <a:pathLst>
                <a:path w="24373839" h="8867902">
                  <a:moveTo>
                    <a:pt x="0" y="0"/>
                  </a:moveTo>
                  <a:lnTo>
                    <a:pt x="24373839" y="0"/>
                  </a:lnTo>
                  <a:lnTo>
                    <a:pt x="24373839" y="8867902"/>
                  </a:lnTo>
                  <a:lnTo>
                    <a:pt x="0" y="8867902"/>
                  </a:lnTo>
                  <a:close/>
                </a:path>
              </a:pathLst>
            </a:custGeom>
            <a:solidFill>
              <a:srgbClr val="808080">
                <a:alpha val="1961"/>
              </a:srgbClr>
            </a:solidFill>
          </p:spPr>
        </p:sp>
      </p:grpSp>
      <p:sp>
        <p:nvSpPr>
          <p:cNvPr id="17" name="Freeform 17"/>
          <p:cNvSpPr/>
          <p:nvPr/>
        </p:nvSpPr>
        <p:spPr>
          <a:xfrm rot="-10800000">
            <a:off x="-412432" y="5089503"/>
            <a:ext cx="19105235" cy="5311797"/>
          </a:xfrm>
          <a:custGeom>
            <a:avLst/>
            <a:gdLst/>
            <a:ahLst/>
            <a:cxnLst/>
            <a:rect l="l" t="t" r="r" b="b"/>
            <a:pathLst>
              <a:path w="19105235" h="5311797">
                <a:moveTo>
                  <a:pt x="0" y="0"/>
                </a:moveTo>
                <a:lnTo>
                  <a:pt x="19105235" y="0"/>
                </a:lnTo>
                <a:lnTo>
                  <a:pt x="19105235" y="5311797"/>
                </a:lnTo>
                <a:lnTo>
                  <a:pt x="0" y="53117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9071" b="-2907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09600" y="3750354"/>
            <a:ext cx="7010400" cy="6650946"/>
          </a:xfrm>
          <a:custGeom>
            <a:avLst/>
            <a:gdLst/>
            <a:ahLst/>
            <a:cxnLst/>
            <a:rect l="l" t="t" r="r" b="b"/>
            <a:pathLst>
              <a:path w="7010400" h="6650946">
                <a:moveTo>
                  <a:pt x="0" y="0"/>
                </a:moveTo>
                <a:lnTo>
                  <a:pt x="7010400" y="0"/>
                </a:lnTo>
                <a:lnTo>
                  <a:pt x="7010400" y="6650946"/>
                </a:lnTo>
                <a:lnTo>
                  <a:pt x="0" y="66509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919" b="-3919"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DE8041-741C-4665-9C53-B297425C2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6253863"/>
            <a:ext cx="10934700" cy="2971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152517" y="14193841"/>
            <a:ext cx="3279371" cy="1181100"/>
          </a:xfrm>
          <a:custGeom>
            <a:avLst/>
            <a:gdLst/>
            <a:ahLst/>
            <a:cxnLst/>
            <a:rect l="l" t="t" r="r" b="b"/>
            <a:pathLst>
              <a:path w="4372495" h="1574800">
                <a:moveTo>
                  <a:pt x="0" y="0"/>
                </a:moveTo>
                <a:lnTo>
                  <a:pt x="4372495" y="0"/>
                </a:lnTo>
                <a:lnTo>
                  <a:pt x="4372495" y="1574800"/>
                </a:lnTo>
                <a:lnTo>
                  <a:pt x="0" y="157480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4100" b="-4100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797516" y="4534014"/>
            <a:ext cx="720080" cy="83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82264" y="1028195"/>
            <a:ext cx="17449533" cy="8230610"/>
            <a:chOff x="0" y="0"/>
            <a:chExt cx="23266044" cy="10974146"/>
          </a:xfrm>
        </p:grpSpPr>
        <p:sp>
          <p:nvSpPr>
            <p:cNvPr id="15" name="Freeform 15"/>
            <p:cNvSpPr/>
            <p:nvPr/>
          </p:nvSpPr>
          <p:spPr>
            <a:xfrm>
              <a:off x="50800" y="50800"/>
              <a:ext cx="23158196" cy="10821797"/>
            </a:xfrm>
            <a:custGeom>
              <a:avLst/>
              <a:gdLst/>
              <a:ahLst/>
              <a:cxnLst/>
              <a:rect l="l" t="t" r="r" b="b"/>
              <a:pathLst>
                <a:path w="23158196" h="10821797">
                  <a:moveTo>
                    <a:pt x="0" y="1284224"/>
                  </a:moveTo>
                  <a:cubicBezTo>
                    <a:pt x="0" y="574929"/>
                    <a:pt x="580390" y="0"/>
                    <a:pt x="1296289" y="0"/>
                  </a:cubicBezTo>
                  <a:lnTo>
                    <a:pt x="21861907" y="0"/>
                  </a:lnTo>
                  <a:cubicBezTo>
                    <a:pt x="22577806" y="0"/>
                    <a:pt x="23158196" y="574929"/>
                    <a:pt x="23158196" y="1284224"/>
                  </a:cubicBezTo>
                  <a:lnTo>
                    <a:pt x="23158196" y="9537573"/>
                  </a:lnTo>
                  <a:cubicBezTo>
                    <a:pt x="23158196" y="10246868"/>
                    <a:pt x="22577806" y="10821797"/>
                    <a:pt x="21861907" y="10821797"/>
                  </a:cubicBezTo>
                  <a:lnTo>
                    <a:pt x="1296289" y="10821797"/>
                  </a:lnTo>
                  <a:cubicBezTo>
                    <a:pt x="580390" y="10821797"/>
                    <a:pt x="0" y="10246741"/>
                    <a:pt x="0" y="953757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259796" cy="10923397"/>
            </a:xfrm>
            <a:custGeom>
              <a:avLst/>
              <a:gdLst/>
              <a:ahLst/>
              <a:cxnLst/>
              <a:rect l="l" t="t" r="r" b="b"/>
              <a:pathLst>
                <a:path w="23259796" h="10923397">
                  <a:moveTo>
                    <a:pt x="0" y="1335024"/>
                  </a:moveTo>
                  <a:cubicBezTo>
                    <a:pt x="0" y="597281"/>
                    <a:pt x="603504" y="0"/>
                    <a:pt x="1347089" y="0"/>
                  </a:cubicBezTo>
                  <a:lnTo>
                    <a:pt x="21912707" y="0"/>
                  </a:lnTo>
                  <a:lnTo>
                    <a:pt x="21912707" y="50800"/>
                  </a:lnTo>
                  <a:lnTo>
                    <a:pt x="21912707" y="0"/>
                  </a:lnTo>
                  <a:cubicBezTo>
                    <a:pt x="22656166" y="0"/>
                    <a:pt x="23259796" y="597281"/>
                    <a:pt x="23259796" y="1335024"/>
                  </a:cubicBezTo>
                  <a:lnTo>
                    <a:pt x="23208996" y="1335024"/>
                  </a:lnTo>
                  <a:lnTo>
                    <a:pt x="23259796" y="1335024"/>
                  </a:lnTo>
                  <a:lnTo>
                    <a:pt x="23259796" y="9588373"/>
                  </a:lnTo>
                  <a:lnTo>
                    <a:pt x="23208996" y="9588373"/>
                  </a:lnTo>
                  <a:lnTo>
                    <a:pt x="23259796" y="9588373"/>
                  </a:lnTo>
                  <a:cubicBezTo>
                    <a:pt x="23259796" y="10326116"/>
                    <a:pt x="22656293" y="10923397"/>
                    <a:pt x="21912707" y="10923397"/>
                  </a:cubicBezTo>
                  <a:lnTo>
                    <a:pt x="21912707" y="10872597"/>
                  </a:lnTo>
                  <a:lnTo>
                    <a:pt x="21912707" y="10923397"/>
                  </a:lnTo>
                  <a:lnTo>
                    <a:pt x="1347089" y="10923397"/>
                  </a:lnTo>
                  <a:lnTo>
                    <a:pt x="1347089" y="10872597"/>
                  </a:lnTo>
                  <a:lnTo>
                    <a:pt x="1347089" y="10923397"/>
                  </a:lnTo>
                  <a:cubicBezTo>
                    <a:pt x="603504" y="10923397"/>
                    <a:pt x="0" y="10326116"/>
                    <a:pt x="0" y="9588373"/>
                  </a:cubicBezTo>
                  <a:lnTo>
                    <a:pt x="0" y="1335024"/>
                  </a:lnTo>
                  <a:lnTo>
                    <a:pt x="50800" y="1335024"/>
                  </a:lnTo>
                  <a:lnTo>
                    <a:pt x="0" y="1335024"/>
                  </a:lnTo>
                  <a:moveTo>
                    <a:pt x="101600" y="1335024"/>
                  </a:moveTo>
                  <a:lnTo>
                    <a:pt x="101600" y="9588373"/>
                  </a:lnTo>
                  <a:lnTo>
                    <a:pt x="50800" y="9588373"/>
                  </a:lnTo>
                  <a:lnTo>
                    <a:pt x="101600" y="9588373"/>
                  </a:lnTo>
                  <a:cubicBezTo>
                    <a:pt x="101600" y="10269093"/>
                    <a:pt x="658749" y="10821797"/>
                    <a:pt x="1347089" y="10821797"/>
                  </a:cubicBezTo>
                  <a:lnTo>
                    <a:pt x="21912707" y="10821797"/>
                  </a:lnTo>
                  <a:cubicBezTo>
                    <a:pt x="22601047" y="10821797"/>
                    <a:pt x="23158196" y="10269093"/>
                    <a:pt x="23158196" y="9588373"/>
                  </a:cubicBezTo>
                  <a:lnTo>
                    <a:pt x="23158196" y="1335024"/>
                  </a:lnTo>
                  <a:cubicBezTo>
                    <a:pt x="23158196" y="654304"/>
                    <a:pt x="22601047" y="101600"/>
                    <a:pt x="21912707" y="101600"/>
                  </a:cubicBezTo>
                  <a:lnTo>
                    <a:pt x="1347089" y="101600"/>
                  </a:lnTo>
                  <a:lnTo>
                    <a:pt x="1347089" y="50800"/>
                  </a:lnTo>
                  <a:lnTo>
                    <a:pt x="1347089" y="101600"/>
                  </a:lnTo>
                  <a:cubicBezTo>
                    <a:pt x="658749" y="101600"/>
                    <a:pt x="101600" y="654304"/>
                    <a:pt x="101600" y="133502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8744445" y="1262062"/>
            <a:ext cx="8629155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kinh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Nguyễn,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xây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dựng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đầu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thế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kỉ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XIX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đến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nửa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đầu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thế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kỉ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XX, nay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thuộc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địa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phận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phố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UNESCO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ghi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danh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Di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sản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văn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hóa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thế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giới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năm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1993.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62200" y="1184005"/>
            <a:ext cx="5516175" cy="93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1.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Vị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trí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địa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lí</a:t>
            </a:r>
            <a:endParaRPr lang="en-US" sz="6000" b="1" dirty="0">
              <a:solidFill>
                <a:srgbClr val="C00000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762000" y="2171700"/>
            <a:ext cx="7731545" cy="5486400"/>
            <a:chOff x="0" y="0"/>
            <a:chExt cx="10695483" cy="64289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695432" cy="6428867"/>
            </a:xfrm>
            <a:custGeom>
              <a:avLst/>
              <a:gdLst/>
              <a:ahLst/>
              <a:cxnLst/>
              <a:rect l="l" t="t" r="r" b="b"/>
              <a:pathLst>
                <a:path w="10695432" h="6428867">
                  <a:moveTo>
                    <a:pt x="0" y="0"/>
                  </a:moveTo>
                  <a:lnTo>
                    <a:pt x="10695432" y="0"/>
                  </a:lnTo>
                  <a:lnTo>
                    <a:pt x="10695432" y="6428867"/>
                  </a:lnTo>
                  <a:lnTo>
                    <a:pt x="0" y="6428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4797516" y="4534014"/>
            <a:ext cx="720080" cy="83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84626" y="1047245"/>
            <a:ext cx="17444799" cy="8192510"/>
            <a:chOff x="0" y="0"/>
            <a:chExt cx="23259732" cy="10923346"/>
          </a:xfrm>
        </p:grpSpPr>
        <p:sp>
          <p:nvSpPr>
            <p:cNvPr id="15" name="Freeform 15"/>
            <p:cNvSpPr/>
            <p:nvPr/>
          </p:nvSpPr>
          <p:spPr>
            <a:xfrm>
              <a:off x="50800" y="50800"/>
              <a:ext cx="23158069" cy="10821797"/>
            </a:xfrm>
            <a:custGeom>
              <a:avLst/>
              <a:gdLst/>
              <a:ahLst/>
              <a:cxnLst/>
              <a:rect l="l" t="t" r="r" b="b"/>
              <a:pathLst>
                <a:path w="23158069" h="10821797">
                  <a:moveTo>
                    <a:pt x="0" y="1284224"/>
                  </a:moveTo>
                  <a:cubicBezTo>
                    <a:pt x="0" y="574929"/>
                    <a:pt x="577850" y="0"/>
                    <a:pt x="1290574" y="0"/>
                  </a:cubicBezTo>
                  <a:lnTo>
                    <a:pt x="21867495" y="0"/>
                  </a:lnTo>
                  <a:cubicBezTo>
                    <a:pt x="22580219" y="0"/>
                    <a:pt x="23158069" y="574929"/>
                    <a:pt x="23158069" y="1284224"/>
                  </a:cubicBezTo>
                  <a:lnTo>
                    <a:pt x="23158069" y="9537573"/>
                  </a:lnTo>
                  <a:cubicBezTo>
                    <a:pt x="23158069" y="10246868"/>
                    <a:pt x="22580219" y="10821797"/>
                    <a:pt x="21867495" y="10821797"/>
                  </a:cubicBezTo>
                  <a:lnTo>
                    <a:pt x="1290574" y="10821797"/>
                  </a:lnTo>
                  <a:cubicBezTo>
                    <a:pt x="577850" y="10821797"/>
                    <a:pt x="0" y="10246741"/>
                    <a:pt x="0" y="953757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259669" cy="10923397"/>
            </a:xfrm>
            <a:custGeom>
              <a:avLst/>
              <a:gdLst/>
              <a:ahLst/>
              <a:cxnLst/>
              <a:rect l="l" t="t" r="r" b="b"/>
              <a:pathLst>
                <a:path w="23259669" h="10923397">
                  <a:moveTo>
                    <a:pt x="0" y="1335024"/>
                  </a:moveTo>
                  <a:cubicBezTo>
                    <a:pt x="0" y="597408"/>
                    <a:pt x="600837" y="0"/>
                    <a:pt x="1341374" y="0"/>
                  </a:cubicBezTo>
                  <a:lnTo>
                    <a:pt x="21918295" y="0"/>
                  </a:lnTo>
                  <a:lnTo>
                    <a:pt x="21918295" y="50800"/>
                  </a:lnTo>
                  <a:lnTo>
                    <a:pt x="21918295" y="0"/>
                  </a:lnTo>
                  <a:cubicBezTo>
                    <a:pt x="22658958" y="0"/>
                    <a:pt x="23259669" y="597408"/>
                    <a:pt x="23259669" y="1335024"/>
                  </a:cubicBezTo>
                  <a:lnTo>
                    <a:pt x="23208869" y="1335024"/>
                  </a:lnTo>
                  <a:lnTo>
                    <a:pt x="23259669" y="1335024"/>
                  </a:lnTo>
                  <a:lnTo>
                    <a:pt x="23259669" y="9588373"/>
                  </a:lnTo>
                  <a:lnTo>
                    <a:pt x="23208869" y="9588373"/>
                  </a:lnTo>
                  <a:lnTo>
                    <a:pt x="23259669" y="9588373"/>
                  </a:lnTo>
                  <a:cubicBezTo>
                    <a:pt x="23259669" y="10325862"/>
                    <a:pt x="22658832" y="10923397"/>
                    <a:pt x="21918295" y="10923397"/>
                  </a:cubicBezTo>
                  <a:lnTo>
                    <a:pt x="21918295" y="10872597"/>
                  </a:lnTo>
                  <a:lnTo>
                    <a:pt x="21918295" y="10923397"/>
                  </a:lnTo>
                  <a:lnTo>
                    <a:pt x="1341374" y="10923397"/>
                  </a:lnTo>
                  <a:lnTo>
                    <a:pt x="1341374" y="10872597"/>
                  </a:lnTo>
                  <a:lnTo>
                    <a:pt x="1341374" y="10923397"/>
                  </a:lnTo>
                  <a:cubicBezTo>
                    <a:pt x="600837" y="10923397"/>
                    <a:pt x="0" y="10325862"/>
                    <a:pt x="0" y="9588373"/>
                  </a:cubicBezTo>
                  <a:lnTo>
                    <a:pt x="0" y="1335024"/>
                  </a:lnTo>
                  <a:lnTo>
                    <a:pt x="50800" y="1335024"/>
                  </a:lnTo>
                  <a:lnTo>
                    <a:pt x="0" y="1335024"/>
                  </a:lnTo>
                  <a:moveTo>
                    <a:pt x="101600" y="1335024"/>
                  </a:moveTo>
                  <a:lnTo>
                    <a:pt x="101600" y="9588373"/>
                  </a:lnTo>
                  <a:lnTo>
                    <a:pt x="50800" y="9588373"/>
                  </a:lnTo>
                  <a:lnTo>
                    <a:pt x="101600" y="9588373"/>
                  </a:lnTo>
                  <a:cubicBezTo>
                    <a:pt x="101600" y="10269347"/>
                    <a:pt x="656463" y="10821797"/>
                    <a:pt x="1341374" y="10821797"/>
                  </a:cubicBezTo>
                  <a:lnTo>
                    <a:pt x="21918295" y="10821797"/>
                  </a:lnTo>
                  <a:cubicBezTo>
                    <a:pt x="22603206" y="10821797"/>
                    <a:pt x="23158069" y="10269347"/>
                    <a:pt x="23158069" y="9588373"/>
                  </a:cubicBezTo>
                  <a:lnTo>
                    <a:pt x="23158069" y="1335024"/>
                  </a:lnTo>
                  <a:cubicBezTo>
                    <a:pt x="23158069" y="654050"/>
                    <a:pt x="22603206" y="101600"/>
                    <a:pt x="21918295" y="101600"/>
                  </a:cubicBezTo>
                  <a:lnTo>
                    <a:pt x="1341374" y="101600"/>
                  </a:lnTo>
                  <a:lnTo>
                    <a:pt x="1341374" y="50800"/>
                  </a:lnTo>
                  <a:lnTo>
                    <a:pt x="1341374" y="101600"/>
                  </a:lnTo>
                  <a:cubicBezTo>
                    <a:pt x="656463" y="101600"/>
                    <a:pt x="101600" y="654050"/>
                    <a:pt x="101600" y="133502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8565671" y="1942596"/>
            <a:ext cx="8731729" cy="6401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0860" lvl="1" indent="-265430" algn="just">
              <a:lnSpc>
                <a:spcPts val="6336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Xác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định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vị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trí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địa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lí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quần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thể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di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tích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trên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lược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đồ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marL="530860" lvl="1" indent="-265430" algn="just">
              <a:lnSpc>
                <a:spcPts val="6336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Con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sông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chảy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qua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tên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gì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</a:p>
          <a:p>
            <a:pPr marL="530860" lvl="1" indent="-265430" algn="just">
              <a:lnSpc>
                <a:spcPts val="6336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tên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công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kiến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trúc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cổ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thể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hiện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trên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lược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đồ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54599" y="2795921"/>
            <a:ext cx="7811072" cy="4695149"/>
            <a:chOff x="0" y="0"/>
            <a:chExt cx="10414800" cy="62601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414762" cy="6260211"/>
            </a:xfrm>
            <a:custGeom>
              <a:avLst/>
              <a:gdLst/>
              <a:ahLst/>
              <a:cxnLst/>
              <a:rect l="l" t="t" r="r" b="b"/>
              <a:pathLst>
                <a:path w="10414762" h="6260211">
                  <a:moveTo>
                    <a:pt x="0" y="0"/>
                  </a:moveTo>
                  <a:lnTo>
                    <a:pt x="10414762" y="0"/>
                  </a:lnTo>
                  <a:lnTo>
                    <a:pt x="10414762" y="6260211"/>
                  </a:lnTo>
                  <a:lnTo>
                    <a:pt x="0" y="6260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902047" y="1486979"/>
            <a:ext cx="5516175" cy="93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1.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Vị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trí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địa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lí</a:t>
            </a:r>
            <a:endParaRPr lang="en-US" sz="6000" b="1" dirty="0">
              <a:solidFill>
                <a:srgbClr val="C00000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4797516" y="4534014"/>
            <a:ext cx="720080" cy="83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85800" y="23355"/>
            <a:ext cx="17145000" cy="10305631"/>
            <a:chOff x="0" y="0"/>
            <a:chExt cx="22860000" cy="1374084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860000" cy="13740892"/>
            </a:xfrm>
            <a:custGeom>
              <a:avLst/>
              <a:gdLst/>
              <a:ahLst/>
              <a:cxnLst/>
              <a:rect l="l" t="t" r="r" b="b"/>
              <a:pathLst>
                <a:path w="22860000" h="13740892">
                  <a:moveTo>
                    <a:pt x="0" y="0"/>
                  </a:moveTo>
                  <a:lnTo>
                    <a:pt x="22860000" y="0"/>
                  </a:lnTo>
                  <a:lnTo>
                    <a:pt x="22860000" y="13740892"/>
                  </a:lnTo>
                  <a:lnTo>
                    <a:pt x="0" y="13740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4797516" y="4534014"/>
            <a:ext cx="720080" cy="83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381250" y="829161"/>
            <a:ext cx="15619924" cy="8802224"/>
            <a:chOff x="0" y="0"/>
            <a:chExt cx="20826565" cy="11736299"/>
          </a:xfrm>
        </p:grpSpPr>
        <p:sp>
          <p:nvSpPr>
            <p:cNvPr id="15" name="Freeform 15"/>
            <p:cNvSpPr/>
            <p:nvPr/>
          </p:nvSpPr>
          <p:spPr>
            <a:xfrm>
              <a:off x="50800" y="50800"/>
              <a:ext cx="20674076" cy="11583924"/>
            </a:xfrm>
            <a:custGeom>
              <a:avLst/>
              <a:gdLst/>
              <a:ahLst/>
              <a:cxnLst/>
              <a:rect l="l" t="t" r="r" b="b"/>
              <a:pathLst>
                <a:path w="20674076" h="11583924">
                  <a:moveTo>
                    <a:pt x="0" y="1374648"/>
                  </a:moveTo>
                  <a:cubicBezTo>
                    <a:pt x="0" y="615442"/>
                    <a:pt x="618998" y="0"/>
                    <a:pt x="1382522" y="0"/>
                  </a:cubicBezTo>
                  <a:lnTo>
                    <a:pt x="19291554" y="0"/>
                  </a:lnTo>
                  <a:cubicBezTo>
                    <a:pt x="20055078" y="0"/>
                    <a:pt x="20674076" y="615442"/>
                    <a:pt x="20674076" y="1374648"/>
                  </a:cubicBezTo>
                  <a:lnTo>
                    <a:pt x="20674076" y="10209276"/>
                  </a:lnTo>
                  <a:cubicBezTo>
                    <a:pt x="20674076" y="10968482"/>
                    <a:pt x="20055078" y="11583924"/>
                    <a:pt x="19291554" y="11583924"/>
                  </a:cubicBezTo>
                  <a:lnTo>
                    <a:pt x="1382522" y="11583924"/>
                  </a:lnTo>
                  <a:cubicBezTo>
                    <a:pt x="618998" y="11583924"/>
                    <a:pt x="0" y="10968482"/>
                    <a:pt x="0" y="10209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0775676" cy="11685524"/>
            </a:xfrm>
            <a:custGeom>
              <a:avLst/>
              <a:gdLst/>
              <a:ahLst/>
              <a:cxnLst/>
              <a:rect l="l" t="t" r="r" b="b"/>
              <a:pathLst>
                <a:path w="20775676" h="11685524">
                  <a:moveTo>
                    <a:pt x="0" y="1425448"/>
                  </a:moveTo>
                  <a:cubicBezTo>
                    <a:pt x="0" y="637921"/>
                    <a:pt x="641985" y="0"/>
                    <a:pt x="1433322" y="0"/>
                  </a:cubicBezTo>
                  <a:lnTo>
                    <a:pt x="19342354" y="0"/>
                  </a:lnTo>
                  <a:lnTo>
                    <a:pt x="19342354" y="50800"/>
                  </a:lnTo>
                  <a:lnTo>
                    <a:pt x="19342354" y="0"/>
                  </a:lnTo>
                  <a:cubicBezTo>
                    <a:pt x="20133692" y="0"/>
                    <a:pt x="20775676" y="637921"/>
                    <a:pt x="20775676" y="1425448"/>
                  </a:cubicBezTo>
                  <a:lnTo>
                    <a:pt x="20724876" y="1425448"/>
                  </a:lnTo>
                  <a:lnTo>
                    <a:pt x="20775676" y="1425448"/>
                  </a:lnTo>
                  <a:lnTo>
                    <a:pt x="20775676" y="10260076"/>
                  </a:lnTo>
                  <a:lnTo>
                    <a:pt x="20724876" y="10260076"/>
                  </a:lnTo>
                  <a:lnTo>
                    <a:pt x="20775676" y="10260076"/>
                  </a:lnTo>
                  <a:cubicBezTo>
                    <a:pt x="20775676" y="11047603"/>
                    <a:pt x="20133692" y="11685524"/>
                    <a:pt x="19342354" y="11685524"/>
                  </a:cubicBezTo>
                  <a:lnTo>
                    <a:pt x="19342354" y="11634724"/>
                  </a:lnTo>
                  <a:lnTo>
                    <a:pt x="19342354" y="11685524"/>
                  </a:lnTo>
                  <a:lnTo>
                    <a:pt x="1433322" y="11685524"/>
                  </a:lnTo>
                  <a:lnTo>
                    <a:pt x="1433322" y="11634724"/>
                  </a:lnTo>
                  <a:lnTo>
                    <a:pt x="1433322" y="11685524"/>
                  </a:lnTo>
                  <a:cubicBezTo>
                    <a:pt x="641985" y="11685524"/>
                    <a:pt x="0" y="11047603"/>
                    <a:pt x="0" y="10260076"/>
                  </a:cubicBezTo>
                  <a:lnTo>
                    <a:pt x="0" y="1425448"/>
                  </a:lnTo>
                  <a:lnTo>
                    <a:pt x="50800" y="1425448"/>
                  </a:lnTo>
                  <a:lnTo>
                    <a:pt x="0" y="1425448"/>
                  </a:lnTo>
                  <a:moveTo>
                    <a:pt x="101600" y="1425448"/>
                  </a:moveTo>
                  <a:lnTo>
                    <a:pt x="101600" y="10260076"/>
                  </a:lnTo>
                  <a:lnTo>
                    <a:pt x="50800" y="10260076"/>
                  </a:lnTo>
                  <a:lnTo>
                    <a:pt x="101600" y="10260076"/>
                  </a:lnTo>
                  <a:cubicBezTo>
                    <a:pt x="101600" y="10990961"/>
                    <a:pt x="697611" y="11583924"/>
                    <a:pt x="1433322" y="11583924"/>
                  </a:cubicBezTo>
                  <a:lnTo>
                    <a:pt x="19342354" y="11583924"/>
                  </a:lnTo>
                  <a:cubicBezTo>
                    <a:pt x="20078192" y="11583924"/>
                    <a:pt x="20674076" y="10990961"/>
                    <a:pt x="20674076" y="10260076"/>
                  </a:cubicBezTo>
                  <a:lnTo>
                    <a:pt x="20674076" y="1425448"/>
                  </a:lnTo>
                  <a:cubicBezTo>
                    <a:pt x="20674203" y="694563"/>
                    <a:pt x="20078192" y="101600"/>
                    <a:pt x="19342354" y="101600"/>
                  </a:cubicBezTo>
                  <a:lnTo>
                    <a:pt x="1433322" y="101600"/>
                  </a:lnTo>
                  <a:lnTo>
                    <a:pt x="1433322" y="50800"/>
                  </a:lnTo>
                  <a:lnTo>
                    <a:pt x="1433322" y="101600"/>
                  </a:lnTo>
                  <a:cubicBezTo>
                    <a:pt x="697611" y="101600"/>
                    <a:pt x="101600" y="694563"/>
                    <a:pt x="101600" y="142544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282676" y="2128113"/>
            <a:ext cx="13778903" cy="224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Quan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sát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hình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2, 3, 4, 5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đọc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thông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tin,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em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hãy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mô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tả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vẻ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đẹp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Cố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đô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qua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lam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thắng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cảnh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công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tiêu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biểu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52800" y="1214448"/>
            <a:ext cx="8427720" cy="93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2.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Vẻ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đẹp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cố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đô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Huế</a:t>
            </a:r>
            <a:endParaRPr lang="en-US" sz="6000" b="1" dirty="0">
              <a:solidFill>
                <a:srgbClr val="C00000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2590800" y="4795923"/>
            <a:ext cx="3828688" cy="3180259"/>
            <a:chOff x="180316" y="0"/>
            <a:chExt cx="4026662" cy="3033903"/>
          </a:xfrm>
        </p:grpSpPr>
        <p:sp>
          <p:nvSpPr>
            <p:cNvPr id="20" name="Freeform 20"/>
            <p:cNvSpPr/>
            <p:nvPr/>
          </p:nvSpPr>
          <p:spPr>
            <a:xfrm>
              <a:off x="180316" y="0"/>
              <a:ext cx="4026662" cy="3033903"/>
            </a:xfrm>
            <a:custGeom>
              <a:avLst/>
              <a:gdLst/>
              <a:ahLst/>
              <a:cxnLst/>
              <a:rect l="l" t="t" r="r" b="b"/>
              <a:pathLst>
                <a:path w="4026662" h="3033903">
                  <a:moveTo>
                    <a:pt x="0" y="0"/>
                  </a:moveTo>
                  <a:lnTo>
                    <a:pt x="4026662" y="0"/>
                  </a:lnTo>
                  <a:lnTo>
                    <a:pt x="4026662" y="3033903"/>
                  </a:lnTo>
                  <a:lnTo>
                    <a:pt x="0" y="303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338" r="-15339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6541382" y="5009066"/>
            <a:ext cx="3535341" cy="2967118"/>
            <a:chOff x="0" y="0"/>
            <a:chExt cx="4118331" cy="306028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18356" cy="3060319"/>
            </a:xfrm>
            <a:custGeom>
              <a:avLst/>
              <a:gdLst/>
              <a:ahLst/>
              <a:cxnLst/>
              <a:rect l="l" t="t" r="r" b="b"/>
              <a:pathLst>
                <a:path w="4118356" h="3060319">
                  <a:moveTo>
                    <a:pt x="0" y="0"/>
                  </a:moveTo>
                  <a:lnTo>
                    <a:pt x="4118356" y="0"/>
                  </a:lnTo>
                  <a:lnTo>
                    <a:pt x="4118356" y="3060319"/>
                  </a:lnTo>
                  <a:lnTo>
                    <a:pt x="0" y="3060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138" b="-1136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0032804" y="4933166"/>
            <a:ext cx="3520842" cy="2967155"/>
            <a:chOff x="0" y="0"/>
            <a:chExt cx="4025227" cy="303391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25265" cy="3033903"/>
            </a:xfrm>
            <a:custGeom>
              <a:avLst/>
              <a:gdLst/>
              <a:ahLst/>
              <a:cxnLst/>
              <a:rect l="l" t="t" r="r" b="b"/>
              <a:pathLst>
                <a:path w="4025265" h="3033903">
                  <a:moveTo>
                    <a:pt x="0" y="0"/>
                  </a:moveTo>
                  <a:lnTo>
                    <a:pt x="4025265" y="0"/>
                  </a:lnTo>
                  <a:lnTo>
                    <a:pt x="4025265" y="3033903"/>
                  </a:lnTo>
                  <a:lnTo>
                    <a:pt x="0" y="303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393" b="-5393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3568166" y="4906770"/>
            <a:ext cx="4118912" cy="3082630"/>
            <a:chOff x="0" y="0"/>
            <a:chExt cx="4965789" cy="300489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965827" cy="3004947"/>
            </a:xfrm>
            <a:custGeom>
              <a:avLst/>
              <a:gdLst/>
              <a:ahLst/>
              <a:cxnLst/>
              <a:rect l="l" t="t" r="r" b="b"/>
              <a:pathLst>
                <a:path w="4965827" h="3004947">
                  <a:moveTo>
                    <a:pt x="0" y="0"/>
                  </a:moveTo>
                  <a:lnTo>
                    <a:pt x="4965827" y="0"/>
                  </a:lnTo>
                  <a:lnTo>
                    <a:pt x="4965827" y="3004947"/>
                  </a:lnTo>
                  <a:lnTo>
                    <a:pt x="0" y="3004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8674" b="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4797516" y="4534014"/>
            <a:ext cx="720080" cy="83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34033" y="742388"/>
            <a:ext cx="15619924" cy="8802224"/>
            <a:chOff x="0" y="0"/>
            <a:chExt cx="20826565" cy="11736299"/>
          </a:xfrm>
        </p:grpSpPr>
        <p:sp>
          <p:nvSpPr>
            <p:cNvPr id="15" name="Freeform 15"/>
            <p:cNvSpPr/>
            <p:nvPr/>
          </p:nvSpPr>
          <p:spPr>
            <a:xfrm>
              <a:off x="50800" y="50800"/>
              <a:ext cx="20674076" cy="11583924"/>
            </a:xfrm>
            <a:custGeom>
              <a:avLst/>
              <a:gdLst/>
              <a:ahLst/>
              <a:cxnLst/>
              <a:rect l="l" t="t" r="r" b="b"/>
              <a:pathLst>
                <a:path w="20674076" h="11583924">
                  <a:moveTo>
                    <a:pt x="0" y="1374648"/>
                  </a:moveTo>
                  <a:cubicBezTo>
                    <a:pt x="0" y="615442"/>
                    <a:pt x="618998" y="0"/>
                    <a:pt x="1382522" y="0"/>
                  </a:cubicBezTo>
                  <a:lnTo>
                    <a:pt x="19291554" y="0"/>
                  </a:lnTo>
                  <a:cubicBezTo>
                    <a:pt x="20055078" y="0"/>
                    <a:pt x="20674076" y="615442"/>
                    <a:pt x="20674076" y="1374648"/>
                  </a:cubicBezTo>
                  <a:lnTo>
                    <a:pt x="20674076" y="10209276"/>
                  </a:lnTo>
                  <a:cubicBezTo>
                    <a:pt x="20674076" y="10968482"/>
                    <a:pt x="20055078" y="11583924"/>
                    <a:pt x="19291554" y="11583924"/>
                  </a:cubicBezTo>
                  <a:lnTo>
                    <a:pt x="1382522" y="11583924"/>
                  </a:lnTo>
                  <a:cubicBezTo>
                    <a:pt x="618998" y="11583924"/>
                    <a:pt x="0" y="10968482"/>
                    <a:pt x="0" y="10209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0775676" cy="11685524"/>
            </a:xfrm>
            <a:custGeom>
              <a:avLst/>
              <a:gdLst/>
              <a:ahLst/>
              <a:cxnLst/>
              <a:rect l="l" t="t" r="r" b="b"/>
              <a:pathLst>
                <a:path w="20775676" h="11685524">
                  <a:moveTo>
                    <a:pt x="0" y="1425448"/>
                  </a:moveTo>
                  <a:cubicBezTo>
                    <a:pt x="0" y="637921"/>
                    <a:pt x="641985" y="0"/>
                    <a:pt x="1433322" y="0"/>
                  </a:cubicBezTo>
                  <a:lnTo>
                    <a:pt x="19342354" y="0"/>
                  </a:lnTo>
                  <a:lnTo>
                    <a:pt x="19342354" y="50800"/>
                  </a:lnTo>
                  <a:lnTo>
                    <a:pt x="19342354" y="0"/>
                  </a:lnTo>
                  <a:cubicBezTo>
                    <a:pt x="20133692" y="0"/>
                    <a:pt x="20775676" y="637921"/>
                    <a:pt x="20775676" y="1425448"/>
                  </a:cubicBezTo>
                  <a:lnTo>
                    <a:pt x="20724876" y="1425448"/>
                  </a:lnTo>
                  <a:lnTo>
                    <a:pt x="20775676" y="1425448"/>
                  </a:lnTo>
                  <a:lnTo>
                    <a:pt x="20775676" y="10260076"/>
                  </a:lnTo>
                  <a:lnTo>
                    <a:pt x="20724876" y="10260076"/>
                  </a:lnTo>
                  <a:lnTo>
                    <a:pt x="20775676" y="10260076"/>
                  </a:lnTo>
                  <a:cubicBezTo>
                    <a:pt x="20775676" y="11047603"/>
                    <a:pt x="20133692" y="11685524"/>
                    <a:pt x="19342354" y="11685524"/>
                  </a:cubicBezTo>
                  <a:lnTo>
                    <a:pt x="19342354" y="11634724"/>
                  </a:lnTo>
                  <a:lnTo>
                    <a:pt x="19342354" y="11685524"/>
                  </a:lnTo>
                  <a:lnTo>
                    <a:pt x="1433322" y="11685524"/>
                  </a:lnTo>
                  <a:lnTo>
                    <a:pt x="1433322" y="11634724"/>
                  </a:lnTo>
                  <a:lnTo>
                    <a:pt x="1433322" y="11685524"/>
                  </a:lnTo>
                  <a:cubicBezTo>
                    <a:pt x="641985" y="11685524"/>
                    <a:pt x="0" y="11047603"/>
                    <a:pt x="0" y="10260076"/>
                  </a:cubicBezTo>
                  <a:lnTo>
                    <a:pt x="0" y="1425448"/>
                  </a:lnTo>
                  <a:lnTo>
                    <a:pt x="50800" y="1425448"/>
                  </a:lnTo>
                  <a:lnTo>
                    <a:pt x="0" y="1425448"/>
                  </a:lnTo>
                  <a:moveTo>
                    <a:pt x="101600" y="1425448"/>
                  </a:moveTo>
                  <a:lnTo>
                    <a:pt x="101600" y="10260076"/>
                  </a:lnTo>
                  <a:lnTo>
                    <a:pt x="50800" y="10260076"/>
                  </a:lnTo>
                  <a:lnTo>
                    <a:pt x="101600" y="10260076"/>
                  </a:lnTo>
                  <a:cubicBezTo>
                    <a:pt x="101600" y="10990961"/>
                    <a:pt x="697611" y="11583924"/>
                    <a:pt x="1433322" y="11583924"/>
                  </a:cubicBezTo>
                  <a:lnTo>
                    <a:pt x="19342354" y="11583924"/>
                  </a:lnTo>
                  <a:cubicBezTo>
                    <a:pt x="20078192" y="11583924"/>
                    <a:pt x="20674076" y="10990961"/>
                    <a:pt x="20674076" y="10260076"/>
                  </a:cubicBezTo>
                  <a:lnTo>
                    <a:pt x="20674076" y="1425448"/>
                  </a:lnTo>
                  <a:cubicBezTo>
                    <a:pt x="20674203" y="694563"/>
                    <a:pt x="20078192" y="101600"/>
                    <a:pt x="19342354" y="101600"/>
                  </a:cubicBezTo>
                  <a:lnTo>
                    <a:pt x="1433322" y="101600"/>
                  </a:lnTo>
                  <a:lnTo>
                    <a:pt x="1433322" y="50800"/>
                  </a:lnTo>
                  <a:lnTo>
                    <a:pt x="1433322" y="101600"/>
                  </a:lnTo>
                  <a:cubicBezTo>
                    <a:pt x="697611" y="101600"/>
                    <a:pt x="101600" y="694563"/>
                    <a:pt x="101600" y="142544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766596" y="2013765"/>
            <a:ext cx="14843449" cy="3077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Nhiệm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vụ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1: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Sông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Hương,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núi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Ngự</a:t>
            </a:r>
            <a:endParaRPr lang="en-US" sz="40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2: Kinh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Huế</a:t>
            </a:r>
            <a:endParaRPr lang="en-US" sz="40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3: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Chùa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Thiên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Mụ</a:t>
            </a:r>
            <a:endParaRPr lang="en-US" sz="40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4: Các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lăng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vua</a:t>
            </a:r>
            <a:r>
              <a:rPr lang="en-US" sz="4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Nguyễn.</a:t>
            </a:r>
            <a:endParaRPr lang="en-US" sz="24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66596" y="5342662"/>
            <a:ext cx="14754808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08"/>
              </a:lnSpc>
            </a:pP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bày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thông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tin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  <a:p>
            <a:pPr algn="l">
              <a:lnSpc>
                <a:spcPts val="4608"/>
              </a:lnSpc>
            </a:pP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Tên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công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hoặc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danh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lam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thắng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cảnh</a:t>
            </a:r>
            <a:endParaRPr lang="en-US" sz="4000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l">
              <a:lnSpc>
                <a:spcPts val="4608"/>
              </a:lnSpc>
            </a:pP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Vị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trí</a:t>
            </a:r>
            <a:endParaRPr lang="en-US" sz="4000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l">
              <a:lnSpc>
                <a:spcPts val="4608"/>
              </a:lnSpc>
            </a:pP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Thời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gian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được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xây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dựng</a:t>
            </a:r>
            <a:endParaRPr lang="en-US" sz="4000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l">
              <a:lnSpc>
                <a:spcPts val="4608"/>
              </a:lnSpc>
            </a:pP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Đặc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điểm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nổi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bật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algn="just">
              <a:lnSpc>
                <a:spcPts val="4608"/>
              </a:lnSpc>
            </a:pP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Giá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trị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ý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nghĩa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công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hoặc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danh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thắng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cảnh</a:t>
            </a:r>
            <a:r>
              <a:rPr lang="en-US" sz="40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76400" y="1083437"/>
            <a:ext cx="9220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2.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Vẻ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đẹp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cố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đô</a:t>
            </a:r>
            <a:r>
              <a:rPr lang="en-US" sz="6000" b="1" dirty="0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 Bold"/>
                <a:ea typeface="Cambria Bold"/>
                <a:cs typeface="Cambria Bold"/>
                <a:sym typeface="Cambria Bold"/>
              </a:rPr>
              <a:t>Huế</a:t>
            </a:r>
            <a:endParaRPr lang="en-US" sz="6000" b="1" dirty="0">
              <a:solidFill>
                <a:srgbClr val="C00000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766</Words>
  <Application>Microsoft Macintosh PowerPoint</Application>
  <PresentationFormat>Custom</PresentationFormat>
  <Paragraphs>67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Arimo</vt:lpstr>
      <vt:lpstr>Cambria</vt:lpstr>
      <vt:lpstr>Cambria Bold</vt:lpstr>
      <vt:lpstr>Arimo Bold</vt:lpstr>
      <vt:lpstr>Times New Roman Bold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Cố đô Huế -T1.pptx</dc:title>
  <dc:creator>Admin</dc:creator>
  <cp:lastModifiedBy>Microsoft Office User</cp:lastModifiedBy>
  <cp:revision>4</cp:revision>
  <dcterms:created xsi:type="dcterms:W3CDTF">2006-08-16T00:00:00Z</dcterms:created>
  <dcterms:modified xsi:type="dcterms:W3CDTF">2026-04-12T00:38:48Z</dcterms:modified>
  <dc:identifier>DAHGlwixTgc</dc:identifier>
</cp:coreProperties>
</file>