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37" r:id="rId2"/>
    <p:sldId id="304" r:id="rId3"/>
    <p:sldId id="547" r:id="rId4"/>
    <p:sldId id="440" r:id="rId5"/>
    <p:sldId id="439" r:id="rId6"/>
    <p:sldId id="301" r:id="rId7"/>
    <p:sldId id="302" r:id="rId8"/>
    <p:sldId id="319" r:id="rId9"/>
    <p:sldId id="548" r:id="rId10"/>
    <p:sldId id="568" r:id="rId11"/>
    <p:sldId id="445" r:id="rId12"/>
    <p:sldId id="569" r:id="rId13"/>
    <p:sldId id="570" r:id="rId14"/>
    <p:sldId id="571" r:id="rId15"/>
    <p:sldId id="572" r:id="rId16"/>
    <p:sldId id="573" r:id="rId17"/>
    <p:sldId id="574" r:id="rId18"/>
    <p:sldId id="575" r:id="rId19"/>
    <p:sldId id="324" r:id="rId2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5" d="100"/>
          <a:sy n="25" d="100"/>
        </p:scale>
        <p:origin x="672" y="9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8350B-3CC9-4987-AB04-47A2D74742EC}" type="datetimeFigureOut">
              <a:rPr lang="vi-VN" smtClean="0"/>
              <a:t>10/04/2026</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3390B-8535-4D23-994B-98868C3F00A7}" type="slidenum">
              <a:rPr lang="vi-VN" smtClean="0"/>
              <a:t>‹#›</a:t>
            </a:fld>
            <a:endParaRPr lang="vi-VN"/>
          </a:p>
        </p:txBody>
      </p:sp>
    </p:spTree>
    <p:extLst>
      <p:ext uri="{BB962C8B-B14F-4D97-AF65-F5344CB8AC3E}">
        <p14:creationId xmlns:p14="http://schemas.microsoft.com/office/powerpoint/2010/main" val="3786177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68045F-57FC-49CF-AC97-4E0443826792}" type="slidenum">
              <a:rPr lang="en-US" smtClean="0"/>
              <a:t>4</a:t>
            </a:fld>
            <a:endParaRPr lang="en-US"/>
          </a:p>
        </p:txBody>
      </p:sp>
    </p:spTree>
    <p:extLst>
      <p:ext uri="{BB962C8B-B14F-4D97-AF65-F5344CB8AC3E}">
        <p14:creationId xmlns:p14="http://schemas.microsoft.com/office/powerpoint/2010/main" val="2004547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34FDC-A5B9-4258-BA2B-96AFD5DF2C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5CE9214-C02E-412E-9521-DB944DCD3F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C5EB7E0-A966-4A41-8586-D46F18918977}"/>
              </a:ext>
            </a:extLst>
          </p:cNvPr>
          <p:cNvSpPr>
            <a:spLocks noGrp="1"/>
          </p:cNvSpPr>
          <p:nvPr>
            <p:ph type="dt" sz="half" idx="10"/>
          </p:nvPr>
        </p:nvSpPr>
        <p:spPr/>
        <p:txBody>
          <a:bodyPr/>
          <a:lstStyle/>
          <a:p>
            <a:fld id="{3BDAC884-4E1C-489F-BE9A-E37A0C621DD3}" type="datetimeFigureOut">
              <a:rPr lang="vi-VN" smtClean="0"/>
              <a:t>10/04/2026</a:t>
            </a:fld>
            <a:endParaRPr lang="vi-VN"/>
          </a:p>
        </p:txBody>
      </p:sp>
      <p:sp>
        <p:nvSpPr>
          <p:cNvPr id="5" name="Footer Placeholder 4">
            <a:extLst>
              <a:ext uri="{FF2B5EF4-FFF2-40B4-BE49-F238E27FC236}">
                <a16:creationId xmlns:a16="http://schemas.microsoft.com/office/drawing/2014/main" id="{E72BAA78-CEC4-461E-A0AB-D0C2E487B4F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243013C-CB5E-4976-8C5F-2E165B6E0155}"/>
              </a:ext>
            </a:extLst>
          </p:cNvPr>
          <p:cNvSpPr>
            <a:spLocks noGrp="1"/>
          </p:cNvSpPr>
          <p:nvPr>
            <p:ph type="sldNum" sz="quarter" idx="12"/>
          </p:nvPr>
        </p:nvSpPr>
        <p:spPr/>
        <p:txBody>
          <a:bodyPr/>
          <a:lstStyle/>
          <a:p>
            <a:fld id="{041DA1C6-DC72-4CCB-8528-3BC9C5614754}" type="slidenum">
              <a:rPr lang="vi-VN" smtClean="0"/>
              <a:t>‹#›</a:t>
            </a:fld>
            <a:endParaRPr lang="vi-VN"/>
          </a:p>
        </p:txBody>
      </p:sp>
    </p:spTree>
    <p:extLst>
      <p:ext uri="{BB962C8B-B14F-4D97-AF65-F5344CB8AC3E}">
        <p14:creationId xmlns:p14="http://schemas.microsoft.com/office/powerpoint/2010/main" val="1372904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D486D-3F98-4086-B85E-F5B19090C4AF}"/>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FA763FC-4787-406B-9437-93F1CFCDBE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3EF60C3-AB9C-492D-BC36-E4F0388F9EAB}"/>
              </a:ext>
            </a:extLst>
          </p:cNvPr>
          <p:cNvSpPr>
            <a:spLocks noGrp="1"/>
          </p:cNvSpPr>
          <p:nvPr>
            <p:ph type="dt" sz="half" idx="10"/>
          </p:nvPr>
        </p:nvSpPr>
        <p:spPr/>
        <p:txBody>
          <a:bodyPr/>
          <a:lstStyle/>
          <a:p>
            <a:fld id="{3BDAC884-4E1C-489F-BE9A-E37A0C621DD3}" type="datetimeFigureOut">
              <a:rPr lang="vi-VN" smtClean="0"/>
              <a:t>10/04/2026</a:t>
            </a:fld>
            <a:endParaRPr lang="vi-VN"/>
          </a:p>
        </p:txBody>
      </p:sp>
      <p:sp>
        <p:nvSpPr>
          <p:cNvPr id="5" name="Footer Placeholder 4">
            <a:extLst>
              <a:ext uri="{FF2B5EF4-FFF2-40B4-BE49-F238E27FC236}">
                <a16:creationId xmlns:a16="http://schemas.microsoft.com/office/drawing/2014/main" id="{ECFA37EA-1930-498A-9303-BDB2B992E52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18F4EF5-7587-497F-9B3A-D075DBA9468C}"/>
              </a:ext>
            </a:extLst>
          </p:cNvPr>
          <p:cNvSpPr>
            <a:spLocks noGrp="1"/>
          </p:cNvSpPr>
          <p:nvPr>
            <p:ph type="sldNum" sz="quarter" idx="12"/>
          </p:nvPr>
        </p:nvSpPr>
        <p:spPr/>
        <p:txBody>
          <a:bodyPr/>
          <a:lstStyle/>
          <a:p>
            <a:fld id="{041DA1C6-DC72-4CCB-8528-3BC9C5614754}" type="slidenum">
              <a:rPr lang="vi-VN" smtClean="0"/>
              <a:t>‹#›</a:t>
            </a:fld>
            <a:endParaRPr lang="vi-VN"/>
          </a:p>
        </p:txBody>
      </p:sp>
    </p:spTree>
    <p:extLst>
      <p:ext uri="{BB962C8B-B14F-4D97-AF65-F5344CB8AC3E}">
        <p14:creationId xmlns:p14="http://schemas.microsoft.com/office/powerpoint/2010/main" val="157872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BB77AA-F839-403B-896D-F0E61C860A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25032D6-CB3B-4CFC-AB8F-30A42CCEC1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4450284-05D2-46A1-BEFF-0EB01E647101}"/>
              </a:ext>
            </a:extLst>
          </p:cNvPr>
          <p:cNvSpPr>
            <a:spLocks noGrp="1"/>
          </p:cNvSpPr>
          <p:nvPr>
            <p:ph type="dt" sz="half" idx="10"/>
          </p:nvPr>
        </p:nvSpPr>
        <p:spPr/>
        <p:txBody>
          <a:bodyPr/>
          <a:lstStyle/>
          <a:p>
            <a:fld id="{3BDAC884-4E1C-489F-BE9A-E37A0C621DD3}" type="datetimeFigureOut">
              <a:rPr lang="vi-VN" smtClean="0"/>
              <a:t>10/04/2026</a:t>
            </a:fld>
            <a:endParaRPr lang="vi-VN"/>
          </a:p>
        </p:txBody>
      </p:sp>
      <p:sp>
        <p:nvSpPr>
          <p:cNvPr id="5" name="Footer Placeholder 4">
            <a:extLst>
              <a:ext uri="{FF2B5EF4-FFF2-40B4-BE49-F238E27FC236}">
                <a16:creationId xmlns:a16="http://schemas.microsoft.com/office/drawing/2014/main" id="{545DEA9B-1029-45E3-883F-CA1AADDAC35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CEA2A10-2D71-4BB8-A325-949DA0068CB0}"/>
              </a:ext>
            </a:extLst>
          </p:cNvPr>
          <p:cNvSpPr>
            <a:spLocks noGrp="1"/>
          </p:cNvSpPr>
          <p:nvPr>
            <p:ph type="sldNum" sz="quarter" idx="12"/>
          </p:nvPr>
        </p:nvSpPr>
        <p:spPr/>
        <p:txBody>
          <a:bodyPr/>
          <a:lstStyle/>
          <a:p>
            <a:fld id="{041DA1C6-DC72-4CCB-8528-3BC9C5614754}" type="slidenum">
              <a:rPr lang="vi-VN" smtClean="0"/>
              <a:t>‹#›</a:t>
            </a:fld>
            <a:endParaRPr lang="vi-VN"/>
          </a:p>
        </p:txBody>
      </p:sp>
    </p:spTree>
    <p:extLst>
      <p:ext uri="{BB962C8B-B14F-4D97-AF65-F5344CB8AC3E}">
        <p14:creationId xmlns:p14="http://schemas.microsoft.com/office/powerpoint/2010/main" val="2296645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8B60E-AB34-420C-B25B-20EC690138F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5001481-C1E9-433A-882D-CF9B81E17C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94AE343-F4E4-4BE8-99A8-783CE931A7E2}"/>
              </a:ext>
            </a:extLst>
          </p:cNvPr>
          <p:cNvSpPr>
            <a:spLocks noGrp="1"/>
          </p:cNvSpPr>
          <p:nvPr>
            <p:ph type="dt" sz="half" idx="10"/>
          </p:nvPr>
        </p:nvSpPr>
        <p:spPr/>
        <p:txBody>
          <a:bodyPr/>
          <a:lstStyle/>
          <a:p>
            <a:fld id="{3BDAC884-4E1C-489F-BE9A-E37A0C621DD3}" type="datetimeFigureOut">
              <a:rPr lang="vi-VN" smtClean="0"/>
              <a:t>10/04/2026</a:t>
            </a:fld>
            <a:endParaRPr lang="vi-VN"/>
          </a:p>
        </p:txBody>
      </p:sp>
      <p:sp>
        <p:nvSpPr>
          <p:cNvPr id="5" name="Footer Placeholder 4">
            <a:extLst>
              <a:ext uri="{FF2B5EF4-FFF2-40B4-BE49-F238E27FC236}">
                <a16:creationId xmlns:a16="http://schemas.microsoft.com/office/drawing/2014/main" id="{C8C94860-4876-4193-8767-5279659121A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C0B4527-8B87-4639-9954-663DE6575688}"/>
              </a:ext>
            </a:extLst>
          </p:cNvPr>
          <p:cNvSpPr>
            <a:spLocks noGrp="1"/>
          </p:cNvSpPr>
          <p:nvPr>
            <p:ph type="sldNum" sz="quarter" idx="12"/>
          </p:nvPr>
        </p:nvSpPr>
        <p:spPr/>
        <p:txBody>
          <a:bodyPr/>
          <a:lstStyle/>
          <a:p>
            <a:fld id="{041DA1C6-DC72-4CCB-8528-3BC9C5614754}" type="slidenum">
              <a:rPr lang="vi-VN" smtClean="0"/>
              <a:t>‹#›</a:t>
            </a:fld>
            <a:endParaRPr lang="vi-VN"/>
          </a:p>
        </p:txBody>
      </p:sp>
    </p:spTree>
    <p:extLst>
      <p:ext uri="{BB962C8B-B14F-4D97-AF65-F5344CB8AC3E}">
        <p14:creationId xmlns:p14="http://schemas.microsoft.com/office/powerpoint/2010/main" val="3873779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832D-9E8D-4D55-B4F0-5A026435EF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206CDDD7-CDA0-4FCC-86EE-F259F02E0E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AF358B-137C-435D-AAED-A2B2CB6C17A4}"/>
              </a:ext>
            </a:extLst>
          </p:cNvPr>
          <p:cNvSpPr>
            <a:spLocks noGrp="1"/>
          </p:cNvSpPr>
          <p:nvPr>
            <p:ph type="dt" sz="half" idx="10"/>
          </p:nvPr>
        </p:nvSpPr>
        <p:spPr/>
        <p:txBody>
          <a:bodyPr/>
          <a:lstStyle/>
          <a:p>
            <a:fld id="{3BDAC884-4E1C-489F-BE9A-E37A0C621DD3}" type="datetimeFigureOut">
              <a:rPr lang="vi-VN" smtClean="0"/>
              <a:t>10/04/2026</a:t>
            </a:fld>
            <a:endParaRPr lang="vi-VN"/>
          </a:p>
        </p:txBody>
      </p:sp>
      <p:sp>
        <p:nvSpPr>
          <p:cNvPr id="5" name="Footer Placeholder 4">
            <a:extLst>
              <a:ext uri="{FF2B5EF4-FFF2-40B4-BE49-F238E27FC236}">
                <a16:creationId xmlns:a16="http://schemas.microsoft.com/office/drawing/2014/main" id="{EEA9372D-2960-4DBB-9674-E8E07BE2608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3846712-955D-4013-B764-60221C713C3C}"/>
              </a:ext>
            </a:extLst>
          </p:cNvPr>
          <p:cNvSpPr>
            <a:spLocks noGrp="1"/>
          </p:cNvSpPr>
          <p:nvPr>
            <p:ph type="sldNum" sz="quarter" idx="12"/>
          </p:nvPr>
        </p:nvSpPr>
        <p:spPr/>
        <p:txBody>
          <a:bodyPr/>
          <a:lstStyle/>
          <a:p>
            <a:fld id="{041DA1C6-DC72-4CCB-8528-3BC9C5614754}" type="slidenum">
              <a:rPr lang="vi-VN" smtClean="0"/>
              <a:t>‹#›</a:t>
            </a:fld>
            <a:endParaRPr lang="vi-VN"/>
          </a:p>
        </p:txBody>
      </p:sp>
    </p:spTree>
    <p:extLst>
      <p:ext uri="{BB962C8B-B14F-4D97-AF65-F5344CB8AC3E}">
        <p14:creationId xmlns:p14="http://schemas.microsoft.com/office/powerpoint/2010/main" val="110004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B2A2E-7746-4638-A750-EFF540EDD40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2939DBF-34B3-4D01-A394-3AD315CD23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A962B5A-976A-4A56-B48D-1F82464CDF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5B83C07-C95C-4BF2-99AA-D1B93750FD03}"/>
              </a:ext>
            </a:extLst>
          </p:cNvPr>
          <p:cNvSpPr>
            <a:spLocks noGrp="1"/>
          </p:cNvSpPr>
          <p:nvPr>
            <p:ph type="dt" sz="half" idx="10"/>
          </p:nvPr>
        </p:nvSpPr>
        <p:spPr/>
        <p:txBody>
          <a:bodyPr/>
          <a:lstStyle/>
          <a:p>
            <a:fld id="{3BDAC884-4E1C-489F-BE9A-E37A0C621DD3}" type="datetimeFigureOut">
              <a:rPr lang="vi-VN" smtClean="0"/>
              <a:t>10/04/2026</a:t>
            </a:fld>
            <a:endParaRPr lang="vi-VN"/>
          </a:p>
        </p:txBody>
      </p:sp>
      <p:sp>
        <p:nvSpPr>
          <p:cNvPr id="6" name="Footer Placeholder 5">
            <a:extLst>
              <a:ext uri="{FF2B5EF4-FFF2-40B4-BE49-F238E27FC236}">
                <a16:creationId xmlns:a16="http://schemas.microsoft.com/office/drawing/2014/main" id="{53A28C73-1781-4623-84A8-4695C9F42DE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AEF7476-DF8C-4B37-915E-939556755633}"/>
              </a:ext>
            </a:extLst>
          </p:cNvPr>
          <p:cNvSpPr>
            <a:spLocks noGrp="1"/>
          </p:cNvSpPr>
          <p:nvPr>
            <p:ph type="sldNum" sz="quarter" idx="12"/>
          </p:nvPr>
        </p:nvSpPr>
        <p:spPr/>
        <p:txBody>
          <a:bodyPr/>
          <a:lstStyle/>
          <a:p>
            <a:fld id="{041DA1C6-DC72-4CCB-8528-3BC9C5614754}" type="slidenum">
              <a:rPr lang="vi-VN" smtClean="0"/>
              <a:t>‹#›</a:t>
            </a:fld>
            <a:endParaRPr lang="vi-VN"/>
          </a:p>
        </p:txBody>
      </p:sp>
    </p:spTree>
    <p:extLst>
      <p:ext uri="{BB962C8B-B14F-4D97-AF65-F5344CB8AC3E}">
        <p14:creationId xmlns:p14="http://schemas.microsoft.com/office/powerpoint/2010/main" val="35343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C1F02-07B2-49ED-ABC4-2A2157307C1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1C24C67-EFC5-4947-A546-3E495B8E74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EF1FD5-23D5-4E12-97C0-72055545B5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7F80E9F5-207C-453D-BA0D-4036635065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E86F2B-452A-4340-9183-D54F4B835D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ABA5EE6-C066-44DA-B660-4A80FEDC51D4}"/>
              </a:ext>
            </a:extLst>
          </p:cNvPr>
          <p:cNvSpPr>
            <a:spLocks noGrp="1"/>
          </p:cNvSpPr>
          <p:nvPr>
            <p:ph type="dt" sz="half" idx="10"/>
          </p:nvPr>
        </p:nvSpPr>
        <p:spPr/>
        <p:txBody>
          <a:bodyPr/>
          <a:lstStyle/>
          <a:p>
            <a:fld id="{3BDAC884-4E1C-489F-BE9A-E37A0C621DD3}" type="datetimeFigureOut">
              <a:rPr lang="vi-VN" smtClean="0"/>
              <a:t>10/04/2026</a:t>
            </a:fld>
            <a:endParaRPr lang="vi-VN"/>
          </a:p>
        </p:txBody>
      </p:sp>
      <p:sp>
        <p:nvSpPr>
          <p:cNvPr id="8" name="Footer Placeholder 7">
            <a:extLst>
              <a:ext uri="{FF2B5EF4-FFF2-40B4-BE49-F238E27FC236}">
                <a16:creationId xmlns:a16="http://schemas.microsoft.com/office/drawing/2014/main" id="{52DED59C-880C-4AAB-A38B-E704BB6592C0}"/>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591E22E7-94A5-4A53-A4EC-A0E89DB9C723}"/>
              </a:ext>
            </a:extLst>
          </p:cNvPr>
          <p:cNvSpPr>
            <a:spLocks noGrp="1"/>
          </p:cNvSpPr>
          <p:nvPr>
            <p:ph type="sldNum" sz="quarter" idx="12"/>
          </p:nvPr>
        </p:nvSpPr>
        <p:spPr/>
        <p:txBody>
          <a:bodyPr/>
          <a:lstStyle/>
          <a:p>
            <a:fld id="{041DA1C6-DC72-4CCB-8528-3BC9C5614754}" type="slidenum">
              <a:rPr lang="vi-VN" smtClean="0"/>
              <a:t>‹#›</a:t>
            </a:fld>
            <a:endParaRPr lang="vi-VN"/>
          </a:p>
        </p:txBody>
      </p:sp>
    </p:spTree>
    <p:extLst>
      <p:ext uri="{BB962C8B-B14F-4D97-AF65-F5344CB8AC3E}">
        <p14:creationId xmlns:p14="http://schemas.microsoft.com/office/powerpoint/2010/main" val="2769278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227E3-8227-4F30-8DCD-6999DD481C1B}"/>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460FF8F8-51C2-4988-8009-B431AD709F06}"/>
              </a:ext>
            </a:extLst>
          </p:cNvPr>
          <p:cNvSpPr>
            <a:spLocks noGrp="1"/>
          </p:cNvSpPr>
          <p:nvPr>
            <p:ph type="dt" sz="half" idx="10"/>
          </p:nvPr>
        </p:nvSpPr>
        <p:spPr/>
        <p:txBody>
          <a:bodyPr/>
          <a:lstStyle/>
          <a:p>
            <a:fld id="{3BDAC884-4E1C-489F-BE9A-E37A0C621DD3}" type="datetimeFigureOut">
              <a:rPr lang="vi-VN" smtClean="0"/>
              <a:t>10/04/2026</a:t>
            </a:fld>
            <a:endParaRPr lang="vi-VN"/>
          </a:p>
        </p:txBody>
      </p:sp>
      <p:sp>
        <p:nvSpPr>
          <p:cNvPr id="4" name="Footer Placeholder 3">
            <a:extLst>
              <a:ext uri="{FF2B5EF4-FFF2-40B4-BE49-F238E27FC236}">
                <a16:creationId xmlns:a16="http://schemas.microsoft.com/office/drawing/2014/main" id="{968120CE-B276-48F6-BAA3-E755AEDF4AF9}"/>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B62AB018-EDC4-4356-84F3-A1696D442B9E}"/>
              </a:ext>
            </a:extLst>
          </p:cNvPr>
          <p:cNvSpPr>
            <a:spLocks noGrp="1"/>
          </p:cNvSpPr>
          <p:nvPr>
            <p:ph type="sldNum" sz="quarter" idx="12"/>
          </p:nvPr>
        </p:nvSpPr>
        <p:spPr/>
        <p:txBody>
          <a:bodyPr/>
          <a:lstStyle/>
          <a:p>
            <a:fld id="{041DA1C6-DC72-4CCB-8528-3BC9C5614754}" type="slidenum">
              <a:rPr lang="vi-VN" smtClean="0"/>
              <a:t>‹#›</a:t>
            </a:fld>
            <a:endParaRPr lang="vi-VN"/>
          </a:p>
        </p:txBody>
      </p:sp>
    </p:spTree>
    <p:extLst>
      <p:ext uri="{BB962C8B-B14F-4D97-AF65-F5344CB8AC3E}">
        <p14:creationId xmlns:p14="http://schemas.microsoft.com/office/powerpoint/2010/main" val="3878564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40B099-9C00-4846-BAA5-8CC9F37FD2F3}"/>
              </a:ext>
            </a:extLst>
          </p:cNvPr>
          <p:cNvSpPr>
            <a:spLocks noGrp="1"/>
          </p:cNvSpPr>
          <p:nvPr>
            <p:ph type="dt" sz="half" idx="10"/>
          </p:nvPr>
        </p:nvSpPr>
        <p:spPr/>
        <p:txBody>
          <a:bodyPr/>
          <a:lstStyle/>
          <a:p>
            <a:fld id="{3BDAC884-4E1C-489F-BE9A-E37A0C621DD3}" type="datetimeFigureOut">
              <a:rPr lang="vi-VN" smtClean="0"/>
              <a:t>10/04/2026</a:t>
            </a:fld>
            <a:endParaRPr lang="vi-VN"/>
          </a:p>
        </p:txBody>
      </p:sp>
      <p:sp>
        <p:nvSpPr>
          <p:cNvPr id="3" name="Footer Placeholder 2">
            <a:extLst>
              <a:ext uri="{FF2B5EF4-FFF2-40B4-BE49-F238E27FC236}">
                <a16:creationId xmlns:a16="http://schemas.microsoft.com/office/drawing/2014/main" id="{EF4E2D00-FE27-46A2-AEA2-62ADBB3F081E}"/>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E112E89A-DC76-47BA-BBDA-59B359307794}"/>
              </a:ext>
            </a:extLst>
          </p:cNvPr>
          <p:cNvSpPr>
            <a:spLocks noGrp="1"/>
          </p:cNvSpPr>
          <p:nvPr>
            <p:ph type="sldNum" sz="quarter" idx="12"/>
          </p:nvPr>
        </p:nvSpPr>
        <p:spPr/>
        <p:txBody>
          <a:bodyPr/>
          <a:lstStyle/>
          <a:p>
            <a:fld id="{041DA1C6-DC72-4CCB-8528-3BC9C5614754}" type="slidenum">
              <a:rPr lang="vi-VN" smtClean="0"/>
              <a:t>‹#›</a:t>
            </a:fld>
            <a:endParaRPr lang="vi-VN"/>
          </a:p>
        </p:txBody>
      </p:sp>
    </p:spTree>
    <p:extLst>
      <p:ext uri="{BB962C8B-B14F-4D97-AF65-F5344CB8AC3E}">
        <p14:creationId xmlns:p14="http://schemas.microsoft.com/office/powerpoint/2010/main" val="1794164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C7757-D193-4297-9A79-22382F9816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9B1B8749-2035-40E7-B73C-7D8E18E4B4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8BFCFC9-0376-4FC8-81DC-3C262B1D0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F58C6F-6A20-4B04-996F-41BF916D62CE}"/>
              </a:ext>
            </a:extLst>
          </p:cNvPr>
          <p:cNvSpPr>
            <a:spLocks noGrp="1"/>
          </p:cNvSpPr>
          <p:nvPr>
            <p:ph type="dt" sz="half" idx="10"/>
          </p:nvPr>
        </p:nvSpPr>
        <p:spPr/>
        <p:txBody>
          <a:bodyPr/>
          <a:lstStyle/>
          <a:p>
            <a:fld id="{3BDAC884-4E1C-489F-BE9A-E37A0C621DD3}" type="datetimeFigureOut">
              <a:rPr lang="vi-VN" smtClean="0"/>
              <a:t>10/04/2026</a:t>
            </a:fld>
            <a:endParaRPr lang="vi-VN"/>
          </a:p>
        </p:txBody>
      </p:sp>
      <p:sp>
        <p:nvSpPr>
          <p:cNvPr id="6" name="Footer Placeholder 5">
            <a:extLst>
              <a:ext uri="{FF2B5EF4-FFF2-40B4-BE49-F238E27FC236}">
                <a16:creationId xmlns:a16="http://schemas.microsoft.com/office/drawing/2014/main" id="{16274654-B6D8-4B3D-9B85-AB764E25A79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4183F79-A8EA-48A4-AFF3-E048892EED58}"/>
              </a:ext>
            </a:extLst>
          </p:cNvPr>
          <p:cNvSpPr>
            <a:spLocks noGrp="1"/>
          </p:cNvSpPr>
          <p:nvPr>
            <p:ph type="sldNum" sz="quarter" idx="12"/>
          </p:nvPr>
        </p:nvSpPr>
        <p:spPr/>
        <p:txBody>
          <a:bodyPr/>
          <a:lstStyle/>
          <a:p>
            <a:fld id="{041DA1C6-DC72-4CCB-8528-3BC9C5614754}" type="slidenum">
              <a:rPr lang="vi-VN" smtClean="0"/>
              <a:t>‹#›</a:t>
            </a:fld>
            <a:endParaRPr lang="vi-VN"/>
          </a:p>
        </p:txBody>
      </p:sp>
    </p:spTree>
    <p:extLst>
      <p:ext uri="{BB962C8B-B14F-4D97-AF65-F5344CB8AC3E}">
        <p14:creationId xmlns:p14="http://schemas.microsoft.com/office/powerpoint/2010/main" val="2968067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29C18-A2F5-4761-9FB4-E3712DB658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742F5A53-4BDA-4BF0-8B59-8CAE2453B3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7B8A8EDA-270F-4C07-BE51-EC5FAEFDE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A56A21-EAAF-4A97-A384-F0AEB0173C03}"/>
              </a:ext>
            </a:extLst>
          </p:cNvPr>
          <p:cNvSpPr>
            <a:spLocks noGrp="1"/>
          </p:cNvSpPr>
          <p:nvPr>
            <p:ph type="dt" sz="half" idx="10"/>
          </p:nvPr>
        </p:nvSpPr>
        <p:spPr/>
        <p:txBody>
          <a:bodyPr/>
          <a:lstStyle/>
          <a:p>
            <a:fld id="{3BDAC884-4E1C-489F-BE9A-E37A0C621DD3}" type="datetimeFigureOut">
              <a:rPr lang="vi-VN" smtClean="0"/>
              <a:t>10/04/2026</a:t>
            </a:fld>
            <a:endParaRPr lang="vi-VN"/>
          </a:p>
        </p:txBody>
      </p:sp>
      <p:sp>
        <p:nvSpPr>
          <p:cNvPr id="6" name="Footer Placeholder 5">
            <a:extLst>
              <a:ext uri="{FF2B5EF4-FFF2-40B4-BE49-F238E27FC236}">
                <a16:creationId xmlns:a16="http://schemas.microsoft.com/office/drawing/2014/main" id="{8E3A997E-2CC9-43C2-BCC9-DD73851B3E2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E68F43F-7341-421A-A1FF-22195896399D}"/>
              </a:ext>
            </a:extLst>
          </p:cNvPr>
          <p:cNvSpPr>
            <a:spLocks noGrp="1"/>
          </p:cNvSpPr>
          <p:nvPr>
            <p:ph type="sldNum" sz="quarter" idx="12"/>
          </p:nvPr>
        </p:nvSpPr>
        <p:spPr/>
        <p:txBody>
          <a:bodyPr/>
          <a:lstStyle/>
          <a:p>
            <a:fld id="{041DA1C6-DC72-4CCB-8528-3BC9C5614754}" type="slidenum">
              <a:rPr lang="vi-VN" smtClean="0"/>
              <a:t>‹#›</a:t>
            </a:fld>
            <a:endParaRPr lang="vi-VN"/>
          </a:p>
        </p:txBody>
      </p:sp>
    </p:spTree>
    <p:extLst>
      <p:ext uri="{BB962C8B-B14F-4D97-AF65-F5344CB8AC3E}">
        <p14:creationId xmlns:p14="http://schemas.microsoft.com/office/powerpoint/2010/main" val="923134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C44B20-17ED-4D77-A686-997A7EA290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5E30541-383A-4280-8A4D-562975EAA8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2243176-4DEF-42FD-BC48-895B43447D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AC884-4E1C-489F-BE9A-E37A0C621DD3}" type="datetimeFigureOut">
              <a:rPr lang="vi-VN" smtClean="0"/>
              <a:t>10/04/2026</a:t>
            </a:fld>
            <a:endParaRPr lang="vi-VN"/>
          </a:p>
        </p:txBody>
      </p:sp>
      <p:sp>
        <p:nvSpPr>
          <p:cNvPr id="5" name="Footer Placeholder 4">
            <a:extLst>
              <a:ext uri="{FF2B5EF4-FFF2-40B4-BE49-F238E27FC236}">
                <a16:creationId xmlns:a16="http://schemas.microsoft.com/office/drawing/2014/main" id="{BD2D799F-D9F5-413B-A25B-89721798B1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CB2A390-B85D-4A9C-A872-05F057B86C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DA1C6-DC72-4CCB-8528-3BC9C5614754}" type="slidenum">
              <a:rPr lang="vi-VN" smtClean="0"/>
              <a:t>‹#›</a:t>
            </a:fld>
            <a:endParaRPr lang="vi-VN"/>
          </a:p>
        </p:txBody>
      </p:sp>
    </p:spTree>
    <p:extLst>
      <p:ext uri="{BB962C8B-B14F-4D97-AF65-F5344CB8AC3E}">
        <p14:creationId xmlns:p14="http://schemas.microsoft.com/office/powerpoint/2010/main" val="3086984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a:extLst>
              <a:ext uri="{FF2B5EF4-FFF2-40B4-BE49-F238E27FC236}">
                <a16:creationId xmlns:a16="http://schemas.microsoft.com/office/drawing/2014/main" id="{B66499FD-BA9F-7EE6-0B51-14DF0EB1ED80}"/>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4" name="Picture 3" descr="A green and red text with white border&#10;&#10;Description automatically generated">
            <a:extLst>
              <a:ext uri="{FF2B5EF4-FFF2-40B4-BE49-F238E27FC236}">
                <a16:creationId xmlns:a16="http://schemas.microsoft.com/office/drawing/2014/main" id="{32A5B80E-80DA-AF26-521B-17C8DA617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041" y="521622"/>
            <a:ext cx="9402084" cy="2707871"/>
          </a:xfrm>
          <a:prstGeom prst="rect">
            <a:avLst/>
          </a:prstGeom>
        </p:spPr>
      </p:pic>
    </p:spTree>
    <p:extLst>
      <p:ext uri="{BB962C8B-B14F-4D97-AF65-F5344CB8AC3E}">
        <p14:creationId xmlns:p14="http://schemas.microsoft.com/office/powerpoint/2010/main" val="302377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E20FDB-85C6-40C5-BC4B-4C98AB91A00E}"/>
              </a:ext>
            </a:extLst>
          </p:cNvPr>
          <p:cNvPicPr>
            <a:picLocks noChangeAspect="1"/>
          </p:cNvPicPr>
          <p:nvPr/>
        </p:nvPicPr>
        <p:blipFill>
          <a:blip r:embed="rId2"/>
          <a:stretch>
            <a:fillRect/>
          </a:stretch>
        </p:blipFill>
        <p:spPr>
          <a:xfrm>
            <a:off x="385127" y="449071"/>
            <a:ext cx="9934529" cy="6022981"/>
          </a:xfrm>
          <a:prstGeom prst="rect">
            <a:avLst/>
          </a:prstGeom>
        </p:spPr>
      </p:pic>
      <p:sp>
        <p:nvSpPr>
          <p:cNvPr id="2" name="Freeform 2">
            <a:extLst>
              <a:ext uri="{FF2B5EF4-FFF2-40B4-BE49-F238E27FC236}">
                <a16:creationId xmlns:a16="http://schemas.microsoft.com/office/drawing/2014/main" id="{7A5B7112-3F3A-4007-92B0-1CF86497830A}"/>
              </a:ext>
            </a:extLst>
          </p:cNvPr>
          <p:cNvSpPr/>
          <p:nvPr/>
        </p:nvSpPr>
        <p:spPr>
          <a:xfrm>
            <a:off x="9369630" y="1816925"/>
            <a:ext cx="2616319" cy="4592005"/>
          </a:xfrm>
          <a:custGeom>
            <a:avLst/>
            <a:gdLst/>
            <a:ahLst/>
            <a:cxnLst/>
            <a:rect l="l" t="t" r="r" b="b"/>
            <a:pathLst>
              <a:path w="2402601" h="4243004">
                <a:moveTo>
                  <a:pt x="0" y="0"/>
                </a:moveTo>
                <a:lnTo>
                  <a:pt x="2402600" y="0"/>
                </a:lnTo>
                <a:lnTo>
                  <a:pt x="2402600" y="4243004"/>
                </a:lnTo>
                <a:lnTo>
                  <a:pt x="0" y="4243004"/>
                </a:lnTo>
                <a:lnTo>
                  <a:pt x="0" y="0"/>
                </a:lnTo>
                <a:close/>
              </a:path>
            </a:pathLst>
          </a:custGeom>
          <a:blipFill>
            <a:blip r:embed="rId3"/>
            <a:stretch>
              <a:fillRect/>
            </a:stretch>
          </a:blipFill>
        </p:spPr>
        <p:txBody>
          <a:bodyPr/>
          <a:lstStyle/>
          <a:p>
            <a:pPr defTabSz="1218804"/>
            <a:endParaRPr lang="en-US" sz="2399">
              <a:solidFill>
                <a:prstClr val="black"/>
              </a:solidFill>
              <a:latin typeface="Calibri"/>
            </a:endParaRPr>
          </a:p>
        </p:txBody>
      </p:sp>
      <p:sp>
        <p:nvSpPr>
          <p:cNvPr id="6" name="TextBox 5">
            <a:extLst>
              <a:ext uri="{FF2B5EF4-FFF2-40B4-BE49-F238E27FC236}">
                <a16:creationId xmlns:a16="http://schemas.microsoft.com/office/drawing/2014/main" id="{F6B7F7D6-979E-419D-B276-38FF17C80656}"/>
              </a:ext>
            </a:extLst>
          </p:cNvPr>
          <p:cNvSpPr txBox="1"/>
          <p:nvPr/>
        </p:nvSpPr>
        <p:spPr>
          <a:xfrm>
            <a:off x="1259193" y="996707"/>
            <a:ext cx="7944183" cy="4401205"/>
          </a:xfrm>
          <a:prstGeom prst="rect">
            <a:avLst/>
          </a:prstGeom>
          <a:noFill/>
        </p:spPr>
        <p:txBody>
          <a:bodyPr wrap="square" rtlCol="0">
            <a:spAutoFit/>
          </a:bodyPr>
          <a:lstStyle/>
          <a:p>
            <a:pPr algn="just" defTabSz="1218804"/>
            <a:r>
              <a:rPr lang="en-US" sz="4000" b="1" dirty="0">
                <a:solidFill>
                  <a:srgbClr val="EEECE1"/>
                </a:solidFill>
                <a:latin typeface="Calibri" panose="020F0502020204030204" pitchFamily="34" charset="0"/>
                <a:cs typeface="Calibri" panose="020F0502020204030204" pitchFamily="34" charset="0"/>
              </a:rPr>
              <a:t>   </a:t>
            </a:r>
            <a:r>
              <a:rPr lang="vi-VN" sz="4000" b="1" dirty="0">
                <a:solidFill>
                  <a:srgbClr val="EEECE1"/>
                </a:solidFill>
                <a:latin typeface="Calibri" panose="020F0502020204030204" pitchFamily="34" charset="0"/>
                <a:cs typeface="Calibri" panose="020F0502020204030204" pitchFamily="34" charset="0"/>
              </a:rPr>
              <a:t>Các chủng tộc trên thế giới đã có sự di chuyển và chung sống cùng nhau. Đặc biệt, các chủng tộc sinh ra trên thế giới đều có quyền như nhau và hoàn toàn bình đẳng, do vậy mỗi người cần có ứng xử phù hợp để tôn trọng sự khác biệt.</a:t>
            </a:r>
            <a:endParaRPr lang="en-US" sz="4000" b="1" dirty="0">
              <a:solidFill>
                <a:srgbClr val="EEECE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7609981"/>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a:extLst>
              <a:ext uri="{FF2B5EF4-FFF2-40B4-BE49-F238E27FC236}">
                <a16:creationId xmlns:a16="http://schemas.microsoft.com/office/drawing/2014/main" id="{B66499FD-BA9F-7EE6-0B51-14DF0EB1ED80}"/>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6" name="Picture 5" descr="A colorful letters and numbers&#10;&#10;Description automatically generated with medium confidence">
            <a:extLst>
              <a:ext uri="{FF2B5EF4-FFF2-40B4-BE49-F238E27FC236}">
                <a16:creationId xmlns:a16="http://schemas.microsoft.com/office/drawing/2014/main" id="{735719B6-7866-4290-B85F-4F1BBBA55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7409" y="613326"/>
            <a:ext cx="8312253" cy="2186604"/>
          </a:xfrm>
          <a:prstGeom prst="rect">
            <a:avLst/>
          </a:prstGeom>
        </p:spPr>
      </p:pic>
    </p:spTree>
    <p:extLst>
      <p:ext uri="{BB962C8B-B14F-4D97-AF65-F5344CB8AC3E}">
        <p14:creationId xmlns:p14="http://schemas.microsoft.com/office/powerpoint/2010/main" val="4205876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Góc Tròn 1">
            <a:extLst>
              <a:ext uri="{FF2B5EF4-FFF2-40B4-BE49-F238E27FC236}">
                <a16:creationId xmlns:a16="http://schemas.microsoft.com/office/drawing/2014/main" id="{E7A34E57-614C-B6FE-0BA9-527F9EAE59D4}"/>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7" name="Nhóm 13">
            <a:extLst>
              <a:ext uri="{FF2B5EF4-FFF2-40B4-BE49-F238E27FC236}">
                <a16:creationId xmlns:a16="http://schemas.microsoft.com/office/drawing/2014/main" id="{FD0653DF-5DF0-AF49-45C9-DC3A78811619}"/>
              </a:ext>
            </a:extLst>
          </p:cNvPr>
          <p:cNvGrpSpPr/>
          <p:nvPr/>
        </p:nvGrpSpPr>
        <p:grpSpPr>
          <a:xfrm>
            <a:off x="403882" y="242061"/>
            <a:ext cx="11479237" cy="1761274"/>
            <a:chOff x="1891864" y="468645"/>
            <a:chExt cx="9257830" cy="2757932"/>
          </a:xfrm>
        </p:grpSpPr>
        <p:sp>
          <p:nvSpPr>
            <p:cNvPr id="8" name="a">
              <a:extLst>
                <a:ext uri="{FF2B5EF4-FFF2-40B4-BE49-F238E27FC236}">
                  <a16:creationId xmlns:a16="http://schemas.microsoft.com/office/drawing/2014/main" id="{5DAB902B-8B3F-4C8A-1E63-7D46099F432B}"/>
                </a:ext>
              </a:extLst>
            </p:cNvPr>
            <p:cNvSpPr/>
            <p:nvPr/>
          </p:nvSpPr>
          <p:spPr>
            <a:xfrm>
              <a:off x="1891864" y="468645"/>
              <a:ext cx="9257830" cy="2757932"/>
            </a:xfrm>
            <a:prstGeom prst="roundRect">
              <a:avLst>
                <a:gd name="adj" fmla="val 9449"/>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E97132">
                    <a:lumMod val="50000"/>
                  </a:srgbClr>
                </a:solidFill>
                <a:effectLst/>
                <a:uLnTx/>
                <a:uFillTx/>
                <a:latin typeface="Calibri" panose="020F0502020204030204"/>
                <a:ea typeface="+mn-ea"/>
                <a:cs typeface="+mn-cs"/>
              </a:endParaRPr>
            </a:p>
          </p:txBody>
        </p:sp>
        <p:sp>
          <p:nvSpPr>
            <p:cNvPr id="9" name="Hộp Văn bản 6">
              <a:extLst>
                <a:ext uri="{FF2B5EF4-FFF2-40B4-BE49-F238E27FC236}">
                  <a16:creationId xmlns:a16="http://schemas.microsoft.com/office/drawing/2014/main" id="{168AD138-150B-9D9C-74B5-D18D3A67EEBB}"/>
                </a:ext>
              </a:extLst>
            </p:cNvPr>
            <p:cNvSpPr txBox="1"/>
            <p:nvPr/>
          </p:nvSpPr>
          <p:spPr>
            <a:xfrm>
              <a:off x="1987273" y="468645"/>
              <a:ext cx="9117826" cy="274705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 </a:t>
              </a: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Dựa vào bảng số dân thế giới và các châu lục năm 2021, hãy sắp xếp số dân các châu lục trên thế giới theo thứ tự </a:t>
              </a:r>
              <a:r>
                <a:rPr kumimoji="0" lang="vi-VN" sz="36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từ nhỏ đến lớn</a:t>
              </a: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2050" name="Picture 2" descr="Lịch Sử và Địa Lí lớp 5 Kết nối tri thức Bài 23: Dân số và các chủng tộc chính trên thế giới">
            <a:extLst>
              <a:ext uri="{FF2B5EF4-FFF2-40B4-BE49-F238E27FC236}">
                <a16:creationId xmlns:a16="http://schemas.microsoft.com/office/drawing/2014/main" id="{B11A3253-5111-F09B-D80C-CADDECB1A5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597" y="2716790"/>
            <a:ext cx="11363484" cy="2235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687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Góc Tròn 1">
            <a:extLst>
              <a:ext uri="{FF2B5EF4-FFF2-40B4-BE49-F238E27FC236}">
                <a16:creationId xmlns:a16="http://schemas.microsoft.com/office/drawing/2014/main" id="{E7A34E57-614C-B6FE-0BA9-527F9EAE59D4}"/>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 name="Group 1">
            <a:extLst>
              <a:ext uri="{FF2B5EF4-FFF2-40B4-BE49-F238E27FC236}">
                <a16:creationId xmlns:a16="http://schemas.microsoft.com/office/drawing/2014/main" id="{38B4BF72-F402-630B-26E3-B3941275B060}"/>
              </a:ext>
            </a:extLst>
          </p:cNvPr>
          <p:cNvGrpSpPr/>
          <p:nvPr/>
        </p:nvGrpSpPr>
        <p:grpSpPr>
          <a:xfrm rot="5400000">
            <a:off x="4097085" y="2937048"/>
            <a:ext cx="3683271" cy="2111689"/>
            <a:chOff x="166967" y="4308490"/>
            <a:chExt cx="8808376" cy="1915824"/>
          </a:xfrm>
        </p:grpSpPr>
        <p:sp>
          <p:nvSpPr>
            <p:cNvPr id="3" name="Rectangle: Single Corner Snipped 2">
              <a:extLst>
                <a:ext uri="{FF2B5EF4-FFF2-40B4-BE49-F238E27FC236}">
                  <a16:creationId xmlns:a16="http://schemas.microsoft.com/office/drawing/2014/main" id="{F1E2E6D4-614F-63BA-794A-3DC90E3F2071}"/>
                </a:ext>
              </a:extLst>
            </p:cNvPr>
            <p:cNvSpPr/>
            <p:nvPr/>
          </p:nvSpPr>
          <p:spPr>
            <a:xfrm>
              <a:off x="166967" y="4308490"/>
              <a:ext cx="8808376" cy="1915824"/>
            </a:xfrm>
            <a:prstGeom prst="snip1Rect">
              <a:avLst>
                <a:gd name="adj" fmla="val 0"/>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4555432B-65B5-0477-DD8D-4888B1B8A9CF}"/>
                </a:ext>
              </a:extLst>
            </p:cNvPr>
            <p:cNvSpPr txBox="1"/>
            <p:nvPr/>
          </p:nvSpPr>
          <p:spPr>
            <a:xfrm rot="16200000">
              <a:off x="545482" y="4456920"/>
              <a:ext cx="1813683" cy="1618967"/>
            </a:xfrm>
            <a:prstGeom prst="rect">
              <a:avLst/>
            </a:prstGeom>
            <a:noFill/>
          </p:spPr>
          <p:txBody>
            <a:bodyPr wrap="square" lIns="0" tIns="0" rIns="0" bIns="0" rtlCol="0">
              <a:spAutoFit/>
            </a:bodyPr>
            <a:lstStyle/>
            <a:p>
              <a:pPr algn="ctr" defTabSz="1218804"/>
              <a:r>
                <a:rPr lang="en-US" sz="4399" dirty="0">
                  <a:solidFill>
                    <a:prstClr val="white"/>
                  </a:solidFill>
                  <a:latin typeface="Cambria" panose="02040503050406030204" pitchFamily="18" charset="0"/>
                  <a:ea typeface="Cambria" panose="02040503050406030204" pitchFamily="18" charset="0"/>
                  <a:cs typeface="Times New Roman" panose="02020603050405020304" pitchFamily="18" charset="0"/>
                </a:rPr>
                <a:t>Châu </a:t>
              </a:r>
              <a:r>
                <a:rPr lang="en-US" sz="4399"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Mỹ</a:t>
              </a:r>
              <a:endParaRPr lang="en-US" sz="4399" dirty="0">
                <a:solidFill>
                  <a:prstClr val="white"/>
                </a:solidFill>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5" name="Group 4">
            <a:extLst>
              <a:ext uri="{FF2B5EF4-FFF2-40B4-BE49-F238E27FC236}">
                <a16:creationId xmlns:a16="http://schemas.microsoft.com/office/drawing/2014/main" id="{717033AF-98FF-CF59-6B59-63E3019E2076}"/>
              </a:ext>
            </a:extLst>
          </p:cNvPr>
          <p:cNvGrpSpPr/>
          <p:nvPr/>
        </p:nvGrpSpPr>
        <p:grpSpPr>
          <a:xfrm rot="5400000">
            <a:off x="-567967" y="2973786"/>
            <a:ext cx="3651942" cy="2067868"/>
            <a:chOff x="259424" y="1489024"/>
            <a:chExt cx="8808376" cy="1915824"/>
          </a:xfrm>
        </p:grpSpPr>
        <p:sp>
          <p:nvSpPr>
            <p:cNvPr id="10" name="Rectangle: Single Corner Snipped 9">
              <a:extLst>
                <a:ext uri="{FF2B5EF4-FFF2-40B4-BE49-F238E27FC236}">
                  <a16:creationId xmlns:a16="http://schemas.microsoft.com/office/drawing/2014/main" id="{DBEA4EDD-5045-24E3-4AF7-7BF630FDBBE7}"/>
                </a:ext>
              </a:extLst>
            </p:cNvPr>
            <p:cNvSpPr/>
            <p:nvPr/>
          </p:nvSpPr>
          <p:spPr>
            <a:xfrm>
              <a:off x="259424" y="1489024"/>
              <a:ext cx="8808376" cy="1915824"/>
            </a:xfrm>
            <a:prstGeom prst="snip1Rect">
              <a:avLst>
                <a:gd name="adj" fmla="val 0"/>
              </a:avLst>
            </a:prstGeom>
            <a:solidFill>
              <a:srgbClr val="EAA83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spc="-80">
                <a:solidFill>
                  <a:prstClr val="white"/>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23E1AE4E-29D3-6CD1-920F-90BBFE78FAC8}"/>
                </a:ext>
              </a:extLst>
            </p:cNvPr>
            <p:cNvSpPr txBox="1"/>
            <p:nvPr/>
          </p:nvSpPr>
          <p:spPr>
            <a:xfrm rot="16200000">
              <a:off x="1362108" y="945054"/>
              <a:ext cx="1838732" cy="2969391"/>
            </a:xfrm>
            <a:prstGeom prst="rect">
              <a:avLst/>
            </a:prstGeom>
            <a:noFill/>
          </p:spPr>
          <p:txBody>
            <a:bodyPr wrap="square" lIns="0" tIns="0" rIns="0" bIns="0" rtlCol="0">
              <a:spAutoFit/>
            </a:bodyPr>
            <a:lstStyle/>
            <a:p>
              <a:pPr algn="ctr" defTabSz="1218804"/>
              <a:r>
                <a:rPr lang="vi-VN" sz="4000" spc="-80" dirty="0">
                  <a:solidFill>
                    <a:prstClr val="white"/>
                  </a:solidFill>
                  <a:latin typeface="Cambria" panose="02040503050406030204" pitchFamily="18" charset="0"/>
                  <a:ea typeface="Cambria" panose="02040503050406030204" pitchFamily="18" charset="0"/>
                  <a:cs typeface="Times New Roman" panose="02020603050405020304" pitchFamily="18" charset="0"/>
                </a:rPr>
                <a:t>Châu Đại Dương</a:t>
              </a:r>
              <a:endParaRPr lang="en-US" sz="4000" spc="-80" dirty="0">
                <a:solidFill>
                  <a:prstClr val="white"/>
                </a:solidFill>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12" name="Group 11">
            <a:extLst>
              <a:ext uri="{FF2B5EF4-FFF2-40B4-BE49-F238E27FC236}">
                <a16:creationId xmlns:a16="http://schemas.microsoft.com/office/drawing/2014/main" id="{EA079285-C56C-4CE9-1952-5EE04E3ACA44}"/>
              </a:ext>
            </a:extLst>
          </p:cNvPr>
          <p:cNvGrpSpPr/>
          <p:nvPr/>
        </p:nvGrpSpPr>
        <p:grpSpPr>
          <a:xfrm rot="5400000">
            <a:off x="1750162" y="2978060"/>
            <a:ext cx="3663140" cy="2028038"/>
            <a:chOff x="166967" y="4308490"/>
            <a:chExt cx="8808376" cy="1915824"/>
          </a:xfrm>
          <a:solidFill>
            <a:schemeClr val="accent3">
              <a:lumMod val="75000"/>
            </a:schemeClr>
          </a:solidFill>
        </p:grpSpPr>
        <p:sp>
          <p:nvSpPr>
            <p:cNvPr id="13" name="Rectangle: Single Corner Snipped 12">
              <a:extLst>
                <a:ext uri="{FF2B5EF4-FFF2-40B4-BE49-F238E27FC236}">
                  <a16:creationId xmlns:a16="http://schemas.microsoft.com/office/drawing/2014/main" id="{72DFF6E1-0338-DFC3-DD3F-24E6CA0458E1}"/>
                </a:ext>
              </a:extLst>
            </p:cNvPr>
            <p:cNvSpPr/>
            <p:nvPr/>
          </p:nvSpPr>
          <p:spPr>
            <a:xfrm>
              <a:off x="166967" y="4308490"/>
              <a:ext cx="8808376" cy="1915824"/>
            </a:xfrm>
            <a:prstGeom prst="snip1Rect">
              <a:avLst>
                <a:gd name="adj" fmla="val 0"/>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spc="-27">
                <a:solidFill>
                  <a:prstClr val="white"/>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85FFDBA3-4E8A-E1A4-82F3-F9AB809FAD83}"/>
                </a:ext>
              </a:extLst>
            </p:cNvPr>
            <p:cNvSpPr txBox="1"/>
            <p:nvPr/>
          </p:nvSpPr>
          <p:spPr>
            <a:xfrm rot="16200000">
              <a:off x="502826" y="4465906"/>
              <a:ext cx="1865297" cy="1578219"/>
            </a:xfrm>
            <a:prstGeom prst="rect">
              <a:avLst/>
            </a:prstGeom>
            <a:grpFill/>
          </p:spPr>
          <p:txBody>
            <a:bodyPr wrap="square" lIns="0" tIns="0" rIns="0" bIns="0" rtlCol="0">
              <a:spAutoFit/>
            </a:bodyPr>
            <a:lstStyle/>
            <a:p>
              <a:pPr algn="ctr" defTabSz="1218804"/>
              <a:r>
                <a:rPr lang="en-US" sz="4265" spc="-27" dirty="0">
                  <a:solidFill>
                    <a:prstClr val="white"/>
                  </a:solidFill>
                  <a:latin typeface="Cambria" panose="02040503050406030204" pitchFamily="18" charset="0"/>
                  <a:ea typeface="Cambria" panose="02040503050406030204" pitchFamily="18" charset="0"/>
                  <a:cs typeface="Times New Roman" panose="02020603050405020304" pitchFamily="18" charset="0"/>
                </a:rPr>
                <a:t>Châu </a:t>
              </a:r>
              <a:r>
                <a:rPr lang="en-US" sz="4265" spc="-27"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Âu</a:t>
              </a:r>
              <a:endParaRPr lang="en-US" sz="4265" spc="-27" dirty="0">
                <a:solidFill>
                  <a:prstClr val="white"/>
                </a:solidFill>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2A657A09-4B75-9C3D-293C-FAC066335FE2}"/>
              </a:ext>
            </a:extLst>
          </p:cNvPr>
          <p:cNvGrpSpPr/>
          <p:nvPr/>
        </p:nvGrpSpPr>
        <p:grpSpPr>
          <a:xfrm rot="5400000">
            <a:off x="6590105" y="2900626"/>
            <a:ext cx="3683271" cy="2137038"/>
            <a:chOff x="259420" y="1489023"/>
            <a:chExt cx="8808376" cy="2058046"/>
          </a:xfrm>
          <a:solidFill>
            <a:srgbClr val="00B050"/>
          </a:solidFill>
        </p:grpSpPr>
        <p:sp>
          <p:nvSpPr>
            <p:cNvPr id="16" name="Rectangle: Single Corner Snipped 15">
              <a:extLst>
                <a:ext uri="{FF2B5EF4-FFF2-40B4-BE49-F238E27FC236}">
                  <a16:creationId xmlns:a16="http://schemas.microsoft.com/office/drawing/2014/main" id="{134A2D26-78B0-D4D5-FB65-D5FF03B3E88F}"/>
                </a:ext>
              </a:extLst>
            </p:cNvPr>
            <p:cNvSpPr/>
            <p:nvPr/>
          </p:nvSpPr>
          <p:spPr>
            <a:xfrm>
              <a:off x="259420" y="1489023"/>
              <a:ext cx="8808376" cy="2030117"/>
            </a:xfrm>
            <a:prstGeom prst="snip1Rect">
              <a:avLst>
                <a:gd name="adj" fmla="val 0"/>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FBF9DCF9-CE83-DF50-AECF-4CE788BBDB81}"/>
                </a:ext>
              </a:extLst>
            </p:cNvPr>
            <p:cNvSpPr txBox="1"/>
            <p:nvPr/>
          </p:nvSpPr>
          <p:spPr>
            <a:xfrm rot="16200000">
              <a:off x="572844" y="1710943"/>
              <a:ext cx="2053285" cy="1618967"/>
            </a:xfrm>
            <a:prstGeom prst="rect">
              <a:avLst/>
            </a:prstGeom>
            <a:noFill/>
          </p:spPr>
          <p:txBody>
            <a:bodyPr wrap="square" lIns="0" tIns="0" rIns="0" bIns="0" rtlCol="0">
              <a:spAutoFit/>
            </a:bodyPr>
            <a:lstStyle/>
            <a:p>
              <a:pPr algn="ctr" defTabSz="1218804"/>
              <a:r>
                <a:rPr lang="en-US" sz="4399" dirty="0">
                  <a:solidFill>
                    <a:prstClr val="white"/>
                  </a:solidFill>
                  <a:latin typeface="Cambria" panose="02040503050406030204" pitchFamily="18" charset="0"/>
                  <a:ea typeface="Cambria" panose="02040503050406030204" pitchFamily="18" charset="0"/>
                  <a:cs typeface="Times New Roman" panose="02020603050405020304" pitchFamily="18" charset="0"/>
                </a:rPr>
                <a:t>Châu Phi</a:t>
              </a:r>
              <a:endParaRPr lang="vi-VN" sz="4399" dirty="0">
                <a:solidFill>
                  <a:prstClr val="white"/>
                </a:solidFill>
                <a:latin typeface="Cambria" panose="02040503050406030204" pitchFamily="18" charset="0"/>
                <a:ea typeface="Cambria" panose="020405030504060302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44D18B49-253E-92F3-C5AE-3BDEB5E5806C}"/>
              </a:ext>
            </a:extLst>
          </p:cNvPr>
          <p:cNvSpPr txBox="1"/>
          <p:nvPr/>
        </p:nvSpPr>
        <p:spPr>
          <a:xfrm>
            <a:off x="293821" y="639242"/>
            <a:ext cx="11485604" cy="1354217"/>
          </a:xfrm>
          <a:prstGeom prst="rect">
            <a:avLst/>
          </a:prstGeom>
          <a:noFill/>
        </p:spPr>
        <p:txBody>
          <a:bodyPr wrap="square" lIns="0" tIns="0" rIns="0" bIns="0" rtlCol="0">
            <a:spAutoFit/>
          </a:bodyPr>
          <a:lstStyle>
            <a:defPPr>
              <a:defRPr lang="en-US"/>
            </a:defPPr>
            <a:lvl1pPr algn="just">
              <a:defRPr sz="4400">
                <a:solidFill>
                  <a:srgbClr val="588E80"/>
                </a:solidFill>
                <a:latin typeface="UVN Thanh Pho Nang" panose="02060406040706070204" pitchFamily="18" charset="0"/>
                <a:cs typeface="Times New Roman" panose="02020603050405020304" pitchFamily="18" charset="0"/>
              </a:defRPr>
            </a:lvl1pPr>
          </a:lstStyle>
          <a:p>
            <a:pPr algn="ctr" defTabSz="1218804"/>
            <a:r>
              <a:rPr lang="en-US" dirty="0" err="1">
                <a:solidFill>
                  <a:srgbClr val="0070C0"/>
                </a:solidFill>
                <a:latin typeface="Cambria" panose="02040503050406030204" pitchFamily="18" charset="0"/>
                <a:ea typeface="Cambria" panose="02040503050406030204" pitchFamily="18" charset="0"/>
              </a:rPr>
              <a:t>Số</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dân</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các</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châu</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lục</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trên</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thế</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giới</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theo</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thứ</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tự</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từ</a:t>
            </a:r>
            <a:r>
              <a:rPr lang="en-US" dirty="0">
                <a:solidFill>
                  <a:srgbClr val="0070C0"/>
                </a:solidFill>
                <a:latin typeface="Cambria" panose="02040503050406030204" pitchFamily="18" charset="0"/>
                <a:ea typeface="Cambria" panose="02040503050406030204" pitchFamily="18" charset="0"/>
              </a:rPr>
              <a:t> nhỏ </a:t>
            </a:r>
            <a:r>
              <a:rPr lang="en-US" dirty="0" err="1">
                <a:solidFill>
                  <a:srgbClr val="0070C0"/>
                </a:solidFill>
                <a:latin typeface="Cambria" panose="02040503050406030204" pitchFamily="18" charset="0"/>
                <a:ea typeface="Cambria" panose="02040503050406030204" pitchFamily="18" charset="0"/>
              </a:rPr>
              <a:t>đến</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lớn</a:t>
            </a:r>
            <a:r>
              <a:rPr lang="en-US" dirty="0">
                <a:solidFill>
                  <a:srgbClr val="0070C0"/>
                </a:solidFill>
                <a:latin typeface="Cambria" panose="02040503050406030204" pitchFamily="18" charset="0"/>
                <a:ea typeface="Cambria" panose="02040503050406030204" pitchFamily="18" charset="0"/>
              </a:rPr>
              <a:t>.</a:t>
            </a:r>
          </a:p>
        </p:txBody>
      </p:sp>
      <p:grpSp>
        <p:nvGrpSpPr>
          <p:cNvPr id="19" name="Group 18">
            <a:extLst>
              <a:ext uri="{FF2B5EF4-FFF2-40B4-BE49-F238E27FC236}">
                <a16:creationId xmlns:a16="http://schemas.microsoft.com/office/drawing/2014/main" id="{0D1EBD5B-E716-F2C4-AC19-FA15A9E7E98F}"/>
              </a:ext>
            </a:extLst>
          </p:cNvPr>
          <p:cNvGrpSpPr/>
          <p:nvPr/>
        </p:nvGrpSpPr>
        <p:grpSpPr>
          <a:xfrm rot="5400000">
            <a:off x="8921627" y="2928336"/>
            <a:ext cx="3683271" cy="2010368"/>
            <a:chOff x="259420" y="1489023"/>
            <a:chExt cx="8808376" cy="2058046"/>
          </a:xfrm>
          <a:solidFill>
            <a:srgbClr val="00B050"/>
          </a:solidFill>
        </p:grpSpPr>
        <p:sp>
          <p:nvSpPr>
            <p:cNvPr id="20" name="Rectangle: Single Corner Snipped 19">
              <a:extLst>
                <a:ext uri="{FF2B5EF4-FFF2-40B4-BE49-F238E27FC236}">
                  <a16:creationId xmlns:a16="http://schemas.microsoft.com/office/drawing/2014/main" id="{17817C56-66BA-A7DA-64D4-228F592BFB1E}"/>
                </a:ext>
              </a:extLst>
            </p:cNvPr>
            <p:cNvSpPr/>
            <p:nvPr/>
          </p:nvSpPr>
          <p:spPr>
            <a:xfrm>
              <a:off x="259420" y="1489023"/>
              <a:ext cx="8808376" cy="2030117"/>
            </a:xfrm>
            <a:prstGeom prst="snip1Rect">
              <a:avLst>
                <a:gd name="adj" fmla="val 0"/>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C4AFAF8E-711A-0B70-96C9-808DA5A05C96}"/>
                </a:ext>
              </a:extLst>
            </p:cNvPr>
            <p:cNvSpPr txBox="1"/>
            <p:nvPr/>
          </p:nvSpPr>
          <p:spPr>
            <a:xfrm rot="16200000">
              <a:off x="572844" y="1710943"/>
              <a:ext cx="2053285" cy="1618967"/>
            </a:xfrm>
            <a:prstGeom prst="rect">
              <a:avLst/>
            </a:prstGeom>
            <a:noFill/>
          </p:spPr>
          <p:txBody>
            <a:bodyPr wrap="square" lIns="0" tIns="0" rIns="0" bIns="0" rtlCol="0">
              <a:spAutoFit/>
            </a:bodyPr>
            <a:lstStyle/>
            <a:p>
              <a:pPr algn="ctr" defTabSz="1218804"/>
              <a:r>
                <a:rPr lang="en-US" sz="4399" dirty="0">
                  <a:solidFill>
                    <a:srgbClr val="002060"/>
                  </a:solidFill>
                  <a:latin typeface="Cambria" panose="02040503050406030204" pitchFamily="18" charset="0"/>
                  <a:ea typeface="Cambria" panose="02040503050406030204" pitchFamily="18" charset="0"/>
                  <a:cs typeface="Times New Roman" panose="02020603050405020304" pitchFamily="18" charset="0"/>
                </a:rPr>
                <a:t>Châu Á</a:t>
              </a:r>
              <a:endParaRPr lang="vi-VN" sz="4399"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1967443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Góc Tròn 1">
            <a:extLst>
              <a:ext uri="{FF2B5EF4-FFF2-40B4-BE49-F238E27FC236}">
                <a16:creationId xmlns:a16="http://schemas.microsoft.com/office/drawing/2014/main" id="{E7A34E57-614C-B6FE-0BA9-527F9EAE59D4}"/>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7" name="Nhóm 13">
            <a:extLst>
              <a:ext uri="{FF2B5EF4-FFF2-40B4-BE49-F238E27FC236}">
                <a16:creationId xmlns:a16="http://schemas.microsoft.com/office/drawing/2014/main" id="{FD0653DF-5DF0-AF49-45C9-DC3A78811619}"/>
              </a:ext>
            </a:extLst>
          </p:cNvPr>
          <p:cNvGrpSpPr/>
          <p:nvPr/>
        </p:nvGrpSpPr>
        <p:grpSpPr>
          <a:xfrm>
            <a:off x="403882" y="242061"/>
            <a:ext cx="11479237" cy="1206729"/>
            <a:chOff x="1891864" y="468645"/>
            <a:chExt cx="9257830" cy="2757932"/>
          </a:xfrm>
        </p:grpSpPr>
        <p:sp>
          <p:nvSpPr>
            <p:cNvPr id="8" name="a">
              <a:extLst>
                <a:ext uri="{FF2B5EF4-FFF2-40B4-BE49-F238E27FC236}">
                  <a16:creationId xmlns:a16="http://schemas.microsoft.com/office/drawing/2014/main" id="{5DAB902B-8B3F-4C8A-1E63-7D46099F432B}"/>
                </a:ext>
              </a:extLst>
            </p:cNvPr>
            <p:cNvSpPr/>
            <p:nvPr/>
          </p:nvSpPr>
          <p:spPr>
            <a:xfrm>
              <a:off x="1891864" y="468645"/>
              <a:ext cx="9257830" cy="2757932"/>
            </a:xfrm>
            <a:prstGeom prst="roundRect">
              <a:avLst>
                <a:gd name="adj" fmla="val 9449"/>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E97132">
                    <a:lumMod val="50000"/>
                  </a:srgbClr>
                </a:solidFill>
                <a:effectLst/>
                <a:uLnTx/>
                <a:uFillTx/>
                <a:latin typeface="Calibri" panose="020F0502020204030204"/>
                <a:ea typeface="+mn-ea"/>
                <a:cs typeface="+mn-cs"/>
              </a:endParaRPr>
            </a:p>
          </p:txBody>
        </p:sp>
        <p:sp>
          <p:nvSpPr>
            <p:cNvPr id="9" name="Hộp Văn bản 6">
              <a:extLst>
                <a:ext uri="{FF2B5EF4-FFF2-40B4-BE49-F238E27FC236}">
                  <a16:creationId xmlns:a16="http://schemas.microsoft.com/office/drawing/2014/main" id="{168AD138-150B-9D9C-74B5-D18D3A67EEBB}"/>
                </a:ext>
              </a:extLst>
            </p:cNvPr>
            <p:cNvSpPr txBox="1"/>
            <p:nvPr/>
          </p:nvSpPr>
          <p:spPr>
            <a:xfrm>
              <a:off x="1987273" y="468645"/>
              <a:ext cx="9117826" cy="18795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 </a:t>
              </a: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Hãy vẽ sơ đồ về đặc điểm ngoại hình và sự phân bố của bốn chủng tộc trên thế giới.</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4" name="Picture 3">
            <a:extLst>
              <a:ext uri="{FF2B5EF4-FFF2-40B4-BE49-F238E27FC236}">
                <a16:creationId xmlns:a16="http://schemas.microsoft.com/office/drawing/2014/main" id="{7BE216BF-E214-60C2-00D4-9AC6F8265AA5}"/>
              </a:ext>
            </a:extLst>
          </p:cNvPr>
          <p:cNvPicPr>
            <a:picLocks noChangeAspect="1"/>
          </p:cNvPicPr>
          <p:nvPr/>
        </p:nvPicPr>
        <p:blipFill>
          <a:blip r:embed="rId2"/>
          <a:stretch>
            <a:fillRect/>
          </a:stretch>
        </p:blipFill>
        <p:spPr>
          <a:xfrm>
            <a:off x="389783" y="2229529"/>
            <a:ext cx="11288140" cy="2544352"/>
          </a:xfrm>
          <a:prstGeom prst="rect">
            <a:avLst/>
          </a:prstGeom>
        </p:spPr>
      </p:pic>
    </p:spTree>
    <p:extLst>
      <p:ext uri="{BB962C8B-B14F-4D97-AF65-F5344CB8AC3E}">
        <p14:creationId xmlns:p14="http://schemas.microsoft.com/office/powerpoint/2010/main" val="1470251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Góc Tròn 1">
            <a:extLst>
              <a:ext uri="{FF2B5EF4-FFF2-40B4-BE49-F238E27FC236}">
                <a16:creationId xmlns:a16="http://schemas.microsoft.com/office/drawing/2014/main" id="{E7A34E57-614C-B6FE-0BA9-527F9EAE59D4}"/>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A2A5CE7F-ECB9-3317-94C9-D0A85366FA3B}"/>
              </a:ext>
            </a:extLst>
          </p:cNvPr>
          <p:cNvPicPr>
            <a:picLocks noChangeAspect="1"/>
          </p:cNvPicPr>
          <p:nvPr/>
        </p:nvPicPr>
        <p:blipFill>
          <a:blip r:embed="rId2"/>
          <a:stretch>
            <a:fillRect/>
          </a:stretch>
        </p:blipFill>
        <p:spPr>
          <a:xfrm>
            <a:off x="577933" y="746908"/>
            <a:ext cx="10834254" cy="5677566"/>
          </a:xfrm>
          <a:prstGeom prst="rect">
            <a:avLst/>
          </a:prstGeom>
        </p:spPr>
      </p:pic>
    </p:spTree>
    <p:extLst>
      <p:ext uri="{BB962C8B-B14F-4D97-AF65-F5344CB8AC3E}">
        <p14:creationId xmlns:p14="http://schemas.microsoft.com/office/powerpoint/2010/main" val="24737378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a:extLst>
              <a:ext uri="{FF2B5EF4-FFF2-40B4-BE49-F238E27FC236}">
                <a16:creationId xmlns:a16="http://schemas.microsoft.com/office/drawing/2014/main" id="{B66499FD-BA9F-7EE6-0B51-14DF0EB1ED80}"/>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97D3C037-3DE4-2734-86FA-BDF513D48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2990" y="0"/>
            <a:ext cx="17358813" cy="4186777"/>
          </a:xfrm>
          <a:prstGeom prst="rect">
            <a:avLst/>
          </a:prstGeom>
        </p:spPr>
      </p:pic>
    </p:spTree>
    <p:extLst>
      <p:ext uri="{BB962C8B-B14F-4D97-AF65-F5344CB8AC3E}">
        <p14:creationId xmlns:p14="http://schemas.microsoft.com/office/powerpoint/2010/main" val="28737171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E20FDB-85C6-40C5-BC4B-4C98AB91A00E}"/>
              </a:ext>
            </a:extLst>
          </p:cNvPr>
          <p:cNvPicPr>
            <a:picLocks noChangeAspect="1"/>
          </p:cNvPicPr>
          <p:nvPr/>
        </p:nvPicPr>
        <p:blipFill>
          <a:blip r:embed="rId2"/>
          <a:stretch>
            <a:fillRect/>
          </a:stretch>
        </p:blipFill>
        <p:spPr>
          <a:xfrm>
            <a:off x="385128" y="449071"/>
            <a:ext cx="9340764" cy="4360435"/>
          </a:xfrm>
          <a:prstGeom prst="rect">
            <a:avLst/>
          </a:prstGeom>
        </p:spPr>
      </p:pic>
      <p:sp>
        <p:nvSpPr>
          <p:cNvPr id="2" name="Freeform 2">
            <a:extLst>
              <a:ext uri="{FF2B5EF4-FFF2-40B4-BE49-F238E27FC236}">
                <a16:creationId xmlns:a16="http://schemas.microsoft.com/office/drawing/2014/main" id="{7A5B7112-3F3A-4007-92B0-1CF86497830A}"/>
              </a:ext>
            </a:extLst>
          </p:cNvPr>
          <p:cNvSpPr/>
          <p:nvPr/>
        </p:nvSpPr>
        <p:spPr>
          <a:xfrm>
            <a:off x="9369630" y="1816925"/>
            <a:ext cx="2616319" cy="4592005"/>
          </a:xfrm>
          <a:custGeom>
            <a:avLst/>
            <a:gdLst/>
            <a:ahLst/>
            <a:cxnLst/>
            <a:rect l="l" t="t" r="r" b="b"/>
            <a:pathLst>
              <a:path w="2402601" h="4243004">
                <a:moveTo>
                  <a:pt x="0" y="0"/>
                </a:moveTo>
                <a:lnTo>
                  <a:pt x="2402600" y="0"/>
                </a:lnTo>
                <a:lnTo>
                  <a:pt x="2402600" y="4243004"/>
                </a:lnTo>
                <a:lnTo>
                  <a:pt x="0" y="4243004"/>
                </a:lnTo>
                <a:lnTo>
                  <a:pt x="0" y="0"/>
                </a:lnTo>
                <a:close/>
              </a:path>
            </a:pathLst>
          </a:custGeom>
          <a:blipFill>
            <a:blip r:embed="rId3"/>
            <a:stretch>
              <a:fillRect/>
            </a:stretch>
          </a:blipFill>
        </p:spPr>
        <p:txBody>
          <a:bodyPr/>
          <a:lstStyle/>
          <a:p>
            <a:pPr marL="0" marR="0" lvl="0" indent="0" algn="l" defTabSz="1218804"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F6B7F7D6-979E-419D-B276-38FF17C80656}"/>
              </a:ext>
            </a:extLst>
          </p:cNvPr>
          <p:cNvSpPr txBox="1"/>
          <p:nvPr/>
        </p:nvSpPr>
        <p:spPr>
          <a:xfrm>
            <a:off x="1259194" y="996707"/>
            <a:ext cx="7587924" cy="3046988"/>
          </a:xfrm>
          <a:prstGeom prst="rect">
            <a:avLst/>
          </a:prstGeom>
          <a:noFill/>
        </p:spPr>
        <p:txBody>
          <a:bodyPr wrap="square" rtlCol="0">
            <a:spAutoFit/>
          </a:bodyPr>
          <a:lstStyle/>
          <a:p>
            <a:pPr lvl="0" algn="just" defTabSz="1218804"/>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Hãy</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viết</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một</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đoạn</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văn</a:t>
            </a:r>
            <a:r>
              <a:rPr lang="en-US" sz="4800" b="1" dirty="0">
                <a:solidFill>
                  <a:srgbClr val="EEECE1"/>
                </a:solidFill>
                <a:latin typeface="Calibri" panose="020F0502020204030204" pitchFamily="34" charset="0"/>
                <a:cs typeface="Calibri" panose="020F0502020204030204" pitchFamily="34" charset="0"/>
              </a:rPr>
              <a:t> (5-7 </a:t>
            </a:r>
            <a:r>
              <a:rPr lang="en-US" sz="4800" b="1" dirty="0" err="1">
                <a:solidFill>
                  <a:srgbClr val="EEECE1"/>
                </a:solidFill>
                <a:latin typeface="Calibri" panose="020F0502020204030204" pitchFamily="34" charset="0"/>
                <a:cs typeface="Calibri" panose="020F0502020204030204" pitchFamily="34" charset="0"/>
              </a:rPr>
              <a:t>câu</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thể</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hiện</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suy</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nghĩ</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của</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em</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về</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việc</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tôn</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trọng</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sự</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khác</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biệt</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chủng</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tộc</a:t>
            </a:r>
            <a:r>
              <a:rPr lang="en-US" sz="4800" b="1" dirty="0">
                <a:solidFill>
                  <a:srgbClr val="EEECE1"/>
                </a:solidFill>
                <a:latin typeface="Calibri" panose="020F0502020204030204" pitchFamily="34" charset="0"/>
                <a:cs typeface="Calibri" panose="020F0502020204030204" pitchFamily="34" charset="0"/>
              </a:rPr>
              <a:t>.</a:t>
            </a:r>
            <a:endParaRPr kumimoji="0" lang="en-US" sz="4800" b="1" i="0" u="none" strike="noStrike" kern="1200" cap="none" spc="0" normalizeH="0" baseline="0" noProof="0" dirty="0">
              <a:ln>
                <a:noFill/>
              </a:ln>
              <a:solidFill>
                <a:srgbClr val="EEECE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4864473"/>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Góc Tròn 1">
            <a:extLst>
              <a:ext uri="{FF2B5EF4-FFF2-40B4-BE49-F238E27FC236}">
                <a16:creationId xmlns:a16="http://schemas.microsoft.com/office/drawing/2014/main" id="{E7A34E57-614C-B6FE-0BA9-527F9EAE59D4}"/>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7220C0D0-C31A-66A9-D69B-513E83F188BD}"/>
              </a:ext>
            </a:extLst>
          </p:cNvPr>
          <p:cNvSpPr txBox="1"/>
          <p:nvPr/>
        </p:nvSpPr>
        <p:spPr>
          <a:xfrm>
            <a:off x="760021" y="831272"/>
            <a:ext cx="10640291" cy="5016758"/>
          </a:xfrm>
          <a:prstGeom prst="rect">
            <a:avLst/>
          </a:prstGeom>
          <a:noFill/>
        </p:spPr>
        <p:txBody>
          <a:bodyPr wrap="square" rtlCol="0">
            <a:spAutoFit/>
          </a:bodyPr>
          <a:lstStyle/>
          <a:p>
            <a:pPr algn="just"/>
            <a:r>
              <a:rPr lang="en-US" sz="3200" b="0" i="0" dirty="0">
                <a:solidFill>
                  <a:srgbClr val="FF0000"/>
                </a:solidFill>
                <a:effectLst/>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Tôn trọng sự khác biệt chủng tộc là một giá trị đạo đức quan trọng trong xã hội hiện đại. Mỗi chủng tộc đều có những nét văn hóa, lịch sử và truyền thống riêng biệt, góp phần tạo nên sự đa dạng và phong phú cho thế giới. Việc tôn trọng sự khác biệt chủng tộc thể hiện sự thấu hiểu, đồng cảm và cởi mở với những nền văn hóa khác nhau. Hãy nhớ rằng, mỗi con người đều bình đẳng và xứng đáng được tôn trọng, bất kể chủng tộc hay nguồn gốc của họ. Do vậy, tất cả chúng ta cần sống yêu thương, tôn trọng sự khác biệt của người khác cũng là tôn trọng chính bản thân mình.</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30687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1">
            <a:extLst>
              <a:ext uri="{FF2B5EF4-FFF2-40B4-BE49-F238E27FC236}">
                <a16:creationId xmlns:a16="http://schemas.microsoft.com/office/drawing/2014/main" id="{70AAFDF6-2B02-F610-203D-989DFDC12923}"/>
              </a:ext>
            </a:extLst>
          </p:cNvPr>
          <p:cNvPicPr>
            <a:picLocks noChangeAspect="1"/>
          </p:cNvPicPr>
          <p:nvPr/>
        </p:nvPicPr>
        <p:blipFill rotWithShape="1">
          <a:blip r:embed="rId2"/>
          <a:srcRect t="-1" b="40569"/>
          <a:stretch/>
        </p:blipFill>
        <p:spPr>
          <a:xfrm flipH="1">
            <a:off x="966843" y="2970283"/>
            <a:ext cx="3569784" cy="3887717"/>
          </a:xfrm>
          <a:prstGeom prst="rect">
            <a:avLst/>
          </a:prstGeom>
        </p:spPr>
      </p:pic>
      <p:pic>
        <p:nvPicPr>
          <p:cNvPr id="2" name="Picture 1">
            <a:extLst>
              <a:ext uri="{FF2B5EF4-FFF2-40B4-BE49-F238E27FC236}">
                <a16:creationId xmlns:a16="http://schemas.microsoft.com/office/drawing/2014/main" id="{F7F79C1E-A2F9-029E-8099-FDECED0440C5}"/>
              </a:ext>
            </a:extLst>
          </p:cNvPr>
          <p:cNvPicPr>
            <a:picLocks noChangeAspect="1"/>
          </p:cNvPicPr>
          <p:nvPr/>
        </p:nvPicPr>
        <p:blipFill>
          <a:blip r:embed="rId3"/>
          <a:stretch>
            <a:fillRect/>
          </a:stretch>
        </p:blipFill>
        <p:spPr>
          <a:xfrm>
            <a:off x="3985265" y="479907"/>
            <a:ext cx="7340220" cy="3535986"/>
          </a:xfrm>
          <a:prstGeom prst="rect">
            <a:avLst/>
          </a:prstGeom>
        </p:spPr>
      </p:pic>
    </p:spTree>
    <p:extLst>
      <p:ext uri="{BB962C8B-B14F-4D97-AF65-F5344CB8AC3E}">
        <p14:creationId xmlns:p14="http://schemas.microsoft.com/office/powerpoint/2010/main" val="129280763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73F43D8-873D-4CAF-AC9D-7B9C491BF401}"/>
              </a:ext>
            </a:extLst>
          </p:cNvPr>
          <p:cNvGrpSpPr/>
          <p:nvPr/>
        </p:nvGrpSpPr>
        <p:grpSpPr>
          <a:xfrm rot="5400000">
            <a:off x="5694232" y="2159379"/>
            <a:ext cx="3912766" cy="2900707"/>
            <a:chOff x="166967" y="4308490"/>
            <a:chExt cx="8808376" cy="1915824"/>
          </a:xfrm>
        </p:grpSpPr>
        <p:sp>
          <p:nvSpPr>
            <p:cNvPr id="4" name="Rectangle: Single Corner Snipped 3">
              <a:extLst>
                <a:ext uri="{FF2B5EF4-FFF2-40B4-BE49-F238E27FC236}">
                  <a16:creationId xmlns:a16="http://schemas.microsoft.com/office/drawing/2014/main" id="{EB9E2616-E837-4B88-B6B5-C8D955DD0F3F}"/>
                </a:ext>
              </a:extLst>
            </p:cNvPr>
            <p:cNvSpPr/>
            <p:nvPr/>
          </p:nvSpPr>
          <p:spPr>
            <a:xfrm>
              <a:off x="166967" y="4308490"/>
              <a:ext cx="8808376" cy="1915824"/>
            </a:xfrm>
            <a:prstGeom prst="snip1Rect">
              <a:avLst>
                <a:gd name="adj" fmla="val 0"/>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C9F9CD11-EC25-43B0-85DF-348182A8CE6B}"/>
                </a:ext>
              </a:extLst>
            </p:cNvPr>
            <p:cNvSpPr txBox="1"/>
            <p:nvPr/>
          </p:nvSpPr>
          <p:spPr>
            <a:xfrm rot="16200000">
              <a:off x="291293" y="4474328"/>
              <a:ext cx="1813683" cy="1524010"/>
            </a:xfrm>
            <a:prstGeom prst="rect">
              <a:avLst/>
            </a:prstGeom>
            <a:noFill/>
          </p:spPr>
          <p:txBody>
            <a:bodyPr wrap="square" lIns="0" tIns="0" rIns="0" bIns="0" rtlCol="0">
              <a:spAutoFit/>
            </a:bodyPr>
            <a:lstStyle/>
            <a:p>
              <a:pPr algn="ctr" defTabSz="1218804"/>
              <a:r>
                <a:rPr lang="en-US" sz="4399"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Nê</a:t>
              </a:r>
              <a:r>
                <a:rPr lang="en-US" sz="4399" dirty="0">
                  <a:solidFill>
                    <a:prstClr val="white"/>
                  </a:solidFill>
                  <a:latin typeface="Cambria" panose="02040503050406030204" pitchFamily="18" charset="0"/>
                  <a:ea typeface="Cambria" panose="02040503050406030204" pitchFamily="18" charset="0"/>
                  <a:cs typeface="Times New Roman" panose="02020603050405020304" pitchFamily="18" charset="0"/>
                </a:rPr>
                <a:t>-</a:t>
              </a:r>
              <a:r>
                <a:rPr lang="en-US" sz="4399"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grô</a:t>
              </a:r>
              <a:r>
                <a:rPr lang="en-US" sz="4399" dirty="0">
                  <a:solidFill>
                    <a:prstClr val="white"/>
                  </a:solidFill>
                  <a:latin typeface="Cambria" panose="02040503050406030204" pitchFamily="18" charset="0"/>
                  <a:ea typeface="Cambria" panose="02040503050406030204" pitchFamily="18" charset="0"/>
                  <a:cs typeface="Times New Roman" panose="02020603050405020304" pitchFamily="18" charset="0"/>
                </a:rPr>
                <a:t>-it</a:t>
              </a:r>
            </a:p>
          </p:txBody>
        </p:sp>
      </p:grpSp>
      <p:grpSp>
        <p:nvGrpSpPr>
          <p:cNvPr id="6" name="Group 5">
            <a:extLst>
              <a:ext uri="{FF2B5EF4-FFF2-40B4-BE49-F238E27FC236}">
                <a16:creationId xmlns:a16="http://schemas.microsoft.com/office/drawing/2014/main" id="{0C658C90-2A3A-4902-A7FC-5625D57CB46C}"/>
              </a:ext>
            </a:extLst>
          </p:cNvPr>
          <p:cNvGrpSpPr/>
          <p:nvPr/>
        </p:nvGrpSpPr>
        <p:grpSpPr>
          <a:xfrm rot="5400000">
            <a:off x="-245909" y="2131605"/>
            <a:ext cx="3857492" cy="2900981"/>
            <a:chOff x="168248" y="1430064"/>
            <a:chExt cx="8808376" cy="2004277"/>
          </a:xfrm>
        </p:grpSpPr>
        <p:sp>
          <p:nvSpPr>
            <p:cNvPr id="7" name="Rectangle: Single Corner Snipped 6">
              <a:extLst>
                <a:ext uri="{FF2B5EF4-FFF2-40B4-BE49-F238E27FC236}">
                  <a16:creationId xmlns:a16="http://schemas.microsoft.com/office/drawing/2014/main" id="{854F39E5-ABBD-4FA9-ADAC-30FB8B557AE7}"/>
                </a:ext>
              </a:extLst>
            </p:cNvPr>
            <p:cNvSpPr/>
            <p:nvPr/>
          </p:nvSpPr>
          <p:spPr>
            <a:xfrm>
              <a:off x="168248" y="1482624"/>
              <a:ext cx="8808376" cy="1915824"/>
            </a:xfrm>
            <a:prstGeom prst="snip1Rect">
              <a:avLst>
                <a:gd name="adj" fmla="val 0"/>
              </a:avLst>
            </a:prstGeom>
            <a:solidFill>
              <a:srgbClr val="EAA83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343AD65A-F627-4A10-A20F-BFDAB3244CBC}"/>
                </a:ext>
              </a:extLst>
            </p:cNvPr>
            <p:cNvSpPr txBox="1"/>
            <p:nvPr/>
          </p:nvSpPr>
          <p:spPr>
            <a:xfrm rot="16200000">
              <a:off x="157918" y="1729412"/>
              <a:ext cx="2004277" cy="1405582"/>
            </a:xfrm>
            <a:prstGeom prst="rect">
              <a:avLst/>
            </a:prstGeom>
            <a:noFill/>
          </p:spPr>
          <p:txBody>
            <a:bodyPr wrap="square" lIns="0" tIns="0" rIns="0" bIns="0" rtlCol="0">
              <a:spAutoFit/>
            </a:bodyPr>
            <a:lstStyle/>
            <a:p>
              <a:pPr algn="ctr" defTabSz="1218804"/>
              <a:r>
                <a:rPr lang="en-US" sz="4000" dirty="0">
                  <a:solidFill>
                    <a:prstClr val="white"/>
                  </a:solidFill>
                  <a:latin typeface="Cambria" panose="02040503050406030204" pitchFamily="18" charset="0"/>
                  <a:ea typeface="Cambria" panose="02040503050406030204" pitchFamily="18" charset="0"/>
                  <a:cs typeface="Times New Roman" panose="02020603050405020304" pitchFamily="18" charset="0"/>
                </a:rPr>
                <a:t>Môn-</a:t>
              </a:r>
              <a:r>
                <a:rPr lang="en-US" sz="4000"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gô</a:t>
              </a:r>
              <a:r>
                <a:rPr lang="en-US" sz="4000" dirty="0">
                  <a:solidFill>
                    <a:prstClr val="white"/>
                  </a:solidFill>
                  <a:latin typeface="Cambria" panose="02040503050406030204" pitchFamily="18" charset="0"/>
                  <a:ea typeface="Cambria" panose="02040503050406030204" pitchFamily="18" charset="0"/>
                  <a:cs typeface="Times New Roman" panose="02020603050405020304" pitchFamily="18" charset="0"/>
                </a:rPr>
                <a:t>-</a:t>
              </a:r>
              <a:r>
                <a:rPr lang="en-US" sz="4000"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lô</a:t>
              </a:r>
              <a:r>
                <a:rPr lang="en-US" sz="4000" dirty="0">
                  <a:solidFill>
                    <a:prstClr val="white"/>
                  </a:solidFill>
                  <a:latin typeface="Cambria" panose="02040503050406030204" pitchFamily="18" charset="0"/>
                  <a:ea typeface="Cambria" panose="02040503050406030204" pitchFamily="18" charset="0"/>
                  <a:cs typeface="Times New Roman" panose="02020603050405020304" pitchFamily="18" charset="0"/>
                </a:rPr>
                <a:t>-it</a:t>
              </a:r>
            </a:p>
          </p:txBody>
        </p:sp>
      </p:grpSp>
      <p:grpSp>
        <p:nvGrpSpPr>
          <p:cNvPr id="9" name="Group 8">
            <a:extLst>
              <a:ext uri="{FF2B5EF4-FFF2-40B4-BE49-F238E27FC236}">
                <a16:creationId xmlns:a16="http://schemas.microsoft.com/office/drawing/2014/main" id="{19FD12B6-2EBA-4B9F-B72F-F90EC0E16757}"/>
              </a:ext>
            </a:extLst>
          </p:cNvPr>
          <p:cNvGrpSpPr/>
          <p:nvPr/>
        </p:nvGrpSpPr>
        <p:grpSpPr>
          <a:xfrm rot="5400000">
            <a:off x="2653975" y="2182592"/>
            <a:ext cx="3912764" cy="2854283"/>
            <a:chOff x="166967" y="4308490"/>
            <a:chExt cx="8808376" cy="1915824"/>
          </a:xfrm>
          <a:solidFill>
            <a:schemeClr val="accent3">
              <a:lumMod val="75000"/>
            </a:schemeClr>
          </a:solidFill>
        </p:grpSpPr>
        <p:sp>
          <p:nvSpPr>
            <p:cNvPr id="10" name="Rectangle: Single Corner Snipped 9">
              <a:extLst>
                <a:ext uri="{FF2B5EF4-FFF2-40B4-BE49-F238E27FC236}">
                  <a16:creationId xmlns:a16="http://schemas.microsoft.com/office/drawing/2014/main" id="{BFA4BD7D-F31A-4036-A8CD-C2E2207A06FB}"/>
                </a:ext>
              </a:extLst>
            </p:cNvPr>
            <p:cNvSpPr/>
            <p:nvPr/>
          </p:nvSpPr>
          <p:spPr>
            <a:xfrm>
              <a:off x="166967" y="4308490"/>
              <a:ext cx="8808376" cy="1915824"/>
            </a:xfrm>
            <a:prstGeom prst="snip1Rect">
              <a:avLst>
                <a:gd name="adj" fmla="val 0"/>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DFC2FF7D-282D-468E-ADA5-406742C46623}"/>
                </a:ext>
              </a:extLst>
            </p:cNvPr>
            <p:cNvSpPr txBox="1"/>
            <p:nvPr/>
          </p:nvSpPr>
          <p:spPr>
            <a:xfrm rot="16200000">
              <a:off x="234137" y="4576629"/>
              <a:ext cx="1813683" cy="1385727"/>
            </a:xfrm>
            <a:prstGeom prst="rect">
              <a:avLst/>
            </a:prstGeom>
            <a:grpFill/>
          </p:spPr>
          <p:txBody>
            <a:bodyPr wrap="square" lIns="0" tIns="0" rIns="0" bIns="0" rtlCol="0">
              <a:spAutoFit/>
            </a:bodyPr>
            <a:lstStyle/>
            <a:p>
              <a:pPr algn="ctr" defTabSz="1218804"/>
              <a:r>
                <a:rPr lang="vi-VN" sz="4000" dirty="0">
                  <a:solidFill>
                    <a:prstClr val="white"/>
                  </a:solidFill>
                  <a:latin typeface="Cambria" panose="02040503050406030204" pitchFamily="18" charset="0"/>
                  <a:ea typeface="Cambria" panose="02040503050406030204" pitchFamily="18" charset="0"/>
                  <a:cs typeface="Times New Roman" panose="02020603050405020304" pitchFamily="18" charset="0"/>
                </a:rPr>
                <a:t>Ơ-rô-pê-ô-ít</a:t>
              </a:r>
              <a:endParaRPr lang="en-US" sz="4000" dirty="0">
                <a:solidFill>
                  <a:prstClr val="white"/>
                </a:solidFill>
                <a:latin typeface="Cambria" panose="02040503050406030204" pitchFamily="18" charset="0"/>
                <a:ea typeface="Cambria" panose="02040503050406030204" pitchFamily="18" charset="0"/>
                <a:cs typeface="Times New Roman" panose="02020603050405020304" pitchFamily="18" charset="0"/>
              </a:endParaRPr>
            </a:p>
          </p:txBody>
        </p:sp>
      </p:grpSp>
      <p:pic>
        <p:nvPicPr>
          <p:cNvPr id="2" name="Picture 1">
            <a:extLst>
              <a:ext uri="{FF2B5EF4-FFF2-40B4-BE49-F238E27FC236}">
                <a16:creationId xmlns:a16="http://schemas.microsoft.com/office/drawing/2014/main" id="{FAB053AF-8427-49BD-841D-01552EB60ABE}"/>
              </a:ext>
            </a:extLst>
          </p:cNvPr>
          <p:cNvPicPr>
            <a:picLocks/>
          </p:cNvPicPr>
          <p:nvPr/>
        </p:nvPicPr>
        <p:blipFill>
          <a:blip r:embed="rId4"/>
          <a:stretch>
            <a:fillRect/>
          </a:stretch>
        </p:blipFill>
        <p:spPr>
          <a:xfrm>
            <a:off x="821254" y="2511521"/>
            <a:ext cx="1625098" cy="1625098"/>
          </a:xfrm>
          <a:prstGeom prst="rect">
            <a:avLst/>
          </a:prstGeom>
        </p:spPr>
      </p:pic>
      <p:pic>
        <p:nvPicPr>
          <p:cNvPr id="28" name="Picture 27">
            <a:extLst>
              <a:ext uri="{FF2B5EF4-FFF2-40B4-BE49-F238E27FC236}">
                <a16:creationId xmlns:a16="http://schemas.microsoft.com/office/drawing/2014/main" id="{5B705381-24B3-4CB2-A7F0-0F735F468F04}"/>
              </a:ext>
            </a:extLst>
          </p:cNvPr>
          <p:cNvPicPr>
            <a:picLocks/>
          </p:cNvPicPr>
          <p:nvPr/>
        </p:nvPicPr>
        <p:blipFill>
          <a:blip r:embed="rId4"/>
          <a:stretch>
            <a:fillRect/>
          </a:stretch>
        </p:blipFill>
        <p:spPr>
          <a:xfrm>
            <a:off x="3836354" y="2511521"/>
            <a:ext cx="1625098" cy="1625098"/>
          </a:xfrm>
          <a:prstGeom prst="rect">
            <a:avLst/>
          </a:prstGeom>
        </p:spPr>
      </p:pic>
      <p:grpSp>
        <p:nvGrpSpPr>
          <p:cNvPr id="12" name="Group 11">
            <a:extLst>
              <a:ext uri="{FF2B5EF4-FFF2-40B4-BE49-F238E27FC236}">
                <a16:creationId xmlns:a16="http://schemas.microsoft.com/office/drawing/2014/main" id="{0B215518-7AB3-4B9E-8218-3EE15A6EBB15}"/>
              </a:ext>
            </a:extLst>
          </p:cNvPr>
          <p:cNvGrpSpPr/>
          <p:nvPr/>
        </p:nvGrpSpPr>
        <p:grpSpPr>
          <a:xfrm rot="5400000">
            <a:off x="577403" y="4287368"/>
            <a:ext cx="2121180" cy="3080027"/>
            <a:chOff x="8915402" y="1117779"/>
            <a:chExt cx="3313993" cy="2616020"/>
          </a:xfrm>
          <a:solidFill>
            <a:schemeClr val="accent4">
              <a:lumMod val="20000"/>
              <a:lumOff val="80000"/>
            </a:schemeClr>
          </a:solidFill>
          <a:effectLst>
            <a:outerShdw blurRad="50800" dist="38100" dir="16200000" rotWithShape="0">
              <a:prstClr val="black">
                <a:alpha val="40000"/>
              </a:prstClr>
            </a:outerShdw>
          </a:effectLst>
        </p:grpSpPr>
        <p:sp>
          <p:nvSpPr>
            <p:cNvPr id="13" name="Rectangle: Top Corners Rounded 12">
              <a:extLst>
                <a:ext uri="{FF2B5EF4-FFF2-40B4-BE49-F238E27FC236}">
                  <a16:creationId xmlns:a16="http://schemas.microsoft.com/office/drawing/2014/main" id="{62DB8423-29B2-4F39-B2C9-CFB3C2C1963F}"/>
                </a:ext>
              </a:extLst>
            </p:cNvPr>
            <p:cNvSpPr/>
            <p:nvPr/>
          </p:nvSpPr>
          <p:spPr>
            <a:xfrm rot="16200000">
              <a:off x="9264389" y="768792"/>
              <a:ext cx="2616020" cy="3313993"/>
            </a:xfrm>
            <a:prstGeom prst="round2SameRect">
              <a:avLst>
                <a:gd name="adj1" fmla="val 16667"/>
                <a:gd name="adj2" fmla="val 0"/>
              </a:avLst>
            </a:prstGeom>
            <a:grpFill/>
            <a:ln>
              <a:noFill/>
            </a:ln>
            <a:effectLst>
              <a:outerShdw blurRad="50800" dist="5080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1799">
                <a:solidFill>
                  <a:prstClr val="white"/>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886EBF8B-FB25-4ABE-B55F-43D66B462C9F}"/>
                </a:ext>
              </a:extLst>
            </p:cNvPr>
            <p:cNvSpPr txBox="1"/>
            <p:nvPr/>
          </p:nvSpPr>
          <p:spPr>
            <a:xfrm rot="16200000">
              <a:off x="9607154" y="1812097"/>
              <a:ext cx="1405832" cy="1297795"/>
            </a:xfrm>
            <a:prstGeom prst="rect">
              <a:avLst/>
            </a:prstGeom>
            <a:noFill/>
          </p:spPr>
          <p:txBody>
            <a:bodyPr wrap="square" lIns="0" tIns="0" rIns="0" bIns="0" rtlCol="0">
              <a:spAutoFit/>
            </a:bodyPr>
            <a:lstStyle/>
            <a:p>
              <a:pPr algn="ctr" defTabSz="1218804"/>
              <a:r>
                <a:rPr lang="en-US" sz="5398">
                  <a:solidFill>
                    <a:prstClr val="black"/>
                  </a:solidFill>
                  <a:latin typeface="Cambria" panose="02040503050406030204" pitchFamily="18" charset="0"/>
                  <a:ea typeface="Cambria" panose="02040503050406030204" pitchFamily="18" charset="0"/>
                </a:rPr>
                <a:t>A</a:t>
              </a:r>
            </a:p>
          </p:txBody>
        </p:sp>
      </p:grpSp>
      <p:grpSp>
        <p:nvGrpSpPr>
          <p:cNvPr id="15" name="Group 14">
            <a:extLst>
              <a:ext uri="{FF2B5EF4-FFF2-40B4-BE49-F238E27FC236}">
                <a16:creationId xmlns:a16="http://schemas.microsoft.com/office/drawing/2014/main" id="{F403816F-264D-4BA5-838A-04CF407ACB8B}"/>
              </a:ext>
            </a:extLst>
          </p:cNvPr>
          <p:cNvGrpSpPr/>
          <p:nvPr/>
        </p:nvGrpSpPr>
        <p:grpSpPr>
          <a:xfrm rot="5400000">
            <a:off x="3549767" y="4352182"/>
            <a:ext cx="2121180" cy="2980244"/>
            <a:chOff x="8822945" y="3937245"/>
            <a:chExt cx="3313993" cy="2616020"/>
          </a:xfrm>
          <a:solidFill>
            <a:schemeClr val="accent3">
              <a:lumMod val="60000"/>
              <a:lumOff val="40000"/>
            </a:schemeClr>
          </a:solidFill>
          <a:effectLst>
            <a:outerShdw blurRad="50800" dist="38100" dir="16200000" rotWithShape="0">
              <a:prstClr val="black">
                <a:alpha val="40000"/>
              </a:prstClr>
            </a:outerShdw>
          </a:effectLst>
        </p:grpSpPr>
        <p:sp>
          <p:nvSpPr>
            <p:cNvPr id="16" name="Rectangle: Top Corners Rounded 15">
              <a:extLst>
                <a:ext uri="{FF2B5EF4-FFF2-40B4-BE49-F238E27FC236}">
                  <a16:creationId xmlns:a16="http://schemas.microsoft.com/office/drawing/2014/main" id="{9142438C-DDE7-4E52-BD8B-C533CB07E020}"/>
                </a:ext>
              </a:extLst>
            </p:cNvPr>
            <p:cNvSpPr/>
            <p:nvPr/>
          </p:nvSpPr>
          <p:spPr>
            <a:xfrm rot="16200000">
              <a:off x="9171932" y="3588258"/>
              <a:ext cx="2616020" cy="3313993"/>
            </a:xfrm>
            <a:prstGeom prst="round2SameRect">
              <a:avLst>
                <a:gd name="adj1" fmla="val 16667"/>
                <a:gd name="adj2" fmla="val 0"/>
              </a:avLst>
            </a:prstGeom>
            <a:grpFill/>
            <a:ln>
              <a:noFill/>
            </a:ln>
            <a:effectLst>
              <a:outerShdw blurRad="50800" dist="5080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1799">
                <a:solidFill>
                  <a:prstClr val="white"/>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C0E7F7BD-13CC-4F41-BD1C-A9E041F0DAF2}"/>
                </a:ext>
              </a:extLst>
            </p:cNvPr>
            <p:cNvSpPr txBox="1"/>
            <p:nvPr/>
          </p:nvSpPr>
          <p:spPr>
            <a:xfrm rot="16200000">
              <a:off x="9462914" y="4620310"/>
              <a:ext cx="1466226" cy="1297795"/>
            </a:xfrm>
            <a:prstGeom prst="rect">
              <a:avLst/>
            </a:prstGeom>
            <a:noFill/>
          </p:spPr>
          <p:txBody>
            <a:bodyPr wrap="square" lIns="0" tIns="0" rIns="0" bIns="0" rtlCol="0">
              <a:spAutoFit/>
            </a:bodyPr>
            <a:lstStyle/>
            <a:p>
              <a:pPr algn="ctr" defTabSz="1218804"/>
              <a:r>
                <a:rPr lang="en-US" sz="5398" b="1">
                  <a:solidFill>
                    <a:prstClr val="black"/>
                  </a:solidFill>
                  <a:latin typeface="Cambria" panose="02040503050406030204" pitchFamily="18" charset="0"/>
                  <a:ea typeface="Cambria" panose="02040503050406030204" pitchFamily="18" charset="0"/>
                </a:rPr>
                <a:t>B</a:t>
              </a:r>
            </a:p>
          </p:txBody>
        </p:sp>
      </p:grpSp>
      <p:grpSp>
        <p:nvGrpSpPr>
          <p:cNvPr id="18" name="Group 17">
            <a:extLst>
              <a:ext uri="{FF2B5EF4-FFF2-40B4-BE49-F238E27FC236}">
                <a16:creationId xmlns:a16="http://schemas.microsoft.com/office/drawing/2014/main" id="{3842CD82-499A-4E9E-A61F-7B5DF36176C8}"/>
              </a:ext>
            </a:extLst>
          </p:cNvPr>
          <p:cNvGrpSpPr/>
          <p:nvPr/>
        </p:nvGrpSpPr>
        <p:grpSpPr>
          <a:xfrm rot="5400000">
            <a:off x="6590025" y="4352182"/>
            <a:ext cx="2121180" cy="2980244"/>
            <a:chOff x="8822945" y="3937245"/>
            <a:chExt cx="3313993" cy="2616020"/>
          </a:xfrm>
          <a:solidFill>
            <a:schemeClr val="accent6">
              <a:lumMod val="40000"/>
              <a:lumOff val="60000"/>
            </a:schemeClr>
          </a:solidFill>
          <a:effectLst>
            <a:outerShdw blurRad="50800" dist="38100" dir="8100000" algn="tr" rotWithShape="0">
              <a:prstClr val="black">
                <a:alpha val="40000"/>
              </a:prstClr>
            </a:outerShdw>
          </a:effectLst>
        </p:grpSpPr>
        <p:sp>
          <p:nvSpPr>
            <p:cNvPr id="19" name="Rectangle: Top Corners Rounded 18">
              <a:extLst>
                <a:ext uri="{FF2B5EF4-FFF2-40B4-BE49-F238E27FC236}">
                  <a16:creationId xmlns:a16="http://schemas.microsoft.com/office/drawing/2014/main" id="{C31D89B1-5A7D-4C68-8BF5-3753EBC53653}"/>
                </a:ext>
              </a:extLst>
            </p:cNvPr>
            <p:cNvSpPr/>
            <p:nvPr/>
          </p:nvSpPr>
          <p:spPr>
            <a:xfrm rot="16200000">
              <a:off x="9171932" y="3588258"/>
              <a:ext cx="2616020" cy="3313993"/>
            </a:xfrm>
            <a:prstGeom prst="round2SameRect">
              <a:avLst>
                <a:gd name="adj1" fmla="val 16667"/>
                <a:gd name="adj2" fmla="val 0"/>
              </a:avLst>
            </a:prstGeom>
            <a:grpFill/>
            <a:ln>
              <a:noFill/>
            </a:ln>
            <a:effectLst>
              <a:outerShdw blurRad="50800" dist="5080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1799">
                <a:solidFill>
                  <a:prstClr val="white"/>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EC5726B8-1916-47E4-A227-DBD6E986F354}"/>
                </a:ext>
              </a:extLst>
            </p:cNvPr>
            <p:cNvSpPr txBox="1"/>
            <p:nvPr/>
          </p:nvSpPr>
          <p:spPr>
            <a:xfrm rot="16200000">
              <a:off x="9461186" y="4596359"/>
              <a:ext cx="1466226" cy="1297795"/>
            </a:xfrm>
            <a:prstGeom prst="rect">
              <a:avLst/>
            </a:prstGeom>
            <a:noFill/>
          </p:spPr>
          <p:txBody>
            <a:bodyPr wrap="square" lIns="0" tIns="0" rIns="0" bIns="0" rtlCol="0">
              <a:spAutoFit/>
            </a:bodyPr>
            <a:lstStyle/>
            <a:p>
              <a:pPr algn="ctr" defTabSz="1218804"/>
              <a:r>
                <a:rPr lang="en-US" sz="5398">
                  <a:solidFill>
                    <a:prstClr val="black"/>
                  </a:solidFill>
                  <a:latin typeface="Cambria" panose="02040503050406030204" pitchFamily="18" charset="0"/>
                  <a:ea typeface="Cambria" panose="02040503050406030204" pitchFamily="18" charset="0"/>
                </a:rPr>
                <a:t>C</a:t>
              </a:r>
            </a:p>
          </p:txBody>
        </p:sp>
      </p:grpSp>
      <p:grpSp>
        <p:nvGrpSpPr>
          <p:cNvPr id="21" name="Group 20">
            <a:extLst>
              <a:ext uri="{FF2B5EF4-FFF2-40B4-BE49-F238E27FC236}">
                <a16:creationId xmlns:a16="http://schemas.microsoft.com/office/drawing/2014/main" id="{720AD516-4E32-4FC4-9D10-A904BF0DD206}"/>
              </a:ext>
            </a:extLst>
          </p:cNvPr>
          <p:cNvGrpSpPr/>
          <p:nvPr/>
        </p:nvGrpSpPr>
        <p:grpSpPr>
          <a:xfrm rot="5400000">
            <a:off x="8711278" y="2245573"/>
            <a:ext cx="3912764" cy="2728319"/>
            <a:chOff x="259424" y="1489024"/>
            <a:chExt cx="8808376" cy="1915824"/>
          </a:xfrm>
          <a:solidFill>
            <a:srgbClr val="00B050"/>
          </a:solidFill>
        </p:grpSpPr>
        <p:sp>
          <p:nvSpPr>
            <p:cNvPr id="22" name="Rectangle: Single Corner Snipped 21">
              <a:extLst>
                <a:ext uri="{FF2B5EF4-FFF2-40B4-BE49-F238E27FC236}">
                  <a16:creationId xmlns:a16="http://schemas.microsoft.com/office/drawing/2014/main" id="{D6A75F66-A0D4-4343-A7A8-F4531B892743}"/>
                </a:ext>
              </a:extLst>
            </p:cNvPr>
            <p:cNvSpPr/>
            <p:nvPr/>
          </p:nvSpPr>
          <p:spPr>
            <a:xfrm>
              <a:off x="259424" y="1489024"/>
              <a:ext cx="8808376" cy="1915824"/>
            </a:xfrm>
            <a:prstGeom prst="snip1Rect">
              <a:avLst>
                <a:gd name="adj" fmla="val 0"/>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99296DC3-17A8-46EC-85BA-659B336BD2F5}"/>
                </a:ext>
              </a:extLst>
            </p:cNvPr>
            <p:cNvSpPr txBox="1"/>
            <p:nvPr/>
          </p:nvSpPr>
          <p:spPr>
            <a:xfrm rot="16200000">
              <a:off x="232798" y="1823358"/>
              <a:ext cx="1838732" cy="1247155"/>
            </a:xfrm>
            <a:prstGeom prst="rect">
              <a:avLst/>
            </a:prstGeom>
            <a:grpFill/>
          </p:spPr>
          <p:txBody>
            <a:bodyPr wrap="square" lIns="0" tIns="0" rIns="0" bIns="0" rtlCol="0">
              <a:spAutoFit/>
            </a:bodyPr>
            <a:lstStyle/>
            <a:p>
              <a:pPr algn="ctr" defTabSz="1218804"/>
              <a:r>
                <a:rPr lang="en-US" sz="3600" dirty="0">
                  <a:solidFill>
                    <a:prstClr val="white"/>
                  </a:solidFill>
                  <a:latin typeface="Cambria" panose="02040503050406030204" pitchFamily="18" charset="0"/>
                  <a:ea typeface="Cambria" panose="02040503050406030204" pitchFamily="18" charset="0"/>
                  <a:cs typeface="Times New Roman" panose="02020603050405020304" pitchFamily="18" charset="0"/>
                </a:rPr>
                <a:t>Ô-</a:t>
              </a:r>
              <a:r>
                <a:rPr lang="en-US" sz="3600"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xtra</a:t>
              </a:r>
              <a:r>
                <a:rPr lang="en-US" sz="3600" dirty="0">
                  <a:solidFill>
                    <a:prstClr val="white"/>
                  </a:solidFill>
                  <a:latin typeface="Cambria" panose="02040503050406030204" pitchFamily="18" charset="0"/>
                  <a:ea typeface="Cambria" panose="02040503050406030204" pitchFamily="18" charset="0"/>
                  <a:cs typeface="Times New Roman" panose="02020603050405020304" pitchFamily="18" charset="0"/>
                </a:rPr>
                <a:t>-</a:t>
              </a:r>
              <a:r>
                <a:rPr lang="en-US" sz="3600"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lô</a:t>
              </a:r>
              <a:r>
                <a:rPr lang="en-US" sz="3600" dirty="0">
                  <a:solidFill>
                    <a:prstClr val="white"/>
                  </a:solidFill>
                  <a:latin typeface="Cambria" panose="02040503050406030204" pitchFamily="18" charset="0"/>
                  <a:ea typeface="Cambria" panose="02040503050406030204" pitchFamily="18" charset="0"/>
                  <a:cs typeface="Times New Roman" panose="02020603050405020304" pitchFamily="18" charset="0"/>
                </a:rPr>
                <a:t>-it</a:t>
              </a:r>
            </a:p>
          </p:txBody>
        </p:sp>
      </p:grpSp>
      <p:pic>
        <p:nvPicPr>
          <p:cNvPr id="32" name="Picture 31">
            <a:extLst>
              <a:ext uri="{FF2B5EF4-FFF2-40B4-BE49-F238E27FC236}">
                <a16:creationId xmlns:a16="http://schemas.microsoft.com/office/drawing/2014/main" id="{D0BE48D3-4DE0-4EC5-AA25-E19E78835CDB}"/>
              </a:ext>
            </a:extLst>
          </p:cNvPr>
          <p:cNvPicPr>
            <a:picLocks/>
          </p:cNvPicPr>
          <p:nvPr/>
        </p:nvPicPr>
        <p:blipFill>
          <a:blip r:embed="rId5"/>
          <a:stretch>
            <a:fillRect/>
          </a:stretch>
        </p:blipFill>
        <p:spPr>
          <a:xfrm>
            <a:off x="6889567" y="2511521"/>
            <a:ext cx="1625098" cy="1625098"/>
          </a:xfrm>
          <a:prstGeom prst="rect">
            <a:avLst/>
          </a:prstGeom>
        </p:spPr>
      </p:pic>
      <p:grpSp>
        <p:nvGrpSpPr>
          <p:cNvPr id="24" name="Group 23">
            <a:extLst>
              <a:ext uri="{FF2B5EF4-FFF2-40B4-BE49-F238E27FC236}">
                <a16:creationId xmlns:a16="http://schemas.microsoft.com/office/drawing/2014/main" id="{18B642B4-9D5E-4845-9D7B-88FDE08AB7B8}"/>
              </a:ext>
            </a:extLst>
          </p:cNvPr>
          <p:cNvGrpSpPr/>
          <p:nvPr/>
        </p:nvGrpSpPr>
        <p:grpSpPr>
          <a:xfrm rot="5400000">
            <a:off x="9607070" y="4302295"/>
            <a:ext cx="2121180" cy="3080027"/>
            <a:chOff x="8915402" y="1117779"/>
            <a:chExt cx="3313993" cy="2616020"/>
          </a:xfrm>
          <a:solidFill>
            <a:schemeClr val="accent1">
              <a:lumMod val="20000"/>
              <a:lumOff val="80000"/>
            </a:schemeClr>
          </a:solidFill>
          <a:effectLst>
            <a:outerShdw blurRad="50800" dist="38100" dir="16200000" rotWithShape="0">
              <a:prstClr val="black">
                <a:alpha val="40000"/>
              </a:prstClr>
            </a:outerShdw>
          </a:effectLst>
        </p:grpSpPr>
        <p:sp>
          <p:nvSpPr>
            <p:cNvPr id="25" name="Rectangle: Top Corners Rounded 24">
              <a:extLst>
                <a:ext uri="{FF2B5EF4-FFF2-40B4-BE49-F238E27FC236}">
                  <a16:creationId xmlns:a16="http://schemas.microsoft.com/office/drawing/2014/main" id="{3B4AD011-E998-4FD7-B609-0958412A762F}"/>
                </a:ext>
              </a:extLst>
            </p:cNvPr>
            <p:cNvSpPr/>
            <p:nvPr/>
          </p:nvSpPr>
          <p:spPr>
            <a:xfrm rot="16200000">
              <a:off x="9264389" y="768792"/>
              <a:ext cx="2616020" cy="3313993"/>
            </a:xfrm>
            <a:prstGeom prst="round2SameRect">
              <a:avLst>
                <a:gd name="adj1" fmla="val 16667"/>
                <a:gd name="adj2" fmla="val 0"/>
              </a:avLst>
            </a:prstGeom>
            <a:grpFill/>
            <a:ln>
              <a:noFill/>
            </a:ln>
            <a:effectLst>
              <a:outerShdw blurRad="50800" dist="5080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1799">
                <a:solidFill>
                  <a:prstClr val="white"/>
                </a:solidFill>
                <a:latin typeface="Cambria" panose="02040503050406030204" pitchFamily="18" charset="0"/>
                <a:ea typeface="Cambria" panose="02040503050406030204" pitchFamily="18" charset="0"/>
              </a:endParaRPr>
            </a:p>
          </p:txBody>
        </p:sp>
        <p:sp>
          <p:nvSpPr>
            <p:cNvPr id="26" name="TextBox 25">
              <a:extLst>
                <a:ext uri="{FF2B5EF4-FFF2-40B4-BE49-F238E27FC236}">
                  <a16:creationId xmlns:a16="http://schemas.microsoft.com/office/drawing/2014/main" id="{E6E82940-D812-4BDC-87CF-BDDCA84F4D55}"/>
                </a:ext>
              </a:extLst>
            </p:cNvPr>
            <p:cNvSpPr txBox="1"/>
            <p:nvPr/>
          </p:nvSpPr>
          <p:spPr>
            <a:xfrm rot="16200000">
              <a:off x="9583833" y="1800032"/>
              <a:ext cx="1405832" cy="1297795"/>
            </a:xfrm>
            <a:prstGeom prst="rect">
              <a:avLst/>
            </a:prstGeom>
            <a:noFill/>
          </p:spPr>
          <p:txBody>
            <a:bodyPr wrap="square" lIns="0" tIns="0" rIns="0" bIns="0" rtlCol="0">
              <a:spAutoFit/>
            </a:bodyPr>
            <a:lstStyle/>
            <a:p>
              <a:pPr algn="ctr" defTabSz="1218804"/>
              <a:r>
                <a:rPr lang="en-US" sz="5398">
                  <a:solidFill>
                    <a:prstClr val="black"/>
                  </a:solidFill>
                  <a:latin typeface="Cambria" panose="02040503050406030204" pitchFamily="18" charset="0"/>
                  <a:ea typeface="Cambria" panose="02040503050406030204" pitchFamily="18" charset="0"/>
                </a:rPr>
                <a:t>D</a:t>
              </a:r>
            </a:p>
          </p:txBody>
        </p:sp>
      </p:grpSp>
      <p:sp>
        <p:nvSpPr>
          <p:cNvPr id="27" name="TextBox 26">
            <a:extLst>
              <a:ext uri="{FF2B5EF4-FFF2-40B4-BE49-F238E27FC236}">
                <a16:creationId xmlns:a16="http://schemas.microsoft.com/office/drawing/2014/main" id="{E93F89A7-2273-4306-BFC4-2FCA510E1900}"/>
              </a:ext>
            </a:extLst>
          </p:cNvPr>
          <p:cNvSpPr txBox="1"/>
          <p:nvPr/>
        </p:nvSpPr>
        <p:spPr>
          <a:xfrm>
            <a:off x="433119" y="176135"/>
            <a:ext cx="10917998" cy="830997"/>
          </a:xfrm>
          <a:prstGeom prst="rect">
            <a:avLst/>
          </a:prstGeom>
          <a:noFill/>
        </p:spPr>
        <p:txBody>
          <a:bodyPr wrap="square" lIns="0" tIns="0" rIns="0" bIns="0" rtlCol="0">
            <a:spAutoFit/>
          </a:bodyPr>
          <a:lstStyle>
            <a:defPPr>
              <a:defRPr lang="en-US"/>
            </a:defPPr>
            <a:lvl1pPr algn="just">
              <a:defRPr sz="4400">
                <a:solidFill>
                  <a:srgbClr val="588E80"/>
                </a:solidFill>
                <a:latin typeface="UVN Thanh Pho Nang" panose="02060406040706070204" pitchFamily="18" charset="0"/>
                <a:cs typeface="Times New Roman" panose="02020603050405020304" pitchFamily="18" charset="0"/>
              </a:defRPr>
            </a:lvl1pPr>
          </a:lstStyle>
          <a:p>
            <a:pPr algn="ctr" defTabSz="1218804"/>
            <a:r>
              <a:rPr lang="en-US" sz="5400" dirty="0" err="1">
                <a:solidFill>
                  <a:srgbClr val="0070C0"/>
                </a:solidFill>
                <a:latin typeface="Cambria" panose="02040503050406030204" pitchFamily="18" charset="0"/>
                <a:ea typeface="Cambria" panose="02040503050406030204" pitchFamily="18" charset="0"/>
              </a:rPr>
              <a:t>Chủng</a:t>
            </a:r>
            <a:r>
              <a:rPr lang="en-US" sz="5400" dirty="0">
                <a:solidFill>
                  <a:srgbClr val="0070C0"/>
                </a:solidFill>
                <a:latin typeface="Cambria" panose="02040503050406030204" pitchFamily="18" charset="0"/>
                <a:ea typeface="Cambria" panose="02040503050406030204" pitchFamily="18" charset="0"/>
              </a:rPr>
              <a:t> </a:t>
            </a:r>
            <a:r>
              <a:rPr lang="en-US" sz="5400" dirty="0" err="1">
                <a:solidFill>
                  <a:srgbClr val="0070C0"/>
                </a:solidFill>
                <a:latin typeface="Cambria" panose="02040503050406030204" pitchFamily="18" charset="0"/>
                <a:ea typeface="Cambria" panose="02040503050406030204" pitchFamily="18" charset="0"/>
              </a:rPr>
              <a:t>tộc</a:t>
            </a:r>
            <a:r>
              <a:rPr lang="en-US" sz="5400" dirty="0">
                <a:solidFill>
                  <a:srgbClr val="0070C0"/>
                </a:solidFill>
                <a:latin typeface="Cambria" panose="02040503050406030204" pitchFamily="18" charset="0"/>
                <a:ea typeface="Cambria" panose="02040503050406030204" pitchFamily="18" charset="0"/>
              </a:rPr>
              <a:t> </a:t>
            </a:r>
            <a:r>
              <a:rPr lang="en-US" sz="5400" dirty="0" err="1">
                <a:solidFill>
                  <a:srgbClr val="0070C0"/>
                </a:solidFill>
                <a:latin typeface="Cambria" panose="02040503050406030204" pitchFamily="18" charset="0"/>
                <a:ea typeface="Cambria" panose="02040503050406030204" pitchFamily="18" charset="0"/>
              </a:rPr>
              <a:t>nào</a:t>
            </a:r>
            <a:r>
              <a:rPr lang="en-US" sz="5400" dirty="0">
                <a:solidFill>
                  <a:srgbClr val="0070C0"/>
                </a:solidFill>
                <a:latin typeface="Cambria" panose="02040503050406030204" pitchFamily="18" charset="0"/>
                <a:ea typeface="Cambria" panose="02040503050406030204" pitchFamily="18" charset="0"/>
              </a:rPr>
              <a:t> </a:t>
            </a:r>
            <a:r>
              <a:rPr lang="en-US" sz="5400" dirty="0" err="1">
                <a:solidFill>
                  <a:srgbClr val="0070C0"/>
                </a:solidFill>
                <a:latin typeface="Cambria" panose="02040503050406030204" pitchFamily="18" charset="0"/>
                <a:ea typeface="Cambria" panose="02040503050406030204" pitchFamily="18" charset="0"/>
              </a:rPr>
              <a:t>có</a:t>
            </a:r>
            <a:r>
              <a:rPr lang="en-US" sz="5400" dirty="0">
                <a:solidFill>
                  <a:srgbClr val="0070C0"/>
                </a:solidFill>
                <a:latin typeface="Cambria" panose="02040503050406030204" pitchFamily="18" charset="0"/>
                <a:ea typeface="Cambria" panose="02040503050406030204" pitchFamily="18" charset="0"/>
              </a:rPr>
              <a:t> da </a:t>
            </a:r>
            <a:r>
              <a:rPr lang="en-US" sz="5400" dirty="0" err="1">
                <a:solidFill>
                  <a:srgbClr val="0070C0"/>
                </a:solidFill>
                <a:latin typeface="Cambria" panose="02040503050406030204" pitchFamily="18" charset="0"/>
                <a:ea typeface="Cambria" panose="02040503050406030204" pitchFamily="18" charset="0"/>
              </a:rPr>
              <a:t>đen</a:t>
            </a:r>
            <a:r>
              <a:rPr lang="en-US" sz="5400" dirty="0">
                <a:solidFill>
                  <a:srgbClr val="0070C0"/>
                </a:solidFill>
                <a:latin typeface="Cambria" panose="02040503050406030204" pitchFamily="18" charset="0"/>
                <a:ea typeface="Cambria" panose="02040503050406030204" pitchFamily="18" charset="0"/>
              </a:rPr>
              <a:t> </a:t>
            </a:r>
            <a:r>
              <a:rPr lang="en-US" sz="5400" dirty="0" err="1">
                <a:solidFill>
                  <a:srgbClr val="0070C0"/>
                </a:solidFill>
                <a:latin typeface="Cambria" panose="02040503050406030204" pitchFamily="18" charset="0"/>
                <a:ea typeface="Cambria" panose="02040503050406030204" pitchFamily="18" charset="0"/>
              </a:rPr>
              <a:t>hoặc</a:t>
            </a:r>
            <a:r>
              <a:rPr lang="en-US" sz="5400" dirty="0">
                <a:solidFill>
                  <a:srgbClr val="0070C0"/>
                </a:solidFill>
                <a:latin typeface="Cambria" panose="02040503050406030204" pitchFamily="18" charset="0"/>
                <a:ea typeface="Cambria" panose="02040503050406030204" pitchFamily="18" charset="0"/>
              </a:rPr>
              <a:t> </a:t>
            </a:r>
            <a:r>
              <a:rPr lang="en-US" sz="5400" dirty="0" err="1">
                <a:solidFill>
                  <a:srgbClr val="0070C0"/>
                </a:solidFill>
                <a:latin typeface="Cambria" panose="02040503050406030204" pitchFamily="18" charset="0"/>
                <a:ea typeface="Cambria" panose="02040503050406030204" pitchFamily="18" charset="0"/>
              </a:rPr>
              <a:t>nâu</a:t>
            </a:r>
            <a:r>
              <a:rPr lang="en-US" sz="5400" dirty="0">
                <a:solidFill>
                  <a:srgbClr val="0070C0"/>
                </a:solidFill>
                <a:latin typeface="Cambria" panose="02040503050406030204" pitchFamily="18" charset="0"/>
                <a:ea typeface="Cambria" panose="02040503050406030204" pitchFamily="18" charset="0"/>
              </a:rPr>
              <a:t>?</a:t>
            </a:r>
          </a:p>
        </p:txBody>
      </p:sp>
      <p:pic>
        <p:nvPicPr>
          <p:cNvPr id="31" name="Picture 30">
            <a:extLst>
              <a:ext uri="{FF2B5EF4-FFF2-40B4-BE49-F238E27FC236}">
                <a16:creationId xmlns:a16="http://schemas.microsoft.com/office/drawing/2014/main" id="{169BD3A6-19C5-4E08-B57E-BD22BEE7AB1C}"/>
              </a:ext>
            </a:extLst>
          </p:cNvPr>
          <p:cNvPicPr>
            <a:picLocks/>
          </p:cNvPicPr>
          <p:nvPr/>
        </p:nvPicPr>
        <p:blipFill>
          <a:blip r:embed="rId4"/>
          <a:stretch>
            <a:fillRect/>
          </a:stretch>
        </p:blipFill>
        <p:spPr>
          <a:xfrm>
            <a:off x="9855111" y="2399071"/>
            <a:ext cx="1625098" cy="1625098"/>
          </a:xfrm>
          <a:prstGeom prst="rect">
            <a:avLst/>
          </a:prstGeom>
        </p:spPr>
      </p:pic>
    </p:spTree>
    <p:extLst>
      <p:ext uri="{BB962C8B-B14F-4D97-AF65-F5344CB8AC3E}">
        <p14:creationId xmlns:p14="http://schemas.microsoft.com/office/powerpoint/2010/main" val="856057443"/>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14:presetBounceEnd="40000">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14:bounceEnd="40000">
                                          <p:cBhvr additive="base">
                                            <p:cTn id="12" dur="5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14:presetBounceEnd="40000">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14:bounceEnd="40000">
                                          <p:cBhvr additive="base">
                                            <p:cTn id="17" dur="1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8" dur="1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14:presetBounceEnd="40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40000">
                                          <p:cBhvr additive="base">
                                            <p:cTn id="23" dur="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14:presetBounceEnd="40000">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14:bounceEnd="40000">
                                          <p:cBhvr additive="base">
                                            <p:cTn id="28" dur="175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29" dur="1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14:presetBounceEnd="40000">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14:bounceEnd="40000">
                                          <p:cBhvr additive="base">
                                            <p:cTn id="34" dur="5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nodeType="afterEffect" p14:presetBounceEnd="40000">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14:bounceEnd="40000">
                                          <p:cBhvr additive="base">
                                            <p:cTn id="39" dur="175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40" dur="1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14:presetBounceEnd="40000">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14:bounceEnd="40000">
                                          <p:cBhvr additive="base">
                                            <p:cTn id="45" dur="5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 presetClass="entr" presetSubtype="4" fill="hold" nodeType="afterEffect" p14:presetBounceEnd="40000">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14:bounceEnd="40000">
                                          <p:cBhvr additive="base">
                                            <p:cTn id="50" dur="175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51" dur="1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2" name="incorrect-sound-effect.wav"/>
                                            </p:tgtEl>
                                          </p:cMediaNode>
                                        </p:audio>
                                      </p:subTnLst>
                                    </p:cTn>
                                  </p:par>
                                </p:childTnLst>
                              </p:cTn>
                            </p:par>
                          </p:childTnLst>
                        </p:cTn>
                      </p:par>
                    </p:childTnLst>
                  </p:cTn>
                  <p:nextCondLst>
                    <p:cond evt="onClick" delay="0">
                      <p:tgtEl>
                        <p:spTgt spid="12"/>
                      </p:tgtEl>
                    </p:cond>
                  </p:nextCondLst>
                </p:seq>
                <p:seq concurrent="1" nextAc="seek">
                  <p:cTn id="59" restart="whenNotActive" fill="hold" evtFilter="cancelBubble" nodeType="interactiveSeq">
                    <p:stCondLst>
                      <p:cond evt="onClick" delay="0">
                        <p:tgtEl>
                          <p:spTgt spid="15"/>
                        </p:tgtEl>
                      </p:cond>
                    </p:stCondLst>
                    <p:endSync evt="end" delay="0">
                      <p:rtn val="all"/>
                    </p:endSync>
                    <p:childTnLst>
                      <p:par>
                        <p:cTn id="60" fill="hold">
                          <p:stCondLst>
                            <p:cond delay="0"/>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fill="hold"/>
                                            <p:tgtEl>
                                              <p:spTgt spid="28"/>
                                            </p:tgtEl>
                                            <p:attrNameLst>
                                              <p:attrName>ppt_x</p:attrName>
                                            </p:attrNameLst>
                                          </p:cBhvr>
                                          <p:tavLst>
                                            <p:tav tm="0">
                                              <p:val>
                                                <p:strVal val="#ppt_x"/>
                                              </p:val>
                                            </p:tav>
                                            <p:tav tm="100000">
                                              <p:val>
                                                <p:strVal val="#ppt_x"/>
                                              </p:val>
                                            </p:tav>
                                          </p:tavLst>
                                        </p:anim>
                                        <p:anim calcmode="lin" valueType="num">
                                          <p:cBhvr additive="base">
                                            <p:cTn id="65"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2" name="incorrect-sound-effect.wav"/>
                                            </p:tgtEl>
                                          </p:cMediaNode>
                                        </p:audio>
                                      </p:subTnLst>
                                    </p:cTn>
                                  </p:par>
                                </p:childTnLst>
                              </p:cTn>
                            </p:par>
                          </p:childTnLst>
                        </p:cTn>
                      </p:par>
                    </p:childTnLst>
                  </p:cTn>
                  <p:nextCondLst>
                    <p:cond evt="onClick" delay="0">
                      <p:tgtEl>
                        <p:spTgt spid="15"/>
                      </p:tgtEl>
                    </p:cond>
                  </p:nextCondLst>
                </p:seq>
                <p:seq concurrent="1" nextAc="seek">
                  <p:cTn id="66" restart="whenNotActive" fill="hold" evtFilter="cancelBubble" nodeType="interactiveSeq">
                    <p:stCondLst>
                      <p:cond evt="onClick" delay="0">
                        <p:tgtEl>
                          <p:spTgt spid="18"/>
                        </p:tgtEl>
                      </p:cond>
                    </p:stCondLst>
                    <p:endSync evt="end" delay="0">
                      <p:rtn val="all"/>
                    </p:endSync>
                    <p:childTnLst>
                      <p:par>
                        <p:cTn id="67" fill="hold">
                          <p:stCondLst>
                            <p:cond delay="0"/>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ppt_x"/>
                                              </p:val>
                                            </p:tav>
                                            <p:tav tm="100000">
                                              <p:val>
                                                <p:strVal val="#ppt_x"/>
                                              </p:val>
                                            </p:tav>
                                          </p:tavLst>
                                        </p:anim>
                                        <p:anim calcmode="lin" valueType="num">
                                          <p:cBhvr additive="base">
                                            <p:cTn id="72"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8"/>
                      </p:tgtEl>
                    </p:cond>
                  </p:nextCondLst>
                </p:seq>
                <p:seq concurrent="1" nextAc="seek">
                  <p:cTn id="73" restart="whenNotActive" fill="hold" evtFilter="cancelBubble" nodeType="interactiveSeq">
                    <p:stCondLst>
                      <p:cond evt="onClick" delay="0">
                        <p:tgtEl>
                          <p:spTgt spid="24"/>
                        </p:tgtEl>
                      </p:cond>
                    </p:stCondLst>
                    <p:endSync evt="end" delay="0">
                      <p:rtn val="all"/>
                    </p:endSync>
                    <p:childTnLst>
                      <p:par>
                        <p:cTn id="74" fill="hold">
                          <p:stCondLst>
                            <p:cond delay="0"/>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additive="base">
                                            <p:cTn id="78" dur="500" fill="hold"/>
                                            <p:tgtEl>
                                              <p:spTgt spid="31"/>
                                            </p:tgtEl>
                                            <p:attrNameLst>
                                              <p:attrName>ppt_x</p:attrName>
                                            </p:attrNameLst>
                                          </p:cBhvr>
                                          <p:tavLst>
                                            <p:tav tm="0">
                                              <p:val>
                                                <p:strVal val="#ppt_x"/>
                                              </p:val>
                                            </p:tav>
                                            <p:tav tm="100000">
                                              <p:val>
                                                <p:strVal val="#ppt_x"/>
                                              </p:val>
                                            </p:tav>
                                          </p:tavLst>
                                        </p:anim>
                                        <p:anim calcmode="lin" valueType="num">
                                          <p:cBhvr additive="base">
                                            <p:cTn id="79" dur="50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2" name="incorrect-sound-effect.wav"/>
                                            </p:tgtEl>
                                          </p:cMediaNode>
                                        </p:audio>
                                      </p:subTnLst>
                                    </p:cTn>
                                  </p:par>
                                </p:childTnLst>
                              </p:cTn>
                            </p:par>
                          </p:childTnLst>
                        </p:cTn>
                      </p:par>
                    </p:childTnLst>
                  </p:cTn>
                  <p:nextCondLst>
                    <p:cond evt="onClick" delay="0">
                      <p:tgtEl>
                        <p:spTgt spid="24"/>
                      </p:tgtEl>
                    </p:cond>
                  </p:nextCondLst>
                </p:seq>
              </p:childTnLst>
            </p:cTn>
          </p:par>
        </p:tnLst>
        <p:bldLst>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750" fill="hold"/>
                                            <p:tgtEl>
                                              <p:spTgt spid="6"/>
                                            </p:tgtEl>
                                            <p:attrNameLst>
                                              <p:attrName>ppt_x</p:attrName>
                                            </p:attrNameLst>
                                          </p:cBhvr>
                                          <p:tavLst>
                                            <p:tav tm="0">
                                              <p:val>
                                                <p:strVal val="#ppt_x"/>
                                              </p:val>
                                            </p:tav>
                                            <p:tav tm="100000">
                                              <p:val>
                                                <p:strVal val="#ppt_x"/>
                                              </p:val>
                                            </p:tav>
                                          </p:tavLst>
                                        </p:anim>
                                        <p:anim calcmode="lin" valueType="num">
                                          <p:cBhvr additive="base">
                                            <p:cTn id="18" dur="1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750" fill="hold"/>
                                            <p:tgtEl>
                                              <p:spTgt spid="9"/>
                                            </p:tgtEl>
                                            <p:attrNameLst>
                                              <p:attrName>ppt_x</p:attrName>
                                            </p:attrNameLst>
                                          </p:cBhvr>
                                          <p:tavLst>
                                            <p:tav tm="0">
                                              <p:val>
                                                <p:strVal val="#ppt_x"/>
                                              </p:val>
                                            </p:tav>
                                            <p:tav tm="100000">
                                              <p:val>
                                                <p:strVal val="#ppt_x"/>
                                              </p:val>
                                            </p:tav>
                                          </p:tavLst>
                                        </p:anim>
                                        <p:anim calcmode="lin" valueType="num">
                                          <p:cBhvr additive="base">
                                            <p:cTn id="29" dur="1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750" fill="hold"/>
                                            <p:tgtEl>
                                              <p:spTgt spid="3"/>
                                            </p:tgtEl>
                                            <p:attrNameLst>
                                              <p:attrName>ppt_x</p:attrName>
                                            </p:attrNameLst>
                                          </p:cBhvr>
                                          <p:tavLst>
                                            <p:tav tm="0">
                                              <p:val>
                                                <p:strVal val="#ppt_x"/>
                                              </p:val>
                                            </p:tav>
                                            <p:tav tm="100000">
                                              <p:val>
                                                <p:strVal val="#ppt_x"/>
                                              </p:val>
                                            </p:tav>
                                          </p:tavLst>
                                        </p:anim>
                                        <p:anim calcmode="lin" valueType="num">
                                          <p:cBhvr additive="base">
                                            <p:cTn id="40" dur="1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 presetClass="entr" presetSubtype="4"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1750" fill="hold"/>
                                            <p:tgtEl>
                                              <p:spTgt spid="21"/>
                                            </p:tgtEl>
                                            <p:attrNameLst>
                                              <p:attrName>ppt_x</p:attrName>
                                            </p:attrNameLst>
                                          </p:cBhvr>
                                          <p:tavLst>
                                            <p:tav tm="0">
                                              <p:val>
                                                <p:strVal val="#ppt_x"/>
                                              </p:val>
                                            </p:tav>
                                            <p:tav tm="100000">
                                              <p:val>
                                                <p:strVal val="#ppt_x"/>
                                              </p:val>
                                            </p:tav>
                                          </p:tavLst>
                                        </p:anim>
                                        <p:anim calcmode="lin" valueType="num">
                                          <p:cBhvr additive="base">
                                            <p:cTn id="51" dur="1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6" name="incorrect-sound-effect.wav"/>
                                            </p:tgtEl>
                                          </p:cMediaNode>
                                        </p:audio>
                                      </p:subTnLst>
                                    </p:cTn>
                                  </p:par>
                                </p:childTnLst>
                              </p:cTn>
                            </p:par>
                          </p:childTnLst>
                        </p:cTn>
                      </p:par>
                    </p:childTnLst>
                  </p:cTn>
                  <p:nextCondLst>
                    <p:cond evt="onClick" delay="0">
                      <p:tgtEl>
                        <p:spTgt spid="12"/>
                      </p:tgtEl>
                    </p:cond>
                  </p:nextCondLst>
                </p:seq>
                <p:seq concurrent="1" nextAc="seek">
                  <p:cTn id="59" restart="whenNotActive" fill="hold" evtFilter="cancelBubble" nodeType="interactiveSeq">
                    <p:stCondLst>
                      <p:cond evt="onClick" delay="0">
                        <p:tgtEl>
                          <p:spTgt spid="15"/>
                        </p:tgtEl>
                      </p:cond>
                    </p:stCondLst>
                    <p:endSync evt="end" delay="0">
                      <p:rtn val="all"/>
                    </p:endSync>
                    <p:childTnLst>
                      <p:par>
                        <p:cTn id="60" fill="hold">
                          <p:stCondLst>
                            <p:cond delay="0"/>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fill="hold"/>
                                            <p:tgtEl>
                                              <p:spTgt spid="28"/>
                                            </p:tgtEl>
                                            <p:attrNameLst>
                                              <p:attrName>ppt_x</p:attrName>
                                            </p:attrNameLst>
                                          </p:cBhvr>
                                          <p:tavLst>
                                            <p:tav tm="0">
                                              <p:val>
                                                <p:strVal val="#ppt_x"/>
                                              </p:val>
                                            </p:tav>
                                            <p:tav tm="100000">
                                              <p:val>
                                                <p:strVal val="#ppt_x"/>
                                              </p:val>
                                            </p:tav>
                                          </p:tavLst>
                                        </p:anim>
                                        <p:anim calcmode="lin" valueType="num">
                                          <p:cBhvr additive="base">
                                            <p:cTn id="65"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6" name="incorrect-sound-effect.wav"/>
                                            </p:tgtEl>
                                          </p:cMediaNode>
                                        </p:audio>
                                      </p:subTnLst>
                                    </p:cTn>
                                  </p:par>
                                </p:childTnLst>
                              </p:cTn>
                            </p:par>
                          </p:childTnLst>
                        </p:cTn>
                      </p:par>
                    </p:childTnLst>
                  </p:cTn>
                  <p:nextCondLst>
                    <p:cond evt="onClick" delay="0">
                      <p:tgtEl>
                        <p:spTgt spid="15"/>
                      </p:tgtEl>
                    </p:cond>
                  </p:nextCondLst>
                </p:seq>
                <p:seq concurrent="1" nextAc="seek">
                  <p:cTn id="66" restart="whenNotActive" fill="hold" evtFilter="cancelBubble" nodeType="interactiveSeq">
                    <p:stCondLst>
                      <p:cond evt="onClick" delay="0">
                        <p:tgtEl>
                          <p:spTgt spid="18"/>
                        </p:tgtEl>
                      </p:cond>
                    </p:stCondLst>
                    <p:endSync evt="end" delay="0">
                      <p:rtn val="all"/>
                    </p:endSync>
                    <p:childTnLst>
                      <p:par>
                        <p:cTn id="67" fill="hold">
                          <p:stCondLst>
                            <p:cond delay="0"/>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ppt_x"/>
                                              </p:val>
                                            </p:tav>
                                            <p:tav tm="100000">
                                              <p:val>
                                                <p:strVal val="#ppt_x"/>
                                              </p:val>
                                            </p:tav>
                                          </p:tavLst>
                                        </p:anim>
                                        <p:anim calcmode="lin" valueType="num">
                                          <p:cBhvr additive="base">
                                            <p:cTn id="72"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7" name="applause.wav"/>
                                            </p:tgtEl>
                                          </p:cMediaNode>
                                        </p:audio>
                                      </p:subTnLst>
                                    </p:cTn>
                                  </p:par>
                                </p:childTnLst>
                              </p:cTn>
                            </p:par>
                          </p:childTnLst>
                        </p:cTn>
                      </p:par>
                    </p:childTnLst>
                  </p:cTn>
                  <p:nextCondLst>
                    <p:cond evt="onClick" delay="0">
                      <p:tgtEl>
                        <p:spTgt spid="18"/>
                      </p:tgtEl>
                    </p:cond>
                  </p:nextCondLst>
                </p:seq>
                <p:seq concurrent="1" nextAc="seek">
                  <p:cTn id="73" restart="whenNotActive" fill="hold" evtFilter="cancelBubble" nodeType="interactiveSeq">
                    <p:stCondLst>
                      <p:cond evt="onClick" delay="0">
                        <p:tgtEl>
                          <p:spTgt spid="24"/>
                        </p:tgtEl>
                      </p:cond>
                    </p:stCondLst>
                    <p:endSync evt="end" delay="0">
                      <p:rtn val="all"/>
                    </p:endSync>
                    <p:childTnLst>
                      <p:par>
                        <p:cTn id="74" fill="hold">
                          <p:stCondLst>
                            <p:cond delay="0"/>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additive="base">
                                            <p:cTn id="78" dur="500" fill="hold"/>
                                            <p:tgtEl>
                                              <p:spTgt spid="31"/>
                                            </p:tgtEl>
                                            <p:attrNameLst>
                                              <p:attrName>ppt_x</p:attrName>
                                            </p:attrNameLst>
                                          </p:cBhvr>
                                          <p:tavLst>
                                            <p:tav tm="0">
                                              <p:val>
                                                <p:strVal val="#ppt_x"/>
                                              </p:val>
                                            </p:tav>
                                            <p:tav tm="100000">
                                              <p:val>
                                                <p:strVal val="#ppt_x"/>
                                              </p:val>
                                            </p:tav>
                                          </p:tavLst>
                                        </p:anim>
                                        <p:anim calcmode="lin" valueType="num">
                                          <p:cBhvr additive="base">
                                            <p:cTn id="79" dur="50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6" name="incorrect-sound-effect.wav"/>
                                            </p:tgtEl>
                                          </p:cMediaNode>
                                        </p:audio>
                                      </p:subTnLst>
                                    </p:cTn>
                                  </p:par>
                                </p:childTnLst>
                              </p:cTn>
                            </p:par>
                          </p:childTnLst>
                        </p:cTn>
                      </p:par>
                    </p:childTnLst>
                  </p:cTn>
                  <p:nextCondLst>
                    <p:cond evt="onClick" delay="0">
                      <p:tgtEl>
                        <p:spTgt spid="24"/>
                      </p:tgtEl>
                    </p:cond>
                  </p:nextCondLst>
                </p:seq>
              </p:childTnLst>
            </p:cTn>
          </p:par>
        </p:tnLst>
        <p:bldLst>
          <p:bldP spid="27"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73F43D8-873D-4CAF-AC9D-7B9C491BF401}"/>
              </a:ext>
            </a:extLst>
          </p:cNvPr>
          <p:cNvGrpSpPr/>
          <p:nvPr/>
        </p:nvGrpSpPr>
        <p:grpSpPr>
          <a:xfrm rot="5400000">
            <a:off x="5655379" y="1960648"/>
            <a:ext cx="3683271" cy="2900707"/>
            <a:chOff x="166967" y="4308490"/>
            <a:chExt cx="8808376" cy="1915824"/>
          </a:xfrm>
        </p:grpSpPr>
        <p:sp>
          <p:nvSpPr>
            <p:cNvPr id="4" name="Rectangle: Single Corner Snipped 3">
              <a:extLst>
                <a:ext uri="{FF2B5EF4-FFF2-40B4-BE49-F238E27FC236}">
                  <a16:creationId xmlns:a16="http://schemas.microsoft.com/office/drawing/2014/main" id="{EB9E2616-E837-4B88-B6B5-C8D955DD0F3F}"/>
                </a:ext>
              </a:extLst>
            </p:cNvPr>
            <p:cNvSpPr/>
            <p:nvPr/>
          </p:nvSpPr>
          <p:spPr>
            <a:xfrm>
              <a:off x="166967" y="4308490"/>
              <a:ext cx="8808376" cy="1915824"/>
            </a:xfrm>
            <a:prstGeom prst="snip1Rect">
              <a:avLst>
                <a:gd name="adj" fmla="val 0"/>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C9F9CD11-EC25-43B0-85DF-348182A8CE6B}"/>
                </a:ext>
              </a:extLst>
            </p:cNvPr>
            <p:cNvSpPr txBox="1"/>
            <p:nvPr/>
          </p:nvSpPr>
          <p:spPr>
            <a:xfrm rot="16200000">
              <a:off x="545482" y="4456920"/>
              <a:ext cx="1813683" cy="1618967"/>
            </a:xfrm>
            <a:prstGeom prst="rect">
              <a:avLst/>
            </a:prstGeom>
            <a:noFill/>
          </p:spPr>
          <p:txBody>
            <a:bodyPr wrap="square" lIns="0" tIns="0" rIns="0" bIns="0" rtlCol="0">
              <a:spAutoFit/>
            </a:bodyPr>
            <a:lstStyle/>
            <a:p>
              <a:pPr algn="ctr" defTabSz="1218804"/>
              <a:r>
                <a:rPr lang="en-US" sz="4399" dirty="0">
                  <a:solidFill>
                    <a:prstClr val="white"/>
                  </a:solidFill>
                  <a:latin typeface="Cambria" panose="02040503050406030204" pitchFamily="18" charset="0"/>
                  <a:ea typeface="Cambria" panose="02040503050406030204" pitchFamily="18" charset="0"/>
                  <a:cs typeface="Times New Roman" panose="02020603050405020304" pitchFamily="18" charset="0"/>
                </a:rPr>
                <a:t>Ô-</a:t>
              </a:r>
              <a:r>
                <a:rPr lang="en-US" sz="4399"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xtra</a:t>
              </a:r>
              <a:r>
                <a:rPr lang="en-US" sz="4399" dirty="0">
                  <a:solidFill>
                    <a:prstClr val="white"/>
                  </a:solidFill>
                  <a:latin typeface="Cambria" panose="02040503050406030204" pitchFamily="18" charset="0"/>
                  <a:ea typeface="Cambria" panose="02040503050406030204" pitchFamily="18" charset="0"/>
                  <a:cs typeface="Times New Roman" panose="02020603050405020304" pitchFamily="18" charset="0"/>
                </a:rPr>
                <a:t>-</a:t>
              </a:r>
              <a:r>
                <a:rPr lang="en-US" sz="4399"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lô</a:t>
              </a:r>
              <a:r>
                <a:rPr lang="en-US" sz="4399" dirty="0">
                  <a:solidFill>
                    <a:prstClr val="white"/>
                  </a:solidFill>
                  <a:latin typeface="Cambria" panose="02040503050406030204" pitchFamily="18" charset="0"/>
                  <a:ea typeface="Cambria" panose="02040503050406030204" pitchFamily="18" charset="0"/>
                  <a:cs typeface="Times New Roman" panose="02020603050405020304" pitchFamily="18" charset="0"/>
                </a:rPr>
                <a:t>-it</a:t>
              </a:r>
            </a:p>
          </p:txBody>
        </p:sp>
      </p:grpSp>
      <p:pic>
        <p:nvPicPr>
          <p:cNvPr id="31" name="Picture 30">
            <a:extLst>
              <a:ext uri="{FF2B5EF4-FFF2-40B4-BE49-F238E27FC236}">
                <a16:creationId xmlns:a16="http://schemas.microsoft.com/office/drawing/2014/main" id="{169BD3A6-19C5-4E08-B57E-BD22BEE7AB1C}"/>
              </a:ext>
            </a:extLst>
          </p:cNvPr>
          <p:cNvPicPr>
            <a:picLocks/>
          </p:cNvPicPr>
          <p:nvPr/>
        </p:nvPicPr>
        <p:blipFill>
          <a:blip r:embed="rId4"/>
          <a:stretch>
            <a:fillRect/>
          </a:stretch>
        </p:blipFill>
        <p:spPr>
          <a:xfrm>
            <a:off x="6882296" y="2790133"/>
            <a:ext cx="1625098" cy="1625098"/>
          </a:xfrm>
          <a:prstGeom prst="rect">
            <a:avLst/>
          </a:prstGeom>
        </p:spPr>
      </p:pic>
      <p:grpSp>
        <p:nvGrpSpPr>
          <p:cNvPr id="6" name="Group 5">
            <a:extLst>
              <a:ext uri="{FF2B5EF4-FFF2-40B4-BE49-F238E27FC236}">
                <a16:creationId xmlns:a16="http://schemas.microsoft.com/office/drawing/2014/main" id="{0C658C90-2A3A-4902-A7FC-5625D57CB46C}"/>
              </a:ext>
            </a:extLst>
          </p:cNvPr>
          <p:cNvGrpSpPr/>
          <p:nvPr/>
        </p:nvGrpSpPr>
        <p:grpSpPr>
          <a:xfrm rot="5400000">
            <a:off x="-225866" y="2073544"/>
            <a:ext cx="3651942" cy="2728319"/>
            <a:chOff x="259424" y="1489024"/>
            <a:chExt cx="8808376" cy="1915824"/>
          </a:xfrm>
        </p:grpSpPr>
        <p:sp>
          <p:nvSpPr>
            <p:cNvPr id="7" name="Rectangle: Single Corner Snipped 6">
              <a:extLst>
                <a:ext uri="{FF2B5EF4-FFF2-40B4-BE49-F238E27FC236}">
                  <a16:creationId xmlns:a16="http://schemas.microsoft.com/office/drawing/2014/main" id="{854F39E5-ABBD-4FA9-ADAC-30FB8B557AE7}"/>
                </a:ext>
              </a:extLst>
            </p:cNvPr>
            <p:cNvSpPr/>
            <p:nvPr/>
          </p:nvSpPr>
          <p:spPr>
            <a:xfrm>
              <a:off x="259424" y="1489024"/>
              <a:ext cx="8808376" cy="1915824"/>
            </a:xfrm>
            <a:prstGeom prst="snip1Rect">
              <a:avLst>
                <a:gd name="adj" fmla="val 0"/>
              </a:avLst>
            </a:prstGeom>
            <a:solidFill>
              <a:srgbClr val="EAA83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spc="-80">
                <a:solidFill>
                  <a:prstClr val="white"/>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343AD65A-F627-4A10-A20F-BFDAB3244CBC}"/>
                </a:ext>
              </a:extLst>
            </p:cNvPr>
            <p:cNvSpPr txBox="1"/>
            <p:nvPr/>
          </p:nvSpPr>
          <p:spPr>
            <a:xfrm rot="16200000">
              <a:off x="619760" y="1687402"/>
              <a:ext cx="1838732" cy="1484696"/>
            </a:xfrm>
            <a:prstGeom prst="rect">
              <a:avLst/>
            </a:prstGeom>
            <a:noFill/>
          </p:spPr>
          <p:txBody>
            <a:bodyPr wrap="square" lIns="0" tIns="0" rIns="0" bIns="0" rtlCol="0">
              <a:spAutoFit/>
            </a:bodyPr>
            <a:lstStyle/>
            <a:p>
              <a:pPr algn="ctr" defTabSz="1218804"/>
              <a:r>
                <a:rPr lang="en-US" sz="4000" spc="-80" dirty="0">
                  <a:solidFill>
                    <a:prstClr val="white"/>
                  </a:solidFill>
                  <a:latin typeface="Cambria" panose="02040503050406030204" pitchFamily="18" charset="0"/>
                  <a:ea typeface="Cambria" panose="02040503050406030204" pitchFamily="18" charset="0"/>
                  <a:cs typeface="Times New Roman" panose="02020603050405020304" pitchFamily="18" charset="0"/>
                </a:rPr>
                <a:t>Môn-</a:t>
              </a:r>
              <a:r>
                <a:rPr lang="en-US" sz="4000" spc="-80"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gô</a:t>
              </a:r>
              <a:r>
                <a:rPr lang="en-US" sz="4000" spc="-80" dirty="0">
                  <a:solidFill>
                    <a:prstClr val="white"/>
                  </a:solidFill>
                  <a:latin typeface="Cambria" panose="02040503050406030204" pitchFamily="18" charset="0"/>
                  <a:ea typeface="Cambria" panose="02040503050406030204" pitchFamily="18" charset="0"/>
                  <a:cs typeface="Times New Roman" panose="02020603050405020304" pitchFamily="18" charset="0"/>
                </a:rPr>
                <a:t>-</a:t>
              </a:r>
              <a:r>
                <a:rPr lang="en-US" sz="4000" spc="-80"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lô</a:t>
              </a:r>
              <a:r>
                <a:rPr lang="en-US" sz="4000" spc="-80" dirty="0">
                  <a:solidFill>
                    <a:prstClr val="white"/>
                  </a:solidFill>
                  <a:latin typeface="Cambria" panose="02040503050406030204" pitchFamily="18" charset="0"/>
                  <a:ea typeface="Cambria" panose="02040503050406030204" pitchFamily="18" charset="0"/>
                  <a:cs typeface="Times New Roman" panose="02020603050405020304" pitchFamily="18" charset="0"/>
                </a:rPr>
                <a:t>-it</a:t>
              </a:r>
            </a:p>
          </p:txBody>
        </p:sp>
      </p:grpSp>
      <p:grpSp>
        <p:nvGrpSpPr>
          <p:cNvPr id="9" name="Group 8">
            <a:extLst>
              <a:ext uri="{FF2B5EF4-FFF2-40B4-BE49-F238E27FC236}">
                <a16:creationId xmlns:a16="http://schemas.microsoft.com/office/drawing/2014/main" id="{19FD12B6-2EBA-4B9F-B72F-F90EC0E16757}"/>
              </a:ext>
            </a:extLst>
          </p:cNvPr>
          <p:cNvGrpSpPr/>
          <p:nvPr/>
        </p:nvGrpSpPr>
        <p:grpSpPr>
          <a:xfrm rot="5400000">
            <a:off x="2685799" y="1983044"/>
            <a:ext cx="3663140" cy="2854283"/>
            <a:chOff x="166967" y="4308490"/>
            <a:chExt cx="8808376" cy="1915824"/>
          </a:xfrm>
          <a:solidFill>
            <a:schemeClr val="accent3">
              <a:lumMod val="75000"/>
            </a:schemeClr>
          </a:solidFill>
        </p:grpSpPr>
        <p:sp>
          <p:nvSpPr>
            <p:cNvPr id="10" name="Rectangle: Single Corner Snipped 9">
              <a:extLst>
                <a:ext uri="{FF2B5EF4-FFF2-40B4-BE49-F238E27FC236}">
                  <a16:creationId xmlns:a16="http://schemas.microsoft.com/office/drawing/2014/main" id="{BFA4BD7D-F31A-4036-A8CD-C2E2207A06FB}"/>
                </a:ext>
              </a:extLst>
            </p:cNvPr>
            <p:cNvSpPr/>
            <p:nvPr/>
          </p:nvSpPr>
          <p:spPr>
            <a:xfrm>
              <a:off x="166967" y="4308490"/>
              <a:ext cx="8808376" cy="1915824"/>
            </a:xfrm>
            <a:prstGeom prst="snip1Rect">
              <a:avLst>
                <a:gd name="adj" fmla="val 0"/>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spc="-27">
                <a:solidFill>
                  <a:prstClr val="white"/>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DFC2FF7D-282D-468E-ADA5-406742C46623}"/>
                </a:ext>
              </a:extLst>
            </p:cNvPr>
            <p:cNvSpPr txBox="1"/>
            <p:nvPr/>
          </p:nvSpPr>
          <p:spPr>
            <a:xfrm rot="16200000">
              <a:off x="502826" y="4465906"/>
              <a:ext cx="1865297" cy="1578219"/>
            </a:xfrm>
            <a:prstGeom prst="rect">
              <a:avLst/>
            </a:prstGeom>
            <a:grpFill/>
          </p:spPr>
          <p:txBody>
            <a:bodyPr wrap="square" lIns="0" tIns="0" rIns="0" bIns="0" rtlCol="0">
              <a:spAutoFit/>
            </a:bodyPr>
            <a:lstStyle/>
            <a:p>
              <a:pPr algn="ctr" defTabSz="1218804"/>
              <a:r>
                <a:rPr lang="en-US" sz="4265" spc="-27"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Nê</a:t>
              </a:r>
              <a:r>
                <a:rPr lang="en-US" sz="4265" spc="-27" dirty="0">
                  <a:solidFill>
                    <a:prstClr val="white"/>
                  </a:solidFill>
                  <a:latin typeface="Cambria" panose="02040503050406030204" pitchFamily="18" charset="0"/>
                  <a:ea typeface="Cambria" panose="02040503050406030204" pitchFamily="18" charset="0"/>
                  <a:cs typeface="Times New Roman" panose="02020603050405020304" pitchFamily="18" charset="0"/>
                </a:rPr>
                <a:t>-</a:t>
              </a:r>
              <a:r>
                <a:rPr lang="en-US" sz="4265" spc="-27"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grô</a:t>
              </a:r>
              <a:r>
                <a:rPr lang="en-US" sz="4265" spc="-27" dirty="0">
                  <a:solidFill>
                    <a:prstClr val="white"/>
                  </a:solidFill>
                  <a:latin typeface="Cambria" panose="02040503050406030204" pitchFamily="18" charset="0"/>
                  <a:ea typeface="Cambria" panose="02040503050406030204" pitchFamily="18" charset="0"/>
                  <a:cs typeface="Times New Roman" panose="02020603050405020304" pitchFamily="18" charset="0"/>
                </a:rPr>
                <a:t>-it</a:t>
              </a:r>
            </a:p>
          </p:txBody>
        </p:sp>
      </p:grpSp>
      <p:pic>
        <p:nvPicPr>
          <p:cNvPr id="2" name="Picture 1">
            <a:extLst>
              <a:ext uri="{FF2B5EF4-FFF2-40B4-BE49-F238E27FC236}">
                <a16:creationId xmlns:a16="http://schemas.microsoft.com/office/drawing/2014/main" id="{FAB053AF-8427-49BD-841D-01552EB60ABE}"/>
              </a:ext>
            </a:extLst>
          </p:cNvPr>
          <p:cNvPicPr>
            <a:picLocks/>
          </p:cNvPicPr>
          <p:nvPr/>
        </p:nvPicPr>
        <p:blipFill>
          <a:blip r:embed="rId4"/>
          <a:stretch>
            <a:fillRect/>
          </a:stretch>
        </p:blipFill>
        <p:spPr>
          <a:xfrm>
            <a:off x="771254" y="2835873"/>
            <a:ext cx="1625098" cy="1625098"/>
          </a:xfrm>
          <a:prstGeom prst="rect">
            <a:avLst/>
          </a:prstGeom>
        </p:spPr>
      </p:pic>
      <p:pic>
        <p:nvPicPr>
          <p:cNvPr id="28" name="Picture 27">
            <a:extLst>
              <a:ext uri="{FF2B5EF4-FFF2-40B4-BE49-F238E27FC236}">
                <a16:creationId xmlns:a16="http://schemas.microsoft.com/office/drawing/2014/main" id="{5B705381-24B3-4CB2-A7F0-0F735F468F04}"/>
              </a:ext>
            </a:extLst>
          </p:cNvPr>
          <p:cNvPicPr>
            <a:picLocks/>
          </p:cNvPicPr>
          <p:nvPr/>
        </p:nvPicPr>
        <p:blipFill>
          <a:blip r:embed="rId4"/>
          <a:stretch>
            <a:fillRect/>
          </a:stretch>
        </p:blipFill>
        <p:spPr>
          <a:xfrm>
            <a:off x="3815114" y="2885100"/>
            <a:ext cx="1625098" cy="1625098"/>
          </a:xfrm>
          <a:prstGeom prst="rect">
            <a:avLst/>
          </a:prstGeom>
        </p:spPr>
      </p:pic>
      <p:grpSp>
        <p:nvGrpSpPr>
          <p:cNvPr id="12" name="Group 11">
            <a:extLst>
              <a:ext uri="{FF2B5EF4-FFF2-40B4-BE49-F238E27FC236}">
                <a16:creationId xmlns:a16="http://schemas.microsoft.com/office/drawing/2014/main" id="{0B215518-7AB3-4B9E-8218-3EE15A6EBB15}"/>
              </a:ext>
            </a:extLst>
          </p:cNvPr>
          <p:cNvGrpSpPr/>
          <p:nvPr/>
        </p:nvGrpSpPr>
        <p:grpSpPr>
          <a:xfrm rot="5400000">
            <a:off x="683688" y="4394601"/>
            <a:ext cx="1813314" cy="3080027"/>
            <a:chOff x="8915402" y="1117779"/>
            <a:chExt cx="3313993" cy="2616020"/>
          </a:xfrm>
          <a:solidFill>
            <a:schemeClr val="accent4">
              <a:lumMod val="20000"/>
              <a:lumOff val="80000"/>
            </a:schemeClr>
          </a:solidFill>
          <a:effectLst>
            <a:outerShdw blurRad="50800" dir="16200000" rotWithShape="0">
              <a:prstClr val="black">
                <a:alpha val="40000"/>
              </a:prstClr>
            </a:outerShdw>
          </a:effectLst>
        </p:grpSpPr>
        <p:sp>
          <p:nvSpPr>
            <p:cNvPr id="13" name="Rectangle: Top Corners Rounded 12">
              <a:extLst>
                <a:ext uri="{FF2B5EF4-FFF2-40B4-BE49-F238E27FC236}">
                  <a16:creationId xmlns:a16="http://schemas.microsoft.com/office/drawing/2014/main" id="{62DB8423-29B2-4F39-B2C9-CFB3C2C1963F}"/>
                </a:ext>
              </a:extLst>
            </p:cNvPr>
            <p:cNvSpPr/>
            <p:nvPr/>
          </p:nvSpPr>
          <p:spPr>
            <a:xfrm rot="16200000">
              <a:off x="9264389" y="768792"/>
              <a:ext cx="2616020" cy="3313993"/>
            </a:xfrm>
            <a:prstGeom prst="round2SameRect">
              <a:avLst>
                <a:gd name="adj1" fmla="val 16667"/>
                <a:gd name="adj2" fmla="val 0"/>
              </a:avLst>
            </a:prstGeom>
            <a:grpFill/>
            <a:ln>
              <a:noFill/>
            </a:ln>
            <a:effectLst>
              <a:outerShdw blurRad="50800" dist="4445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1799">
                <a:solidFill>
                  <a:prstClr val="white"/>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886EBF8B-FB25-4ABE-B55F-43D66B462C9F}"/>
                </a:ext>
              </a:extLst>
            </p:cNvPr>
            <p:cNvSpPr txBox="1"/>
            <p:nvPr/>
          </p:nvSpPr>
          <p:spPr>
            <a:xfrm rot="16200000">
              <a:off x="9717325" y="1701927"/>
              <a:ext cx="1405832" cy="1518136"/>
            </a:xfrm>
            <a:prstGeom prst="rect">
              <a:avLst/>
            </a:prstGeom>
            <a:noFill/>
          </p:spPr>
          <p:txBody>
            <a:bodyPr wrap="square" lIns="0" tIns="0" rIns="0" bIns="0" rtlCol="0">
              <a:spAutoFit/>
            </a:bodyPr>
            <a:lstStyle/>
            <a:p>
              <a:pPr algn="ctr" defTabSz="1218804"/>
              <a:r>
                <a:rPr lang="en-US" sz="5398">
                  <a:solidFill>
                    <a:prstClr val="black"/>
                  </a:solidFill>
                  <a:latin typeface="Cambria" panose="02040503050406030204" pitchFamily="18" charset="0"/>
                  <a:ea typeface="Cambria" panose="02040503050406030204" pitchFamily="18" charset="0"/>
                </a:rPr>
                <a:t>A</a:t>
              </a:r>
            </a:p>
          </p:txBody>
        </p:sp>
      </p:grpSp>
      <p:grpSp>
        <p:nvGrpSpPr>
          <p:cNvPr id="15" name="Group 14">
            <a:extLst>
              <a:ext uri="{FF2B5EF4-FFF2-40B4-BE49-F238E27FC236}">
                <a16:creationId xmlns:a16="http://schemas.microsoft.com/office/drawing/2014/main" id="{F403816F-264D-4BA5-838A-04CF407ACB8B}"/>
              </a:ext>
            </a:extLst>
          </p:cNvPr>
          <p:cNvGrpSpPr/>
          <p:nvPr/>
        </p:nvGrpSpPr>
        <p:grpSpPr>
          <a:xfrm rot="5400000">
            <a:off x="3703701" y="4460165"/>
            <a:ext cx="1813312" cy="2980244"/>
            <a:chOff x="8822945" y="3937245"/>
            <a:chExt cx="3313993" cy="2616020"/>
          </a:xfrm>
          <a:solidFill>
            <a:schemeClr val="accent3">
              <a:lumMod val="60000"/>
              <a:lumOff val="40000"/>
            </a:schemeClr>
          </a:solidFill>
          <a:effectLst>
            <a:outerShdw blurRad="50800" dist="38100" dir="16200000" rotWithShape="0">
              <a:prstClr val="black">
                <a:alpha val="40000"/>
              </a:prstClr>
            </a:outerShdw>
          </a:effectLst>
        </p:grpSpPr>
        <p:sp>
          <p:nvSpPr>
            <p:cNvPr id="16" name="Rectangle: Top Corners Rounded 15">
              <a:extLst>
                <a:ext uri="{FF2B5EF4-FFF2-40B4-BE49-F238E27FC236}">
                  <a16:creationId xmlns:a16="http://schemas.microsoft.com/office/drawing/2014/main" id="{9142438C-DDE7-4E52-BD8B-C533CB07E020}"/>
                </a:ext>
              </a:extLst>
            </p:cNvPr>
            <p:cNvSpPr/>
            <p:nvPr/>
          </p:nvSpPr>
          <p:spPr>
            <a:xfrm rot="16200000">
              <a:off x="9171932" y="3588258"/>
              <a:ext cx="2616020" cy="3313993"/>
            </a:xfrm>
            <a:prstGeom prst="round2SameRect">
              <a:avLst>
                <a:gd name="adj1" fmla="val 16667"/>
                <a:gd name="adj2" fmla="val 0"/>
              </a:avLst>
            </a:prstGeom>
            <a:grpFill/>
            <a:ln>
              <a:noFill/>
            </a:ln>
            <a:effectLst>
              <a:outerShdw blurRad="50800" dist="5080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1799">
                <a:solidFill>
                  <a:prstClr val="white"/>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C0E7F7BD-13CC-4F41-BD1C-A9E041F0DAF2}"/>
                </a:ext>
              </a:extLst>
            </p:cNvPr>
            <p:cNvSpPr txBox="1"/>
            <p:nvPr/>
          </p:nvSpPr>
          <p:spPr>
            <a:xfrm rot="16200000">
              <a:off x="9573084" y="4510140"/>
              <a:ext cx="1466226" cy="1518138"/>
            </a:xfrm>
            <a:prstGeom prst="rect">
              <a:avLst/>
            </a:prstGeom>
            <a:noFill/>
          </p:spPr>
          <p:txBody>
            <a:bodyPr wrap="square" lIns="0" tIns="0" rIns="0" bIns="0" rtlCol="0">
              <a:spAutoFit/>
            </a:bodyPr>
            <a:lstStyle/>
            <a:p>
              <a:pPr algn="ctr" defTabSz="1218804"/>
              <a:r>
                <a:rPr lang="en-US" sz="5398" b="1">
                  <a:solidFill>
                    <a:prstClr val="black"/>
                  </a:solidFill>
                  <a:latin typeface="Cambria" panose="02040503050406030204" pitchFamily="18" charset="0"/>
                  <a:ea typeface="Cambria" panose="02040503050406030204" pitchFamily="18" charset="0"/>
                </a:rPr>
                <a:t>B</a:t>
              </a:r>
            </a:p>
          </p:txBody>
        </p:sp>
      </p:grpSp>
      <p:grpSp>
        <p:nvGrpSpPr>
          <p:cNvPr id="18" name="Group 17">
            <a:extLst>
              <a:ext uri="{FF2B5EF4-FFF2-40B4-BE49-F238E27FC236}">
                <a16:creationId xmlns:a16="http://schemas.microsoft.com/office/drawing/2014/main" id="{3842CD82-499A-4E9E-A61F-7B5DF36176C8}"/>
              </a:ext>
            </a:extLst>
          </p:cNvPr>
          <p:cNvGrpSpPr/>
          <p:nvPr/>
        </p:nvGrpSpPr>
        <p:grpSpPr>
          <a:xfrm rot="5400000">
            <a:off x="6743957" y="4460166"/>
            <a:ext cx="1813315" cy="2980244"/>
            <a:chOff x="8822945" y="3937245"/>
            <a:chExt cx="3313993" cy="2616020"/>
          </a:xfrm>
          <a:solidFill>
            <a:schemeClr val="accent6">
              <a:lumMod val="40000"/>
              <a:lumOff val="60000"/>
            </a:schemeClr>
          </a:solidFill>
          <a:effectLst>
            <a:outerShdw blurRad="50800" dist="38100" dir="8100000" algn="tr" rotWithShape="0">
              <a:prstClr val="black">
                <a:alpha val="40000"/>
              </a:prstClr>
            </a:outerShdw>
          </a:effectLst>
        </p:grpSpPr>
        <p:sp>
          <p:nvSpPr>
            <p:cNvPr id="19" name="Rectangle: Top Corners Rounded 18">
              <a:extLst>
                <a:ext uri="{FF2B5EF4-FFF2-40B4-BE49-F238E27FC236}">
                  <a16:creationId xmlns:a16="http://schemas.microsoft.com/office/drawing/2014/main" id="{C31D89B1-5A7D-4C68-8BF5-3753EBC53653}"/>
                </a:ext>
              </a:extLst>
            </p:cNvPr>
            <p:cNvSpPr/>
            <p:nvPr/>
          </p:nvSpPr>
          <p:spPr>
            <a:xfrm rot="16200000">
              <a:off x="9171932" y="3588258"/>
              <a:ext cx="2616020" cy="3313993"/>
            </a:xfrm>
            <a:prstGeom prst="round2SameRect">
              <a:avLst>
                <a:gd name="adj1" fmla="val 16667"/>
                <a:gd name="adj2" fmla="val 0"/>
              </a:avLst>
            </a:prstGeom>
            <a:grpFill/>
            <a:ln>
              <a:noFill/>
            </a:ln>
            <a:effectLst>
              <a:outerShdw blurRad="50800" dist="5080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1799">
                <a:solidFill>
                  <a:prstClr val="white"/>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EC5726B8-1916-47E4-A227-DBD6E986F354}"/>
                </a:ext>
              </a:extLst>
            </p:cNvPr>
            <p:cNvSpPr txBox="1"/>
            <p:nvPr/>
          </p:nvSpPr>
          <p:spPr>
            <a:xfrm rot="16200000">
              <a:off x="9571355" y="4486189"/>
              <a:ext cx="1466226" cy="1518135"/>
            </a:xfrm>
            <a:prstGeom prst="rect">
              <a:avLst/>
            </a:prstGeom>
            <a:noFill/>
          </p:spPr>
          <p:txBody>
            <a:bodyPr wrap="square" lIns="0" tIns="0" rIns="0" bIns="0" rtlCol="0">
              <a:spAutoFit/>
            </a:bodyPr>
            <a:lstStyle/>
            <a:p>
              <a:pPr algn="ctr" defTabSz="1218804"/>
              <a:r>
                <a:rPr lang="en-US" sz="5398">
                  <a:solidFill>
                    <a:prstClr val="black"/>
                  </a:solidFill>
                  <a:latin typeface="Cambria" panose="02040503050406030204" pitchFamily="18" charset="0"/>
                  <a:ea typeface="Cambria" panose="02040503050406030204" pitchFamily="18" charset="0"/>
                </a:rPr>
                <a:t>C</a:t>
              </a:r>
            </a:p>
          </p:txBody>
        </p:sp>
      </p:grpSp>
      <p:grpSp>
        <p:nvGrpSpPr>
          <p:cNvPr id="21" name="Group 20">
            <a:extLst>
              <a:ext uri="{FF2B5EF4-FFF2-40B4-BE49-F238E27FC236}">
                <a16:creationId xmlns:a16="http://schemas.microsoft.com/office/drawing/2014/main" id="{720AD516-4E32-4FC4-9D10-A904BF0DD206}"/>
              </a:ext>
            </a:extLst>
          </p:cNvPr>
          <p:cNvGrpSpPr/>
          <p:nvPr/>
        </p:nvGrpSpPr>
        <p:grpSpPr>
          <a:xfrm rot="5400000">
            <a:off x="8673311" y="1945574"/>
            <a:ext cx="3683271" cy="2930856"/>
            <a:chOff x="259420" y="1489023"/>
            <a:chExt cx="8808376" cy="2058046"/>
          </a:xfrm>
          <a:solidFill>
            <a:srgbClr val="00B050"/>
          </a:solidFill>
        </p:grpSpPr>
        <p:sp>
          <p:nvSpPr>
            <p:cNvPr id="22" name="Rectangle: Single Corner Snipped 21">
              <a:extLst>
                <a:ext uri="{FF2B5EF4-FFF2-40B4-BE49-F238E27FC236}">
                  <a16:creationId xmlns:a16="http://schemas.microsoft.com/office/drawing/2014/main" id="{D6A75F66-A0D4-4343-A7A8-F4531B892743}"/>
                </a:ext>
              </a:extLst>
            </p:cNvPr>
            <p:cNvSpPr/>
            <p:nvPr/>
          </p:nvSpPr>
          <p:spPr>
            <a:xfrm>
              <a:off x="259420" y="1489023"/>
              <a:ext cx="8808376" cy="2030117"/>
            </a:xfrm>
            <a:prstGeom prst="snip1Rect">
              <a:avLst>
                <a:gd name="adj" fmla="val 0"/>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99296DC3-17A8-46EC-85BA-659B336BD2F5}"/>
                </a:ext>
              </a:extLst>
            </p:cNvPr>
            <p:cNvSpPr txBox="1"/>
            <p:nvPr/>
          </p:nvSpPr>
          <p:spPr>
            <a:xfrm rot="16200000">
              <a:off x="572844" y="1710943"/>
              <a:ext cx="2053285" cy="1618967"/>
            </a:xfrm>
            <a:prstGeom prst="rect">
              <a:avLst/>
            </a:prstGeom>
            <a:noFill/>
          </p:spPr>
          <p:txBody>
            <a:bodyPr wrap="square" lIns="0" tIns="0" rIns="0" bIns="0" rtlCol="0">
              <a:spAutoFit/>
            </a:bodyPr>
            <a:lstStyle/>
            <a:p>
              <a:pPr algn="ctr" defTabSz="1218804"/>
              <a:r>
                <a:rPr lang="vi-VN" sz="4399" dirty="0">
                  <a:solidFill>
                    <a:prstClr val="white"/>
                  </a:solidFill>
                  <a:latin typeface="Cambria" panose="02040503050406030204" pitchFamily="18" charset="0"/>
                  <a:ea typeface="Cambria" panose="02040503050406030204" pitchFamily="18" charset="0"/>
                  <a:cs typeface="Times New Roman" panose="02020603050405020304" pitchFamily="18" charset="0"/>
                </a:rPr>
                <a:t>Ơ-rô-pê-ô-ít</a:t>
              </a:r>
            </a:p>
          </p:txBody>
        </p:sp>
      </p:grpSp>
      <p:pic>
        <p:nvPicPr>
          <p:cNvPr id="32" name="Picture 31">
            <a:extLst>
              <a:ext uri="{FF2B5EF4-FFF2-40B4-BE49-F238E27FC236}">
                <a16:creationId xmlns:a16="http://schemas.microsoft.com/office/drawing/2014/main" id="{D0BE48D3-4DE0-4EC5-AA25-E19E78835CDB}"/>
              </a:ext>
            </a:extLst>
          </p:cNvPr>
          <p:cNvPicPr>
            <a:picLocks/>
          </p:cNvPicPr>
          <p:nvPr/>
        </p:nvPicPr>
        <p:blipFill>
          <a:blip r:embed="rId5"/>
          <a:stretch>
            <a:fillRect/>
          </a:stretch>
        </p:blipFill>
        <p:spPr>
          <a:xfrm>
            <a:off x="9852879" y="2790133"/>
            <a:ext cx="1625098" cy="1625098"/>
          </a:xfrm>
          <a:prstGeom prst="rect">
            <a:avLst/>
          </a:prstGeom>
        </p:spPr>
      </p:pic>
      <p:grpSp>
        <p:nvGrpSpPr>
          <p:cNvPr id="24" name="Group 23">
            <a:extLst>
              <a:ext uri="{FF2B5EF4-FFF2-40B4-BE49-F238E27FC236}">
                <a16:creationId xmlns:a16="http://schemas.microsoft.com/office/drawing/2014/main" id="{18B642B4-9D5E-4845-9D7B-88FDE08AB7B8}"/>
              </a:ext>
            </a:extLst>
          </p:cNvPr>
          <p:cNvGrpSpPr/>
          <p:nvPr/>
        </p:nvGrpSpPr>
        <p:grpSpPr>
          <a:xfrm rot="5400000">
            <a:off x="9758771" y="4425601"/>
            <a:ext cx="1813315" cy="3049383"/>
            <a:chOff x="8915402" y="1117779"/>
            <a:chExt cx="3313993" cy="2616020"/>
          </a:xfrm>
          <a:solidFill>
            <a:schemeClr val="accent1">
              <a:lumMod val="20000"/>
              <a:lumOff val="80000"/>
            </a:schemeClr>
          </a:solidFill>
          <a:effectLst>
            <a:outerShdw blurRad="50800" dist="38100" dir="16200000" rotWithShape="0">
              <a:prstClr val="black">
                <a:alpha val="40000"/>
              </a:prstClr>
            </a:outerShdw>
          </a:effectLst>
        </p:grpSpPr>
        <p:sp>
          <p:nvSpPr>
            <p:cNvPr id="25" name="Rectangle: Top Corners Rounded 24">
              <a:extLst>
                <a:ext uri="{FF2B5EF4-FFF2-40B4-BE49-F238E27FC236}">
                  <a16:creationId xmlns:a16="http://schemas.microsoft.com/office/drawing/2014/main" id="{3B4AD011-E998-4FD7-B609-0958412A762F}"/>
                </a:ext>
              </a:extLst>
            </p:cNvPr>
            <p:cNvSpPr/>
            <p:nvPr/>
          </p:nvSpPr>
          <p:spPr>
            <a:xfrm rot="16200000">
              <a:off x="9264389" y="768792"/>
              <a:ext cx="2616020" cy="3313993"/>
            </a:xfrm>
            <a:prstGeom prst="round2SameRect">
              <a:avLst>
                <a:gd name="adj1" fmla="val 16667"/>
                <a:gd name="adj2" fmla="val 0"/>
              </a:avLst>
            </a:prstGeom>
            <a:grpFill/>
            <a:ln>
              <a:noFill/>
            </a:ln>
            <a:effectLst>
              <a:outerShdw blurRad="50800" dist="5080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1799">
                <a:solidFill>
                  <a:prstClr val="white"/>
                </a:solidFill>
                <a:latin typeface="Cambria" panose="02040503050406030204" pitchFamily="18" charset="0"/>
                <a:ea typeface="Cambria" panose="02040503050406030204" pitchFamily="18" charset="0"/>
              </a:endParaRPr>
            </a:p>
          </p:txBody>
        </p:sp>
        <p:sp>
          <p:nvSpPr>
            <p:cNvPr id="26" name="TextBox 25">
              <a:extLst>
                <a:ext uri="{FF2B5EF4-FFF2-40B4-BE49-F238E27FC236}">
                  <a16:creationId xmlns:a16="http://schemas.microsoft.com/office/drawing/2014/main" id="{E6E82940-D812-4BDC-87CF-BDDCA84F4D55}"/>
                </a:ext>
              </a:extLst>
            </p:cNvPr>
            <p:cNvSpPr txBox="1"/>
            <p:nvPr/>
          </p:nvSpPr>
          <p:spPr>
            <a:xfrm rot="16200000">
              <a:off x="9694005" y="1689862"/>
              <a:ext cx="1405832" cy="1518135"/>
            </a:xfrm>
            <a:prstGeom prst="rect">
              <a:avLst/>
            </a:prstGeom>
            <a:noFill/>
          </p:spPr>
          <p:txBody>
            <a:bodyPr wrap="square" lIns="0" tIns="0" rIns="0" bIns="0" rtlCol="0">
              <a:spAutoFit/>
            </a:bodyPr>
            <a:lstStyle/>
            <a:p>
              <a:pPr algn="ctr" defTabSz="1218804"/>
              <a:r>
                <a:rPr lang="en-US" sz="5398">
                  <a:solidFill>
                    <a:prstClr val="black"/>
                  </a:solidFill>
                  <a:latin typeface="Cambria" panose="02040503050406030204" pitchFamily="18" charset="0"/>
                  <a:ea typeface="Cambria" panose="02040503050406030204" pitchFamily="18" charset="0"/>
                </a:rPr>
                <a:t>D</a:t>
              </a:r>
            </a:p>
          </p:txBody>
        </p:sp>
      </p:grpSp>
      <p:sp>
        <p:nvSpPr>
          <p:cNvPr id="27" name="TextBox 26">
            <a:extLst>
              <a:ext uri="{FF2B5EF4-FFF2-40B4-BE49-F238E27FC236}">
                <a16:creationId xmlns:a16="http://schemas.microsoft.com/office/drawing/2014/main" id="{E93F89A7-2273-4306-BFC4-2FCA510E1900}"/>
              </a:ext>
            </a:extLst>
          </p:cNvPr>
          <p:cNvSpPr txBox="1"/>
          <p:nvPr/>
        </p:nvSpPr>
        <p:spPr>
          <a:xfrm>
            <a:off x="353198" y="235480"/>
            <a:ext cx="11485604" cy="830997"/>
          </a:xfrm>
          <a:prstGeom prst="rect">
            <a:avLst/>
          </a:prstGeom>
          <a:noFill/>
        </p:spPr>
        <p:txBody>
          <a:bodyPr wrap="square" lIns="0" tIns="0" rIns="0" bIns="0" rtlCol="0">
            <a:spAutoFit/>
          </a:bodyPr>
          <a:lstStyle>
            <a:defPPr>
              <a:defRPr lang="en-US"/>
            </a:defPPr>
            <a:lvl1pPr algn="just">
              <a:defRPr sz="4400">
                <a:solidFill>
                  <a:srgbClr val="588E80"/>
                </a:solidFill>
                <a:latin typeface="UVN Thanh Pho Nang" panose="02060406040706070204" pitchFamily="18" charset="0"/>
                <a:cs typeface="Times New Roman" panose="02020603050405020304" pitchFamily="18" charset="0"/>
              </a:defRPr>
            </a:lvl1pPr>
          </a:lstStyle>
          <a:p>
            <a:pPr algn="ctr" defTabSz="1218804"/>
            <a:r>
              <a:rPr lang="en-US" sz="5400" dirty="0" err="1">
                <a:solidFill>
                  <a:srgbClr val="0070C0"/>
                </a:solidFill>
                <a:latin typeface="Cambria" panose="02040503050406030204" pitchFamily="18" charset="0"/>
                <a:ea typeface="Cambria" panose="02040503050406030204" pitchFamily="18" charset="0"/>
              </a:rPr>
              <a:t>Chủng</a:t>
            </a:r>
            <a:r>
              <a:rPr lang="en-US" sz="5400" dirty="0">
                <a:solidFill>
                  <a:srgbClr val="0070C0"/>
                </a:solidFill>
                <a:latin typeface="Cambria" panose="02040503050406030204" pitchFamily="18" charset="0"/>
                <a:ea typeface="Cambria" panose="02040503050406030204" pitchFamily="18" charset="0"/>
              </a:rPr>
              <a:t> </a:t>
            </a:r>
            <a:r>
              <a:rPr lang="en-US" sz="5400" dirty="0" err="1">
                <a:solidFill>
                  <a:srgbClr val="0070C0"/>
                </a:solidFill>
                <a:latin typeface="Cambria" panose="02040503050406030204" pitchFamily="18" charset="0"/>
                <a:ea typeface="Cambria" panose="02040503050406030204" pitchFamily="18" charset="0"/>
              </a:rPr>
              <a:t>tộc</a:t>
            </a:r>
            <a:r>
              <a:rPr lang="en-US" sz="5400" dirty="0">
                <a:solidFill>
                  <a:srgbClr val="0070C0"/>
                </a:solidFill>
                <a:latin typeface="Cambria" panose="02040503050406030204" pitchFamily="18" charset="0"/>
                <a:ea typeface="Cambria" panose="02040503050406030204" pitchFamily="18" charset="0"/>
              </a:rPr>
              <a:t> </a:t>
            </a:r>
            <a:r>
              <a:rPr lang="en-US" sz="5400" dirty="0" err="1">
                <a:solidFill>
                  <a:srgbClr val="0070C0"/>
                </a:solidFill>
                <a:latin typeface="Cambria" panose="02040503050406030204" pitchFamily="18" charset="0"/>
                <a:ea typeface="Cambria" panose="02040503050406030204" pitchFamily="18" charset="0"/>
              </a:rPr>
              <a:t>nào</a:t>
            </a:r>
            <a:r>
              <a:rPr lang="en-US" sz="5400" dirty="0">
                <a:solidFill>
                  <a:srgbClr val="0070C0"/>
                </a:solidFill>
                <a:latin typeface="Cambria" panose="02040503050406030204" pitchFamily="18" charset="0"/>
                <a:ea typeface="Cambria" panose="02040503050406030204" pitchFamily="18" charset="0"/>
              </a:rPr>
              <a:t> </a:t>
            </a:r>
            <a:r>
              <a:rPr lang="en-US" sz="5400" dirty="0" err="1">
                <a:solidFill>
                  <a:srgbClr val="0070C0"/>
                </a:solidFill>
                <a:latin typeface="Cambria" panose="02040503050406030204" pitchFamily="18" charset="0"/>
                <a:ea typeface="Cambria" panose="02040503050406030204" pitchFamily="18" charset="0"/>
              </a:rPr>
              <a:t>có</a:t>
            </a:r>
            <a:r>
              <a:rPr lang="en-US" sz="5400" dirty="0">
                <a:solidFill>
                  <a:srgbClr val="0070C0"/>
                </a:solidFill>
                <a:latin typeface="Cambria" panose="02040503050406030204" pitchFamily="18" charset="0"/>
                <a:ea typeface="Cambria" panose="02040503050406030204" pitchFamily="18" charset="0"/>
              </a:rPr>
              <a:t> da </a:t>
            </a:r>
            <a:r>
              <a:rPr lang="en-US" sz="5400" dirty="0" err="1">
                <a:solidFill>
                  <a:srgbClr val="0070C0"/>
                </a:solidFill>
                <a:latin typeface="Cambria" panose="02040503050406030204" pitchFamily="18" charset="0"/>
                <a:ea typeface="Cambria" panose="02040503050406030204" pitchFamily="18" charset="0"/>
              </a:rPr>
              <a:t>trắng</a:t>
            </a:r>
            <a:r>
              <a:rPr lang="en-US" sz="5400" dirty="0">
                <a:solidFill>
                  <a:srgbClr val="0070C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6349916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14:presetBounceEnd="40000">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14:bounceEnd="40000">
                                          <p:cBhvr additive="base">
                                            <p:cTn id="12" dur="5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14:presetBounceEnd="40000">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14:bounceEnd="40000">
                                          <p:cBhvr additive="base">
                                            <p:cTn id="17" dur="1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8" dur="1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14:presetBounceEnd="40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40000">
                                          <p:cBhvr additive="base">
                                            <p:cTn id="23" dur="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14:presetBounceEnd="40000">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14:bounceEnd="40000">
                                          <p:cBhvr additive="base">
                                            <p:cTn id="28" dur="175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29" dur="1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14:presetBounceEnd="40000">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14:bounceEnd="40000">
                                          <p:cBhvr additive="base">
                                            <p:cTn id="34" dur="5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nodeType="afterEffect" p14:presetBounceEnd="40000">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14:bounceEnd="40000">
                                          <p:cBhvr additive="base">
                                            <p:cTn id="39" dur="175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40" dur="1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14:presetBounceEnd="40000">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14:bounceEnd="40000">
                                          <p:cBhvr additive="base">
                                            <p:cTn id="45" dur="5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 presetClass="entr" presetSubtype="4" fill="hold" nodeType="afterEffect" p14:presetBounceEnd="40000">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14:bounceEnd="40000">
                                          <p:cBhvr additive="base">
                                            <p:cTn id="50" dur="175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51" dur="1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2" name="incorrect-sound-effect.wav"/>
                                            </p:tgtEl>
                                          </p:cMediaNode>
                                        </p:audio>
                                      </p:subTnLst>
                                    </p:cTn>
                                  </p:par>
                                </p:childTnLst>
                              </p:cTn>
                            </p:par>
                          </p:childTnLst>
                        </p:cTn>
                      </p:par>
                    </p:childTnLst>
                  </p:cTn>
                  <p:nextCondLst>
                    <p:cond evt="onClick" delay="0">
                      <p:tgtEl>
                        <p:spTgt spid="12"/>
                      </p:tgtEl>
                    </p:cond>
                  </p:nextCondLst>
                </p:seq>
                <p:seq concurrent="1" nextAc="seek">
                  <p:cTn id="59" restart="whenNotActive" fill="hold" evtFilter="cancelBubble" nodeType="interactiveSeq">
                    <p:stCondLst>
                      <p:cond evt="onClick" delay="0">
                        <p:tgtEl>
                          <p:spTgt spid="15"/>
                        </p:tgtEl>
                      </p:cond>
                    </p:stCondLst>
                    <p:endSync evt="end" delay="0">
                      <p:rtn val="all"/>
                    </p:endSync>
                    <p:childTnLst>
                      <p:par>
                        <p:cTn id="60" fill="hold">
                          <p:stCondLst>
                            <p:cond delay="0"/>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fill="hold"/>
                                            <p:tgtEl>
                                              <p:spTgt spid="28"/>
                                            </p:tgtEl>
                                            <p:attrNameLst>
                                              <p:attrName>ppt_x</p:attrName>
                                            </p:attrNameLst>
                                          </p:cBhvr>
                                          <p:tavLst>
                                            <p:tav tm="0">
                                              <p:val>
                                                <p:strVal val="#ppt_x"/>
                                              </p:val>
                                            </p:tav>
                                            <p:tav tm="100000">
                                              <p:val>
                                                <p:strVal val="#ppt_x"/>
                                              </p:val>
                                            </p:tav>
                                          </p:tavLst>
                                        </p:anim>
                                        <p:anim calcmode="lin" valueType="num">
                                          <p:cBhvr additive="base">
                                            <p:cTn id="65"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2" name="incorrect-sound-effect.wav"/>
                                            </p:tgtEl>
                                          </p:cMediaNode>
                                        </p:audio>
                                      </p:subTnLst>
                                    </p:cTn>
                                  </p:par>
                                </p:childTnLst>
                              </p:cTn>
                            </p:par>
                          </p:childTnLst>
                        </p:cTn>
                      </p:par>
                    </p:childTnLst>
                  </p:cTn>
                  <p:nextCondLst>
                    <p:cond evt="onClick" delay="0">
                      <p:tgtEl>
                        <p:spTgt spid="15"/>
                      </p:tgtEl>
                    </p:cond>
                  </p:nextCondLst>
                </p:seq>
                <p:seq concurrent="1" nextAc="seek">
                  <p:cTn id="66" restart="whenNotActive" fill="hold" evtFilter="cancelBubble" nodeType="interactiveSeq">
                    <p:stCondLst>
                      <p:cond evt="onClick" delay="0">
                        <p:tgtEl>
                          <p:spTgt spid="18"/>
                        </p:tgtEl>
                      </p:cond>
                    </p:stCondLst>
                    <p:endSync evt="end" delay="0">
                      <p:rtn val="all"/>
                    </p:endSync>
                    <p:childTnLst>
                      <p:par>
                        <p:cTn id="67" fill="hold">
                          <p:stCondLst>
                            <p:cond delay="0"/>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500" fill="hold"/>
                                            <p:tgtEl>
                                              <p:spTgt spid="31"/>
                                            </p:tgtEl>
                                            <p:attrNameLst>
                                              <p:attrName>ppt_x</p:attrName>
                                            </p:attrNameLst>
                                          </p:cBhvr>
                                          <p:tavLst>
                                            <p:tav tm="0">
                                              <p:val>
                                                <p:strVal val="#ppt_x"/>
                                              </p:val>
                                            </p:tav>
                                            <p:tav tm="100000">
                                              <p:val>
                                                <p:strVal val="#ppt_x"/>
                                              </p:val>
                                            </p:tav>
                                          </p:tavLst>
                                        </p:anim>
                                        <p:anim calcmode="lin" valueType="num">
                                          <p:cBhvr additive="base">
                                            <p:cTn id="72" dur="50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2" name="incorrect-sound-effect.wav"/>
                                            </p:tgtEl>
                                          </p:cMediaNode>
                                        </p:audio>
                                      </p:subTnLst>
                                    </p:cTn>
                                  </p:par>
                                </p:childTnLst>
                              </p:cTn>
                            </p:par>
                          </p:childTnLst>
                        </p:cTn>
                      </p:par>
                    </p:childTnLst>
                  </p:cTn>
                  <p:nextCondLst>
                    <p:cond evt="onClick" delay="0">
                      <p:tgtEl>
                        <p:spTgt spid="18"/>
                      </p:tgtEl>
                    </p:cond>
                  </p:nextCondLst>
                </p:seq>
                <p:seq concurrent="1" nextAc="seek">
                  <p:cTn id="73" restart="whenNotActive" fill="hold" evtFilter="cancelBubble" nodeType="interactiveSeq">
                    <p:stCondLst>
                      <p:cond evt="onClick" delay="0">
                        <p:tgtEl>
                          <p:spTgt spid="24"/>
                        </p:tgtEl>
                      </p:cond>
                    </p:stCondLst>
                    <p:endSync evt="end" delay="0">
                      <p:rtn val="all"/>
                    </p:endSync>
                    <p:childTnLst>
                      <p:par>
                        <p:cTn id="74" fill="hold">
                          <p:stCondLst>
                            <p:cond delay="0"/>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ppt_x"/>
                                              </p:val>
                                            </p:tav>
                                            <p:tav tm="100000">
                                              <p:val>
                                                <p:strVal val="#ppt_x"/>
                                              </p:val>
                                            </p:tav>
                                          </p:tavLst>
                                        </p:anim>
                                        <p:anim calcmode="lin" valueType="num">
                                          <p:cBhvr additive="base">
                                            <p:cTn id="79"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4"/>
                      </p:tgtEl>
                    </p:cond>
                  </p:nextCondLst>
                </p:seq>
              </p:childTnLst>
            </p:cTn>
          </p:par>
        </p:tnLst>
        <p:bldLst>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750" fill="hold"/>
                                            <p:tgtEl>
                                              <p:spTgt spid="6"/>
                                            </p:tgtEl>
                                            <p:attrNameLst>
                                              <p:attrName>ppt_x</p:attrName>
                                            </p:attrNameLst>
                                          </p:cBhvr>
                                          <p:tavLst>
                                            <p:tav tm="0">
                                              <p:val>
                                                <p:strVal val="#ppt_x"/>
                                              </p:val>
                                            </p:tav>
                                            <p:tav tm="100000">
                                              <p:val>
                                                <p:strVal val="#ppt_x"/>
                                              </p:val>
                                            </p:tav>
                                          </p:tavLst>
                                        </p:anim>
                                        <p:anim calcmode="lin" valueType="num">
                                          <p:cBhvr additive="base">
                                            <p:cTn id="18" dur="1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750" fill="hold"/>
                                            <p:tgtEl>
                                              <p:spTgt spid="9"/>
                                            </p:tgtEl>
                                            <p:attrNameLst>
                                              <p:attrName>ppt_x</p:attrName>
                                            </p:attrNameLst>
                                          </p:cBhvr>
                                          <p:tavLst>
                                            <p:tav tm="0">
                                              <p:val>
                                                <p:strVal val="#ppt_x"/>
                                              </p:val>
                                            </p:tav>
                                            <p:tav tm="100000">
                                              <p:val>
                                                <p:strVal val="#ppt_x"/>
                                              </p:val>
                                            </p:tav>
                                          </p:tavLst>
                                        </p:anim>
                                        <p:anim calcmode="lin" valueType="num">
                                          <p:cBhvr additive="base">
                                            <p:cTn id="29" dur="1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750" fill="hold"/>
                                            <p:tgtEl>
                                              <p:spTgt spid="3"/>
                                            </p:tgtEl>
                                            <p:attrNameLst>
                                              <p:attrName>ppt_x</p:attrName>
                                            </p:attrNameLst>
                                          </p:cBhvr>
                                          <p:tavLst>
                                            <p:tav tm="0">
                                              <p:val>
                                                <p:strVal val="#ppt_x"/>
                                              </p:val>
                                            </p:tav>
                                            <p:tav tm="100000">
                                              <p:val>
                                                <p:strVal val="#ppt_x"/>
                                              </p:val>
                                            </p:tav>
                                          </p:tavLst>
                                        </p:anim>
                                        <p:anim calcmode="lin" valueType="num">
                                          <p:cBhvr additive="base">
                                            <p:cTn id="40" dur="1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 presetClass="entr" presetSubtype="4"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1750" fill="hold"/>
                                            <p:tgtEl>
                                              <p:spTgt spid="21"/>
                                            </p:tgtEl>
                                            <p:attrNameLst>
                                              <p:attrName>ppt_x</p:attrName>
                                            </p:attrNameLst>
                                          </p:cBhvr>
                                          <p:tavLst>
                                            <p:tav tm="0">
                                              <p:val>
                                                <p:strVal val="#ppt_x"/>
                                              </p:val>
                                            </p:tav>
                                            <p:tav tm="100000">
                                              <p:val>
                                                <p:strVal val="#ppt_x"/>
                                              </p:val>
                                            </p:tav>
                                          </p:tavLst>
                                        </p:anim>
                                        <p:anim calcmode="lin" valueType="num">
                                          <p:cBhvr additive="base">
                                            <p:cTn id="51" dur="1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6" name="incorrect-sound-effect.wav"/>
                                            </p:tgtEl>
                                          </p:cMediaNode>
                                        </p:audio>
                                      </p:subTnLst>
                                    </p:cTn>
                                  </p:par>
                                </p:childTnLst>
                              </p:cTn>
                            </p:par>
                          </p:childTnLst>
                        </p:cTn>
                      </p:par>
                    </p:childTnLst>
                  </p:cTn>
                  <p:nextCondLst>
                    <p:cond evt="onClick" delay="0">
                      <p:tgtEl>
                        <p:spTgt spid="12"/>
                      </p:tgtEl>
                    </p:cond>
                  </p:nextCondLst>
                </p:seq>
                <p:seq concurrent="1" nextAc="seek">
                  <p:cTn id="59" restart="whenNotActive" fill="hold" evtFilter="cancelBubble" nodeType="interactiveSeq">
                    <p:stCondLst>
                      <p:cond evt="onClick" delay="0">
                        <p:tgtEl>
                          <p:spTgt spid="15"/>
                        </p:tgtEl>
                      </p:cond>
                    </p:stCondLst>
                    <p:endSync evt="end" delay="0">
                      <p:rtn val="all"/>
                    </p:endSync>
                    <p:childTnLst>
                      <p:par>
                        <p:cTn id="60" fill="hold">
                          <p:stCondLst>
                            <p:cond delay="0"/>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fill="hold"/>
                                            <p:tgtEl>
                                              <p:spTgt spid="28"/>
                                            </p:tgtEl>
                                            <p:attrNameLst>
                                              <p:attrName>ppt_x</p:attrName>
                                            </p:attrNameLst>
                                          </p:cBhvr>
                                          <p:tavLst>
                                            <p:tav tm="0">
                                              <p:val>
                                                <p:strVal val="#ppt_x"/>
                                              </p:val>
                                            </p:tav>
                                            <p:tav tm="100000">
                                              <p:val>
                                                <p:strVal val="#ppt_x"/>
                                              </p:val>
                                            </p:tav>
                                          </p:tavLst>
                                        </p:anim>
                                        <p:anim calcmode="lin" valueType="num">
                                          <p:cBhvr additive="base">
                                            <p:cTn id="65"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6" name="incorrect-sound-effect.wav"/>
                                            </p:tgtEl>
                                          </p:cMediaNode>
                                        </p:audio>
                                      </p:subTnLst>
                                    </p:cTn>
                                  </p:par>
                                </p:childTnLst>
                              </p:cTn>
                            </p:par>
                          </p:childTnLst>
                        </p:cTn>
                      </p:par>
                    </p:childTnLst>
                  </p:cTn>
                  <p:nextCondLst>
                    <p:cond evt="onClick" delay="0">
                      <p:tgtEl>
                        <p:spTgt spid="15"/>
                      </p:tgtEl>
                    </p:cond>
                  </p:nextCondLst>
                </p:seq>
                <p:seq concurrent="1" nextAc="seek">
                  <p:cTn id="66" restart="whenNotActive" fill="hold" evtFilter="cancelBubble" nodeType="interactiveSeq">
                    <p:stCondLst>
                      <p:cond evt="onClick" delay="0">
                        <p:tgtEl>
                          <p:spTgt spid="18"/>
                        </p:tgtEl>
                      </p:cond>
                    </p:stCondLst>
                    <p:endSync evt="end" delay="0">
                      <p:rtn val="all"/>
                    </p:endSync>
                    <p:childTnLst>
                      <p:par>
                        <p:cTn id="67" fill="hold">
                          <p:stCondLst>
                            <p:cond delay="0"/>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500" fill="hold"/>
                                            <p:tgtEl>
                                              <p:spTgt spid="31"/>
                                            </p:tgtEl>
                                            <p:attrNameLst>
                                              <p:attrName>ppt_x</p:attrName>
                                            </p:attrNameLst>
                                          </p:cBhvr>
                                          <p:tavLst>
                                            <p:tav tm="0">
                                              <p:val>
                                                <p:strVal val="#ppt_x"/>
                                              </p:val>
                                            </p:tav>
                                            <p:tav tm="100000">
                                              <p:val>
                                                <p:strVal val="#ppt_x"/>
                                              </p:val>
                                            </p:tav>
                                          </p:tavLst>
                                        </p:anim>
                                        <p:anim calcmode="lin" valueType="num">
                                          <p:cBhvr additive="base">
                                            <p:cTn id="72" dur="50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6" name="incorrect-sound-effect.wav"/>
                                            </p:tgtEl>
                                          </p:cMediaNode>
                                        </p:audio>
                                      </p:subTnLst>
                                    </p:cTn>
                                  </p:par>
                                </p:childTnLst>
                              </p:cTn>
                            </p:par>
                          </p:childTnLst>
                        </p:cTn>
                      </p:par>
                    </p:childTnLst>
                  </p:cTn>
                  <p:nextCondLst>
                    <p:cond evt="onClick" delay="0">
                      <p:tgtEl>
                        <p:spTgt spid="18"/>
                      </p:tgtEl>
                    </p:cond>
                  </p:nextCondLst>
                </p:seq>
                <p:seq concurrent="1" nextAc="seek">
                  <p:cTn id="73" restart="whenNotActive" fill="hold" evtFilter="cancelBubble" nodeType="interactiveSeq">
                    <p:stCondLst>
                      <p:cond evt="onClick" delay="0">
                        <p:tgtEl>
                          <p:spTgt spid="24"/>
                        </p:tgtEl>
                      </p:cond>
                    </p:stCondLst>
                    <p:endSync evt="end" delay="0">
                      <p:rtn val="all"/>
                    </p:endSync>
                    <p:childTnLst>
                      <p:par>
                        <p:cTn id="74" fill="hold">
                          <p:stCondLst>
                            <p:cond delay="0"/>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ppt_x"/>
                                              </p:val>
                                            </p:tav>
                                            <p:tav tm="100000">
                                              <p:val>
                                                <p:strVal val="#ppt_x"/>
                                              </p:val>
                                            </p:tav>
                                          </p:tavLst>
                                        </p:anim>
                                        <p:anim calcmode="lin" valueType="num">
                                          <p:cBhvr additive="base">
                                            <p:cTn id="79"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7" name="applause.wav"/>
                                            </p:tgtEl>
                                          </p:cMediaNode>
                                        </p:audio>
                                      </p:subTnLst>
                                    </p:cTn>
                                  </p:par>
                                </p:childTnLst>
                              </p:cTn>
                            </p:par>
                          </p:childTnLst>
                        </p:cTn>
                      </p:par>
                    </p:childTnLst>
                  </p:cTn>
                  <p:nextCondLst>
                    <p:cond evt="onClick" delay="0">
                      <p:tgtEl>
                        <p:spTgt spid="24"/>
                      </p:tgtEl>
                    </p:cond>
                  </p:nextCondLst>
                </p:seq>
              </p:childTnLst>
            </p:cTn>
          </p:par>
        </p:tnLst>
        <p:bldLst>
          <p:bldP spid="27"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ector illustration of Circle Of Happy Children Different Races.multicultural  kids and world. 31369783 Vector Art at Vecteezy">
            <a:extLst>
              <a:ext uri="{FF2B5EF4-FFF2-40B4-BE49-F238E27FC236}">
                <a16:creationId xmlns:a16="http://schemas.microsoft.com/office/drawing/2014/main" id="{93B2785A-ABDC-B78E-9490-B89BEEC9E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230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6">
            <a:extLst>
              <a:ext uri="{FF2B5EF4-FFF2-40B4-BE49-F238E27FC236}">
                <a16:creationId xmlns:a16="http://schemas.microsoft.com/office/drawing/2014/main" id="{869298AD-4EFD-073C-13C9-364A0A6FC73B}"/>
              </a:ext>
            </a:extLst>
          </p:cNvPr>
          <p:cNvSpPr/>
          <p:nvPr/>
        </p:nvSpPr>
        <p:spPr>
          <a:xfrm>
            <a:off x="1244009" y="691115"/>
            <a:ext cx="9175898" cy="3857134"/>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30B71F57-F424-1973-4879-BED0685FFB7A}"/>
              </a:ext>
            </a:extLst>
          </p:cNvPr>
          <p:cNvPicPr>
            <a:picLocks noChangeAspect="1"/>
          </p:cNvPicPr>
          <p:nvPr/>
        </p:nvPicPr>
        <p:blipFill>
          <a:blip r:embed="rId4"/>
          <a:stretch>
            <a:fillRect/>
          </a:stretch>
        </p:blipFill>
        <p:spPr>
          <a:xfrm>
            <a:off x="3761830" y="238829"/>
            <a:ext cx="4200508" cy="1127858"/>
          </a:xfrm>
          <a:prstGeom prst="rect">
            <a:avLst/>
          </a:prstGeom>
        </p:spPr>
      </p:pic>
      <p:pic>
        <p:nvPicPr>
          <p:cNvPr id="4" name="Picture 3">
            <a:extLst>
              <a:ext uri="{FF2B5EF4-FFF2-40B4-BE49-F238E27FC236}">
                <a16:creationId xmlns:a16="http://schemas.microsoft.com/office/drawing/2014/main" id="{66FB6312-A43E-9444-3ADB-74C314172F08}"/>
              </a:ext>
            </a:extLst>
          </p:cNvPr>
          <p:cNvPicPr>
            <a:picLocks noChangeAspect="1"/>
          </p:cNvPicPr>
          <p:nvPr/>
        </p:nvPicPr>
        <p:blipFill>
          <a:blip r:embed="rId5"/>
          <a:stretch>
            <a:fillRect/>
          </a:stretch>
        </p:blipFill>
        <p:spPr>
          <a:xfrm>
            <a:off x="1245596" y="1709058"/>
            <a:ext cx="9169179" cy="2078916"/>
          </a:xfrm>
          <a:prstGeom prst="rect">
            <a:avLst/>
          </a:prstGeom>
        </p:spPr>
      </p:pic>
      <p:pic>
        <p:nvPicPr>
          <p:cNvPr id="7" name="Picture 6">
            <a:extLst>
              <a:ext uri="{FF2B5EF4-FFF2-40B4-BE49-F238E27FC236}">
                <a16:creationId xmlns:a16="http://schemas.microsoft.com/office/drawing/2014/main" id="{92AA2325-A3B7-5767-8AD3-6813C90B2732}"/>
              </a:ext>
            </a:extLst>
          </p:cNvPr>
          <p:cNvPicPr>
            <a:picLocks noChangeAspect="1"/>
          </p:cNvPicPr>
          <p:nvPr/>
        </p:nvPicPr>
        <p:blipFill>
          <a:blip r:embed="rId6"/>
          <a:stretch>
            <a:fillRect/>
          </a:stretch>
        </p:blipFill>
        <p:spPr>
          <a:xfrm>
            <a:off x="4565900" y="3407652"/>
            <a:ext cx="2822693" cy="1182727"/>
          </a:xfrm>
          <a:prstGeom prst="rect">
            <a:avLst/>
          </a:prstGeom>
        </p:spPr>
      </p:pic>
    </p:spTree>
    <p:extLst>
      <p:ext uri="{BB962C8B-B14F-4D97-AF65-F5344CB8AC3E}">
        <p14:creationId xmlns:p14="http://schemas.microsoft.com/office/powerpoint/2010/main" val="166613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a:extLst>
              <a:ext uri="{FF2B5EF4-FFF2-40B4-BE49-F238E27FC236}">
                <a16:creationId xmlns:a16="http://schemas.microsoft.com/office/drawing/2014/main" id="{B66499FD-BA9F-7EE6-0B51-14DF0EB1ED80}"/>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3" name="Picture 2" descr="A green and red letters&#10;&#10;Description automatically generated">
            <a:extLst>
              <a:ext uri="{FF2B5EF4-FFF2-40B4-BE49-F238E27FC236}">
                <a16:creationId xmlns:a16="http://schemas.microsoft.com/office/drawing/2014/main" id="{2A9312B7-0FA6-DC5F-4CD3-9EB4DAB96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151" y="344384"/>
            <a:ext cx="10475705" cy="2796639"/>
          </a:xfrm>
          <a:prstGeom prst="rect">
            <a:avLst/>
          </a:prstGeom>
        </p:spPr>
      </p:pic>
    </p:spTree>
    <p:extLst>
      <p:ext uri="{BB962C8B-B14F-4D97-AF65-F5344CB8AC3E}">
        <p14:creationId xmlns:p14="http://schemas.microsoft.com/office/powerpoint/2010/main" val="23727843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074" name="Picture 2" descr="Six happy cartoon children of different races wearing traditional clothing  from around the world and holding their flags | Premium AI-generated vector">
            <a:extLst>
              <a:ext uri="{FF2B5EF4-FFF2-40B4-BE49-F238E27FC236}">
                <a16:creationId xmlns:a16="http://schemas.microsoft.com/office/drawing/2014/main" id="{F2939BC4-C58A-0C8F-0CC1-806DB16C1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11" y="1251856"/>
            <a:ext cx="4857009" cy="48570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ình ảnh Giấy Ghi Chú Minh Họa PNG , Ghi Chú, Giấy, Ghi Nhớ PNG trong suốt  và Vector để tải xuống miễn phí">
            <a:extLst>
              <a:ext uri="{FF2B5EF4-FFF2-40B4-BE49-F238E27FC236}">
                <a16:creationId xmlns:a16="http://schemas.microsoft.com/office/drawing/2014/main" id="{2D7CB270-3E7C-B21E-4A61-71AAE067E9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11" t="19285" r="8056" b="18216"/>
          <a:stretch/>
        </p:blipFill>
        <p:spPr bwMode="auto">
          <a:xfrm>
            <a:off x="5262828" y="1140031"/>
            <a:ext cx="6384886" cy="46491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1B9416-85CB-8749-3CAF-FDED6DB87EE6}"/>
              </a:ext>
            </a:extLst>
          </p:cNvPr>
          <p:cNvSpPr txBox="1"/>
          <p:nvPr/>
        </p:nvSpPr>
        <p:spPr>
          <a:xfrm>
            <a:off x="6377049" y="2220686"/>
            <a:ext cx="4476998" cy="2308324"/>
          </a:xfrm>
          <a:prstGeom prst="rect">
            <a:avLst/>
          </a:prstGeom>
          <a:noFill/>
        </p:spPr>
        <p:txBody>
          <a:bodyPr wrap="square" rtlCol="0">
            <a:spAutoFit/>
          </a:bodyPr>
          <a:lstStyle/>
          <a:p>
            <a:pPr algn="ctr"/>
            <a:r>
              <a:rPr lang="en-US" sz="4800" b="1" dirty="0">
                <a:latin typeface="Cambria" panose="02040503050406030204" pitchFamily="18" charset="0"/>
                <a:ea typeface="Cambria" panose="02040503050406030204" pitchFamily="18" charset="0"/>
              </a:rPr>
              <a:t>b. </a:t>
            </a:r>
            <a:r>
              <a:rPr lang="en-US" sz="4800" b="1" dirty="0" err="1">
                <a:latin typeface="Cambria" panose="02040503050406030204" pitchFamily="18" charset="0"/>
                <a:ea typeface="Cambria" panose="02040503050406030204" pitchFamily="18" charset="0"/>
              </a:rPr>
              <a:t>Tìm</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hiểu</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về</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sự</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phân</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bố</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của</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các</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chủng</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tộc</a:t>
            </a:r>
            <a:endParaRPr lang="en-US" sz="4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45786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4" name="Nhóm 13">
            <a:extLst>
              <a:ext uri="{FF2B5EF4-FFF2-40B4-BE49-F238E27FC236}">
                <a16:creationId xmlns:a16="http://schemas.microsoft.com/office/drawing/2014/main" id="{0EE63A23-6E28-195E-EF87-CC3928A7F312}"/>
              </a:ext>
            </a:extLst>
          </p:cNvPr>
          <p:cNvGrpSpPr/>
          <p:nvPr/>
        </p:nvGrpSpPr>
        <p:grpSpPr>
          <a:xfrm>
            <a:off x="403882" y="242061"/>
            <a:ext cx="11479237" cy="1206729"/>
            <a:chOff x="1891864" y="468645"/>
            <a:chExt cx="9257830" cy="2757932"/>
          </a:xfrm>
        </p:grpSpPr>
        <p:sp>
          <p:nvSpPr>
            <p:cNvPr id="4" name="a">
              <a:extLst>
                <a:ext uri="{FF2B5EF4-FFF2-40B4-BE49-F238E27FC236}">
                  <a16:creationId xmlns:a16="http://schemas.microsoft.com/office/drawing/2014/main" id="{40F34B58-58B6-1224-9EF1-01D33A71DA4F}"/>
                </a:ext>
              </a:extLst>
            </p:cNvPr>
            <p:cNvSpPr/>
            <p:nvPr/>
          </p:nvSpPr>
          <p:spPr>
            <a:xfrm>
              <a:off x="1891864" y="468645"/>
              <a:ext cx="9257830" cy="2757932"/>
            </a:xfrm>
            <a:prstGeom prst="roundRect">
              <a:avLst>
                <a:gd name="adj" fmla="val 9449"/>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E97132">
                    <a:lumMod val="50000"/>
                  </a:srgbClr>
                </a:solidFill>
                <a:effectLst/>
                <a:uLnTx/>
                <a:uFillTx/>
                <a:latin typeface="Calibri" panose="020F0502020204030204"/>
                <a:ea typeface="+mn-ea"/>
                <a:cs typeface="+mn-cs"/>
              </a:endParaRPr>
            </a:p>
          </p:txBody>
        </p:sp>
        <p:sp>
          <p:nvSpPr>
            <p:cNvPr id="7" name="Hộp Văn bản 6">
              <a:extLst>
                <a:ext uri="{FF2B5EF4-FFF2-40B4-BE49-F238E27FC236}">
                  <a16:creationId xmlns:a16="http://schemas.microsoft.com/office/drawing/2014/main" id="{05FAA1CE-39A2-243A-3E79-7EDB4596217E}"/>
                </a:ext>
              </a:extLst>
            </p:cNvPr>
            <p:cNvSpPr txBox="1"/>
            <p:nvPr/>
          </p:nvSpPr>
          <p:spPr>
            <a:xfrm>
              <a:off x="1987273" y="468645"/>
              <a:ext cx="9117826" cy="22369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Đọc thông tin và quan sát hình 2, em hãy trình bày sự phân bố của các chủng tộc chính trên thế giới.</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6" name="Picture 5">
            <a:extLst>
              <a:ext uri="{FF2B5EF4-FFF2-40B4-BE49-F238E27FC236}">
                <a16:creationId xmlns:a16="http://schemas.microsoft.com/office/drawing/2014/main" id="{97E68E11-C786-ABCA-EF6D-F2216DC90BF1}"/>
              </a:ext>
            </a:extLst>
          </p:cNvPr>
          <p:cNvPicPr>
            <a:picLocks noChangeAspect="1"/>
          </p:cNvPicPr>
          <p:nvPr/>
        </p:nvPicPr>
        <p:blipFill>
          <a:blip r:embed="rId2"/>
          <a:stretch>
            <a:fillRect/>
          </a:stretch>
        </p:blipFill>
        <p:spPr>
          <a:xfrm>
            <a:off x="2517568" y="1617871"/>
            <a:ext cx="7373587" cy="4670980"/>
          </a:xfrm>
          <a:prstGeom prst="rect">
            <a:avLst/>
          </a:prstGeom>
        </p:spPr>
      </p:pic>
    </p:spTree>
    <p:extLst>
      <p:ext uri="{BB962C8B-B14F-4D97-AF65-F5344CB8AC3E}">
        <p14:creationId xmlns:p14="http://schemas.microsoft.com/office/powerpoint/2010/main" val="597438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B5111BF-4942-9C8E-E05E-D39538B11EBB}"/>
              </a:ext>
            </a:extLst>
          </p:cNvPr>
          <p:cNvGrpSpPr/>
          <p:nvPr/>
        </p:nvGrpSpPr>
        <p:grpSpPr>
          <a:xfrm>
            <a:off x="-257242" y="-368135"/>
            <a:ext cx="13165720" cy="7600207"/>
            <a:chOff x="-88264" y="3060203"/>
            <a:chExt cx="6443548" cy="3684988"/>
          </a:xfrm>
        </p:grpSpPr>
        <p:pic>
          <p:nvPicPr>
            <p:cNvPr id="4" name="Picture 5" descr="Shape, rectangle&#10;&#10;Description automatically generated">
              <a:extLst>
                <a:ext uri="{FF2B5EF4-FFF2-40B4-BE49-F238E27FC236}">
                  <a16:creationId xmlns:a16="http://schemas.microsoft.com/office/drawing/2014/main" id="{AB691E48-7F6F-1E95-FE65-3F1C7DAF7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64" y="3060203"/>
              <a:ext cx="6443548" cy="3684988"/>
            </a:xfrm>
            <a:prstGeom prst="rect">
              <a:avLst/>
            </a:prstGeom>
          </p:spPr>
        </p:pic>
        <p:sp>
          <p:nvSpPr>
            <p:cNvPr id="5" name="TextBox 4">
              <a:extLst>
                <a:ext uri="{FF2B5EF4-FFF2-40B4-BE49-F238E27FC236}">
                  <a16:creationId xmlns:a16="http://schemas.microsoft.com/office/drawing/2014/main" id="{E32958DE-D713-61A6-2C8D-A6F610D7953F}"/>
                </a:ext>
              </a:extLst>
            </p:cNvPr>
            <p:cNvSpPr txBox="1"/>
            <p:nvPr/>
          </p:nvSpPr>
          <p:spPr>
            <a:xfrm>
              <a:off x="642133" y="3697184"/>
              <a:ext cx="4753017" cy="2480847"/>
            </a:xfrm>
            <a:prstGeom prst="rect">
              <a:avLst/>
            </a:prstGeom>
            <a:noFill/>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Chủng tộc Môn-gô-lô-it</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vi-VN" sz="400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phân bố chủ yếu ở châu Á và châu Mỹ.</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Chủng tộc Nê-grô-ít</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vi-VN" sz="400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phân bố chủ yếu ở châu Phi.</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Chủng tộc Ơ-rô-pê-ô-ít</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vi-VN" sz="400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phân bổ chủ yếu ở châu Âu, châu Mỹ và châu Đại Dương</a:t>
              </a:r>
              <a:r>
                <a:rPr kumimoji="0" lang="en-US" sz="400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vi-VN" sz="400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Chủng tộc Ô-xtra-lô-it</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vi-VN" sz="400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phân bố chủ yếu ở châu Đại Dương.</a:t>
              </a:r>
            </a:p>
          </p:txBody>
        </p:sp>
      </p:grpSp>
    </p:spTree>
    <p:extLst>
      <p:ext uri="{BB962C8B-B14F-4D97-AF65-F5344CB8AC3E}">
        <p14:creationId xmlns:p14="http://schemas.microsoft.com/office/powerpoint/2010/main" val="3037026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BD5A044F-14FB-E9A4-E037-C907C039979E}"/>
              </a:ext>
            </a:extLst>
          </p:cNvPr>
          <p:cNvPicPr>
            <a:picLocks noChangeAspect="1"/>
          </p:cNvPicPr>
          <p:nvPr/>
        </p:nvPicPr>
        <p:blipFill>
          <a:blip r:embed="rId2"/>
          <a:stretch>
            <a:fillRect/>
          </a:stretch>
        </p:blipFill>
        <p:spPr>
          <a:xfrm>
            <a:off x="269420" y="1539771"/>
            <a:ext cx="5951249" cy="3851626"/>
          </a:xfrm>
          <a:prstGeom prst="rect">
            <a:avLst/>
          </a:prstGeom>
        </p:spPr>
      </p:pic>
      <p:pic>
        <p:nvPicPr>
          <p:cNvPr id="1026" name="Picture 2" descr="Eo biển Bering – Wikipedia tiếng Việt">
            <a:extLst>
              <a:ext uri="{FF2B5EF4-FFF2-40B4-BE49-F238E27FC236}">
                <a16:creationId xmlns:a16="http://schemas.microsoft.com/office/drawing/2014/main" id="{080DE333-E10B-8112-65B9-807B9C6662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7049" y="1341912"/>
            <a:ext cx="5498275" cy="4123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7675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434</Words>
  <Application>Microsoft Office PowerPoint</Application>
  <PresentationFormat>Widescreen</PresentationFormat>
  <Paragraphs>36</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Kiên Nguyễn</dc:creator>
  <cp:lastModifiedBy>Kiên Nguyễn</cp:lastModifiedBy>
  <cp:revision>1</cp:revision>
  <dcterms:created xsi:type="dcterms:W3CDTF">2026-04-10T16:12:14Z</dcterms:created>
  <dcterms:modified xsi:type="dcterms:W3CDTF">2026-04-10T16:15:36Z</dcterms:modified>
</cp:coreProperties>
</file>