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87" r:id="rId2"/>
    <p:sldId id="579" r:id="rId3"/>
    <p:sldId id="559" r:id="rId4"/>
    <p:sldId id="580" r:id="rId5"/>
    <p:sldId id="549" r:id="rId6"/>
    <p:sldId id="560" r:id="rId7"/>
    <p:sldId id="568" r:id="rId8"/>
    <p:sldId id="299" r:id="rId9"/>
    <p:sldId id="305" r:id="rId10"/>
    <p:sldId id="581" r:id="rId11"/>
    <p:sldId id="561" r:id="rId12"/>
    <p:sldId id="578" r:id="rId13"/>
    <p:sldId id="582" r:id="rId14"/>
    <p:sldId id="583" r:id="rId15"/>
    <p:sldId id="584" r:id="rId16"/>
    <p:sldId id="570" r:id="rId17"/>
    <p:sldId id="585" r:id="rId18"/>
    <p:sldId id="586" r:id="rId19"/>
    <p:sldId id="587" r:id="rId20"/>
    <p:sldId id="588" r:id="rId21"/>
    <p:sldId id="567" r:id="rId22"/>
    <p:sldId id="590" r:id="rId23"/>
    <p:sldId id="591" r:id="rId24"/>
    <p:sldId id="592" r:id="rId25"/>
    <p:sldId id="593" r:id="rId26"/>
    <p:sldId id="594" r:id="rId27"/>
    <p:sldId id="589" r:id="rId28"/>
    <p:sldId id="569" r:id="rId29"/>
    <p:sldId id="572" r:id="rId30"/>
    <p:sldId id="595" r:id="rId31"/>
    <p:sldId id="596" r:id="rId32"/>
    <p:sldId id="597" r:id="rId33"/>
    <p:sldId id="550" r:id="rId34"/>
    <p:sldId id="556" r:id="rId35"/>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33" d="100"/>
          <a:sy n="33" d="100"/>
        </p:scale>
        <p:origin x="390" y="119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4ED6A6-5208-41B4-A7E8-8FECEA5A3B66}" type="datetimeFigureOut">
              <a:rPr lang="vi-VN" smtClean="0"/>
              <a:t>10/04/2026</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D7C064-3F2F-47FC-A6CE-9EABAE7621ED}" type="slidenum">
              <a:rPr lang="vi-VN" smtClean="0"/>
              <a:t>‹#›</a:t>
            </a:fld>
            <a:endParaRPr lang="vi-VN"/>
          </a:p>
        </p:txBody>
      </p:sp>
    </p:spTree>
    <p:extLst>
      <p:ext uri="{BB962C8B-B14F-4D97-AF65-F5344CB8AC3E}">
        <p14:creationId xmlns:p14="http://schemas.microsoft.com/office/powerpoint/2010/main" val="18108675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46767-19AB-45C2-9BEC-ED4189DA90BA}" type="slidenum">
              <a:rPr lang="zh-CN" altLang="en-US" smtClean="0"/>
              <a:pPr/>
              <a:t>1</a:t>
            </a:fld>
            <a:endParaRPr lang="zh-CN" altLang="en-US"/>
          </a:p>
        </p:txBody>
      </p:sp>
    </p:spTree>
    <p:extLst>
      <p:ext uri="{BB962C8B-B14F-4D97-AF65-F5344CB8AC3E}">
        <p14:creationId xmlns:p14="http://schemas.microsoft.com/office/powerpoint/2010/main" val="18316856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nl-NL" sz="1800" dirty="0">
                <a:effectLst/>
                <a:latin typeface="Times New Roman" panose="02020603050405020304" pitchFamily="18" charset="0"/>
                <a:ea typeface="Times New Roman" panose="02020603050405020304" pitchFamily="18" charset="0"/>
              </a:rPr>
              <a:t>Vừa rồi các em đã kể tên được một số công trình kiến trúc của nền văn minh Ai Cập</a:t>
            </a:r>
            <a:r>
              <a:rPr lang="nl-NL" sz="1800" dirty="0">
                <a:solidFill>
                  <a:srgbClr val="000000"/>
                </a:solidFill>
                <a:effectLst/>
                <a:latin typeface="Times New Roman" panose="02020603050405020304" pitchFamily="18" charset="0"/>
                <a:ea typeface="Calibri" panose="020F0502020204030204" pitchFamily="34" charset="0"/>
              </a:rPr>
              <a:t>. </a:t>
            </a:r>
            <a:r>
              <a:rPr lang="vi-VN" sz="1800" dirty="0">
                <a:effectLst/>
                <a:latin typeface="Times New Roman" panose="02020603050405020304" pitchFamily="18" charset="0"/>
                <a:ea typeface="Times New Roman" panose="02020603050405020304" pitchFamily="18" charset="0"/>
              </a:rPr>
              <a:t>Thì tiết học hôm nay c</a:t>
            </a:r>
            <a:r>
              <a:rPr lang="nl-NL" sz="1800" dirty="0">
                <a:effectLst/>
                <a:latin typeface="Times New Roman" panose="02020603050405020304" pitchFamily="18" charset="0"/>
                <a:ea typeface="Times New Roman" panose="02020603050405020304" pitchFamily="18" charset="0"/>
              </a:rPr>
              <a:t>húng </a:t>
            </a:r>
            <a:r>
              <a:rPr lang="vi-VN" sz="1800" dirty="0">
                <a:effectLst/>
                <a:latin typeface="Times New Roman" panose="02020603050405020304" pitchFamily="18" charset="0"/>
                <a:ea typeface="Times New Roman" panose="02020603050405020304" pitchFamily="18" charset="0"/>
              </a:rPr>
              <a:t>ta cùng khám phá nhé: “</a:t>
            </a:r>
            <a:r>
              <a:rPr lang="nl-NL" sz="1800" dirty="0">
                <a:effectLst/>
                <a:latin typeface="Times New Roman" panose="02020603050405020304" pitchFamily="18" charset="0"/>
                <a:ea typeface="Times New Roman" panose="02020603050405020304" pitchFamily="18" charset="0"/>
              </a:rPr>
              <a:t>Văn minh Ai Cập</a:t>
            </a:r>
            <a:r>
              <a:rPr lang="vi-VN" sz="1800" dirty="0">
                <a:effectLst/>
                <a:latin typeface="Times New Roman" panose="02020603050405020304" pitchFamily="18" charset="0"/>
                <a:ea typeface="Times New Roman" panose="02020603050405020304" pitchFamily="18" charset="0"/>
              </a:rPr>
              <a:t>”</a:t>
            </a:r>
            <a:endParaRPr lang="zh-CN" altLang="en-US" dirty="0"/>
          </a:p>
        </p:txBody>
      </p:sp>
      <p:sp>
        <p:nvSpPr>
          <p:cNvPr id="4" name="灯片编号占位符 3"/>
          <p:cNvSpPr>
            <a:spLocks noGrp="1"/>
          </p:cNvSpPr>
          <p:nvPr>
            <p:ph type="sldNum" sz="quarter" idx="10"/>
          </p:nvPr>
        </p:nvSpPr>
        <p:spPr/>
        <p:txBody>
          <a:bodyPr/>
          <a:lstStyle/>
          <a:p>
            <a:fld id="{15E46767-19AB-45C2-9BEC-ED4189DA90BA}" type="slidenum">
              <a:rPr lang="zh-CN" altLang="en-US" smtClean="0"/>
              <a:pPr/>
              <a:t>5</a:t>
            </a:fld>
            <a:endParaRPr lang="zh-CN" altLang="en-US"/>
          </a:p>
        </p:txBody>
      </p:sp>
    </p:spTree>
    <p:extLst>
      <p:ext uri="{BB962C8B-B14F-4D97-AF65-F5344CB8AC3E}">
        <p14:creationId xmlns:p14="http://schemas.microsoft.com/office/powerpoint/2010/main" val="35850035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E46767-19AB-45C2-9BEC-ED4189DA90B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136078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E46767-19AB-45C2-9BEC-ED4189DA90B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924029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46767-19AB-45C2-9BEC-ED4189DA90BA}" type="slidenum">
              <a:rPr lang="zh-CN" altLang="en-US" smtClean="0"/>
              <a:pPr/>
              <a:t>34</a:t>
            </a:fld>
            <a:endParaRPr lang="zh-CN" altLang="en-US"/>
          </a:p>
        </p:txBody>
      </p:sp>
    </p:spTree>
    <p:extLst>
      <p:ext uri="{BB962C8B-B14F-4D97-AF65-F5344CB8AC3E}">
        <p14:creationId xmlns:p14="http://schemas.microsoft.com/office/powerpoint/2010/main" val="1512386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98807-2BA1-411D-8BC9-98E39369DCD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6B1A689B-4096-4653-9EC3-B4A1477556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8825B66D-5FF7-4A51-97A5-2C82F3107EBB}"/>
              </a:ext>
            </a:extLst>
          </p:cNvPr>
          <p:cNvSpPr>
            <a:spLocks noGrp="1"/>
          </p:cNvSpPr>
          <p:nvPr>
            <p:ph type="dt" sz="half" idx="10"/>
          </p:nvPr>
        </p:nvSpPr>
        <p:spPr/>
        <p:txBody>
          <a:bodyPr/>
          <a:lstStyle/>
          <a:p>
            <a:fld id="{F6CEDEBC-CE70-4E26-9461-CA4C87623E29}" type="datetimeFigureOut">
              <a:rPr lang="vi-VN" smtClean="0"/>
              <a:t>10/04/2026</a:t>
            </a:fld>
            <a:endParaRPr lang="vi-VN"/>
          </a:p>
        </p:txBody>
      </p:sp>
      <p:sp>
        <p:nvSpPr>
          <p:cNvPr id="5" name="Footer Placeholder 4">
            <a:extLst>
              <a:ext uri="{FF2B5EF4-FFF2-40B4-BE49-F238E27FC236}">
                <a16:creationId xmlns:a16="http://schemas.microsoft.com/office/drawing/2014/main" id="{704F89EE-D6EA-4C79-8285-B48A16853D7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17972A6-C26C-458C-A3DB-1FD8ED22707C}"/>
              </a:ext>
            </a:extLst>
          </p:cNvPr>
          <p:cNvSpPr>
            <a:spLocks noGrp="1"/>
          </p:cNvSpPr>
          <p:nvPr>
            <p:ph type="sldNum" sz="quarter" idx="12"/>
          </p:nvPr>
        </p:nvSpPr>
        <p:spPr/>
        <p:txBody>
          <a:bodyPr/>
          <a:lstStyle/>
          <a:p>
            <a:fld id="{AAF7CAC4-C065-447C-91AA-A45358051DFE}" type="slidenum">
              <a:rPr lang="vi-VN" smtClean="0"/>
              <a:t>‹#›</a:t>
            </a:fld>
            <a:endParaRPr lang="vi-VN"/>
          </a:p>
        </p:txBody>
      </p:sp>
    </p:spTree>
    <p:extLst>
      <p:ext uri="{BB962C8B-B14F-4D97-AF65-F5344CB8AC3E}">
        <p14:creationId xmlns:p14="http://schemas.microsoft.com/office/powerpoint/2010/main" val="42493087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D88D6-A082-441B-BD64-F372CAF8DB27}"/>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1FF9559-9CF9-4C18-8E4C-71759EA01F7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84A4E29-C913-4D2A-802E-2DF088797D63}"/>
              </a:ext>
            </a:extLst>
          </p:cNvPr>
          <p:cNvSpPr>
            <a:spLocks noGrp="1"/>
          </p:cNvSpPr>
          <p:nvPr>
            <p:ph type="dt" sz="half" idx="10"/>
          </p:nvPr>
        </p:nvSpPr>
        <p:spPr/>
        <p:txBody>
          <a:bodyPr/>
          <a:lstStyle/>
          <a:p>
            <a:fld id="{F6CEDEBC-CE70-4E26-9461-CA4C87623E29}" type="datetimeFigureOut">
              <a:rPr lang="vi-VN" smtClean="0"/>
              <a:t>10/04/2026</a:t>
            </a:fld>
            <a:endParaRPr lang="vi-VN"/>
          </a:p>
        </p:txBody>
      </p:sp>
      <p:sp>
        <p:nvSpPr>
          <p:cNvPr id="5" name="Footer Placeholder 4">
            <a:extLst>
              <a:ext uri="{FF2B5EF4-FFF2-40B4-BE49-F238E27FC236}">
                <a16:creationId xmlns:a16="http://schemas.microsoft.com/office/drawing/2014/main" id="{691BE984-97CF-42AB-AE14-75734BE686E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3DFD614-5B55-4B3B-B960-356BC97A0CCC}"/>
              </a:ext>
            </a:extLst>
          </p:cNvPr>
          <p:cNvSpPr>
            <a:spLocks noGrp="1"/>
          </p:cNvSpPr>
          <p:nvPr>
            <p:ph type="sldNum" sz="quarter" idx="12"/>
          </p:nvPr>
        </p:nvSpPr>
        <p:spPr/>
        <p:txBody>
          <a:bodyPr/>
          <a:lstStyle/>
          <a:p>
            <a:fld id="{AAF7CAC4-C065-447C-91AA-A45358051DFE}" type="slidenum">
              <a:rPr lang="vi-VN" smtClean="0"/>
              <a:t>‹#›</a:t>
            </a:fld>
            <a:endParaRPr lang="vi-VN"/>
          </a:p>
        </p:txBody>
      </p:sp>
    </p:spTree>
    <p:extLst>
      <p:ext uri="{BB962C8B-B14F-4D97-AF65-F5344CB8AC3E}">
        <p14:creationId xmlns:p14="http://schemas.microsoft.com/office/powerpoint/2010/main" val="22473088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AB204C-6011-46CB-AE1E-746CF4D36D3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01B65721-7CDC-4F3D-A03A-5CAF99EAC6C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85B5BCA-D664-48DD-905B-77AAEAD4038C}"/>
              </a:ext>
            </a:extLst>
          </p:cNvPr>
          <p:cNvSpPr>
            <a:spLocks noGrp="1"/>
          </p:cNvSpPr>
          <p:nvPr>
            <p:ph type="dt" sz="half" idx="10"/>
          </p:nvPr>
        </p:nvSpPr>
        <p:spPr/>
        <p:txBody>
          <a:bodyPr/>
          <a:lstStyle/>
          <a:p>
            <a:fld id="{F6CEDEBC-CE70-4E26-9461-CA4C87623E29}" type="datetimeFigureOut">
              <a:rPr lang="vi-VN" smtClean="0"/>
              <a:t>10/04/2026</a:t>
            </a:fld>
            <a:endParaRPr lang="vi-VN"/>
          </a:p>
        </p:txBody>
      </p:sp>
      <p:sp>
        <p:nvSpPr>
          <p:cNvPr id="5" name="Footer Placeholder 4">
            <a:extLst>
              <a:ext uri="{FF2B5EF4-FFF2-40B4-BE49-F238E27FC236}">
                <a16:creationId xmlns:a16="http://schemas.microsoft.com/office/drawing/2014/main" id="{BC379ECD-7D14-4B3B-9A37-51EE826A4E1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F155F97-0F96-46CA-AA37-F25019F0DBFD}"/>
              </a:ext>
            </a:extLst>
          </p:cNvPr>
          <p:cNvSpPr>
            <a:spLocks noGrp="1"/>
          </p:cNvSpPr>
          <p:nvPr>
            <p:ph type="sldNum" sz="quarter" idx="12"/>
          </p:nvPr>
        </p:nvSpPr>
        <p:spPr/>
        <p:txBody>
          <a:bodyPr/>
          <a:lstStyle/>
          <a:p>
            <a:fld id="{AAF7CAC4-C065-447C-91AA-A45358051DFE}" type="slidenum">
              <a:rPr lang="vi-VN" smtClean="0"/>
              <a:t>‹#›</a:t>
            </a:fld>
            <a:endParaRPr lang="vi-VN"/>
          </a:p>
        </p:txBody>
      </p:sp>
    </p:spTree>
    <p:extLst>
      <p:ext uri="{BB962C8B-B14F-4D97-AF65-F5344CB8AC3E}">
        <p14:creationId xmlns:p14="http://schemas.microsoft.com/office/powerpoint/2010/main" val="21322745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31FD3-0DB2-4F89-84EF-218EDF370B62}"/>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68B1336-5258-4741-8222-95FD93E4747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AA6D9D1-A246-4B56-A2FB-B5F40E46419C}"/>
              </a:ext>
            </a:extLst>
          </p:cNvPr>
          <p:cNvSpPr>
            <a:spLocks noGrp="1"/>
          </p:cNvSpPr>
          <p:nvPr>
            <p:ph type="dt" sz="half" idx="10"/>
          </p:nvPr>
        </p:nvSpPr>
        <p:spPr/>
        <p:txBody>
          <a:bodyPr/>
          <a:lstStyle/>
          <a:p>
            <a:fld id="{F6CEDEBC-CE70-4E26-9461-CA4C87623E29}" type="datetimeFigureOut">
              <a:rPr lang="vi-VN" smtClean="0"/>
              <a:t>10/04/2026</a:t>
            </a:fld>
            <a:endParaRPr lang="vi-VN"/>
          </a:p>
        </p:txBody>
      </p:sp>
      <p:sp>
        <p:nvSpPr>
          <p:cNvPr id="5" name="Footer Placeholder 4">
            <a:extLst>
              <a:ext uri="{FF2B5EF4-FFF2-40B4-BE49-F238E27FC236}">
                <a16:creationId xmlns:a16="http://schemas.microsoft.com/office/drawing/2014/main" id="{6655EFE1-B50A-45AD-BDE2-C1780FC6724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65D4DD2-54CD-4976-AEAC-FD2D7E70BD67}"/>
              </a:ext>
            </a:extLst>
          </p:cNvPr>
          <p:cNvSpPr>
            <a:spLocks noGrp="1"/>
          </p:cNvSpPr>
          <p:nvPr>
            <p:ph type="sldNum" sz="quarter" idx="12"/>
          </p:nvPr>
        </p:nvSpPr>
        <p:spPr/>
        <p:txBody>
          <a:bodyPr/>
          <a:lstStyle/>
          <a:p>
            <a:fld id="{AAF7CAC4-C065-447C-91AA-A45358051DFE}" type="slidenum">
              <a:rPr lang="vi-VN" smtClean="0"/>
              <a:t>‹#›</a:t>
            </a:fld>
            <a:endParaRPr lang="vi-VN"/>
          </a:p>
        </p:txBody>
      </p:sp>
    </p:spTree>
    <p:extLst>
      <p:ext uri="{BB962C8B-B14F-4D97-AF65-F5344CB8AC3E}">
        <p14:creationId xmlns:p14="http://schemas.microsoft.com/office/powerpoint/2010/main" val="25197807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780CF-944C-43AB-B32E-B3A4D80BF57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191D317B-C91F-4C79-A613-4159975D1EA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742BBCF-8C6E-484C-A07D-19278469F462}"/>
              </a:ext>
            </a:extLst>
          </p:cNvPr>
          <p:cNvSpPr>
            <a:spLocks noGrp="1"/>
          </p:cNvSpPr>
          <p:nvPr>
            <p:ph type="dt" sz="half" idx="10"/>
          </p:nvPr>
        </p:nvSpPr>
        <p:spPr/>
        <p:txBody>
          <a:bodyPr/>
          <a:lstStyle/>
          <a:p>
            <a:fld id="{F6CEDEBC-CE70-4E26-9461-CA4C87623E29}" type="datetimeFigureOut">
              <a:rPr lang="vi-VN" smtClean="0"/>
              <a:t>10/04/2026</a:t>
            </a:fld>
            <a:endParaRPr lang="vi-VN"/>
          </a:p>
        </p:txBody>
      </p:sp>
      <p:sp>
        <p:nvSpPr>
          <p:cNvPr id="5" name="Footer Placeholder 4">
            <a:extLst>
              <a:ext uri="{FF2B5EF4-FFF2-40B4-BE49-F238E27FC236}">
                <a16:creationId xmlns:a16="http://schemas.microsoft.com/office/drawing/2014/main" id="{DC3AB0C8-55A1-44FF-85B4-EA81DE14A2B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627D720-FF15-4946-A576-9AF7A96AD3E5}"/>
              </a:ext>
            </a:extLst>
          </p:cNvPr>
          <p:cNvSpPr>
            <a:spLocks noGrp="1"/>
          </p:cNvSpPr>
          <p:nvPr>
            <p:ph type="sldNum" sz="quarter" idx="12"/>
          </p:nvPr>
        </p:nvSpPr>
        <p:spPr/>
        <p:txBody>
          <a:bodyPr/>
          <a:lstStyle/>
          <a:p>
            <a:fld id="{AAF7CAC4-C065-447C-91AA-A45358051DFE}" type="slidenum">
              <a:rPr lang="vi-VN" smtClean="0"/>
              <a:t>‹#›</a:t>
            </a:fld>
            <a:endParaRPr lang="vi-VN"/>
          </a:p>
        </p:txBody>
      </p:sp>
    </p:spTree>
    <p:extLst>
      <p:ext uri="{BB962C8B-B14F-4D97-AF65-F5344CB8AC3E}">
        <p14:creationId xmlns:p14="http://schemas.microsoft.com/office/powerpoint/2010/main" val="2768140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EB202-AD0F-4EEE-A429-E70857E8C2A1}"/>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67E4623-1AFC-4E98-A3F1-F7F17657B3E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4204B684-517F-4880-A987-9A514427C92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315C27C6-5874-4D3B-AEFF-2CAD0492B949}"/>
              </a:ext>
            </a:extLst>
          </p:cNvPr>
          <p:cNvSpPr>
            <a:spLocks noGrp="1"/>
          </p:cNvSpPr>
          <p:nvPr>
            <p:ph type="dt" sz="half" idx="10"/>
          </p:nvPr>
        </p:nvSpPr>
        <p:spPr/>
        <p:txBody>
          <a:bodyPr/>
          <a:lstStyle/>
          <a:p>
            <a:fld id="{F6CEDEBC-CE70-4E26-9461-CA4C87623E29}" type="datetimeFigureOut">
              <a:rPr lang="vi-VN" smtClean="0"/>
              <a:t>10/04/2026</a:t>
            </a:fld>
            <a:endParaRPr lang="vi-VN"/>
          </a:p>
        </p:txBody>
      </p:sp>
      <p:sp>
        <p:nvSpPr>
          <p:cNvPr id="6" name="Footer Placeholder 5">
            <a:extLst>
              <a:ext uri="{FF2B5EF4-FFF2-40B4-BE49-F238E27FC236}">
                <a16:creationId xmlns:a16="http://schemas.microsoft.com/office/drawing/2014/main" id="{36067DA3-F7E5-4A06-96AE-0245750FEF11}"/>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AAEBF7C0-A332-441D-9E1E-798D0C396729}"/>
              </a:ext>
            </a:extLst>
          </p:cNvPr>
          <p:cNvSpPr>
            <a:spLocks noGrp="1"/>
          </p:cNvSpPr>
          <p:nvPr>
            <p:ph type="sldNum" sz="quarter" idx="12"/>
          </p:nvPr>
        </p:nvSpPr>
        <p:spPr/>
        <p:txBody>
          <a:bodyPr/>
          <a:lstStyle/>
          <a:p>
            <a:fld id="{AAF7CAC4-C065-447C-91AA-A45358051DFE}" type="slidenum">
              <a:rPr lang="vi-VN" smtClean="0"/>
              <a:t>‹#›</a:t>
            </a:fld>
            <a:endParaRPr lang="vi-VN"/>
          </a:p>
        </p:txBody>
      </p:sp>
    </p:spTree>
    <p:extLst>
      <p:ext uri="{BB962C8B-B14F-4D97-AF65-F5344CB8AC3E}">
        <p14:creationId xmlns:p14="http://schemas.microsoft.com/office/powerpoint/2010/main" val="25546345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73E3F-D0B9-426E-9DC1-7EB8642850C1}"/>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2CA993B-992C-403A-B649-4C6031D9A60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82A1332-9177-49F7-BA92-2E44535D36A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C51D7644-7C71-4E97-9914-26F0A6C3FD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9211B4D-2ACB-4C4B-A756-13D42AC53A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C40FDBA3-5AFD-4831-8367-DFFF52DC0E44}"/>
              </a:ext>
            </a:extLst>
          </p:cNvPr>
          <p:cNvSpPr>
            <a:spLocks noGrp="1"/>
          </p:cNvSpPr>
          <p:nvPr>
            <p:ph type="dt" sz="half" idx="10"/>
          </p:nvPr>
        </p:nvSpPr>
        <p:spPr/>
        <p:txBody>
          <a:bodyPr/>
          <a:lstStyle/>
          <a:p>
            <a:fld id="{F6CEDEBC-CE70-4E26-9461-CA4C87623E29}" type="datetimeFigureOut">
              <a:rPr lang="vi-VN" smtClean="0"/>
              <a:t>10/04/2026</a:t>
            </a:fld>
            <a:endParaRPr lang="vi-VN"/>
          </a:p>
        </p:txBody>
      </p:sp>
      <p:sp>
        <p:nvSpPr>
          <p:cNvPr id="8" name="Footer Placeholder 7">
            <a:extLst>
              <a:ext uri="{FF2B5EF4-FFF2-40B4-BE49-F238E27FC236}">
                <a16:creationId xmlns:a16="http://schemas.microsoft.com/office/drawing/2014/main" id="{A411F6F1-E87D-4084-98BC-9E969B68817F}"/>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7430421F-526E-4806-B86A-FED95C485599}"/>
              </a:ext>
            </a:extLst>
          </p:cNvPr>
          <p:cNvSpPr>
            <a:spLocks noGrp="1"/>
          </p:cNvSpPr>
          <p:nvPr>
            <p:ph type="sldNum" sz="quarter" idx="12"/>
          </p:nvPr>
        </p:nvSpPr>
        <p:spPr/>
        <p:txBody>
          <a:bodyPr/>
          <a:lstStyle/>
          <a:p>
            <a:fld id="{AAF7CAC4-C065-447C-91AA-A45358051DFE}" type="slidenum">
              <a:rPr lang="vi-VN" smtClean="0"/>
              <a:t>‹#›</a:t>
            </a:fld>
            <a:endParaRPr lang="vi-VN"/>
          </a:p>
        </p:txBody>
      </p:sp>
    </p:spTree>
    <p:extLst>
      <p:ext uri="{BB962C8B-B14F-4D97-AF65-F5344CB8AC3E}">
        <p14:creationId xmlns:p14="http://schemas.microsoft.com/office/powerpoint/2010/main" val="16581254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A6FF2-C33B-4840-B7B3-2D83AB41F58E}"/>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C6AF35C6-B9AB-4D67-80D3-2DEFEC63D512}"/>
              </a:ext>
            </a:extLst>
          </p:cNvPr>
          <p:cNvSpPr>
            <a:spLocks noGrp="1"/>
          </p:cNvSpPr>
          <p:nvPr>
            <p:ph type="dt" sz="half" idx="10"/>
          </p:nvPr>
        </p:nvSpPr>
        <p:spPr/>
        <p:txBody>
          <a:bodyPr/>
          <a:lstStyle/>
          <a:p>
            <a:fld id="{F6CEDEBC-CE70-4E26-9461-CA4C87623E29}" type="datetimeFigureOut">
              <a:rPr lang="vi-VN" smtClean="0"/>
              <a:t>10/04/2026</a:t>
            </a:fld>
            <a:endParaRPr lang="vi-VN"/>
          </a:p>
        </p:txBody>
      </p:sp>
      <p:sp>
        <p:nvSpPr>
          <p:cNvPr id="4" name="Footer Placeholder 3">
            <a:extLst>
              <a:ext uri="{FF2B5EF4-FFF2-40B4-BE49-F238E27FC236}">
                <a16:creationId xmlns:a16="http://schemas.microsoft.com/office/drawing/2014/main" id="{8BAF3B55-7666-4B16-9927-B01A949DE88A}"/>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8920CB19-6897-423C-814C-1D4BFD454792}"/>
              </a:ext>
            </a:extLst>
          </p:cNvPr>
          <p:cNvSpPr>
            <a:spLocks noGrp="1"/>
          </p:cNvSpPr>
          <p:nvPr>
            <p:ph type="sldNum" sz="quarter" idx="12"/>
          </p:nvPr>
        </p:nvSpPr>
        <p:spPr/>
        <p:txBody>
          <a:bodyPr/>
          <a:lstStyle/>
          <a:p>
            <a:fld id="{AAF7CAC4-C065-447C-91AA-A45358051DFE}" type="slidenum">
              <a:rPr lang="vi-VN" smtClean="0"/>
              <a:t>‹#›</a:t>
            </a:fld>
            <a:endParaRPr lang="vi-VN"/>
          </a:p>
        </p:txBody>
      </p:sp>
    </p:spTree>
    <p:extLst>
      <p:ext uri="{BB962C8B-B14F-4D97-AF65-F5344CB8AC3E}">
        <p14:creationId xmlns:p14="http://schemas.microsoft.com/office/powerpoint/2010/main" val="15861882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9E2883-6554-4FAF-876B-088769C62583}"/>
              </a:ext>
            </a:extLst>
          </p:cNvPr>
          <p:cNvSpPr>
            <a:spLocks noGrp="1"/>
          </p:cNvSpPr>
          <p:nvPr>
            <p:ph type="dt" sz="half" idx="10"/>
          </p:nvPr>
        </p:nvSpPr>
        <p:spPr/>
        <p:txBody>
          <a:bodyPr/>
          <a:lstStyle/>
          <a:p>
            <a:fld id="{F6CEDEBC-CE70-4E26-9461-CA4C87623E29}" type="datetimeFigureOut">
              <a:rPr lang="vi-VN" smtClean="0"/>
              <a:t>10/04/2026</a:t>
            </a:fld>
            <a:endParaRPr lang="vi-VN"/>
          </a:p>
        </p:txBody>
      </p:sp>
      <p:sp>
        <p:nvSpPr>
          <p:cNvPr id="3" name="Footer Placeholder 2">
            <a:extLst>
              <a:ext uri="{FF2B5EF4-FFF2-40B4-BE49-F238E27FC236}">
                <a16:creationId xmlns:a16="http://schemas.microsoft.com/office/drawing/2014/main" id="{3F3096A5-BA57-4D87-9C27-E2933E78F123}"/>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4BE1F232-0CB6-473E-8666-E17F9B134B5F}"/>
              </a:ext>
            </a:extLst>
          </p:cNvPr>
          <p:cNvSpPr>
            <a:spLocks noGrp="1"/>
          </p:cNvSpPr>
          <p:nvPr>
            <p:ph type="sldNum" sz="quarter" idx="12"/>
          </p:nvPr>
        </p:nvSpPr>
        <p:spPr/>
        <p:txBody>
          <a:bodyPr/>
          <a:lstStyle/>
          <a:p>
            <a:fld id="{AAF7CAC4-C065-447C-91AA-A45358051DFE}" type="slidenum">
              <a:rPr lang="vi-VN" smtClean="0"/>
              <a:t>‹#›</a:t>
            </a:fld>
            <a:endParaRPr lang="vi-VN"/>
          </a:p>
        </p:txBody>
      </p:sp>
    </p:spTree>
    <p:extLst>
      <p:ext uri="{BB962C8B-B14F-4D97-AF65-F5344CB8AC3E}">
        <p14:creationId xmlns:p14="http://schemas.microsoft.com/office/powerpoint/2010/main" val="41981683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94224-2ED5-45C6-B69F-05A335E2E5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DE938BF8-CE6A-47C2-AECD-6EF550B0D50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1201D54C-4AF8-4A8C-9E1B-704AB15BB1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AF8CBA-D58B-47A1-AB3B-829C01441399}"/>
              </a:ext>
            </a:extLst>
          </p:cNvPr>
          <p:cNvSpPr>
            <a:spLocks noGrp="1"/>
          </p:cNvSpPr>
          <p:nvPr>
            <p:ph type="dt" sz="half" idx="10"/>
          </p:nvPr>
        </p:nvSpPr>
        <p:spPr/>
        <p:txBody>
          <a:bodyPr/>
          <a:lstStyle/>
          <a:p>
            <a:fld id="{F6CEDEBC-CE70-4E26-9461-CA4C87623E29}" type="datetimeFigureOut">
              <a:rPr lang="vi-VN" smtClean="0"/>
              <a:t>10/04/2026</a:t>
            </a:fld>
            <a:endParaRPr lang="vi-VN"/>
          </a:p>
        </p:txBody>
      </p:sp>
      <p:sp>
        <p:nvSpPr>
          <p:cNvPr id="6" name="Footer Placeholder 5">
            <a:extLst>
              <a:ext uri="{FF2B5EF4-FFF2-40B4-BE49-F238E27FC236}">
                <a16:creationId xmlns:a16="http://schemas.microsoft.com/office/drawing/2014/main" id="{758726D0-3C42-403F-9979-69A4B68E6565}"/>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641F6ED0-A326-44ED-B7B0-0FF14B195E65}"/>
              </a:ext>
            </a:extLst>
          </p:cNvPr>
          <p:cNvSpPr>
            <a:spLocks noGrp="1"/>
          </p:cNvSpPr>
          <p:nvPr>
            <p:ph type="sldNum" sz="quarter" idx="12"/>
          </p:nvPr>
        </p:nvSpPr>
        <p:spPr/>
        <p:txBody>
          <a:bodyPr/>
          <a:lstStyle/>
          <a:p>
            <a:fld id="{AAF7CAC4-C065-447C-91AA-A45358051DFE}" type="slidenum">
              <a:rPr lang="vi-VN" smtClean="0"/>
              <a:t>‹#›</a:t>
            </a:fld>
            <a:endParaRPr lang="vi-VN"/>
          </a:p>
        </p:txBody>
      </p:sp>
    </p:spTree>
    <p:extLst>
      <p:ext uri="{BB962C8B-B14F-4D97-AF65-F5344CB8AC3E}">
        <p14:creationId xmlns:p14="http://schemas.microsoft.com/office/powerpoint/2010/main" val="26624638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4EDE8-6233-4DE9-8E4B-3A402A1998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157C283E-284E-4770-9F6D-D134064734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2CA528DB-F451-49B8-A723-87250402CC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00D73F-86E3-446E-9705-F3CCD75A21EE}"/>
              </a:ext>
            </a:extLst>
          </p:cNvPr>
          <p:cNvSpPr>
            <a:spLocks noGrp="1"/>
          </p:cNvSpPr>
          <p:nvPr>
            <p:ph type="dt" sz="half" idx="10"/>
          </p:nvPr>
        </p:nvSpPr>
        <p:spPr/>
        <p:txBody>
          <a:bodyPr/>
          <a:lstStyle/>
          <a:p>
            <a:fld id="{F6CEDEBC-CE70-4E26-9461-CA4C87623E29}" type="datetimeFigureOut">
              <a:rPr lang="vi-VN" smtClean="0"/>
              <a:t>10/04/2026</a:t>
            </a:fld>
            <a:endParaRPr lang="vi-VN"/>
          </a:p>
        </p:txBody>
      </p:sp>
      <p:sp>
        <p:nvSpPr>
          <p:cNvPr id="6" name="Footer Placeholder 5">
            <a:extLst>
              <a:ext uri="{FF2B5EF4-FFF2-40B4-BE49-F238E27FC236}">
                <a16:creationId xmlns:a16="http://schemas.microsoft.com/office/drawing/2014/main" id="{6A904D1D-BE3E-4980-990E-D0EC8D45E951}"/>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FA561C36-3A91-4C6F-999E-E6B1D51B3907}"/>
              </a:ext>
            </a:extLst>
          </p:cNvPr>
          <p:cNvSpPr>
            <a:spLocks noGrp="1"/>
          </p:cNvSpPr>
          <p:nvPr>
            <p:ph type="sldNum" sz="quarter" idx="12"/>
          </p:nvPr>
        </p:nvSpPr>
        <p:spPr/>
        <p:txBody>
          <a:bodyPr/>
          <a:lstStyle/>
          <a:p>
            <a:fld id="{AAF7CAC4-C065-447C-91AA-A45358051DFE}" type="slidenum">
              <a:rPr lang="vi-VN" smtClean="0"/>
              <a:t>‹#›</a:t>
            </a:fld>
            <a:endParaRPr lang="vi-VN"/>
          </a:p>
        </p:txBody>
      </p:sp>
    </p:spTree>
    <p:extLst>
      <p:ext uri="{BB962C8B-B14F-4D97-AF65-F5344CB8AC3E}">
        <p14:creationId xmlns:p14="http://schemas.microsoft.com/office/powerpoint/2010/main" val="6837428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89AB2E1-786D-413F-A90B-09AB93568E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065BE6FF-CF05-47CA-B785-8BC6AB6A4E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83199C3-6E00-4ADF-93C3-B0E1606D8B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CEDEBC-CE70-4E26-9461-CA4C87623E29}" type="datetimeFigureOut">
              <a:rPr lang="vi-VN" smtClean="0"/>
              <a:t>10/04/2026</a:t>
            </a:fld>
            <a:endParaRPr lang="vi-VN"/>
          </a:p>
        </p:txBody>
      </p:sp>
      <p:sp>
        <p:nvSpPr>
          <p:cNvPr id="5" name="Footer Placeholder 4">
            <a:extLst>
              <a:ext uri="{FF2B5EF4-FFF2-40B4-BE49-F238E27FC236}">
                <a16:creationId xmlns:a16="http://schemas.microsoft.com/office/drawing/2014/main" id="{2323AC63-49CB-42A9-ABE9-C6391A8DA3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7BDB5C4D-DD02-4760-95EF-8F820905DCA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F7CAC4-C065-447C-91AA-A45358051DFE}" type="slidenum">
              <a:rPr lang="vi-VN" smtClean="0"/>
              <a:t>‹#›</a:t>
            </a:fld>
            <a:endParaRPr lang="vi-VN"/>
          </a:p>
        </p:txBody>
      </p:sp>
    </p:spTree>
    <p:extLst>
      <p:ext uri="{BB962C8B-B14F-4D97-AF65-F5344CB8AC3E}">
        <p14:creationId xmlns:p14="http://schemas.microsoft.com/office/powerpoint/2010/main" val="14088635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6.png"/><Relationship Id="rId5" Type="http://schemas.openxmlformats.org/officeDocument/2006/relationships/image" Target="../media/image2.png"/><Relationship Id="rId10" Type="http://schemas.openxmlformats.org/officeDocument/2006/relationships/image" Target="../media/image5.png"/><Relationship Id="rId4" Type="http://schemas.microsoft.com/office/2007/relationships/hdphoto" Target="../media/hdphoto1.wdp"/><Relationship Id="rId9" Type="http://schemas.microsoft.com/office/2007/relationships/hdphoto" Target="../media/hdphoto3.wdp"/></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27.png"/><Relationship Id="rId5" Type="http://schemas.openxmlformats.org/officeDocument/2006/relationships/image" Target="../media/image2.png"/><Relationship Id="rId10" Type="http://schemas.openxmlformats.org/officeDocument/2006/relationships/image" Target="../media/image5.png"/><Relationship Id="rId4" Type="http://schemas.microsoft.com/office/2007/relationships/hdphoto" Target="../media/hdphoto1.wdp"/><Relationship Id="rId9" Type="http://schemas.microsoft.com/office/2007/relationships/hdphoto" Target="../media/hdphoto3.wdp"/></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28.png"/></Relationships>
</file>

<file path=ppt/slides/_rels/slide3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9.png"/><Relationship Id="rId7"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12.png"/><Relationship Id="rId5" Type="http://schemas.openxmlformats.org/officeDocument/2006/relationships/image" Target="../media/image2.png"/><Relationship Id="rId10" Type="http://schemas.openxmlformats.org/officeDocument/2006/relationships/image" Target="../media/image5.png"/><Relationship Id="rId4" Type="http://schemas.microsoft.com/office/2007/relationships/hdphoto" Target="../media/hdphoto1.wdp"/><Relationship Id="rId9"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1">
            <a:extLst>
              <a:ext uri="{FF2B5EF4-FFF2-40B4-BE49-F238E27FC236}">
                <a16:creationId xmlns:a16="http://schemas.microsoft.com/office/drawing/2014/main" id="{944132C3-62D9-402B-B041-A88EF74FFA0E}"/>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t="74552" b="5950"/>
          <a:stretch/>
        </p:blipFill>
        <p:spPr>
          <a:xfrm>
            <a:off x="13387" y="3189047"/>
            <a:ext cx="12165227" cy="3398034"/>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21" name="图片 9">
            <a:extLst>
              <a:ext uri="{FF2B5EF4-FFF2-40B4-BE49-F238E27FC236}">
                <a16:creationId xmlns:a16="http://schemas.microsoft.com/office/drawing/2014/main" id="{40FCA90F-C2B1-4511-BA60-C9A3B65B2856}"/>
              </a:ext>
            </a:extLst>
          </p:cNvPr>
          <p:cNvPicPr>
            <a:picLocks noChangeAspect="1"/>
          </p:cNvPicPr>
          <p:nvPr/>
        </p:nvPicPr>
        <p:blipFill rotWithShape="1">
          <a:blip r:embed="rId5">
            <a:duotone>
              <a:prstClr val="black"/>
              <a:schemeClr val="bg1">
                <a:tint val="45000"/>
                <a:satMod val="400000"/>
              </a:schemeClr>
            </a:duotone>
            <a:alphaModFix amt="50000"/>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t="8286" b="26080"/>
          <a:stretch/>
        </p:blipFill>
        <p:spPr>
          <a:xfrm flipV="1">
            <a:off x="13387" y="0"/>
            <a:ext cx="12165227" cy="1613543"/>
          </a:xfrm>
          <a:prstGeom prst="rect">
            <a:avLst/>
          </a:prstGeom>
        </p:spPr>
      </p:pic>
      <p:pic>
        <p:nvPicPr>
          <p:cNvPr id="20" name="图片 16">
            <a:extLst>
              <a:ext uri="{FF2B5EF4-FFF2-40B4-BE49-F238E27FC236}">
                <a16:creationId xmlns:a16="http://schemas.microsoft.com/office/drawing/2014/main" id="{62BDAD17-0B70-4321-8375-DFCB0FD416B8}"/>
              </a:ext>
            </a:extLst>
          </p:cNvPr>
          <p:cNvPicPr>
            <a:picLocks noChangeAspect="1"/>
          </p:cNvPicPr>
          <p:nvPr/>
        </p:nvPicPr>
        <p:blipFill rotWithShape="1">
          <a:blip r:embed="rId7">
            <a:extLst>
              <a:ext uri="{28A0092B-C50C-407E-A947-70E740481C1C}">
                <a14:useLocalDpi xmlns:a14="http://schemas.microsoft.com/office/drawing/2010/main" val="0"/>
              </a:ext>
            </a:extLst>
          </a:blip>
          <a:srcRect l="-1" t="54202" r="70629" b="38636"/>
          <a:stretch/>
        </p:blipFill>
        <p:spPr>
          <a:xfrm>
            <a:off x="1413359" y="982596"/>
            <a:ext cx="2709248" cy="1430461"/>
          </a:xfrm>
          <a:prstGeom prst="rect">
            <a:avLst/>
          </a:prstGeom>
        </p:spPr>
      </p:pic>
      <p:sp>
        <p:nvSpPr>
          <p:cNvPr id="18" name="矩形: 圆角 23">
            <a:extLst>
              <a:ext uri="{FF2B5EF4-FFF2-40B4-BE49-F238E27FC236}">
                <a16:creationId xmlns:a16="http://schemas.microsoft.com/office/drawing/2014/main" id="{DBF80841-98C4-4ADE-86E8-D6BF8BB8817E}"/>
              </a:ext>
            </a:extLst>
          </p:cNvPr>
          <p:cNvSpPr/>
          <p:nvPr/>
        </p:nvSpPr>
        <p:spPr>
          <a:xfrm>
            <a:off x="2032079" y="2082577"/>
            <a:ext cx="8478890" cy="3452630"/>
          </a:xfrm>
          <a:prstGeom prst="roundRect">
            <a:avLst>
              <a:gd name="adj" fmla="val 31351"/>
            </a:avLst>
          </a:prstGeom>
          <a:solidFill>
            <a:srgbClr val="FFFE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pic>
        <p:nvPicPr>
          <p:cNvPr id="19" name="图片 17">
            <a:extLst>
              <a:ext uri="{FF2B5EF4-FFF2-40B4-BE49-F238E27FC236}">
                <a16:creationId xmlns:a16="http://schemas.microsoft.com/office/drawing/2014/main" id="{0F9CBE54-BD39-48FA-A2F3-22F2A7EB792C}"/>
              </a:ext>
            </a:extLst>
          </p:cNvPr>
          <p:cNvPicPr>
            <a:picLocks noChangeAspect="1"/>
          </p:cNvPicPr>
          <p:nvPr/>
        </p:nvPicPr>
        <p:blipFill rotWithShape="1">
          <a:blip r:embed="rId7">
            <a:extLst>
              <a:ext uri="{28A0092B-C50C-407E-A947-70E740481C1C}">
                <a14:useLocalDpi xmlns:a14="http://schemas.microsoft.com/office/drawing/2010/main" val="0"/>
              </a:ext>
            </a:extLst>
          </a:blip>
          <a:srcRect l="-1" t="54202" r="70629" b="38636"/>
          <a:stretch/>
        </p:blipFill>
        <p:spPr>
          <a:xfrm>
            <a:off x="8614615" y="5071566"/>
            <a:ext cx="1864874" cy="984639"/>
          </a:xfrm>
          <a:prstGeom prst="rect">
            <a:avLst/>
          </a:prstGeom>
        </p:spPr>
      </p:pic>
      <p:pic>
        <p:nvPicPr>
          <p:cNvPr id="14" name="图片 5">
            <a:extLst>
              <a:ext uri="{FF2B5EF4-FFF2-40B4-BE49-F238E27FC236}">
                <a16:creationId xmlns:a16="http://schemas.microsoft.com/office/drawing/2014/main" id="{FFB74A89-CFA5-4A4C-8355-BD220C8CFC91}"/>
              </a:ext>
            </a:extLst>
          </p:cNvPr>
          <p:cNvPicPr>
            <a:picLocks noChangeAspect="1"/>
          </p:cNvPicPr>
          <p:nvPr/>
        </p:nvPicPr>
        <p:blipFill rotWithShape="1">
          <a:blip r:embed="rId7">
            <a:extLst>
              <a:ext uri="{28A0092B-C50C-407E-A947-70E740481C1C}">
                <a14:useLocalDpi xmlns:a14="http://schemas.microsoft.com/office/drawing/2010/main" val="0"/>
              </a:ext>
            </a:extLst>
          </a:blip>
          <a:srcRect l="-1" t="54202" r="70629" b="38636"/>
          <a:stretch/>
        </p:blipFill>
        <p:spPr>
          <a:xfrm>
            <a:off x="652685" y="1451630"/>
            <a:ext cx="2971359" cy="1568853"/>
          </a:xfrm>
          <a:prstGeom prst="rect">
            <a:avLst/>
          </a:prstGeom>
        </p:spPr>
      </p:pic>
      <p:pic>
        <p:nvPicPr>
          <p:cNvPr id="15" name="图片 10">
            <a:extLst>
              <a:ext uri="{FF2B5EF4-FFF2-40B4-BE49-F238E27FC236}">
                <a16:creationId xmlns:a16="http://schemas.microsoft.com/office/drawing/2014/main" id="{AD6FA5DC-79AD-42E8-8F8E-61A7D09785A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t="54202" r="70629" b="38636"/>
          <a:stretch/>
        </p:blipFill>
        <p:spPr>
          <a:xfrm>
            <a:off x="8658048" y="4127756"/>
            <a:ext cx="1821440" cy="961706"/>
          </a:xfrm>
          <a:prstGeom prst="rect">
            <a:avLst/>
          </a:prstGeom>
        </p:spPr>
      </p:pic>
      <p:sp>
        <p:nvSpPr>
          <p:cNvPr id="6" name="下弧形箭头 5"/>
          <p:cNvSpPr/>
          <p:nvPr/>
        </p:nvSpPr>
        <p:spPr>
          <a:xfrm>
            <a:off x="3384980" y="1754358"/>
            <a:ext cx="5422041" cy="1613169"/>
          </a:xfrm>
          <a:prstGeom prst="curvedUpArrow">
            <a:avLst>
              <a:gd name="adj1" fmla="val 14117"/>
              <a:gd name="adj2" fmla="val 16723"/>
              <a:gd name="adj3" fmla="val 27879"/>
            </a:avLst>
          </a:prstGeom>
          <a:solidFill>
            <a:srgbClr val="F76065"/>
          </a:solidFill>
          <a:ln>
            <a:solidFill>
              <a:srgbClr val="FFC3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solidFill>
                <a:schemeClr val="tx1"/>
              </a:solidFill>
            </a:endParaRPr>
          </a:p>
        </p:txBody>
      </p:sp>
      <p:pic>
        <p:nvPicPr>
          <p:cNvPr id="16" name="图片 1">
            <a:extLst>
              <a:ext uri="{FF2B5EF4-FFF2-40B4-BE49-F238E27FC236}">
                <a16:creationId xmlns:a16="http://schemas.microsoft.com/office/drawing/2014/main" id="{93F12F06-C973-4E41-9246-3177D5AFF2B5}"/>
              </a:ext>
            </a:extLst>
          </p:cNvPr>
          <p:cNvPicPr>
            <a:picLocks noChangeAspect="1"/>
          </p:cNvPicPr>
          <p:nvPr/>
        </p:nvPicPr>
        <p:blipFill>
          <a:blip r:embed="rId8" cstate="print">
            <a:extLst>
              <a:ext uri="{BEBA8EAE-BF5A-486C-A8C5-ECC9F3942E4B}">
                <a14:imgProps xmlns:a14="http://schemas.microsoft.com/office/drawing/2010/main">
                  <a14:imgLayer r:embed="rId9">
                    <a14:imgEffect>
                      <a14:saturation sat="300000"/>
                    </a14:imgEffect>
                  </a14:imgLayer>
                </a14:imgProps>
              </a:ext>
              <a:ext uri="{28A0092B-C50C-407E-A947-70E740481C1C}">
                <a14:useLocalDpi xmlns:a14="http://schemas.microsoft.com/office/drawing/2010/main" val="0"/>
              </a:ext>
            </a:extLst>
          </a:blip>
          <a:stretch>
            <a:fillRect/>
          </a:stretch>
        </p:blipFill>
        <p:spPr>
          <a:xfrm flipH="1">
            <a:off x="8533493" y="381348"/>
            <a:ext cx="3277990" cy="2375567"/>
          </a:xfrm>
          <a:prstGeom prst="rect">
            <a:avLst/>
          </a:prstGeom>
        </p:spPr>
      </p:pic>
      <p:pic>
        <p:nvPicPr>
          <p:cNvPr id="17" name="图片 13">
            <a:extLst>
              <a:ext uri="{FF2B5EF4-FFF2-40B4-BE49-F238E27FC236}">
                <a16:creationId xmlns:a16="http://schemas.microsoft.com/office/drawing/2014/main" id="{3F1FCC3F-0995-4151-BBB4-8637F1219CB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741377" y="334972"/>
            <a:ext cx="2709248" cy="2709248"/>
          </a:xfrm>
          <a:prstGeom prst="ellipse">
            <a:avLst/>
          </a:prstGeom>
          <a:solidFill>
            <a:schemeClr val="accent5">
              <a:lumMod val="20000"/>
              <a:lumOff val="80000"/>
            </a:schemeClr>
          </a:solidFill>
          <a:ln w="38100">
            <a:solidFill>
              <a:srgbClr val="FFB4C8"/>
            </a:solidFill>
          </a:ln>
          <a:effectLst>
            <a:outerShdw blurRad="107950" dist="12700" dir="5400000" algn="ctr">
              <a:srgbClr val="000000"/>
            </a:outerShdw>
          </a:effectLst>
          <a:scene3d>
            <a:camera prst="orthographicFront">
              <a:rot lat="0" lon="0" rev="0"/>
            </a:camera>
            <a:lightRig rig="soft" dir="t">
              <a:rot lat="0" lon="0" rev="0"/>
            </a:lightRig>
          </a:scene3d>
          <a:sp3d extrusionH="76200" contourW="44450" prstMaterial="matte">
            <a:bevelT h="63500" prst="artDeco"/>
            <a:extrusionClr>
              <a:srgbClr val="FF0000"/>
            </a:extrusionClr>
            <a:contourClr>
              <a:srgbClr val="FFFFFF"/>
            </a:contourClr>
          </a:sp3d>
        </p:spPr>
      </p:pic>
      <p:pic>
        <p:nvPicPr>
          <p:cNvPr id="13" name="图片 1">
            <a:extLst>
              <a:ext uri="{FF2B5EF4-FFF2-40B4-BE49-F238E27FC236}">
                <a16:creationId xmlns:a16="http://schemas.microsoft.com/office/drawing/2014/main" id="{4E512807-6D74-4B32-811B-F3CB1B67E285}"/>
              </a:ext>
            </a:extLst>
          </p:cNvPr>
          <p:cNvPicPr>
            <a:picLocks noChangeAspect="1"/>
          </p:cNvPicPr>
          <p:nvPr/>
        </p:nvPicPr>
        <p:blipFill rotWithShape="1">
          <a:blip r:embed="rId7">
            <a:extLst>
              <a:ext uri="{28A0092B-C50C-407E-A947-70E740481C1C}">
                <a14:useLocalDpi xmlns:a14="http://schemas.microsoft.com/office/drawing/2010/main" val="0"/>
              </a:ext>
            </a:extLst>
          </a:blip>
          <a:srcRect t="74552" b="5950"/>
          <a:stretch/>
        </p:blipFill>
        <p:spPr>
          <a:xfrm>
            <a:off x="1881" y="4101087"/>
            <a:ext cx="12165227" cy="2854556"/>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2" name="Picture 1">
            <a:extLst>
              <a:ext uri="{FF2B5EF4-FFF2-40B4-BE49-F238E27FC236}">
                <a16:creationId xmlns:a16="http://schemas.microsoft.com/office/drawing/2014/main" id="{2DF4EDC1-BC6A-0368-227A-1AE72E0FAFEB}"/>
              </a:ext>
            </a:extLst>
          </p:cNvPr>
          <p:cNvPicPr>
            <a:picLocks noChangeAspect="1"/>
          </p:cNvPicPr>
          <p:nvPr/>
        </p:nvPicPr>
        <p:blipFill>
          <a:blip r:embed="rId11"/>
          <a:stretch>
            <a:fillRect/>
          </a:stretch>
        </p:blipFill>
        <p:spPr>
          <a:xfrm>
            <a:off x="2832645" y="3045077"/>
            <a:ext cx="6842258" cy="2145315"/>
          </a:xfrm>
          <a:prstGeom prst="rect">
            <a:avLst/>
          </a:prstGeom>
        </p:spPr>
      </p:pic>
    </p:spTree>
    <p:extLst>
      <p:ext uri="{BB962C8B-B14F-4D97-AF65-F5344CB8AC3E}">
        <p14:creationId xmlns:p14="http://schemas.microsoft.com/office/powerpoint/2010/main" val="417309449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2000" fill="hold"/>
                                            <p:tgtEl>
                                              <p:spTgt spid="16"/>
                                            </p:tgtEl>
                                            <p:attrNameLst>
                                              <p:attrName>ppt_x</p:attrName>
                                            </p:attrNameLst>
                                          </p:cBhvr>
                                          <p:tavLst>
                                            <p:tav tm="0">
                                              <p:val>
                                                <p:strVal val="1+#ppt_w/2"/>
                                              </p:val>
                                            </p:tav>
                                            <p:tav tm="100000">
                                              <p:val>
                                                <p:strVal val="#ppt_x"/>
                                              </p:val>
                                            </p:tav>
                                          </p:tavLst>
                                        </p:anim>
                                        <p:anim calcmode="lin" valueType="num">
                                          <p:cBhvr additive="base">
                                            <p:cTn id="8" dur="2000" fill="hold"/>
                                            <p:tgtEl>
                                              <p:spTgt spid="16"/>
                                            </p:tgtEl>
                                            <p:attrNameLst>
                                              <p:attrName>ppt_y</p:attrName>
                                            </p:attrNameLst>
                                          </p:cBhvr>
                                          <p:tavLst>
                                            <p:tav tm="0">
                                              <p:val>
                                                <p:strVal val="0-#ppt_h/2"/>
                                              </p:val>
                                            </p:tav>
                                            <p:tav tm="100000">
                                              <p:val>
                                                <p:strVal val="#ppt_y"/>
                                              </p:val>
                                            </p:tav>
                                          </p:tavLst>
                                        </p:anim>
                                      </p:childTnLst>
                                    </p:cTn>
                                  </p:par>
                                  <p:par>
                                    <p:cTn id="9" presetID="26"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319">
                                              <p:stCondLst>
                                                <p:cond delay="0"/>
                                              </p:stCondLst>
                                            </p:cTn>
                                            <p:tgtEl>
                                              <p:spTgt spid="17"/>
                                            </p:tgtEl>
                                          </p:cBhvr>
                                        </p:animEffect>
                                        <p:anim calcmode="lin" valueType="num">
                                          <p:cBhvr>
                                            <p:cTn id="12" dur="100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3" dur="365"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4" dur="365" tmFilter="0, 0; 0.125,0.2665; 0.25,0.4; 0.375,0.465; 0.5,0.5;  0.625,0.535; 0.75,0.6; 0.875,0.7335; 1,1">
                                              <p:stCondLst>
                                                <p:cond delay="365"/>
                                              </p:stCondLst>
                                            </p:cTn>
                                            <p:tgtEl>
                                              <p:spTgt spid="17"/>
                                            </p:tgtEl>
                                            <p:attrNameLst>
                                              <p:attrName>ppt_y</p:attrName>
                                            </p:attrNameLst>
                                          </p:cBhvr>
                                          <p:tavLst>
                                            <p:tav tm="0" fmla="#ppt_y-sin(pi*$)/9">
                                              <p:val>
                                                <p:fltVal val="0"/>
                                              </p:val>
                                            </p:tav>
                                            <p:tav tm="100000">
                                              <p:val>
                                                <p:fltVal val="1"/>
                                              </p:val>
                                            </p:tav>
                                          </p:tavLst>
                                        </p:anim>
                                        <p:anim calcmode="lin" valueType="num">
                                          <p:cBhvr>
                                            <p:cTn id="15" dur="183" tmFilter="0, 0; 0.125,0.2665; 0.25,0.4; 0.375,0.465; 0.5,0.5;  0.625,0.535; 0.75,0.6; 0.875,0.7335; 1,1">
                                              <p:stCondLst>
                                                <p:cond delay="728"/>
                                              </p:stCondLst>
                                            </p:cTn>
                                            <p:tgtEl>
                                              <p:spTgt spid="17"/>
                                            </p:tgtEl>
                                            <p:attrNameLst>
                                              <p:attrName>ppt_y</p:attrName>
                                            </p:attrNameLst>
                                          </p:cBhvr>
                                          <p:tavLst>
                                            <p:tav tm="0" fmla="#ppt_y-sin(pi*$)/27">
                                              <p:val>
                                                <p:fltVal val="0"/>
                                              </p:val>
                                            </p:tav>
                                            <p:tav tm="100000">
                                              <p:val>
                                                <p:fltVal val="1"/>
                                              </p:val>
                                            </p:tav>
                                          </p:tavLst>
                                        </p:anim>
                                        <p:anim calcmode="lin" valueType="num">
                                          <p:cBhvr>
                                            <p:cTn id="16" dur="90" tmFilter="0, 0; 0.125,0.2665; 0.25,0.4; 0.375,0.465; 0.5,0.5;  0.625,0.535; 0.75,0.6; 0.875,0.7335; 1,1">
                                              <p:stCondLst>
                                                <p:cond delay="911"/>
                                              </p:stCondLst>
                                            </p:cTn>
                                            <p:tgtEl>
                                              <p:spTgt spid="17"/>
                                            </p:tgtEl>
                                            <p:attrNameLst>
                                              <p:attrName>ppt_y</p:attrName>
                                            </p:attrNameLst>
                                          </p:cBhvr>
                                          <p:tavLst>
                                            <p:tav tm="0" fmla="#ppt_y-sin(pi*$)/81">
                                              <p:val>
                                                <p:fltVal val="0"/>
                                              </p:val>
                                            </p:tav>
                                            <p:tav tm="100000">
                                              <p:val>
                                                <p:fltVal val="1"/>
                                              </p:val>
                                            </p:tav>
                                          </p:tavLst>
                                        </p:anim>
                                        <p:animScale>
                                          <p:cBhvr>
                                            <p:cTn id="17" dur="14">
                                              <p:stCondLst>
                                                <p:cond delay="358"/>
                                              </p:stCondLst>
                                            </p:cTn>
                                            <p:tgtEl>
                                              <p:spTgt spid="17"/>
                                            </p:tgtEl>
                                          </p:cBhvr>
                                          <p:to x="100000" y="60000"/>
                                        </p:animScale>
                                        <p:animScale>
                                          <p:cBhvr>
                                            <p:cTn id="18" dur="91" decel="50000">
                                              <p:stCondLst>
                                                <p:cond delay="372"/>
                                              </p:stCondLst>
                                            </p:cTn>
                                            <p:tgtEl>
                                              <p:spTgt spid="17"/>
                                            </p:tgtEl>
                                          </p:cBhvr>
                                          <p:to x="100000" y="100000"/>
                                        </p:animScale>
                                        <p:animScale>
                                          <p:cBhvr>
                                            <p:cTn id="19" dur="14">
                                              <p:stCondLst>
                                                <p:cond delay="722"/>
                                              </p:stCondLst>
                                            </p:cTn>
                                            <p:tgtEl>
                                              <p:spTgt spid="17"/>
                                            </p:tgtEl>
                                          </p:cBhvr>
                                          <p:to x="100000" y="80000"/>
                                        </p:animScale>
                                        <p:animScale>
                                          <p:cBhvr>
                                            <p:cTn id="20" dur="91" decel="50000">
                                              <p:stCondLst>
                                                <p:cond delay="736"/>
                                              </p:stCondLst>
                                            </p:cTn>
                                            <p:tgtEl>
                                              <p:spTgt spid="17"/>
                                            </p:tgtEl>
                                          </p:cBhvr>
                                          <p:to x="100000" y="100000"/>
                                        </p:animScale>
                                        <p:animScale>
                                          <p:cBhvr>
                                            <p:cTn id="21" dur="14">
                                              <p:stCondLst>
                                                <p:cond delay="903"/>
                                              </p:stCondLst>
                                            </p:cTn>
                                            <p:tgtEl>
                                              <p:spTgt spid="17"/>
                                            </p:tgtEl>
                                          </p:cBhvr>
                                          <p:to x="100000" y="90000"/>
                                        </p:animScale>
                                        <p:animScale>
                                          <p:cBhvr>
                                            <p:cTn id="22" dur="91" decel="50000">
                                              <p:stCondLst>
                                                <p:cond delay="917"/>
                                              </p:stCondLst>
                                            </p:cTn>
                                            <p:tgtEl>
                                              <p:spTgt spid="17"/>
                                            </p:tgtEl>
                                          </p:cBhvr>
                                          <p:to x="100000" y="100000"/>
                                        </p:animScale>
                                        <p:animScale>
                                          <p:cBhvr>
                                            <p:cTn id="23" dur="14">
                                              <p:stCondLst>
                                                <p:cond delay="994"/>
                                              </p:stCondLst>
                                            </p:cTn>
                                            <p:tgtEl>
                                              <p:spTgt spid="17"/>
                                            </p:tgtEl>
                                          </p:cBhvr>
                                          <p:to x="100000" y="95000"/>
                                        </p:animScale>
                                        <p:animScale>
                                          <p:cBhvr>
                                            <p:cTn id="24" dur="91" decel="50000">
                                              <p:stCondLst>
                                                <p:cond delay="1009"/>
                                              </p:stCondLst>
                                            </p:cTn>
                                            <p:tgtEl>
                                              <p:spTgt spid="17"/>
                                            </p:tgtEl>
                                          </p:cBhvr>
                                          <p:to x="100000" y="100000"/>
                                        </p:animScale>
                                      </p:childTnLst>
                                    </p:cTn>
                                  </p:par>
                                  <p:par>
                                    <p:cTn id="25" presetID="22" presetClass="entr" presetSubtype="8" fill="hold" grpId="0" nodeType="withEffect">
                                      <p:stCondLst>
                                        <p:cond delay="100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par>
                              <p:cTn id="28" fill="hold">
                                <p:stCondLst>
                                  <p:cond delay="2000"/>
                                </p:stCondLst>
                                <p:childTnLst>
                                  <p:par>
                                    <p:cTn id="29" presetID="2" presetClass="entr" presetSubtype="8"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0-#ppt_w/2"/>
                                              </p:val>
                                            </p:tav>
                                            <p:tav tm="100000">
                                              <p:val>
                                                <p:strVal val="#ppt_x"/>
                                              </p:val>
                                            </p:tav>
                                          </p:tavLst>
                                        </p:anim>
                                        <p:anim calcmode="lin" valueType="num">
                                          <p:cBhvr additive="base">
                                            <p:cTn id="32" dur="500" fill="hold"/>
                                            <p:tgtEl>
                                              <p:spTgt spid="20"/>
                                            </p:tgtEl>
                                            <p:attrNameLst>
                                              <p:attrName>ppt_y</p:attrName>
                                            </p:attrNameLst>
                                          </p:cBhvr>
                                          <p:tavLst>
                                            <p:tav tm="0">
                                              <p:val>
                                                <p:strVal val="#ppt_y"/>
                                              </p:val>
                                            </p:tav>
                                            <p:tav tm="100000">
                                              <p:val>
                                                <p:strVal val="#ppt_y"/>
                                              </p:val>
                                            </p:tav>
                                          </p:tavLst>
                                        </p:anim>
                                      </p:childTnLst>
                                    </p:cTn>
                                  </p:par>
                                  <p:par>
                                    <p:cTn id="33" presetID="53" presetClass="entr" presetSubtype="16"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500" fill="hold"/>
                                            <p:tgtEl>
                                              <p:spTgt spid="19"/>
                                            </p:tgtEl>
                                            <p:attrNameLst>
                                              <p:attrName>ppt_w</p:attrName>
                                            </p:attrNameLst>
                                          </p:cBhvr>
                                          <p:tavLst>
                                            <p:tav tm="0">
                                              <p:val>
                                                <p:fltVal val="0"/>
                                              </p:val>
                                            </p:tav>
                                            <p:tav tm="100000">
                                              <p:val>
                                                <p:strVal val="#ppt_w"/>
                                              </p:val>
                                            </p:tav>
                                          </p:tavLst>
                                        </p:anim>
                                        <p:anim calcmode="lin" valueType="num">
                                          <p:cBhvr>
                                            <p:cTn id="36" dur="500" fill="hold"/>
                                            <p:tgtEl>
                                              <p:spTgt spid="19"/>
                                            </p:tgtEl>
                                            <p:attrNameLst>
                                              <p:attrName>ppt_h</p:attrName>
                                            </p:attrNameLst>
                                          </p:cBhvr>
                                          <p:tavLst>
                                            <p:tav tm="0">
                                              <p:val>
                                                <p:fltVal val="0"/>
                                              </p:val>
                                            </p:tav>
                                            <p:tav tm="100000">
                                              <p:val>
                                                <p:strVal val="#ppt_h"/>
                                              </p:val>
                                            </p:tav>
                                          </p:tavLst>
                                        </p:anim>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additive="base">
                                            <p:cTn id="42" dur="500" fill="hold"/>
                                            <p:tgtEl>
                                              <p:spTgt spid="13"/>
                                            </p:tgtEl>
                                            <p:attrNameLst>
                                              <p:attrName>ppt_x</p:attrName>
                                            </p:attrNameLst>
                                          </p:cBhvr>
                                          <p:tavLst>
                                            <p:tav tm="0">
                                              <p:val>
                                                <p:strVal val="#ppt_x"/>
                                              </p:val>
                                            </p:tav>
                                            <p:tav tm="100000">
                                              <p:val>
                                                <p:strVal val="#ppt_x"/>
                                              </p:val>
                                            </p:tav>
                                          </p:tavLst>
                                        </p:anim>
                                        <p:anim calcmode="lin" valueType="num">
                                          <p:cBhvr additive="base">
                                            <p:cTn id="43" dur="500" fill="hold"/>
                                            <p:tgtEl>
                                              <p:spTgt spid="13"/>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22"/>
                                            </p:tgtEl>
                                            <p:attrNameLst>
                                              <p:attrName>style.visibility</p:attrName>
                                            </p:attrNameLst>
                                          </p:cBhvr>
                                          <p:to>
                                            <p:strVal val="visible"/>
                                          </p:to>
                                        </p:set>
                                        <p:anim calcmode="lin" valueType="num">
                                          <p:cBhvr additive="base">
                                            <p:cTn id="46" dur="500" fill="hold"/>
                                            <p:tgtEl>
                                              <p:spTgt spid="22"/>
                                            </p:tgtEl>
                                            <p:attrNameLst>
                                              <p:attrName>ppt_x</p:attrName>
                                            </p:attrNameLst>
                                          </p:cBhvr>
                                          <p:tavLst>
                                            <p:tav tm="0">
                                              <p:val>
                                                <p:strVal val="#ppt_x"/>
                                              </p:val>
                                            </p:tav>
                                            <p:tav tm="100000">
                                              <p:val>
                                                <p:strVal val="#ppt_x"/>
                                              </p:val>
                                            </p:tav>
                                          </p:tavLst>
                                        </p:anim>
                                        <p:anim calcmode="lin" valueType="num">
                                          <p:cBhvr additive="base">
                                            <p:cTn id="47" dur="500" fill="hold"/>
                                            <p:tgtEl>
                                              <p:spTgt spid="22"/>
                                            </p:tgtEl>
                                            <p:attrNameLst>
                                              <p:attrName>ppt_y</p:attrName>
                                            </p:attrNameLst>
                                          </p:cBhvr>
                                          <p:tavLst>
                                            <p:tav tm="0">
                                              <p:val>
                                                <p:strVal val="1+#ppt_h/2"/>
                                              </p:val>
                                            </p:tav>
                                            <p:tav tm="100000">
                                              <p:val>
                                                <p:strVal val="#ppt_y"/>
                                              </p:val>
                                            </p:tav>
                                          </p:tavLst>
                                        </p:anim>
                                      </p:childTnLst>
                                    </p:cTn>
                                  </p:par>
                                  <p:par>
                                    <p:cTn id="48" presetID="2" presetClass="entr" presetSubtype="4" fill="hold" nodeType="withEffect">
                                      <p:stCondLst>
                                        <p:cond delay="0"/>
                                      </p:stCondLst>
                                      <p:childTnLst>
                                        <p:set>
                                          <p:cBhvr>
                                            <p:cTn id="49" dur="1" fill="hold">
                                              <p:stCondLst>
                                                <p:cond delay="0"/>
                                              </p:stCondLst>
                                            </p:cTn>
                                            <p:tgtEl>
                                              <p:spTgt spid="15"/>
                                            </p:tgtEl>
                                            <p:attrNameLst>
                                              <p:attrName>style.visibility</p:attrName>
                                            </p:attrNameLst>
                                          </p:cBhvr>
                                          <p:to>
                                            <p:strVal val="visible"/>
                                          </p:to>
                                        </p:set>
                                        <p:anim calcmode="lin" valueType="num">
                                          <p:cBhvr additive="base">
                                            <p:cTn id="50" dur="500" fill="hold"/>
                                            <p:tgtEl>
                                              <p:spTgt spid="15"/>
                                            </p:tgtEl>
                                            <p:attrNameLst>
                                              <p:attrName>ppt_x</p:attrName>
                                            </p:attrNameLst>
                                          </p:cBhvr>
                                          <p:tavLst>
                                            <p:tav tm="0">
                                              <p:val>
                                                <p:strVal val="#ppt_x"/>
                                              </p:val>
                                            </p:tav>
                                            <p:tav tm="100000">
                                              <p:val>
                                                <p:strVal val="#ppt_x"/>
                                              </p:val>
                                            </p:tav>
                                          </p:tavLst>
                                        </p:anim>
                                        <p:anim calcmode="lin" valueType="num">
                                          <p:cBhvr additive="base">
                                            <p:cTn id="51" dur="500" fill="hold"/>
                                            <p:tgtEl>
                                              <p:spTgt spid="15"/>
                                            </p:tgtEl>
                                            <p:attrNameLst>
                                              <p:attrName>ppt_y</p:attrName>
                                            </p:attrNameLst>
                                          </p:cBhvr>
                                          <p:tavLst>
                                            <p:tav tm="0">
                                              <p:val>
                                                <p:strVal val="1+#ppt_h/2"/>
                                              </p:val>
                                            </p:tav>
                                            <p:tav tm="100000">
                                              <p:val>
                                                <p:strVal val="#ppt_y"/>
                                              </p:val>
                                            </p:tav>
                                          </p:tavLst>
                                        </p:anim>
                                      </p:childTnLst>
                                    </p:cTn>
                                  </p:par>
                                  <p:par>
                                    <p:cTn id="52" presetID="2" presetClass="entr" presetSubtype="8" fill="hold" nodeType="withEffect">
                                      <p:stCondLst>
                                        <p:cond delay="0"/>
                                      </p:stCondLst>
                                      <p:childTnLst>
                                        <p:set>
                                          <p:cBhvr>
                                            <p:cTn id="53" dur="1" fill="hold">
                                              <p:stCondLst>
                                                <p:cond delay="0"/>
                                              </p:stCondLst>
                                            </p:cTn>
                                            <p:tgtEl>
                                              <p:spTgt spid="14"/>
                                            </p:tgtEl>
                                            <p:attrNameLst>
                                              <p:attrName>style.visibility</p:attrName>
                                            </p:attrNameLst>
                                          </p:cBhvr>
                                          <p:to>
                                            <p:strVal val="visible"/>
                                          </p:to>
                                        </p:set>
                                        <p:anim calcmode="lin" valueType="num">
                                          <p:cBhvr additive="base">
                                            <p:cTn id="54" dur="500" fill="hold"/>
                                            <p:tgtEl>
                                              <p:spTgt spid="14"/>
                                            </p:tgtEl>
                                            <p:attrNameLst>
                                              <p:attrName>ppt_x</p:attrName>
                                            </p:attrNameLst>
                                          </p:cBhvr>
                                          <p:tavLst>
                                            <p:tav tm="0">
                                              <p:val>
                                                <p:strVal val="0-#ppt_w/2"/>
                                              </p:val>
                                            </p:tav>
                                            <p:tav tm="100000">
                                              <p:val>
                                                <p:strVal val="#ppt_x"/>
                                              </p:val>
                                            </p:tav>
                                          </p:tavLst>
                                        </p:anim>
                                        <p:anim calcmode="lin" valueType="num">
                                          <p:cBhvr additive="base">
                                            <p:cTn id="55" dur="500" fill="hold"/>
                                            <p:tgtEl>
                                              <p:spTgt spid="14"/>
                                            </p:tgtEl>
                                            <p:attrNameLst>
                                              <p:attrName>ppt_y</p:attrName>
                                            </p:attrNameLst>
                                          </p:cBhvr>
                                          <p:tavLst>
                                            <p:tav tm="0">
                                              <p:val>
                                                <p:strVal val="#ppt_y"/>
                                              </p:val>
                                            </p:tav>
                                            <p:tav tm="100000">
                                              <p:val>
                                                <p:strVal val="#ppt_y"/>
                                              </p:val>
                                            </p:tav>
                                          </p:tavLst>
                                        </p:anim>
                                      </p:childTnLst>
                                    </p:cTn>
                                  </p:par>
                                </p:childTnLst>
                              </p:cTn>
                            </p:par>
                            <p:par>
                              <p:cTn id="56" fill="hold">
                                <p:stCondLst>
                                  <p:cond delay="500"/>
                                </p:stCondLst>
                                <p:childTnLst>
                                  <p:par>
                                    <p:cTn id="57" presetID="2" presetClass="entr" presetSubtype="4" fill="hold" grpId="0" nodeType="afterEffect" p14:presetBounceEnd="20000">
                                      <p:stCondLst>
                                        <p:cond delay="0"/>
                                      </p:stCondLst>
                                      <p:childTnLst>
                                        <p:set>
                                          <p:cBhvr>
                                            <p:cTn id="58" dur="1" fill="hold">
                                              <p:stCondLst>
                                                <p:cond delay="0"/>
                                              </p:stCondLst>
                                            </p:cTn>
                                            <p:tgtEl>
                                              <p:spTgt spid="18"/>
                                            </p:tgtEl>
                                            <p:attrNameLst>
                                              <p:attrName>style.visibility</p:attrName>
                                            </p:attrNameLst>
                                          </p:cBhvr>
                                          <p:to>
                                            <p:strVal val="visible"/>
                                          </p:to>
                                        </p:set>
                                        <p:anim calcmode="lin" valueType="num" p14:bounceEnd="20000">
                                          <p:cBhvr additive="base">
                                            <p:cTn id="59" dur="1250" fill="hold"/>
                                            <p:tgtEl>
                                              <p:spTgt spid="18"/>
                                            </p:tgtEl>
                                            <p:attrNameLst>
                                              <p:attrName>ppt_x</p:attrName>
                                            </p:attrNameLst>
                                          </p:cBhvr>
                                          <p:tavLst>
                                            <p:tav tm="0">
                                              <p:val>
                                                <p:strVal val="#ppt_x"/>
                                              </p:val>
                                            </p:tav>
                                            <p:tav tm="100000">
                                              <p:val>
                                                <p:strVal val="#ppt_x"/>
                                              </p:val>
                                            </p:tav>
                                          </p:tavLst>
                                        </p:anim>
                                        <p:anim calcmode="lin" valueType="num" p14:bounceEnd="20000">
                                          <p:cBhvr additive="base">
                                            <p:cTn id="60" dur="125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nodeType="clickEffect">
                                      <p:stCondLst>
                                        <p:cond delay="0"/>
                                      </p:stCondLst>
                                      <p:childTnLst>
                                        <p:set>
                                          <p:cBhvr>
                                            <p:cTn id="64" dur="1" fill="hold">
                                              <p:stCondLst>
                                                <p:cond delay="0"/>
                                              </p:stCondLst>
                                            </p:cTn>
                                            <p:tgtEl>
                                              <p:spTgt spid="2"/>
                                            </p:tgtEl>
                                            <p:attrNameLst>
                                              <p:attrName>style.visibility</p:attrName>
                                            </p:attrNameLst>
                                          </p:cBhvr>
                                          <p:to>
                                            <p:strVal val="visible"/>
                                          </p:to>
                                        </p:set>
                                        <p:animEffect transition="in" filter="barn(inVertical)">
                                          <p:cBhvr>
                                            <p:cTn id="6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2000" fill="hold"/>
                                            <p:tgtEl>
                                              <p:spTgt spid="16"/>
                                            </p:tgtEl>
                                            <p:attrNameLst>
                                              <p:attrName>ppt_x</p:attrName>
                                            </p:attrNameLst>
                                          </p:cBhvr>
                                          <p:tavLst>
                                            <p:tav tm="0">
                                              <p:val>
                                                <p:strVal val="1+#ppt_w/2"/>
                                              </p:val>
                                            </p:tav>
                                            <p:tav tm="100000">
                                              <p:val>
                                                <p:strVal val="#ppt_x"/>
                                              </p:val>
                                            </p:tav>
                                          </p:tavLst>
                                        </p:anim>
                                        <p:anim calcmode="lin" valueType="num">
                                          <p:cBhvr additive="base">
                                            <p:cTn id="8" dur="2000" fill="hold"/>
                                            <p:tgtEl>
                                              <p:spTgt spid="16"/>
                                            </p:tgtEl>
                                            <p:attrNameLst>
                                              <p:attrName>ppt_y</p:attrName>
                                            </p:attrNameLst>
                                          </p:cBhvr>
                                          <p:tavLst>
                                            <p:tav tm="0">
                                              <p:val>
                                                <p:strVal val="0-#ppt_h/2"/>
                                              </p:val>
                                            </p:tav>
                                            <p:tav tm="100000">
                                              <p:val>
                                                <p:strVal val="#ppt_y"/>
                                              </p:val>
                                            </p:tav>
                                          </p:tavLst>
                                        </p:anim>
                                      </p:childTnLst>
                                    </p:cTn>
                                  </p:par>
                                  <p:par>
                                    <p:cTn id="9" presetID="26"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319">
                                              <p:stCondLst>
                                                <p:cond delay="0"/>
                                              </p:stCondLst>
                                            </p:cTn>
                                            <p:tgtEl>
                                              <p:spTgt spid="17"/>
                                            </p:tgtEl>
                                          </p:cBhvr>
                                        </p:animEffect>
                                        <p:anim calcmode="lin" valueType="num">
                                          <p:cBhvr>
                                            <p:cTn id="12" dur="100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3" dur="365"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4" dur="365" tmFilter="0, 0; 0.125,0.2665; 0.25,0.4; 0.375,0.465; 0.5,0.5;  0.625,0.535; 0.75,0.6; 0.875,0.7335; 1,1">
                                              <p:stCondLst>
                                                <p:cond delay="365"/>
                                              </p:stCondLst>
                                            </p:cTn>
                                            <p:tgtEl>
                                              <p:spTgt spid="17"/>
                                            </p:tgtEl>
                                            <p:attrNameLst>
                                              <p:attrName>ppt_y</p:attrName>
                                            </p:attrNameLst>
                                          </p:cBhvr>
                                          <p:tavLst>
                                            <p:tav tm="0" fmla="#ppt_y-sin(pi*$)/9">
                                              <p:val>
                                                <p:fltVal val="0"/>
                                              </p:val>
                                            </p:tav>
                                            <p:tav tm="100000">
                                              <p:val>
                                                <p:fltVal val="1"/>
                                              </p:val>
                                            </p:tav>
                                          </p:tavLst>
                                        </p:anim>
                                        <p:anim calcmode="lin" valueType="num">
                                          <p:cBhvr>
                                            <p:cTn id="15" dur="183" tmFilter="0, 0; 0.125,0.2665; 0.25,0.4; 0.375,0.465; 0.5,0.5;  0.625,0.535; 0.75,0.6; 0.875,0.7335; 1,1">
                                              <p:stCondLst>
                                                <p:cond delay="728"/>
                                              </p:stCondLst>
                                            </p:cTn>
                                            <p:tgtEl>
                                              <p:spTgt spid="17"/>
                                            </p:tgtEl>
                                            <p:attrNameLst>
                                              <p:attrName>ppt_y</p:attrName>
                                            </p:attrNameLst>
                                          </p:cBhvr>
                                          <p:tavLst>
                                            <p:tav tm="0" fmla="#ppt_y-sin(pi*$)/27">
                                              <p:val>
                                                <p:fltVal val="0"/>
                                              </p:val>
                                            </p:tav>
                                            <p:tav tm="100000">
                                              <p:val>
                                                <p:fltVal val="1"/>
                                              </p:val>
                                            </p:tav>
                                          </p:tavLst>
                                        </p:anim>
                                        <p:anim calcmode="lin" valueType="num">
                                          <p:cBhvr>
                                            <p:cTn id="16" dur="90" tmFilter="0, 0; 0.125,0.2665; 0.25,0.4; 0.375,0.465; 0.5,0.5;  0.625,0.535; 0.75,0.6; 0.875,0.7335; 1,1">
                                              <p:stCondLst>
                                                <p:cond delay="911"/>
                                              </p:stCondLst>
                                            </p:cTn>
                                            <p:tgtEl>
                                              <p:spTgt spid="17"/>
                                            </p:tgtEl>
                                            <p:attrNameLst>
                                              <p:attrName>ppt_y</p:attrName>
                                            </p:attrNameLst>
                                          </p:cBhvr>
                                          <p:tavLst>
                                            <p:tav tm="0" fmla="#ppt_y-sin(pi*$)/81">
                                              <p:val>
                                                <p:fltVal val="0"/>
                                              </p:val>
                                            </p:tav>
                                            <p:tav tm="100000">
                                              <p:val>
                                                <p:fltVal val="1"/>
                                              </p:val>
                                            </p:tav>
                                          </p:tavLst>
                                        </p:anim>
                                        <p:animScale>
                                          <p:cBhvr>
                                            <p:cTn id="17" dur="14">
                                              <p:stCondLst>
                                                <p:cond delay="358"/>
                                              </p:stCondLst>
                                            </p:cTn>
                                            <p:tgtEl>
                                              <p:spTgt spid="17"/>
                                            </p:tgtEl>
                                          </p:cBhvr>
                                          <p:to x="100000" y="60000"/>
                                        </p:animScale>
                                        <p:animScale>
                                          <p:cBhvr>
                                            <p:cTn id="18" dur="91" decel="50000">
                                              <p:stCondLst>
                                                <p:cond delay="372"/>
                                              </p:stCondLst>
                                            </p:cTn>
                                            <p:tgtEl>
                                              <p:spTgt spid="17"/>
                                            </p:tgtEl>
                                          </p:cBhvr>
                                          <p:to x="100000" y="100000"/>
                                        </p:animScale>
                                        <p:animScale>
                                          <p:cBhvr>
                                            <p:cTn id="19" dur="14">
                                              <p:stCondLst>
                                                <p:cond delay="722"/>
                                              </p:stCondLst>
                                            </p:cTn>
                                            <p:tgtEl>
                                              <p:spTgt spid="17"/>
                                            </p:tgtEl>
                                          </p:cBhvr>
                                          <p:to x="100000" y="80000"/>
                                        </p:animScale>
                                        <p:animScale>
                                          <p:cBhvr>
                                            <p:cTn id="20" dur="91" decel="50000">
                                              <p:stCondLst>
                                                <p:cond delay="736"/>
                                              </p:stCondLst>
                                            </p:cTn>
                                            <p:tgtEl>
                                              <p:spTgt spid="17"/>
                                            </p:tgtEl>
                                          </p:cBhvr>
                                          <p:to x="100000" y="100000"/>
                                        </p:animScale>
                                        <p:animScale>
                                          <p:cBhvr>
                                            <p:cTn id="21" dur="14">
                                              <p:stCondLst>
                                                <p:cond delay="903"/>
                                              </p:stCondLst>
                                            </p:cTn>
                                            <p:tgtEl>
                                              <p:spTgt spid="17"/>
                                            </p:tgtEl>
                                          </p:cBhvr>
                                          <p:to x="100000" y="90000"/>
                                        </p:animScale>
                                        <p:animScale>
                                          <p:cBhvr>
                                            <p:cTn id="22" dur="91" decel="50000">
                                              <p:stCondLst>
                                                <p:cond delay="917"/>
                                              </p:stCondLst>
                                            </p:cTn>
                                            <p:tgtEl>
                                              <p:spTgt spid="17"/>
                                            </p:tgtEl>
                                          </p:cBhvr>
                                          <p:to x="100000" y="100000"/>
                                        </p:animScale>
                                        <p:animScale>
                                          <p:cBhvr>
                                            <p:cTn id="23" dur="14">
                                              <p:stCondLst>
                                                <p:cond delay="994"/>
                                              </p:stCondLst>
                                            </p:cTn>
                                            <p:tgtEl>
                                              <p:spTgt spid="17"/>
                                            </p:tgtEl>
                                          </p:cBhvr>
                                          <p:to x="100000" y="95000"/>
                                        </p:animScale>
                                        <p:animScale>
                                          <p:cBhvr>
                                            <p:cTn id="24" dur="91" decel="50000">
                                              <p:stCondLst>
                                                <p:cond delay="1009"/>
                                              </p:stCondLst>
                                            </p:cTn>
                                            <p:tgtEl>
                                              <p:spTgt spid="17"/>
                                            </p:tgtEl>
                                          </p:cBhvr>
                                          <p:to x="100000" y="100000"/>
                                        </p:animScale>
                                      </p:childTnLst>
                                    </p:cTn>
                                  </p:par>
                                  <p:par>
                                    <p:cTn id="25" presetID="22" presetClass="entr" presetSubtype="8" fill="hold" grpId="0" nodeType="withEffect">
                                      <p:stCondLst>
                                        <p:cond delay="100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par>
                              <p:cTn id="28" fill="hold">
                                <p:stCondLst>
                                  <p:cond delay="2000"/>
                                </p:stCondLst>
                                <p:childTnLst>
                                  <p:par>
                                    <p:cTn id="29" presetID="2" presetClass="entr" presetSubtype="8"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0-#ppt_w/2"/>
                                              </p:val>
                                            </p:tav>
                                            <p:tav tm="100000">
                                              <p:val>
                                                <p:strVal val="#ppt_x"/>
                                              </p:val>
                                            </p:tav>
                                          </p:tavLst>
                                        </p:anim>
                                        <p:anim calcmode="lin" valueType="num">
                                          <p:cBhvr additive="base">
                                            <p:cTn id="32" dur="500" fill="hold"/>
                                            <p:tgtEl>
                                              <p:spTgt spid="20"/>
                                            </p:tgtEl>
                                            <p:attrNameLst>
                                              <p:attrName>ppt_y</p:attrName>
                                            </p:attrNameLst>
                                          </p:cBhvr>
                                          <p:tavLst>
                                            <p:tav tm="0">
                                              <p:val>
                                                <p:strVal val="#ppt_y"/>
                                              </p:val>
                                            </p:tav>
                                            <p:tav tm="100000">
                                              <p:val>
                                                <p:strVal val="#ppt_y"/>
                                              </p:val>
                                            </p:tav>
                                          </p:tavLst>
                                        </p:anim>
                                      </p:childTnLst>
                                    </p:cTn>
                                  </p:par>
                                  <p:par>
                                    <p:cTn id="33" presetID="53" presetClass="entr" presetSubtype="16"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500" fill="hold"/>
                                            <p:tgtEl>
                                              <p:spTgt spid="19"/>
                                            </p:tgtEl>
                                            <p:attrNameLst>
                                              <p:attrName>ppt_w</p:attrName>
                                            </p:attrNameLst>
                                          </p:cBhvr>
                                          <p:tavLst>
                                            <p:tav tm="0">
                                              <p:val>
                                                <p:fltVal val="0"/>
                                              </p:val>
                                            </p:tav>
                                            <p:tav tm="100000">
                                              <p:val>
                                                <p:strVal val="#ppt_w"/>
                                              </p:val>
                                            </p:tav>
                                          </p:tavLst>
                                        </p:anim>
                                        <p:anim calcmode="lin" valueType="num">
                                          <p:cBhvr>
                                            <p:cTn id="36" dur="500" fill="hold"/>
                                            <p:tgtEl>
                                              <p:spTgt spid="19"/>
                                            </p:tgtEl>
                                            <p:attrNameLst>
                                              <p:attrName>ppt_h</p:attrName>
                                            </p:attrNameLst>
                                          </p:cBhvr>
                                          <p:tavLst>
                                            <p:tav tm="0">
                                              <p:val>
                                                <p:fltVal val="0"/>
                                              </p:val>
                                            </p:tav>
                                            <p:tav tm="100000">
                                              <p:val>
                                                <p:strVal val="#ppt_h"/>
                                              </p:val>
                                            </p:tav>
                                          </p:tavLst>
                                        </p:anim>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additive="base">
                                            <p:cTn id="42" dur="500" fill="hold"/>
                                            <p:tgtEl>
                                              <p:spTgt spid="13"/>
                                            </p:tgtEl>
                                            <p:attrNameLst>
                                              <p:attrName>ppt_x</p:attrName>
                                            </p:attrNameLst>
                                          </p:cBhvr>
                                          <p:tavLst>
                                            <p:tav tm="0">
                                              <p:val>
                                                <p:strVal val="#ppt_x"/>
                                              </p:val>
                                            </p:tav>
                                            <p:tav tm="100000">
                                              <p:val>
                                                <p:strVal val="#ppt_x"/>
                                              </p:val>
                                            </p:tav>
                                          </p:tavLst>
                                        </p:anim>
                                        <p:anim calcmode="lin" valueType="num">
                                          <p:cBhvr additive="base">
                                            <p:cTn id="43" dur="500" fill="hold"/>
                                            <p:tgtEl>
                                              <p:spTgt spid="13"/>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22"/>
                                            </p:tgtEl>
                                            <p:attrNameLst>
                                              <p:attrName>style.visibility</p:attrName>
                                            </p:attrNameLst>
                                          </p:cBhvr>
                                          <p:to>
                                            <p:strVal val="visible"/>
                                          </p:to>
                                        </p:set>
                                        <p:anim calcmode="lin" valueType="num">
                                          <p:cBhvr additive="base">
                                            <p:cTn id="46" dur="500" fill="hold"/>
                                            <p:tgtEl>
                                              <p:spTgt spid="22"/>
                                            </p:tgtEl>
                                            <p:attrNameLst>
                                              <p:attrName>ppt_x</p:attrName>
                                            </p:attrNameLst>
                                          </p:cBhvr>
                                          <p:tavLst>
                                            <p:tav tm="0">
                                              <p:val>
                                                <p:strVal val="#ppt_x"/>
                                              </p:val>
                                            </p:tav>
                                            <p:tav tm="100000">
                                              <p:val>
                                                <p:strVal val="#ppt_x"/>
                                              </p:val>
                                            </p:tav>
                                          </p:tavLst>
                                        </p:anim>
                                        <p:anim calcmode="lin" valueType="num">
                                          <p:cBhvr additive="base">
                                            <p:cTn id="47" dur="500" fill="hold"/>
                                            <p:tgtEl>
                                              <p:spTgt spid="22"/>
                                            </p:tgtEl>
                                            <p:attrNameLst>
                                              <p:attrName>ppt_y</p:attrName>
                                            </p:attrNameLst>
                                          </p:cBhvr>
                                          <p:tavLst>
                                            <p:tav tm="0">
                                              <p:val>
                                                <p:strVal val="1+#ppt_h/2"/>
                                              </p:val>
                                            </p:tav>
                                            <p:tav tm="100000">
                                              <p:val>
                                                <p:strVal val="#ppt_y"/>
                                              </p:val>
                                            </p:tav>
                                          </p:tavLst>
                                        </p:anim>
                                      </p:childTnLst>
                                    </p:cTn>
                                  </p:par>
                                  <p:par>
                                    <p:cTn id="48" presetID="2" presetClass="entr" presetSubtype="4" fill="hold" nodeType="withEffect">
                                      <p:stCondLst>
                                        <p:cond delay="0"/>
                                      </p:stCondLst>
                                      <p:childTnLst>
                                        <p:set>
                                          <p:cBhvr>
                                            <p:cTn id="49" dur="1" fill="hold">
                                              <p:stCondLst>
                                                <p:cond delay="0"/>
                                              </p:stCondLst>
                                            </p:cTn>
                                            <p:tgtEl>
                                              <p:spTgt spid="15"/>
                                            </p:tgtEl>
                                            <p:attrNameLst>
                                              <p:attrName>style.visibility</p:attrName>
                                            </p:attrNameLst>
                                          </p:cBhvr>
                                          <p:to>
                                            <p:strVal val="visible"/>
                                          </p:to>
                                        </p:set>
                                        <p:anim calcmode="lin" valueType="num">
                                          <p:cBhvr additive="base">
                                            <p:cTn id="50" dur="500" fill="hold"/>
                                            <p:tgtEl>
                                              <p:spTgt spid="15"/>
                                            </p:tgtEl>
                                            <p:attrNameLst>
                                              <p:attrName>ppt_x</p:attrName>
                                            </p:attrNameLst>
                                          </p:cBhvr>
                                          <p:tavLst>
                                            <p:tav tm="0">
                                              <p:val>
                                                <p:strVal val="#ppt_x"/>
                                              </p:val>
                                            </p:tav>
                                            <p:tav tm="100000">
                                              <p:val>
                                                <p:strVal val="#ppt_x"/>
                                              </p:val>
                                            </p:tav>
                                          </p:tavLst>
                                        </p:anim>
                                        <p:anim calcmode="lin" valueType="num">
                                          <p:cBhvr additive="base">
                                            <p:cTn id="51" dur="500" fill="hold"/>
                                            <p:tgtEl>
                                              <p:spTgt spid="15"/>
                                            </p:tgtEl>
                                            <p:attrNameLst>
                                              <p:attrName>ppt_y</p:attrName>
                                            </p:attrNameLst>
                                          </p:cBhvr>
                                          <p:tavLst>
                                            <p:tav tm="0">
                                              <p:val>
                                                <p:strVal val="1+#ppt_h/2"/>
                                              </p:val>
                                            </p:tav>
                                            <p:tav tm="100000">
                                              <p:val>
                                                <p:strVal val="#ppt_y"/>
                                              </p:val>
                                            </p:tav>
                                          </p:tavLst>
                                        </p:anim>
                                      </p:childTnLst>
                                    </p:cTn>
                                  </p:par>
                                  <p:par>
                                    <p:cTn id="52" presetID="2" presetClass="entr" presetSubtype="8" fill="hold" nodeType="withEffect">
                                      <p:stCondLst>
                                        <p:cond delay="0"/>
                                      </p:stCondLst>
                                      <p:childTnLst>
                                        <p:set>
                                          <p:cBhvr>
                                            <p:cTn id="53" dur="1" fill="hold">
                                              <p:stCondLst>
                                                <p:cond delay="0"/>
                                              </p:stCondLst>
                                            </p:cTn>
                                            <p:tgtEl>
                                              <p:spTgt spid="14"/>
                                            </p:tgtEl>
                                            <p:attrNameLst>
                                              <p:attrName>style.visibility</p:attrName>
                                            </p:attrNameLst>
                                          </p:cBhvr>
                                          <p:to>
                                            <p:strVal val="visible"/>
                                          </p:to>
                                        </p:set>
                                        <p:anim calcmode="lin" valueType="num">
                                          <p:cBhvr additive="base">
                                            <p:cTn id="54" dur="500" fill="hold"/>
                                            <p:tgtEl>
                                              <p:spTgt spid="14"/>
                                            </p:tgtEl>
                                            <p:attrNameLst>
                                              <p:attrName>ppt_x</p:attrName>
                                            </p:attrNameLst>
                                          </p:cBhvr>
                                          <p:tavLst>
                                            <p:tav tm="0">
                                              <p:val>
                                                <p:strVal val="0-#ppt_w/2"/>
                                              </p:val>
                                            </p:tav>
                                            <p:tav tm="100000">
                                              <p:val>
                                                <p:strVal val="#ppt_x"/>
                                              </p:val>
                                            </p:tav>
                                          </p:tavLst>
                                        </p:anim>
                                        <p:anim calcmode="lin" valueType="num">
                                          <p:cBhvr additive="base">
                                            <p:cTn id="55" dur="500" fill="hold"/>
                                            <p:tgtEl>
                                              <p:spTgt spid="14"/>
                                            </p:tgtEl>
                                            <p:attrNameLst>
                                              <p:attrName>ppt_y</p:attrName>
                                            </p:attrNameLst>
                                          </p:cBhvr>
                                          <p:tavLst>
                                            <p:tav tm="0">
                                              <p:val>
                                                <p:strVal val="#ppt_y"/>
                                              </p:val>
                                            </p:tav>
                                            <p:tav tm="100000">
                                              <p:val>
                                                <p:strVal val="#ppt_y"/>
                                              </p:val>
                                            </p:tav>
                                          </p:tavLst>
                                        </p:anim>
                                      </p:childTnLst>
                                    </p:cTn>
                                  </p:par>
                                </p:childTnLst>
                              </p:cTn>
                            </p:par>
                            <p:par>
                              <p:cTn id="56" fill="hold">
                                <p:stCondLst>
                                  <p:cond delay="500"/>
                                </p:stCondLst>
                                <p:childTnLst>
                                  <p:par>
                                    <p:cTn id="57" presetID="2" presetClass="entr" presetSubtype="4" fill="hold" grpId="0" nodeType="afterEffect">
                                      <p:stCondLst>
                                        <p:cond delay="0"/>
                                      </p:stCondLst>
                                      <p:childTnLst>
                                        <p:set>
                                          <p:cBhvr>
                                            <p:cTn id="58" dur="1" fill="hold">
                                              <p:stCondLst>
                                                <p:cond delay="0"/>
                                              </p:stCondLst>
                                            </p:cTn>
                                            <p:tgtEl>
                                              <p:spTgt spid="18"/>
                                            </p:tgtEl>
                                            <p:attrNameLst>
                                              <p:attrName>style.visibility</p:attrName>
                                            </p:attrNameLst>
                                          </p:cBhvr>
                                          <p:to>
                                            <p:strVal val="visible"/>
                                          </p:to>
                                        </p:set>
                                        <p:anim calcmode="lin" valueType="num">
                                          <p:cBhvr additive="base">
                                            <p:cTn id="59" dur="1250" fill="hold"/>
                                            <p:tgtEl>
                                              <p:spTgt spid="18"/>
                                            </p:tgtEl>
                                            <p:attrNameLst>
                                              <p:attrName>ppt_x</p:attrName>
                                            </p:attrNameLst>
                                          </p:cBhvr>
                                          <p:tavLst>
                                            <p:tav tm="0">
                                              <p:val>
                                                <p:strVal val="#ppt_x"/>
                                              </p:val>
                                            </p:tav>
                                            <p:tav tm="100000">
                                              <p:val>
                                                <p:strVal val="#ppt_x"/>
                                              </p:val>
                                            </p:tav>
                                          </p:tavLst>
                                        </p:anim>
                                        <p:anim calcmode="lin" valueType="num">
                                          <p:cBhvr additive="base">
                                            <p:cTn id="60" dur="125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nodeType="clickEffect">
                                      <p:stCondLst>
                                        <p:cond delay="0"/>
                                      </p:stCondLst>
                                      <p:childTnLst>
                                        <p:set>
                                          <p:cBhvr>
                                            <p:cTn id="64" dur="1" fill="hold">
                                              <p:stCondLst>
                                                <p:cond delay="0"/>
                                              </p:stCondLst>
                                            </p:cTn>
                                            <p:tgtEl>
                                              <p:spTgt spid="2"/>
                                            </p:tgtEl>
                                            <p:attrNameLst>
                                              <p:attrName>style.visibility</p:attrName>
                                            </p:attrNameLst>
                                          </p:cBhvr>
                                          <p:to>
                                            <p:strVal val="visible"/>
                                          </p:to>
                                        </p:set>
                                        <p:animEffect transition="in" filter="barn(inVertical)">
                                          <p:cBhvr>
                                            <p:cTn id="6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6" grpId="0" animBg="1"/>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136D58-20AF-908D-1490-7941C11E23E9}"/>
              </a:ext>
            </a:extLst>
          </p:cNvPr>
          <p:cNvPicPr>
            <a:picLocks noChangeAspect="1"/>
          </p:cNvPicPr>
          <p:nvPr/>
        </p:nvPicPr>
        <p:blipFill>
          <a:blip r:embed="rId2"/>
          <a:stretch>
            <a:fillRect/>
          </a:stretch>
        </p:blipFill>
        <p:spPr>
          <a:xfrm>
            <a:off x="385129" y="549569"/>
            <a:ext cx="5945337" cy="5488004"/>
          </a:xfrm>
          <a:prstGeom prst="rect">
            <a:avLst/>
          </a:prstGeom>
        </p:spPr>
      </p:pic>
      <p:sp>
        <p:nvSpPr>
          <p:cNvPr id="2" name="Freeform: Shape 1">
            <a:extLst>
              <a:ext uri="{FF2B5EF4-FFF2-40B4-BE49-F238E27FC236}">
                <a16:creationId xmlns:a16="http://schemas.microsoft.com/office/drawing/2014/main" id="{15DF5FED-72BD-1CAB-E95F-D7549C902973}"/>
              </a:ext>
            </a:extLst>
          </p:cNvPr>
          <p:cNvSpPr/>
          <p:nvPr/>
        </p:nvSpPr>
        <p:spPr>
          <a:xfrm>
            <a:off x="1347287" y="1174499"/>
            <a:ext cx="3696093" cy="3776570"/>
          </a:xfrm>
          <a:custGeom>
            <a:avLst/>
            <a:gdLst>
              <a:gd name="connsiteX0" fmla="*/ 129478 w 2772925"/>
              <a:gd name="connsiteY0" fmla="*/ 16629 h 2833302"/>
              <a:gd name="connsiteX1" fmla="*/ 378859 w 2772925"/>
              <a:gd name="connsiteY1" fmla="*/ 8316 h 2833302"/>
              <a:gd name="connsiteX2" fmla="*/ 445361 w 2772925"/>
              <a:gd name="connsiteY2" fmla="*/ 8316 h 2833302"/>
              <a:gd name="connsiteX3" fmla="*/ 503550 w 2772925"/>
              <a:gd name="connsiteY3" fmla="*/ 49879 h 2833302"/>
              <a:gd name="connsiteX4" fmla="*/ 553427 w 2772925"/>
              <a:gd name="connsiteY4" fmla="*/ 58192 h 2833302"/>
              <a:gd name="connsiteX5" fmla="*/ 769558 w 2772925"/>
              <a:gd name="connsiteY5" fmla="*/ 74818 h 2833302"/>
              <a:gd name="connsiteX6" fmla="*/ 869310 w 2772925"/>
              <a:gd name="connsiteY6" fmla="*/ 108069 h 2833302"/>
              <a:gd name="connsiteX7" fmla="*/ 935812 w 2772925"/>
              <a:gd name="connsiteY7" fmla="*/ 141319 h 2833302"/>
              <a:gd name="connsiteX8" fmla="*/ 960750 w 2772925"/>
              <a:gd name="connsiteY8" fmla="*/ 149632 h 2833302"/>
              <a:gd name="connsiteX9" fmla="*/ 994001 w 2772925"/>
              <a:gd name="connsiteY9" fmla="*/ 166258 h 2833302"/>
              <a:gd name="connsiteX10" fmla="*/ 1251696 w 2772925"/>
              <a:gd name="connsiteY10" fmla="*/ 157945 h 2833302"/>
              <a:gd name="connsiteX11" fmla="*/ 1268321 w 2772925"/>
              <a:gd name="connsiteY11" fmla="*/ 141319 h 2833302"/>
              <a:gd name="connsiteX12" fmla="*/ 1343136 w 2772925"/>
              <a:gd name="connsiteY12" fmla="*/ 58192 h 2833302"/>
              <a:gd name="connsiteX13" fmla="*/ 1393012 w 2772925"/>
              <a:gd name="connsiteY13" fmla="*/ 41567 h 2833302"/>
              <a:gd name="connsiteX14" fmla="*/ 1492765 w 2772925"/>
              <a:gd name="connsiteY14" fmla="*/ 8316 h 2833302"/>
              <a:gd name="connsiteX15" fmla="*/ 1584205 w 2772925"/>
              <a:gd name="connsiteY15" fmla="*/ 3 h 2833302"/>
              <a:gd name="connsiteX16" fmla="*/ 1742147 w 2772925"/>
              <a:gd name="connsiteY16" fmla="*/ 8316 h 2833302"/>
              <a:gd name="connsiteX17" fmla="*/ 1800336 w 2772925"/>
              <a:gd name="connsiteY17" fmla="*/ 41567 h 2833302"/>
              <a:gd name="connsiteX18" fmla="*/ 1833587 w 2772925"/>
              <a:gd name="connsiteY18" fmla="*/ 58192 h 2833302"/>
              <a:gd name="connsiteX19" fmla="*/ 1866838 w 2772925"/>
              <a:gd name="connsiteY19" fmla="*/ 66505 h 2833302"/>
              <a:gd name="connsiteX20" fmla="*/ 1900089 w 2772925"/>
              <a:gd name="connsiteY20" fmla="*/ 83130 h 2833302"/>
              <a:gd name="connsiteX21" fmla="*/ 1974903 w 2772925"/>
              <a:gd name="connsiteY21" fmla="*/ 108069 h 2833302"/>
              <a:gd name="connsiteX22" fmla="*/ 2282474 w 2772925"/>
              <a:gd name="connsiteY22" fmla="*/ 91443 h 2833302"/>
              <a:gd name="connsiteX23" fmla="*/ 2324038 w 2772925"/>
              <a:gd name="connsiteY23" fmla="*/ 99756 h 2833302"/>
              <a:gd name="connsiteX24" fmla="*/ 2340663 w 2772925"/>
              <a:gd name="connsiteY24" fmla="*/ 157945 h 2833302"/>
              <a:gd name="connsiteX25" fmla="*/ 2357289 w 2772925"/>
              <a:gd name="connsiteY25" fmla="*/ 191196 h 2833302"/>
              <a:gd name="connsiteX26" fmla="*/ 2415478 w 2772925"/>
              <a:gd name="connsiteY26" fmla="*/ 274323 h 2833302"/>
              <a:gd name="connsiteX27" fmla="*/ 2423790 w 2772925"/>
              <a:gd name="connsiteY27" fmla="*/ 307574 h 2833302"/>
              <a:gd name="connsiteX28" fmla="*/ 2440416 w 2772925"/>
              <a:gd name="connsiteY28" fmla="*/ 365763 h 2833302"/>
              <a:gd name="connsiteX29" fmla="*/ 2473667 w 2772925"/>
              <a:gd name="connsiteY29" fmla="*/ 490454 h 2833302"/>
              <a:gd name="connsiteX30" fmla="*/ 2490292 w 2772925"/>
              <a:gd name="connsiteY30" fmla="*/ 523705 h 2833302"/>
              <a:gd name="connsiteX31" fmla="*/ 2523543 w 2772925"/>
              <a:gd name="connsiteY31" fmla="*/ 556956 h 2833302"/>
              <a:gd name="connsiteX32" fmla="*/ 2498605 w 2772925"/>
              <a:gd name="connsiteY32" fmla="*/ 706585 h 2833302"/>
              <a:gd name="connsiteX33" fmla="*/ 2490292 w 2772925"/>
              <a:gd name="connsiteY33" fmla="*/ 739836 h 2833302"/>
              <a:gd name="connsiteX34" fmla="*/ 2457041 w 2772925"/>
              <a:gd name="connsiteY34" fmla="*/ 814650 h 2833302"/>
              <a:gd name="connsiteX35" fmla="*/ 2423790 w 2772925"/>
              <a:gd name="connsiteY35" fmla="*/ 847901 h 2833302"/>
              <a:gd name="connsiteX36" fmla="*/ 2415478 w 2772925"/>
              <a:gd name="connsiteY36" fmla="*/ 955967 h 2833302"/>
              <a:gd name="connsiteX37" fmla="*/ 2365601 w 2772925"/>
              <a:gd name="connsiteY37" fmla="*/ 1072345 h 2833302"/>
              <a:gd name="connsiteX38" fmla="*/ 2299099 w 2772925"/>
              <a:gd name="connsiteY38" fmla="*/ 1064032 h 2833302"/>
              <a:gd name="connsiteX39" fmla="*/ 2240910 w 2772925"/>
              <a:gd name="connsiteY39" fmla="*/ 1030781 h 2833302"/>
              <a:gd name="connsiteX40" fmla="*/ 2182721 w 2772925"/>
              <a:gd name="connsiteY40" fmla="*/ 980905 h 2833302"/>
              <a:gd name="connsiteX41" fmla="*/ 2149470 w 2772925"/>
              <a:gd name="connsiteY41" fmla="*/ 922716 h 2833302"/>
              <a:gd name="connsiteX42" fmla="*/ 2099594 w 2772925"/>
              <a:gd name="connsiteY42" fmla="*/ 856214 h 2833302"/>
              <a:gd name="connsiteX43" fmla="*/ 2091281 w 2772925"/>
              <a:gd name="connsiteY43" fmla="*/ 831276 h 2833302"/>
              <a:gd name="connsiteX44" fmla="*/ 2074656 w 2772925"/>
              <a:gd name="connsiteY44" fmla="*/ 764774 h 2833302"/>
              <a:gd name="connsiteX45" fmla="*/ 2058030 w 2772925"/>
              <a:gd name="connsiteY45" fmla="*/ 706585 h 2833302"/>
              <a:gd name="connsiteX46" fmla="*/ 2033092 w 2772925"/>
              <a:gd name="connsiteY46" fmla="*/ 623458 h 2833302"/>
              <a:gd name="connsiteX47" fmla="*/ 1966590 w 2772925"/>
              <a:gd name="connsiteY47" fmla="*/ 581894 h 2833302"/>
              <a:gd name="connsiteX48" fmla="*/ 1941652 w 2772925"/>
              <a:gd name="connsiteY48" fmla="*/ 565269 h 2833302"/>
              <a:gd name="connsiteX49" fmla="*/ 1925027 w 2772925"/>
              <a:gd name="connsiteY49" fmla="*/ 606832 h 2833302"/>
              <a:gd name="connsiteX50" fmla="*/ 1941652 w 2772925"/>
              <a:gd name="connsiteY50" fmla="*/ 706585 h 2833302"/>
              <a:gd name="connsiteX51" fmla="*/ 1958278 w 2772925"/>
              <a:gd name="connsiteY51" fmla="*/ 731523 h 2833302"/>
              <a:gd name="connsiteX52" fmla="*/ 1974903 w 2772925"/>
              <a:gd name="connsiteY52" fmla="*/ 773087 h 2833302"/>
              <a:gd name="connsiteX53" fmla="*/ 2008154 w 2772925"/>
              <a:gd name="connsiteY53" fmla="*/ 839589 h 2833302"/>
              <a:gd name="connsiteX54" fmla="*/ 2016467 w 2772925"/>
              <a:gd name="connsiteY54" fmla="*/ 864527 h 2833302"/>
              <a:gd name="connsiteX55" fmla="*/ 2041405 w 2772925"/>
              <a:gd name="connsiteY55" fmla="*/ 922716 h 2833302"/>
              <a:gd name="connsiteX56" fmla="*/ 2157783 w 2772925"/>
              <a:gd name="connsiteY56" fmla="*/ 997530 h 2833302"/>
              <a:gd name="connsiteX57" fmla="*/ 2199347 w 2772925"/>
              <a:gd name="connsiteY57" fmla="*/ 1064032 h 2833302"/>
              <a:gd name="connsiteX58" fmla="*/ 2224285 w 2772925"/>
              <a:gd name="connsiteY58" fmla="*/ 1163785 h 2833302"/>
              <a:gd name="connsiteX59" fmla="*/ 2257536 w 2772925"/>
              <a:gd name="connsiteY59" fmla="*/ 1230287 h 2833302"/>
              <a:gd name="connsiteX60" fmla="*/ 2290787 w 2772925"/>
              <a:gd name="connsiteY60" fmla="*/ 1280163 h 2833302"/>
              <a:gd name="connsiteX61" fmla="*/ 2324038 w 2772925"/>
              <a:gd name="connsiteY61" fmla="*/ 1371603 h 2833302"/>
              <a:gd name="connsiteX62" fmla="*/ 2357289 w 2772925"/>
              <a:gd name="connsiteY62" fmla="*/ 1438105 h 2833302"/>
              <a:gd name="connsiteX63" fmla="*/ 2365601 w 2772925"/>
              <a:gd name="connsiteY63" fmla="*/ 1471356 h 2833302"/>
              <a:gd name="connsiteX64" fmla="*/ 2373914 w 2772925"/>
              <a:gd name="connsiteY64" fmla="*/ 1512919 h 2833302"/>
              <a:gd name="connsiteX65" fmla="*/ 2440416 w 2772925"/>
              <a:gd name="connsiteY65" fmla="*/ 1604359 h 2833302"/>
              <a:gd name="connsiteX66" fmla="*/ 2473667 w 2772925"/>
              <a:gd name="connsiteY66" fmla="*/ 1654236 h 2833302"/>
              <a:gd name="connsiteX67" fmla="*/ 2481979 w 2772925"/>
              <a:gd name="connsiteY67" fmla="*/ 1687487 h 2833302"/>
              <a:gd name="connsiteX68" fmla="*/ 2523543 w 2772925"/>
              <a:gd name="connsiteY68" fmla="*/ 1745676 h 2833302"/>
              <a:gd name="connsiteX69" fmla="*/ 2540169 w 2772925"/>
              <a:gd name="connsiteY69" fmla="*/ 1778927 h 2833302"/>
              <a:gd name="connsiteX70" fmla="*/ 2606670 w 2772925"/>
              <a:gd name="connsiteY70" fmla="*/ 1862054 h 2833302"/>
              <a:gd name="connsiteX71" fmla="*/ 2631609 w 2772925"/>
              <a:gd name="connsiteY71" fmla="*/ 1920243 h 2833302"/>
              <a:gd name="connsiteX72" fmla="*/ 2698110 w 2772925"/>
              <a:gd name="connsiteY72" fmla="*/ 2044934 h 2833302"/>
              <a:gd name="connsiteX73" fmla="*/ 2731361 w 2772925"/>
              <a:gd name="connsiteY73" fmla="*/ 2103123 h 2833302"/>
              <a:gd name="connsiteX74" fmla="*/ 2747987 w 2772925"/>
              <a:gd name="connsiteY74" fmla="*/ 2169625 h 2833302"/>
              <a:gd name="connsiteX75" fmla="*/ 2756299 w 2772925"/>
              <a:gd name="connsiteY75" fmla="*/ 2252752 h 2833302"/>
              <a:gd name="connsiteX76" fmla="*/ 2772925 w 2772925"/>
              <a:gd name="connsiteY76" fmla="*/ 2335879 h 2833302"/>
              <a:gd name="connsiteX77" fmla="*/ 2656547 w 2772925"/>
              <a:gd name="connsiteY77" fmla="*/ 2427319 h 2833302"/>
              <a:gd name="connsiteX78" fmla="*/ 2631609 w 2772925"/>
              <a:gd name="connsiteY78" fmla="*/ 2510447 h 2833302"/>
              <a:gd name="connsiteX79" fmla="*/ 2606670 w 2772925"/>
              <a:gd name="connsiteY79" fmla="*/ 2535385 h 2833302"/>
              <a:gd name="connsiteX80" fmla="*/ 2556794 w 2772925"/>
              <a:gd name="connsiteY80" fmla="*/ 2576949 h 2833302"/>
              <a:gd name="connsiteX81" fmla="*/ 2523543 w 2772925"/>
              <a:gd name="connsiteY81" fmla="*/ 2601887 h 2833302"/>
              <a:gd name="connsiteX82" fmla="*/ 2498605 w 2772925"/>
              <a:gd name="connsiteY82" fmla="*/ 2626825 h 2833302"/>
              <a:gd name="connsiteX83" fmla="*/ 2490292 w 2772925"/>
              <a:gd name="connsiteY83" fmla="*/ 2676701 h 2833302"/>
              <a:gd name="connsiteX84" fmla="*/ 2481979 w 2772925"/>
              <a:gd name="connsiteY84" fmla="*/ 2709952 h 2833302"/>
              <a:gd name="connsiteX85" fmla="*/ 2457041 w 2772925"/>
              <a:gd name="connsiteY85" fmla="*/ 2726578 h 2833302"/>
              <a:gd name="connsiteX86" fmla="*/ 2324038 w 2772925"/>
              <a:gd name="connsiteY86" fmla="*/ 2751516 h 2833302"/>
              <a:gd name="connsiteX87" fmla="*/ 2299099 w 2772925"/>
              <a:gd name="connsiteY87" fmla="*/ 2818018 h 2833302"/>
              <a:gd name="connsiteX88" fmla="*/ 2157783 w 2772925"/>
              <a:gd name="connsiteY88" fmla="*/ 2784767 h 2833302"/>
              <a:gd name="connsiteX89" fmla="*/ 2124532 w 2772925"/>
              <a:gd name="connsiteY89" fmla="*/ 2776454 h 2833302"/>
              <a:gd name="connsiteX90" fmla="*/ 2091281 w 2772925"/>
              <a:gd name="connsiteY90" fmla="*/ 2743203 h 2833302"/>
              <a:gd name="connsiteX91" fmla="*/ 2066343 w 2772925"/>
              <a:gd name="connsiteY91" fmla="*/ 2726578 h 2833302"/>
              <a:gd name="connsiteX92" fmla="*/ 944125 w 2772925"/>
              <a:gd name="connsiteY92" fmla="*/ 2734890 h 2833302"/>
              <a:gd name="connsiteX93" fmla="*/ 195979 w 2772925"/>
              <a:gd name="connsiteY93" fmla="*/ 2726578 h 2833302"/>
              <a:gd name="connsiteX94" fmla="*/ 104539 w 2772925"/>
              <a:gd name="connsiteY94" fmla="*/ 2709952 h 2833302"/>
              <a:gd name="connsiteX95" fmla="*/ 54663 w 2772925"/>
              <a:gd name="connsiteY95" fmla="*/ 2676701 h 2833302"/>
              <a:gd name="connsiteX96" fmla="*/ 13099 w 2772925"/>
              <a:gd name="connsiteY96" fmla="*/ 2643450 h 2833302"/>
              <a:gd name="connsiteX97" fmla="*/ 13099 w 2772925"/>
              <a:gd name="connsiteY97" fmla="*/ 2468883 h 2833302"/>
              <a:gd name="connsiteX98" fmla="*/ 38038 w 2772925"/>
              <a:gd name="connsiteY98" fmla="*/ 2377443 h 2833302"/>
              <a:gd name="connsiteX99" fmla="*/ 54663 w 2772925"/>
              <a:gd name="connsiteY99" fmla="*/ 2294316 h 2833302"/>
              <a:gd name="connsiteX100" fmla="*/ 79601 w 2772925"/>
              <a:gd name="connsiteY100" fmla="*/ 2069872 h 2833302"/>
              <a:gd name="connsiteX101" fmla="*/ 104539 w 2772925"/>
              <a:gd name="connsiteY101" fmla="*/ 1870367 h 2833302"/>
              <a:gd name="connsiteX102" fmla="*/ 121165 w 2772925"/>
              <a:gd name="connsiteY102" fmla="*/ 1787239 h 2833302"/>
              <a:gd name="connsiteX103" fmla="*/ 104539 w 2772925"/>
              <a:gd name="connsiteY103" fmla="*/ 1712425 h 2833302"/>
              <a:gd name="connsiteX104" fmla="*/ 87914 w 2772925"/>
              <a:gd name="connsiteY104" fmla="*/ 1645923 h 2833302"/>
              <a:gd name="connsiteX105" fmla="*/ 79601 w 2772925"/>
              <a:gd name="connsiteY105" fmla="*/ 1072345 h 2833302"/>
              <a:gd name="connsiteX106" fmla="*/ 62976 w 2772925"/>
              <a:gd name="connsiteY106" fmla="*/ 1030781 h 2833302"/>
              <a:gd name="connsiteX107" fmla="*/ 54663 w 2772925"/>
              <a:gd name="connsiteY107" fmla="*/ 972592 h 2833302"/>
              <a:gd name="connsiteX108" fmla="*/ 46350 w 2772925"/>
              <a:gd name="connsiteY108" fmla="*/ 922716 h 2833302"/>
              <a:gd name="connsiteX109" fmla="*/ 54663 w 2772925"/>
              <a:gd name="connsiteY109" fmla="*/ 773087 h 2833302"/>
              <a:gd name="connsiteX110" fmla="*/ 71289 w 2772925"/>
              <a:gd name="connsiteY110" fmla="*/ 656709 h 2833302"/>
              <a:gd name="connsiteX111" fmla="*/ 79601 w 2772925"/>
              <a:gd name="connsiteY111" fmla="*/ 623458 h 2833302"/>
              <a:gd name="connsiteX112" fmla="*/ 62976 w 2772925"/>
              <a:gd name="connsiteY112" fmla="*/ 365763 h 2833302"/>
              <a:gd name="connsiteX113" fmla="*/ 71289 w 2772925"/>
              <a:gd name="connsiteY113" fmla="*/ 315887 h 2833302"/>
              <a:gd name="connsiteX114" fmla="*/ 87914 w 2772925"/>
              <a:gd name="connsiteY114" fmla="*/ 232759 h 2833302"/>
              <a:gd name="connsiteX115" fmla="*/ 112852 w 2772925"/>
              <a:gd name="connsiteY115" fmla="*/ 99756 h 2833302"/>
              <a:gd name="connsiteX116" fmla="*/ 129478 w 2772925"/>
              <a:gd name="connsiteY116" fmla="*/ 16629 h 2833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2772925" h="2833302">
                <a:moveTo>
                  <a:pt x="129478" y="16629"/>
                </a:moveTo>
                <a:cubicBezTo>
                  <a:pt x="173812" y="1389"/>
                  <a:pt x="295821" y="13061"/>
                  <a:pt x="378859" y="8316"/>
                </a:cubicBezTo>
                <a:cubicBezTo>
                  <a:pt x="447365" y="4401"/>
                  <a:pt x="395639" y="-8259"/>
                  <a:pt x="445361" y="8316"/>
                </a:cubicBezTo>
                <a:cubicBezTo>
                  <a:pt x="464712" y="27665"/>
                  <a:pt x="473202" y="38843"/>
                  <a:pt x="503550" y="49879"/>
                </a:cubicBezTo>
                <a:cubicBezTo>
                  <a:pt x="519390" y="55639"/>
                  <a:pt x="536646" y="56619"/>
                  <a:pt x="553427" y="58192"/>
                </a:cubicBezTo>
                <a:cubicBezTo>
                  <a:pt x="625368" y="64937"/>
                  <a:pt x="697514" y="69276"/>
                  <a:pt x="769558" y="74818"/>
                </a:cubicBezTo>
                <a:cubicBezTo>
                  <a:pt x="836021" y="108048"/>
                  <a:pt x="767232" y="76660"/>
                  <a:pt x="869310" y="108069"/>
                </a:cubicBezTo>
                <a:cubicBezTo>
                  <a:pt x="944100" y="131082"/>
                  <a:pt x="882423" y="114624"/>
                  <a:pt x="935812" y="141319"/>
                </a:cubicBezTo>
                <a:cubicBezTo>
                  <a:pt x="943649" y="145238"/>
                  <a:pt x="952696" y="146180"/>
                  <a:pt x="960750" y="149632"/>
                </a:cubicBezTo>
                <a:cubicBezTo>
                  <a:pt x="972140" y="154514"/>
                  <a:pt x="982917" y="160716"/>
                  <a:pt x="994001" y="166258"/>
                </a:cubicBezTo>
                <a:cubicBezTo>
                  <a:pt x="1079899" y="163487"/>
                  <a:pt x="1166106" y="165726"/>
                  <a:pt x="1251696" y="157945"/>
                </a:cubicBezTo>
                <a:cubicBezTo>
                  <a:pt x="1259501" y="157235"/>
                  <a:pt x="1263425" y="147439"/>
                  <a:pt x="1268321" y="141319"/>
                </a:cubicBezTo>
                <a:cubicBezTo>
                  <a:pt x="1291560" y="112270"/>
                  <a:pt x="1301503" y="72069"/>
                  <a:pt x="1343136" y="58192"/>
                </a:cubicBezTo>
                <a:cubicBezTo>
                  <a:pt x="1359761" y="52650"/>
                  <a:pt x="1376508" y="47461"/>
                  <a:pt x="1393012" y="41567"/>
                </a:cubicBezTo>
                <a:cubicBezTo>
                  <a:pt x="1415640" y="33486"/>
                  <a:pt x="1462881" y="12301"/>
                  <a:pt x="1492765" y="8316"/>
                </a:cubicBezTo>
                <a:cubicBezTo>
                  <a:pt x="1523102" y="4271"/>
                  <a:pt x="1553725" y="2774"/>
                  <a:pt x="1584205" y="3"/>
                </a:cubicBezTo>
                <a:cubicBezTo>
                  <a:pt x="1636852" y="2774"/>
                  <a:pt x="1689643" y="3543"/>
                  <a:pt x="1742147" y="8316"/>
                </a:cubicBezTo>
                <a:cubicBezTo>
                  <a:pt x="1768902" y="10748"/>
                  <a:pt x="1777984" y="27597"/>
                  <a:pt x="1800336" y="41567"/>
                </a:cubicBezTo>
                <a:cubicBezTo>
                  <a:pt x="1810844" y="48135"/>
                  <a:pt x="1821984" y="53841"/>
                  <a:pt x="1833587" y="58192"/>
                </a:cubicBezTo>
                <a:cubicBezTo>
                  <a:pt x="1844284" y="62203"/>
                  <a:pt x="1856141" y="62494"/>
                  <a:pt x="1866838" y="66505"/>
                </a:cubicBezTo>
                <a:cubicBezTo>
                  <a:pt x="1878441" y="70856"/>
                  <a:pt x="1888523" y="78682"/>
                  <a:pt x="1900089" y="83130"/>
                </a:cubicBezTo>
                <a:cubicBezTo>
                  <a:pt x="1924624" y="92567"/>
                  <a:pt x="1974903" y="108069"/>
                  <a:pt x="1974903" y="108069"/>
                </a:cubicBezTo>
                <a:cubicBezTo>
                  <a:pt x="2077427" y="102527"/>
                  <a:pt x="2180088" y="99122"/>
                  <a:pt x="2282474" y="91443"/>
                </a:cubicBezTo>
                <a:cubicBezTo>
                  <a:pt x="2322627" y="88431"/>
                  <a:pt x="2294257" y="69975"/>
                  <a:pt x="2324038" y="99756"/>
                </a:cubicBezTo>
                <a:cubicBezTo>
                  <a:pt x="2328257" y="116634"/>
                  <a:pt x="2333506" y="141246"/>
                  <a:pt x="2340663" y="157945"/>
                </a:cubicBezTo>
                <a:cubicBezTo>
                  <a:pt x="2345545" y="169335"/>
                  <a:pt x="2350183" y="181044"/>
                  <a:pt x="2357289" y="191196"/>
                </a:cubicBezTo>
                <a:cubicBezTo>
                  <a:pt x="2426585" y="290189"/>
                  <a:pt x="2377836" y="199042"/>
                  <a:pt x="2415478" y="274323"/>
                </a:cubicBezTo>
                <a:cubicBezTo>
                  <a:pt x="2418249" y="285407"/>
                  <a:pt x="2420784" y="296552"/>
                  <a:pt x="2423790" y="307574"/>
                </a:cubicBezTo>
                <a:cubicBezTo>
                  <a:pt x="2429098" y="327036"/>
                  <a:pt x="2437270" y="345837"/>
                  <a:pt x="2440416" y="365763"/>
                </a:cubicBezTo>
                <a:cubicBezTo>
                  <a:pt x="2459575" y="487101"/>
                  <a:pt x="2421658" y="438445"/>
                  <a:pt x="2473667" y="490454"/>
                </a:cubicBezTo>
                <a:cubicBezTo>
                  <a:pt x="2479209" y="501538"/>
                  <a:pt x="2482857" y="513791"/>
                  <a:pt x="2490292" y="523705"/>
                </a:cubicBezTo>
                <a:cubicBezTo>
                  <a:pt x="2499697" y="536245"/>
                  <a:pt x="2520819" y="541520"/>
                  <a:pt x="2523543" y="556956"/>
                </a:cubicBezTo>
                <a:cubicBezTo>
                  <a:pt x="2538651" y="642567"/>
                  <a:pt x="2518501" y="646896"/>
                  <a:pt x="2498605" y="706585"/>
                </a:cubicBezTo>
                <a:cubicBezTo>
                  <a:pt x="2494992" y="717424"/>
                  <a:pt x="2493905" y="728997"/>
                  <a:pt x="2490292" y="739836"/>
                </a:cubicBezTo>
                <a:cubicBezTo>
                  <a:pt x="2486654" y="750751"/>
                  <a:pt x="2465733" y="803061"/>
                  <a:pt x="2457041" y="814650"/>
                </a:cubicBezTo>
                <a:cubicBezTo>
                  <a:pt x="2447636" y="827190"/>
                  <a:pt x="2423790" y="847901"/>
                  <a:pt x="2423790" y="847901"/>
                </a:cubicBezTo>
                <a:cubicBezTo>
                  <a:pt x="2421019" y="883923"/>
                  <a:pt x="2423153" y="920663"/>
                  <a:pt x="2415478" y="955967"/>
                </a:cubicBezTo>
                <a:cubicBezTo>
                  <a:pt x="2408198" y="989454"/>
                  <a:pt x="2382879" y="1037791"/>
                  <a:pt x="2365601" y="1072345"/>
                </a:cubicBezTo>
                <a:cubicBezTo>
                  <a:pt x="2343434" y="1069574"/>
                  <a:pt x="2320292" y="1071097"/>
                  <a:pt x="2299099" y="1064032"/>
                </a:cubicBezTo>
                <a:cubicBezTo>
                  <a:pt x="2277906" y="1056967"/>
                  <a:pt x="2259498" y="1043173"/>
                  <a:pt x="2240910" y="1030781"/>
                </a:cubicBezTo>
                <a:cubicBezTo>
                  <a:pt x="2212305" y="1011711"/>
                  <a:pt x="2203466" y="1001648"/>
                  <a:pt x="2182721" y="980905"/>
                </a:cubicBezTo>
                <a:cubicBezTo>
                  <a:pt x="2172556" y="960574"/>
                  <a:pt x="2164160" y="940343"/>
                  <a:pt x="2149470" y="922716"/>
                </a:cubicBezTo>
                <a:cubicBezTo>
                  <a:pt x="2113411" y="879445"/>
                  <a:pt x="2130163" y="917353"/>
                  <a:pt x="2099594" y="856214"/>
                </a:cubicBezTo>
                <a:cubicBezTo>
                  <a:pt x="2095675" y="848377"/>
                  <a:pt x="2093587" y="839730"/>
                  <a:pt x="2091281" y="831276"/>
                </a:cubicBezTo>
                <a:cubicBezTo>
                  <a:pt x="2085269" y="809232"/>
                  <a:pt x="2081882" y="786451"/>
                  <a:pt x="2074656" y="764774"/>
                </a:cubicBezTo>
                <a:cubicBezTo>
                  <a:pt x="2065400" y="737006"/>
                  <a:pt x="2064988" y="737895"/>
                  <a:pt x="2058030" y="706585"/>
                </a:cubicBezTo>
                <a:cubicBezTo>
                  <a:pt x="2051280" y="676208"/>
                  <a:pt x="2050226" y="650872"/>
                  <a:pt x="2033092" y="623458"/>
                </a:cubicBezTo>
                <a:cubicBezTo>
                  <a:pt x="2013200" y="591631"/>
                  <a:pt x="1999272" y="598234"/>
                  <a:pt x="1966590" y="581894"/>
                </a:cubicBezTo>
                <a:cubicBezTo>
                  <a:pt x="1957654" y="577426"/>
                  <a:pt x="1949965" y="570811"/>
                  <a:pt x="1941652" y="565269"/>
                </a:cubicBezTo>
                <a:cubicBezTo>
                  <a:pt x="1936110" y="579123"/>
                  <a:pt x="1926171" y="591954"/>
                  <a:pt x="1925027" y="606832"/>
                </a:cubicBezTo>
                <a:cubicBezTo>
                  <a:pt x="1924349" y="615641"/>
                  <a:pt x="1933243" y="686964"/>
                  <a:pt x="1941652" y="706585"/>
                </a:cubicBezTo>
                <a:cubicBezTo>
                  <a:pt x="1945588" y="715768"/>
                  <a:pt x="1953810" y="722587"/>
                  <a:pt x="1958278" y="731523"/>
                </a:cubicBezTo>
                <a:cubicBezTo>
                  <a:pt x="1964951" y="744870"/>
                  <a:pt x="1968650" y="759539"/>
                  <a:pt x="1974903" y="773087"/>
                </a:cubicBezTo>
                <a:cubicBezTo>
                  <a:pt x="1985289" y="795590"/>
                  <a:pt x="2000316" y="816077"/>
                  <a:pt x="2008154" y="839589"/>
                </a:cubicBezTo>
                <a:cubicBezTo>
                  <a:pt x="2010925" y="847902"/>
                  <a:pt x="2014060" y="856102"/>
                  <a:pt x="2016467" y="864527"/>
                </a:cubicBezTo>
                <a:cubicBezTo>
                  <a:pt x="2022652" y="886174"/>
                  <a:pt x="2022421" y="906896"/>
                  <a:pt x="2041405" y="922716"/>
                </a:cubicBezTo>
                <a:cubicBezTo>
                  <a:pt x="2097375" y="969357"/>
                  <a:pt x="2107948" y="972613"/>
                  <a:pt x="2157783" y="997530"/>
                </a:cubicBezTo>
                <a:cubicBezTo>
                  <a:pt x="2167096" y="1011500"/>
                  <a:pt x="2195588" y="1053380"/>
                  <a:pt x="2199347" y="1064032"/>
                </a:cubicBezTo>
                <a:cubicBezTo>
                  <a:pt x="2210754" y="1096352"/>
                  <a:pt x="2212963" y="1131435"/>
                  <a:pt x="2224285" y="1163785"/>
                </a:cubicBezTo>
                <a:cubicBezTo>
                  <a:pt x="2232472" y="1187177"/>
                  <a:pt x="2243788" y="1209666"/>
                  <a:pt x="2257536" y="1230287"/>
                </a:cubicBezTo>
                <a:lnTo>
                  <a:pt x="2290787" y="1280163"/>
                </a:lnTo>
                <a:cubicBezTo>
                  <a:pt x="2331691" y="1423332"/>
                  <a:pt x="2285567" y="1275426"/>
                  <a:pt x="2324038" y="1371603"/>
                </a:cubicBezTo>
                <a:cubicBezTo>
                  <a:pt x="2349510" y="1435283"/>
                  <a:pt x="2325423" y="1406239"/>
                  <a:pt x="2357289" y="1438105"/>
                </a:cubicBezTo>
                <a:cubicBezTo>
                  <a:pt x="2360060" y="1449189"/>
                  <a:pt x="2363123" y="1460203"/>
                  <a:pt x="2365601" y="1471356"/>
                </a:cubicBezTo>
                <a:cubicBezTo>
                  <a:pt x="2368666" y="1485148"/>
                  <a:pt x="2368067" y="1500057"/>
                  <a:pt x="2373914" y="1512919"/>
                </a:cubicBezTo>
                <a:cubicBezTo>
                  <a:pt x="2385256" y="1537871"/>
                  <a:pt x="2422875" y="1582433"/>
                  <a:pt x="2440416" y="1604359"/>
                </a:cubicBezTo>
                <a:cubicBezTo>
                  <a:pt x="2466372" y="1682227"/>
                  <a:pt x="2423851" y="1567055"/>
                  <a:pt x="2473667" y="1654236"/>
                </a:cubicBezTo>
                <a:cubicBezTo>
                  <a:pt x="2479335" y="1664155"/>
                  <a:pt x="2477479" y="1676986"/>
                  <a:pt x="2481979" y="1687487"/>
                </a:cubicBezTo>
                <a:cubicBezTo>
                  <a:pt x="2486772" y="1698672"/>
                  <a:pt x="2519677" y="1739490"/>
                  <a:pt x="2523543" y="1745676"/>
                </a:cubicBezTo>
                <a:cubicBezTo>
                  <a:pt x="2530111" y="1756184"/>
                  <a:pt x="2533063" y="1768775"/>
                  <a:pt x="2540169" y="1778927"/>
                </a:cubicBezTo>
                <a:cubicBezTo>
                  <a:pt x="2565702" y="1815403"/>
                  <a:pt x="2584688" y="1826882"/>
                  <a:pt x="2606670" y="1862054"/>
                </a:cubicBezTo>
                <a:cubicBezTo>
                  <a:pt x="2649912" y="1931241"/>
                  <a:pt x="2603328" y="1863680"/>
                  <a:pt x="2631609" y="1920243"/>
                </a:cubicBezTo>
                <a:cubicBezTo>
                  <a:pt x="2652675" y="1962375"/>
                  <a:pt x="2675554" y="2003580"/>
                  <a:pt x="2698110" y="2044934"/>
                </a:cubicBezTo>
                <a:cubicBezTo>
                  <a:pt x="2708807" y="2064546"/>
                  <a:pt x="2724296" y="2081930"/>
                  <a:pt x="2731361" y="2103123"/>
                </a:cubicBezTo>
                <a:cubicBezTo>
                  <a:pt x="2744142" y="2141465"/>
                  <a:pt x="2737956" y="2119469"/>
                  <a:pt x="2747987" y="2169625"/>
                </a:cubicBezTo>
                <a:cubicBezTo>
                  <a:pt x="2750758" y="2197334"/>
                  <a:pt x="2752168" y="2225213"/>
                  <a:pt x="2756299" y="2252752"/>
                </a:cubicBezTo>
                <a:cubicBezTo>
                  <a:pt x="2760491" y="2280697"/>
                  <a:pt x="2772925" y="2335879"/>
                  <a:pt x="2772925" y="2335879"/>
                </a:cubicBezTo>
                <a:cubicBezTo>
                  <a:pt x="2732776" y="2516543"/>
                  <a:pt x="2802887" y="2310246"/>
                  <a:pt x="2656547" y="2427319"/>
                </a:cubicBezTo>
                <a:cubicBezTo>
                  <a:pt x="2633957" y="2445391"/>
                  <a:pt x="2643732" y="2484180"/>
                  <a:pt x="2631609" y="2510447"/>
                </a:cubicBezTo>
                <a:cubicBezTo>
                  <a:pt x="2626682" y="2521121"/>
                  <a:pt x="2615457" y="2527575"/>
                  <a:pt x="2606670" y="2535385"/>
                </a:cubicBezTo>
                <a:cubicBezTo>
                  <a:pt x="2590495" y="2549763"/>
                  <a:pt x="2573693" y="2563430"/>
                  <a:pt x="2556794" y="2576949"/>
                </a:cubicBezTo>
                <a:cubicBezTo>
                  <a:pt x="2545975" y="2585604"/>
                  <a:pt x="2534062" y="2592871"/>
                  <a:pt x="2523543" y="2601887"/>
                </a:cubicBezTo>
                <a:cubicBezTo>
                  <a:pt x="2514617" y="2609538"/>
                  <a:pt x="2506918" y="2618512"/>
                  <a:pt x="2498605" y="2626825"/>
                </a:cubicBezTo>
                <a:cubicBezTo>
                  <a:pt x="2495834" y="2643450"/>
                  <a:pt x="2493598" y="2660174"/>
                  <a:pt x="2490292" y="2676701"/>
                </a:cubicBezTo>
                <a:cubicBezTo>
                  <a:pt x="2488051" y="2687904"/>
                  <a:pt x="2488316" y="2700446"/>
                  <a:pt x="2481979" y="2709952"/>
                </a:cubicBezTo>
                <a:cubicBezTo>
                  <a:pt x="2476437" y="2718265"/>
                  <a:pt x="2466703" y="2724035"/>
                  <a:pt x="2457041" y="2726578"/>
                </a:cubicBezTo>
                <a:cubicBezTo>
                  <a:pt x="2413419" y="2738058"/>
                  <a:pt x="2368372" y="2743203"/>
                  <a:pt x="2324038" y="2751516"/>
                </a:cubicBezTo>
                <a:cubicBezTo>
                  <a:pt x="2315725" y="2773683"/>
                  <a:pt x="2321424" y="2810139"/>
                  <a:pt x="2299099" y="2818018"/>
                </a:cubicBezTo>
                <a:cubicBezTo>
                  <a:pt x="2184176" y="2858579"/>
                  <a:pt x="2212434" y="2808189"/>
                  <a:pt x="2157783" y="2784767"/>
                </a:cubicBezTo>
                <a:cubicBezTo>
                  <a:pt x="2147282" y="2780267"/>
                  <a:pt x="2135616" y="2779225"/>
                  <a:pt x="2124532" y="2776454"/>
                </a:cubicBezTo>
                <a:cubicBezTo>
                  <a:pt x="2113448" y="2765370"/>
                  <a:pt x="2103182" y="2753404"/>
                  <a:pt x="2091281" y="2743203"/>
                </a:cubicBezTo>
                <a:cubicBezTo>
                  <a:pt x="2083696" y="2736701"/>
                  <a:pt x="2076333" y="2726650"/>
                  <a:pt x="2066343" y="2726578"/>
                </a:cubicBezTo>
                <a:lnTo>
                  <a:pt x="944125" y="2734890"/>
                </a:lnTo>
                <a:lnTo>
                  <a:pt x="195979" y="2726578"/>
                </a:lnTo>
                <a:cubicBezTo>
                  <a:pt x="184318" y="2726340"/>
                  <a:pt x="125749" y="2721736"/>
                  <a:pt x="104539" y="2709952"/>
                </a:cubicBezTo>
                <a:cubicBezTo>
                  <a:pt x="87072" y="2700248"/>
                  <a:pt x="71288" y="2687785"/>
                  <a:pt x="54663" y="2676701"/>
                </a:cubicBezTo>
                <a:cubicBezTo>
                  <a:pt x="23202" y="2655727"/>
                  <a:pt x="36790" y="2667141"/>
                  <a:pt x="13099" y="2643450"/>
                </a:cubicBezTo>
                <a:cubicBezTo>
                  <a:pt x="-4679" y="2572331"/>
                  <a:pt x="-4051" y="2588932"/>
                  <a:pt x="13099" y="2468883"/>
                </a:cubicBezTo>
                <a:cubicBezTo>
                  <a:pt x="17567" y="2437607"/>
                  <a:pt x="30720" y="2408177"/>
                  <a:pt x="38038" y="2377443"/>
                </a:cubicBezTo>
                <a:cubicBezTo>
                  <a:pt x="44583" y="2349954"/>
                  <a:pt x="50879" y="2322319"/>
                  <a:pt x="54663" y="2294316"/>
                </a:cubicBezTo>
                <a:cubicBezTo>
                  <a:pt x="64744" y="2219719"/>
                  <a:pt x="70264" y="2144566"/>
                  <a:pt x="79601" y="2069872"/>
                </a:cubicBezTo>
                <a:cubicBezTo>
                  <a:pt x="87914" y="2003370"/>
                  <a:pt x="94788" y="1936673"/>
                  <a:pt x="104539" y="1870367"/>
                </a:cubicBezTo>
                <a:cubicBezTo>
                  <a:pt x="108650" y="1842410"/>
                  <a:pt x="121165" y="1787239"/>
                  <a:pt x="121165" y="1787239"/>
                </a:cubicBezTo>
                <a:cubicBezTo>
                  <a:pt x="92378" y="1672097"/>
                  <a:pt x="136176" y="1849519"/>
                  <a:pt x="104539" y="1712425"/>
                </a:cubicBezTo>
                <a:cubicBezTo>
                  <a:pt x="99401" y="1690161"/>
                  <a:pt x="93456" y="1668090"/>
                  <a:pt x="87914" y="1645923"/>
                </a:cubicBezTo>
                <a:cubicBezTo>
                  <a:pt x="85143" y="1454730"/>
                  <a:pt x="87346" y="1263401"/>
                  <a:pt x="79601" y="1072345"/>
                </a:cubicBezTo>
                <a:cubicBezTo>
                  <a:pt x="78997" y="1057435"/>
                  <a:pt x="66595" y="1045257"/>
                  <a:pt x="62976" y="1030781"/>
                </a:cubicBezTo>
                <a:cubicBezTo>
                  <a:pt x="58224" y="1011773"/>
                  <a:pt x="57642" y="991957"/>
                  <a:pt x="54663" y="972592"/>
                </a:cubicBezTo>
                <a:cubicBezTo>
                  <a:pt x="52100" y="955933"/>
                  <a:pt x="49121" y="939341"/>
                  <a:pt x="46350" y="922716"/>
                </a:cubicBezTo>
                <a:cubicBezTo>
                  <a:pt x="49121" y="872840"/>
                  <a:pt x="50832" y="822893"/>
                  <a:pt x="54663" y="773087"/>
                </a:cubicBezTo>
                <a:cubicBezTo>
                  <a:pt x="56579" y="748181"/>
                  <a:pt x="65707" y="684620"/>
                  <a:pt x="71289" y="656709"/>
                </a:cubicBezTo>
                <a:cubicBezTo>
                  <a:pt x="73530" y="645506"/>
                  <a:pt x="76830" y="634542"/>
                  <a:pt x="79601" y="623458"/>
                </a:cubicBezTo>
                <a:cubicBezTo>
                  <a:pt x="74059" y="537560"/>
                  <a:pt x="65301" y="451808"/>
                  <a:pt x="62976" y="365763"/>
                </a:cubicBezTo>
                <a:cubicBezTo>
                  <a:pt x="62521" y="348914"/>
                  <a:pt x="67984" y="332414"/>
                  <a:pt x="71289" y="315887"/>
                </a:cubicBezTo>
                <a:cubicBezTo>
                  <a:pt x="84503" y="249816"/>
                  <a:pt x="76521" y="318202"/>
                  <a:pt x="87914" y="232759"/>
                </a:cubicBezTo>
                <a:cubicBezTo>
                  <a:pt x="94105" y="186325"/>
                  <a:pt x="92831" y="143136"/>
                  <a:pt x="112852" y="99756"/>
                </a:cubicBezTo>
                <a:cubicBezTo>
                  <a:pt x="128036" y="66857"/>
                  <a:pt x="85144" y="31869"/>
                  <a:pt x="129478" y="16629"/>
                </a:cubicBezTo>
                <a:close/>
              </a:path>
            </a:pathLst>
          </a:cu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399"/>
          </a:p>
        </p:txBody>
      </p:sp>
      <p:grpSp>
        <p:nvGrpSpPr>
          <p:cNvPr id="3" name="Group 2">
            <a:extLst>
              <a:ext uri="{FF2B5EF4-FFF2-40B4-BE49-F238E27FC236}">
                <a16:creationId xmlns:a16="http://schemas.microsoft.com/office/drawing/2014/main" id="{93997256-8C24-B3C4-7820-1DB1F661DD31}"/>
              </a:ext>
            </a:extLst>
          </p:cNvPr>
          <p:cNvGrpSpPr/>
          <p:nvPr/>
        </p:nvGrpSpPr>
        <p:grpSpPr>
          <a:xfrm>
            <a:off x="6383943" y="837513"/>
            <a:ext cx="5662882" cy="4655080"/>
            <a:chOff x="323528" y="709981"/>
            <a:chExt cx="2988332" cy="9846676"/>
          </a:xfrm>
        </p:grpSpPr>
        <p:sp>
          <p:nvSpPr>
            <p:cNvPr id="5" name="Rectangle: Rounded Corners 4">
              <a:extLst>
                <a:ext uri="{FF2B5EF4-FFF2-40B4-BE49-F238E27FC236}">
                  <a16:creationId xmlns:a16="http://schemas.microsoft.com/office/drawing/2014/main" id="{96252C26-FF2E-4752-6D9F-E564808FC4F7}"/>
                </a:ext>
              </a:extLst>
            </p:cNvPr>
            <p:cNvSpPr/>
            <p:nvPr/>
          </p:nvSpPr>
          <p:spPr>
            <a:xfrm>
              <a:off x="323528" y="709981"/>
              <a:ext cx="2988332" cy="9846676"/>
            </a:xfrm>
            <a:prstGeom prst="roundRect">
              <a:avLst/>
            </a:prstGeom>
            <a:solidFill>
              <a:srgbClr val="FFB4C8"/>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3"/>
              <a:endParaRPr lang="en-US" sz="1466">
                <a:solidFill>
                  <a:prstClr val="white"/>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4C613984-B02F-70AE-D5D5-D05B45D47E88}"/>
                </a:ext>
              </a:extLst>
            </p:cNvPr>
            <p:cNvSpPr txBox="1"/>
            <p:nvPr/>
          </p:nvSpPr>
          <p:spPr>
            <a:xfrm>
              <a:off x="395536" y="855388"/>
              <a:ext cx="2844316" cy="9220691"/>
            </a:xfrm>
            <a:prstGeom prst="rect">
              <a:avLst/>
            </a:prstGeom>
            <a:noFill/>
          </p:spPr>
          <p:txBody>
            <a:bodyPr wrap="square" rtlCol="0">
              <a:spAutoFit/>
            </a:bodyPr>
            <a:lstStyle/>
            <a:p>
              <a:pPr algn="just"/>
              <a:r>
                <a:rPr lang="vi-VN" sz="3466" b="1" dirty="0">
                  <a:solidFill>
                    <a:schemeClr val="tx1">
                      <a:lumMod val="95000"/>
                      <a:lumOff val="5000"/>
                    </a:schemeClr>
                  </a:solidFill>
                  <a:latin typeface="Cambria" panose="02040503050406030204" pitchFamily="18" charset="0"/>
                  <a:ea typeface="Cambria" panose="02040503050406030204" pitchFamily="18" charset="0"/>
                  <a:cs typeface="Calibri" panose="020F0502020204030204" pitchFamily="34" charset="0"/>
                </a:rPr>
                <a:t>Ai Cập là một quốc gia nằm ở phía Đông Bắc của châu Phi. Đây cũng là quốc gia duy nhất có lãnh thổ trải dài cả 3 châu lục: </a:t>
              </a:r>
              <a:r>
                <a:rPr lang="vi-VN" sz="3466" b="1" i="1" dirty="0">
                  <a:solidFill>
                    <a:schemeClr val="tx1">
                      <a:lumMod val="95000"/>
                      <a:lumOff val="5000"/>
                    </a:schemeClr>
                  </a:solidFill>
                  <a:latin typeface="Cambria" panose="02040503050406030204" pitchFamily="18" charset="0"/>
                  <a:ea typeface="Cambria" panose="02040503050406030204" pitchFamily="18" charset="0"/>
                  <a:cs typeface="Calibri" panose="020F0502020204030204" pitchFamily="34" charset="0"/>
                </a:rPr>
                <a:t>Âu - Á - Phi, giáp với Địa Trung Hải, Israel, Jordan, Sudan và Libya.</a:t>
              </a:r>
              <a:endParaRPr lang="en-US" sz="3466" b="1" i="1" dirty="0">
                <a:solidFill>
                  <a:schemeClr val="tx1">
                    <a:lumMod val="95000"/>
                    <a:lumOff val="5000"/>
                  </a:schemeClr>
                </a:solidFill>
                <a:latin typeface="Cambria" panose="02040503050406030204" pitchFamily="18"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20620007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1522DB2-678A-69B0-DD87-14352CAAF33D}"/>
              </a:ext>
            </a:extLst>
          </p:cNvPr>
          <p:cNvSpPr txBox="1"/>
          <p:nvPr/>
        </p:nvSpPr>
        <p:spPr>
          <a:xfrm>
            <a:off x="289147" y="645550"/>
            <a:ext cx="11613706" cy="4686924"/>
          </a:xfrm>
          <a:prstGeom prst="rect">
            <a:avLst/>
          </a:prstGeom>
          <a:noFill/>
        </p:spPr>
        <p:txBody>
          <a:bodyPr wrap="square" rtlCol="0">
            <a:spAutoFit/>
          </a:bodyPr>
          <a:lstStyle/>
          <a:p>
            <a:pPr algn="just"/>
            <a:r>
              <a:rPr lang="nl-NL" sz="3732" b="1" dirty="0">
                <a:latin typeface="Cambria" panose="02040503050406030204" pitchFamily="18" charset="0"/>
                <a:ea typeface="Cambria" panose="02040503050406030204" pitchFamily="18" charset="0"/>
              </a:rPr>
              <a:t>Thời cổ đại, người Ai Cập đã sáng tạo nên một nền văn minh vô cùng rực rỡ với nhiều thành tựu nổi bật</a:t>
            </a:r>
            <a:endParaRPr lang="en-US" sz="3732" b="1" dirty="0">
              <a:latin typeface="Cambria" panose="02040503050406030204" pitchFamily="18" charset="0"/>
              <a:ea typeface="Cambria" panose="02040503050406030204" pitchFamily="18" charset="0"/>
            </a:endParaRPr>
          </a:p>
          <a:p>
            <a:pPr marL="40627" marR="40627" algn="just"/>
            <a:r>
              <a:rPr lang="nl-NL" sz="3732" b="1" dirty="0">
                <a:solidFill>
                  <a:srgbClr val="FF0000"/>
                </a:solidFill>
                <a:latin typeface="Cambria" panose="02040503050406030204" pitchFamily="18" charset="0"/>
                <a:ea typeface="Cambria" panose="02040503050406030204" pitchFamily="18" charset="0"/>
              </a:rPr>
              <a:t>+ Thành tựu về chữ viết: </a:t>
            </a:r>
            <a:r>
              <a:rPr lang="nl-NL" sz="3732" dirty="0">
                <a:solidFill>
                  <a:srgbClr val="000000"/>
                </a:solidFill>
                <a:latin typeface="Cambria" panose="02040503050406030204" pitchFamily="18" charset="0"/>
                <a:ea typeface="Cambria" panose="02040503050406030204" pitchFamily="18" charset="0"/>
              </a:rPr>
              <a:t>sáng tạo ra chữ tượng hình từ khoảng hơn 3000 năm TCN. Cung điện, đền thờ và kim tự tháp là các loại hình kiến trúc tiêu biểu nhất của Ai Cập cổ đại. Nhiều tác phẩm điêu khắc nổi tiếng, ví dụ như: tượng nhân sư; tượng bán thân Nữ hoàng Nê-phéc-ti…</a:t>
            </a:r>
            <a:endParaRPr lang="en-US" sz="3732"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3766054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Văn tự Ai Cập cổ đại: Chữ tượng hình | Biên Niên Sử">
            <a:extLst>
              <a:ext uri="{FF2B5EF4-FFF2-40B4-BE49-F238E27FC236}">
                <a16:creationId xmlns:a16="http://schemas.microsoft.com/office/drawing/2014/main" id="{776A3CF4-00B4-D4E3-756E-E84EB1C358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062" y="645550"/>
            <a:ext cx="5716205" cy="321536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A0ECBE8-171A-BDFA-4401-5689B7407270}"/>
              </a:ext>
            </a:extLst>
          </p:cNvPr>
          <p:cNvSpPr txBox="1"/>
          <p:nvPr/>
        </p:nvSpPr>
        <p:spPr>
          <a:xfrm>
            <a:off x="1824843" y="4052877"/>
            <a:ext cx="3455318" cy="666657"/>
          </a:xfrm>
          <a:prstGeom prst="rect">
            <a:avLst/>
          </a:prstGeom>
          <a:noFill/>
        </p:spPr>
        <p:txBody>
          <a:bodyPr wrap="square" rtlCol="0">
            <a:spAutoFit/>
          </a:bodyPr>
          <a:lstStyle/>
          <a:p>
            <a:r>
              <a:rPr lang="en-US" sz="3732" dirty="0" err="1">
                <a:latin typeface="Cambria" panose="02040503050406030204" pitchFamily="18" charset="0"/>
                <a:ea typeface="Cambria" panose="02040503050406030204" pitchFamily="18" charset="0"/>
              </a:rPr>
              <a:t>Chữ</a:t>
            </a:r>
            <a:r>
              <a:rPr lang="en-US" sz="3732" dirty="0">
                <a:latin typeface="Cambria" panose="02040503050406030204" pitchFamily="18" charset="0"/>
                <a:ea typeface="Cambria" panose="02040503050406030204" pitchFamily="18" charset="0"/>
              </a:rPr>
              <a:t> </a:t>
            </a:r>
            <a:r>
              <a:rPr lang="en-US" sz="3732" dirty="0" err="1">
                <a:latin typeface="Cambria" panose="02040503050406030204" pitchFamily="18" charset="0"/>
                <a:ea typeface="Cambria" panose="02040503050406030204" pitchFamily="18" charset="0"/>
              </a:rPr>
              <a:t>tượng</a:t>
            </a:r>
            <a:r>
              <a:rPr lang="en-US" sz="3732" dirty="0">
                <a:latin typeface="Cambria" panose="02040503050406030204" pitchFamily="18" charset="0"/>
                <a:ea typeface="Cambria" panose="02040503050406030204" pitchFamily="18" charset="0"/>
              </a:rPr>
              <a:t> </a:t>
            </a:r>
            <a:r>
              <a:rPr lang="en-US" sz="3732" dirty="0" err="1">
                <a:latin typeface="Cambria" panose="02040503050406030204" pitchFamily="18" charset="0"/>
                <a:ea typeface="Cambria" panose="02040503050406030204" pitchFamily="18" charset="0"/>
              </a:rPr>
              <a:t>hình</a:t>
            </a:r>
            <a:endParaRPr lang="en-US" sz="3732" dirty="0">
              <a:latin typeface="Cambria" panose="02040503050406030204" pitchFamily="18" charset="0"/>
              <a:ea typeface="Cambria" panose="02040503050406030204" pitchFamily="18" charset="0"/>
            </a:endParaRPr>
          </a:p>
        </p:txBody>
      </p:sp>
      <p:pic>
        <p:nvPicPr>
          <p:cNvPr id="1030" name="Picture 6" descr="Những bí ẩn về bức tượng nhân sư nổi tiếng nhất Ai Cập">
            <a:extLst>
              <a:ext uri="{FF2B5EF4-FFF2-40B4-BE49-F238E27FC236}">
                <a16:creationId xmlns:a16="http://schemas.microsoft.com/office/drawing/2014/main" id="{AEF48D46-F7C5-05F0-0C37-EDB807E51C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5858" y="645551"/>
            <a:ext cx="4655081" cy="320835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653AB49-272D-B66B-C325-C08C328442E3}"/>
              </a:ext>
            </a:extLst>
          </p:cNvPr>
          <p:cNvSpPr txBox="1"/>
          <p:nvPr/>
        </p:nvSpPr>
        <p:spPr>
          <a:xfrm>
            <a:off x="7631696" y="3956896"/>
            <a:ext cx="3455318" cy="666657"/>
          </a:xfrm>
          <a:prstGeom prst="rect">
            <a:avLst/>
          </a:prstGeom>
          <a:noFill/>
        </p:spPr>
        <p:txBody>
          <a:bodyPr wrap="square" rtlCol="0">
            <a:spAutoFit/>
          </a:bodyPr>
          <a:lstStyle/>
          <a:p>
            <a:r>
              <a:rPr lang="en-US" sz="3732" dirty="0" err="1">
                <a:latin typeface="Cambria" panose="02040503050406030204" pitchFamily="18" charset="0"/>
                <a:ea typeface="Cambria" panose="02040503050406030204" pitchFamily="18" charset="0"/>
              </a:rPr>
              <a:t>Tượng</a:t>
            </a:r>
            <a:r>
              <a:rPr lang="en-US" sz="3732" dirty="0">
                <a:latin typeface="Cambria" panose="02040503050406030204" pitchFamily="18" charset="0"/>
                <a:ea typeface="Cambria" panose="02040503050406030204" pitchFamily="18" charset="0"/>
              </a:rPr>
              <a:t> </a:t>
            </a:r>
            <a:r>
              <a:rPr lang="en-US" sz="3732" dirty="0" err="1">
                <a:latin typeface="Cambria" panose="02040503050406030204" pitchFamily="18" charset="0"/>
                <a:ea typeface="Cambria" panose="02040503050406030204" pitchFamily="18" charset="0"/>
              </a:rPr>
              <a:t>nhân</a:t>
            </a:r>
            <a:r>
              <a:rPr lang="en-US" sz="3732" dirty="0">
                <a:latin typeface="Cambria" panose="02040503050406030204" pitchFamily="18" charset="0"/>
                <a:ea typeface="Cambria" panose="02040503050406030204" pitchFamily="18" charset="0"/>
              </a:rPr>
              <a:t> </a:t>
            </a:r>
            <a:r>
              <a:rPr lang="en-US" sz="3732" dirty="0" err="1">
                <a:latin typeface="Cambria" panose="02040503050406030204" pitchFamily="18" charset="0"/>
                <a:ea typeface="Cambria" panose="02040503050406030204" pitchFamily="18" charset="0"/>
              </a:rPr>
              <a:t>sư</a:t>
            </a:r>
            <a:endParaRPr lang="en-US" sz="3732"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14918380"/>
      </p:ext>
    </p:extLst>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wipe(down)">
                                      <p:cBhvr>
                                        <p:cTn id="10" dur="500"/>
                                        <p:tgtEl>
                                          <p:spTgt spid="102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nodeType="withEffect">
                                  <p:stCondLst>
                                    <p:cond delay="0"/>
                                  </p:stCondLst>
                                  <p:childTnLst>
                                    <p:set>
                                      <p:cBhvr>
                                        <p:cTn id="17" dur="1" fill="hold">
                                          <p:stCondLst>
                                            <p:cond delay="0"/>
                                          </p:stCondLst>
                                        </p:cTn>
                                        <p:tgtEl>
                                          <p:spTgt spid="1030"/>
                                        </p:tgtEl>
                                        <p:attrNameLst>
                                          <p:attrName>style.visibility</p:attrName>
                                        </p:attrNameLst>
                                      </p:cBhvr>
                                      <p:to>
                                        <p:strVal val="visible"/>
                                      </p:to>
                                    </p:set>
                                    <p:animEffect transition="in" filter="wipe(down)">
                                      <p:cBhvr>
                                        <p:cTn id="18"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1522DB2-678A-69B0-DD87-14352CAAF33D}"/>
              </a:ext>
            </a:extLst>
          </p:cNvPr>
          <p:cNvSpPr txBox="1"/>
          <p:nvPr/>
        </p:nvSpPr>
        <p:spPr>
          <a:xfrm>
            <a:off x="289147" y="405598"/>
            <a:ext cx="11613706" cy="1815305"/>
          </a:xfrm>
          <a:prstGeom prst="rect">
            <a:avLst/>
          </a:prstGeom>
          <a:noFill/>
        </p:spPr>
        <p:txBody>
          <a:bodyPr wrap="square" rtlCol="0">
            <a:spAutoFit/>
          </a:bodyPr>
          <a:lstStyle/>
          <a:p>
            <a:pPr marL="40627" marR="40627" algn="just" defTabSz="1218804">
              <a:defRPr/>
            </a:pPr>
            <a:r>
              <a:rPr lang="nl-NL" sz="3732" b="1" dirty="0">
                <a:solidFill>
                  <a:srgbClr val="FF0000"/>
                </a:solidFill>
                <a:latin typeface="Cambria" panose="02040503050406030204" pitchFamily="18" charset="0"/>
                <a:ea typeface="Cambria" panose="02040503050406030204" pitchFamily="18" charset="0"/>
              </a:rPr>
              <a:t>+ Về toán học: </a:t>
            </a:r>
            <a:r>
              <a:rPr lang="nl-NL" sz="3732" dirty="0">
                <a:solidFill>
                  <a:srgbClr val="000000"/>
                </a:solidFill>
                <a:latin typeface="Cambria" panose="02040503050406030204" pitchFamily="18" charset="0"/>
                <a:ea typeface="Cambria" panose="02040503050406030204" pitchFamily="18" charset="0"/>
              </a:rPr>
              <a:t>sử dụng hệ số thập phân, phép tính cộng và trừ, biết tính diện tích hình tam giác, hình chữ nhật, biết sử dụng số pi (TT) với giá trị 3,14,...</a:t>
            </a:r>
          </a:p>
        </p:txBody>
      </p:sp>
      <p:pic>
        <p:nvPicPr>
          <p:cNvPr id="2050" name="Picture 2" descr="Người nước nào tìm ra số Pi?">
            <a:extLst>
              <a:ext uri="{FF2B5EF4-FFF2-40B4-BE49-F238E27FC236}">
                <a16:creationId xmlns:a16="http://schemas.microsoft.com/office/drawing/2014/main" id="{F88CAFBB-BB27-9254-9309-1B0657F7C6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8626" y="2469190"/>
            <a:ext cx="6094119" cy="3427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883676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wipe(down)">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1522DB2-678A-69B0-DD87-14352CAAF33D}"/>
              </a:ext>
            </a:extLst>
          </p:cNvPr>
          <p:cNvSpPr txBox="1"/>
          <p:nvPr/>
        </p:nvSpPr>
        <p:spPr>
          <a:xfrm>
            <a:off x="289147" y="405598"/>
            <a:ext cx="11613706" cy="1240981"/>
          </a:xfrm>
          <a:prstGeom prst="rect">
            <a:avLst/>
          </a:prstGeom>
          <a:noFill/>
        </p:spPr>
        <p:txBody>
          <a:bodyPr wrap="square" rtlCol="0">
            <a:spAutoFit/>
          </a:bodyPr>
          <a:lstStyle/>
          <a:p>
            <a:pPr marL="40627" marR="40627" algn="just"/>
            <a:r>
              <a:rPr lang="nl-NL" sz="3732" b="1" dirty="0">
                <a:solidFill>
                  <a:srgbClr val="FF0000"/>
                </a:solidFill>
                <a:latin typeface="Cambria" panose="02040503050406030204" pitchFamily="18" charset="0"/>
                <a:ea typeface="Cambria" panose="02040503050406030204" pitchFamily="18" charset="0"/>
              </a:rPr>
              <a:t>Thiên văn học: </a:t>
            </a:r>
            <a:r>
              <a:rPr lang="nl-NL" sz="3732" b="1" dirty="0">
                <a:solidFill>
                  <a:srgbClr val="002060"/>
                </a:solidFill>
                <a:latin typeface="Cambria" panose="02040503050406030204" pitchFamily="18" charset="0"/>
                <a:ea typeface="Cambria" panose="02040503050406030204" pitchFamily="18" charset="0"/>
              </a:rPr>
              <a:t>sáng tạo ra kĩ thuật làm lịch dựa trên chu kì vận động của Mặt Trời đầu tiên trên thế giới.</a:t>
            </a:r>
            <a:endParaRPr lang="nl-NL" sz="3732" dirty="0">
              <a:solidFill>
                <a:srgbClr val="002060"/>
              </a:solidFill>
              <a:latin typeface="Cambria" panose="02040503050406030204" pitchFamily="18" charset="0"/>
              <a:ea typeface="Cambria" panose="02040503050406030204" pitchFamily="18" charset="0"/>
            </a:endParaRPr>
          </a:p>
        </p:txBody>
      </p:sp>
      <p:pic>
        <p:nvPicPr>
          <p:cNvPr id="3074" name="Picture 2" descr="Thiên văn học Ai Cập – Wikipedia tiếng Việt">
            <a:extLst>
              <a:ext uri="{FF2B5EF4-FFF2-40B4-BE49-F238E27FC236}">
                <a16:creationId xmlns:a16="http://schemas.microsoft.com/office/drawing/2014/main" id="{5E43E57C-C52A-FD6B-DC8C-5E91CAA6A6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4702" y="1893303"/>
            <a:ext cx="6902072" cy="4098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972573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wipe(down)">
                                      <p:cBhvr>
                                        <p:cTn id="10"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E20FDB-85C6-40C5-BC4B-4C98AB91A00E}"/>
              </a:ext>
            </a:extLst>
          </p:cNvPr>
          <p:cNvPicPr>
            <a:picLocks noChangeAspect="1"/>
          </p:cNvPicPr>
          <p:nvPr/>
        </p:nvPicPr>
        <p:blipFill>
          <a:blip r:embed="rId2"/>
          <a:stretch>
            <a:fillRect/>
          </a:stretch>
        </p:blipFill>
        <p:spPr>
          <a:xfrm>
            <a:off x="385128" y="449071"/>
            <a:ext cx="8955068" cy="5485183"/>
          </a:xfrm>
          <a:prstGeom prst="rect">
            <a:avLst/>
          </a:prstGeom>
        </p:spPr>
      </p:pic>
      <p:sp>
        <p:nvSpPr>
          <p:cNvPr id="2" name="Freeform 2">
            <a:extLst>
              <a:ext uri="{FF2B5EF4-FFF2-40B4-BE49-F238E27FC236}">
                <a16:creationId xmlns:a16="http://schemas.microsoft.com/office/drawing/2014/main" id="{7A5B7112-3F3A-4007-92B0-1CF86497830A}"/>
              </a:ext>
            </a:extLst>
          </p:cNvPr>
          <p:cNvSpPr/>
          <p:nvPr/>
        </p:nvSpPr>
        <p:spPr>
          <a:xfrm>
            <a:off x="8783470" y="753337"/>
            <a:ext cx="3202480" cy="5655593"/>
          </a:xfrm>
          <a:custGeom>
            <a:avLst/>
            <a:gdLst/>
            <a:ahLst/>
            <a:cxnLst/>
            <a:rect l="l" t="t" r="r" b="b"/>
            <a:pathLst>
              <a:path w="2402601" h="4243004">
                <a:moveTo>
                  <a:pt x="0" y="0"/>
                </a:moveTo>
                <a:lnTo>
                  <a:pt x="2402600" y="0"/>
                </a:lnTo>
                <a:lnTo>
                  <a:pt x="2402600" y="4243004"/>
                </a:lnTo>
                <a:lnTo>
                  <a:pt x="0" y="4243004"/>
                </a:lnTo>
                <a:lnTo>
                  <a:pt x="0" y="0"/>
                </a:lnTo>
                <a:close/>
              </a:path>
            </a:pathLst>
          </a:custGeom>
          <a:blipFill>
            <a:blip r:embed="rId3"/>
            <a:stretch>
              <a:fillRect/>
            </a:stretch>
          </a:blipFill>
        </p:spPr>
        <p:txBody>
          <a:bodyPr/>
          <a:lstStyle/>
          <a:p>
            <a:pPr defTabSz="1218804">
              <a:defRPr/>
            </a:pPr>
            <a:endParaRPr lang="en-US" sz="2399">
              <a:solidFill>
                <a:prstClr val="black"/>
              </a:solidFill>
              <a:latin typeface="Calibri"/>
            </a:endParaRPr>
          </a:p>
        </p:txBody>
      </p:sp>
      <p:sp>
        <p:nvSpPr>
          <p:cNvPr id="6" name="TextBox 5">
            <a:extLst>
              <a:ext uri="{FF2B5EF4-FFF2-40B4-BE49-F238E27FC236}">
                <a16:creationId xmlns:a16="http://schemas.microsoft.com/office/drawing/2014/main" id="{F6B7F7D6-979E-419D-B276-38FF17C80656}"/>
              </a:ext>
            </a:extLst>
          </p:cNvPr>
          <p:cNvSpPr txBox="1"/>
          <p:nvPr/>
        </p:nvSpPr>
        <p:spPr>
          <a:xfrm>
            <a:off x="1248957" y="2037276"/>
            <a:ext cx="7088183" cy="1733423"/>
          </a:xfrm>
          <a:prstGeom prst="rect">
            <a:avLst/>
          </a:prstGeom>
          <a:noFill/>
        </p:spPr>
        <p:txBody>
          <a:bodyPr wrap="square" rtlCol="0">
            <a:spAutoFit/>
          </a:bodyPr>
          <a:lstStyle/>
          <a:p>
            <a:pPr lvl="0" algn="ctr"/>
            <a:r>
              <a:rPr lang="en-US" sz="5332" b="1" dirty="0">
                <a:solidFill>
                  <a:srgbClr val="EEECE1"/>
                </a:solidFill>
                <a:latin typeface="Calibri" panose="020F0502020204030204" pitchFamily="34" charset="0"/>
                <a:cs typeface="Calibri" panose="020F0502020204030204" pitchFamily="34" charset="0"/>
              </a:rPr>
              <a:t>2. </a:t>
            </a:r>
            <a:r>
              <a:rPr lang="vi-VN" sz="5332" b="1" dirty="0">
                <a:solidFill>
                  <a:srgbClr val="EEECE1"/>
                </a:solidFill>
                <a:latin typeface="Calibri" panose="020F0502020204030204" pitchFamily="34" charset="0"/>
                <a:cs typeface="Calibri" panose="020F0502020204030204" pitchFamily="34" charset="0"/>
              </a:rPr>
              <a:t>Kể chuyện về kim tự tháp và </a:t>
            </a:r>
            <a:r>
              <a:rPr lang="en-US" sz="5332" b="1" dirty="0">
                <a:solidFill>
                  <a:srgbClr val="EEECE1"/>
                </a:solidFill>
                <a:latin typeface="Calibri" panose="020F0502020204030204" pitchFamily="34" charset="0"/>
                <a:cs typeface="Calibri" panose="020F0502020204030204" pitchFamily="34" charset="0"/>
              </a:rPr>
              <a:t>P</a:t>
            </a:r>
            <a:r>
              <a:rPr lang="vi-VN" sz="5332" b="1" dirty="0">
                <a:solidFill>
                  <a:srgbClr val="EEECE1"/>
                </a:solidFill>
                <a:latin typeface="Calibri" panose="020F0502020204030204" pitchFamily="34" charset="0"/>
                <a:cs typeface="Calibri" panose="020F0502020204030204" pitchFamily="34" charset="0"/>
              </a:rPr>
              <a:t>ha-rơ-ông</a:t>
            </a:r>
            <a:endParaRPr lang="en-US" sz="5332" b="1" dirty="0">
              <a:solidFill>
                <a:srgbClr val="EEECE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25090632"/>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7569EC1E-F1A9-4F18-97EC-4E4C535E260F}"/>
              </a:ext>
            </a:extLst>
          </p:cNvPr>
          <p:cNvSpPr txBox="1"/>
          <p:nvPr/>
        </p:nvSpPr>
        <p:spPr>
          <a:xfrm>
            <a:off x="577090" y="357607"/>
            <a:ext cx="10749877" cy="1405000"/>
          </a:xfrm>
          <a:prstGeom prst="rect">
            <a:avLst/>
          </a:prstGeom>
          <a:noFill/>
        </p:spPr>
        <p:txBody>
          <a:bodyPr wrap="square">
            <a:spAutoFit/>
          </a:bodyPr>
          <a:lstStyle/>
          <a:p>
            <a:pPr lvl="0" algn="just"/>
            <a:r>
              <a:rPr lang="en-US" altLang="en-US" sz="4265" b="1" dirty="0">
                <a:latin typeface="Cambria" panose="02040503050406030204" pitchFamily="18" charset="0"/>
                <a:ea typeface="Cambria" panose="02040503050406030204" pitchFamily="18" charset="0"/>
                <a:cs typeface="Times New Roman" panose="02020603050405020304" pitchFamily="18" charset="0"/>
                <a:sym typeface="Wingdings 2" panose="05020102010507070707" pitchFamily="18" charset="2"/>
              </a:rPr>
              <a:t>Quan </a:t>
            </a:r>
            <a:r>
              <a:rPr lang="en-US" altLang="en-US" sz="4265" b="1" dirty="0" err="1">
                <a:latin typeface="Cambria" panose="02040503050406030204" pitchFamily="18" charset="0"/>
                <a:ea typeface="Cambria" panose="02040503050406030204" pitchFamily="18" charset="0"/>
                <a:cs typeface="Times New Roman" panose="02020603050405020304" pitchFamily="18" charset="0"/>
                <a:sym typeface="Wingdings 2" panose="05020102010507070707" pitchFamily="18" charset="2"/>
              </a:rPr>
              <a:t>sát</a:t>
            </a:r>
            <a:r>
              <a:rPr lang="en-US" altLang="en-US" sz="4265" b="1" dirty="0">
                <a:latin typeface="Cambria" panose="02040503050406030204" pitchFamily="18" charset="0"/>
                <a:ea typeface="Cambria" panose="02040503050406030204" pitchFamily="18" charset="0"/>
                <a:cs typeface="Times New Roman" panose="02020603050405020304" pitchFamily="18" charset="0"/>
                <a:sym typeface="Wingdings 2" panose="05020102010507070707" pitchFamily="18" charset="2"/>
              </a:rPr>
              <a:t> </a:t>
            </a:r>
            <a:r>
              <a:rPr lang="en-US" altLang="en-US" sz="4265" b="1" dirty="0" err="1">
                <a:latin typeface="Cambria" panose="02040503050406030204" pitchFamily="18" charset="0"/>
                <a:ea typeface="Cambria" panose="02040503050406030204" pitchFamily="18" charset="0"/>
                <a:cs typeface="Times New Roman" panose="02020603050405020304" pitchFamily="18" charset="0"/>
                <a:sym typeface="Wingdings 2" panose="05020102010507070707" pitchFamily="18" charset="2"/>
              </a:rPr>
              <a:t>hình</a:t>
            </a:r>
            <a:r>
              <a:rPr lang="en-US" altLang="en-US" sz="4265" b="1" dirty="0">
                <a:latin typeface="Cambria" panose="02040503050406030204" pitchFamily="18" charset="0"/>
                <a:ea typeface="Cambria" panose="02040503050406030204" pitchFamily="18" charset="0"/>
                <a:cs typeface="Times New Roman" panose="02020603050405020304" pitchFamily="18" charset="0"/>
                <a:sym typeface="Wingdings 2" panose="05020102010507070707" pitchFamily="18" charset="2"/>
              </a:rPr>
              <a:t> 3, </a:t>
            </a:r>
            <a:r>
              <a:rPr lang="en-US" altLang="en-US" sz="4265" b="1" dirty="0" err="1">
                <a:latin typeface="Cambria" panose="02040503050406030204" pitchFamily="18" charset="0"/>
                <a:ea typeface="Cambria" panose="02040503050406030204" pitchFamily="18" charset="0"/>
                <a:cs typeface="Times New Roman" panose="02020603050405020304" pitchFamily="18" charset="0"/>
                <a:sym typeface="Wingdings 2" panose="05020102010507070707" pitchFamily="18" charset="2"/>
              </a:rPr>
              <a:t>trong</a:t>
            </a:r>
            <a:r>
              <a:rPr lang="en-US" altLang="en-US" sz="4265" b="1" dirty="0">
                <a:latin typeface="Cambria" panose="02040503050406030204" pitchFamily="18" charset="0"/>
                <a:ea typeface="Cambria" panose="02040503050406030204" pitchFamily="18" charset="0"/>
                <a:cs typeface="Times New Roman" panose="02020603050405020304" pitchFamily="18" charset="0"/>
                <a:sym typeface="Wingdings 2" panose="05020102010507070707" pitchFamily="18" charset="2"/>
              </a:rPr>
              <a:t> SGK </a:t>
            </a:r>
            <a:r>
              <a:rPr lang="en-US" altLang="en-US" sz="4265" b="1" dirty="0" err="1">
                <a:latin typeface="Cambria" panose="02040503050406030204" pitchFamily="18" charset="0"/>
                <a:ea typeface="Cambria" panose="02040503050406030204" pitchFamily="18" charset="0"/>
                <a:cs typeface="Times New Roman" panose="02020603050405020304" pitchFamily="18" charset="0"/>
                <a:sym typeface="Wingdings 2" panose="05020102010507070707" pitchFamily="18" charset="2"/>
              </a:rPr>
              <a:t>và</a:t>
            </a:r>
            <a:r>
              <a:rPr lang="en-US" altLang="en-US" sz="4265" b="1" dirty="0">
                <a:latin typeface="Cambria" panose="02040503050406030204" pitchFamily="18" charset="0"/>
                <a:ea typeface="Cambria" panose="02040503050406030204" pitchFamily="18" charset="0"/>
                <a:cs typeface="Times New Roman" panose="02020603050405020304" pitchFamily="18" charset="0"/>
                <a:sym typeface="Wingdings 2" panose="05020102010507070707" pitchFamily="18" charset="2"/>
              </a:rPr>
              <a:t> </a:t>
            </a:r>
            <a:r>
              <a:rPr lang="en-US" altLang="en-US" sz="4265" b="1" dirty="0" err="1">
                <a:latin typeface="Cambria" panose="02040503050406030204" pitchFamily="18" charset="0"/>
                <a:ea typeface="Cambria" panose="02040503050406030204" pitchFamily="18" charset="0"/>
                <a:cs typeface="Times New Roman" panose="02020603050405020304" pitchFamily="18" charset="0"/>
                <a:sym typeface="Wingdings 2" panose="05020102010507070707" pitchFamily="18" charset="2"/>
              </a:rPr>
              <a:t>cho</a:t>
            </a:r>
            <a:r>
              <a:rPr lang="en-US" altLang="en-US" sz="4265" b="1" dirty="0">
                <a:latin typeface="Cambria" panose="02040503050406030204" pitchFamily="18" charset="0"/>
                <a:ea typeface="Cambria" panose="02040503050406030204" pitchFamily="18" charset="0"/>
                <a:cs typeface="Times New Roman" panose="02020603050405020304" pitchFamily="18" charset="0"/>
                <a:sym typeface="Wingdings 2" panose="05020102010507070707" pitchFamily="18" charset="2"/>
              </a:rPr>
              <a:t> </a:t>
            </a:r>
            <a:r>
              <a:rPr lang="en-US" altLang="en-US" sz="4265" b="1" dirty="0" err="1">
                <a:latin typeface="Cambria" panose="02040503050406030204" pitchFamily="18" charset="0"/>
                <a:ea typeface="Cambria" panose="02040503050406030204" pitchFamily="18" charset="0"/>
                <a:cs typeface="Times New Roman" panose="02020603050405020304" pitchFamily="18" charset="0"/>
                <a:sym typeface="Wingdings 2" panose="05020102010507070707" pitchFamily="18" charset="2"/>
              </a:rPr>
              <a:t>biết</a:t>
            </a:r>
            <a:r>
              <a:rPr lang="en-US" altLang="en-US" sz="4265" b="1" dirty="0">
                <a:latin typeface="Cambria" panose="02040503050406030204" pitchFamily="18" charset="0"/>
                <a:ea typeface="Cambria" panose="02040503050406030204" pitchFamily="18" charset="0"/>
                <a:cs typeface="Times New Roman" panose="02020603050405020304" pitchFamily="18" charset="0"/>
                <a:sym typeface="Wingdings 2" panose="05020102010507070707" pitchFamily="18" charset="2"/>
              </a:rPr>
              <a:t> </a:t>
            </a:r>
            <a:r>
              <a:rPr lang="en-US" altLang="en-US" sz="4265" b="1" dirty="0" err="1">
                <a:latin typeface="Cambria" panose="02040503050406030204" pitchFamily="18" charset="0"/>
                <a:ea typeface="Cambria" panose="02040503050406030204" pitchFamily="18" charset="0"/>
                <a:cs typeface="Times New Roman" panose="02020603050405020304" pitchFamily="18" charset="0"/>
                <a:sym typeface="Wingdings 2" panose="05020102010507070707" pitchFamily="18" charset="2"/>
              </a:rPr>
              <a:t>em</a:t>
            </a:r>
            <a:r>
              <a:rPr lang="en-US" altLang="en-US" sz="4265" b="1" dirty="0">
                <a:latin typeface="Cambria" panose="02040503050406030204" pitchFamily="18" charset="0"/>
                <a:ea typeface="Cambria" panose="02040503050406030204" pitchFamily="18" charset="0"/>
                <a:cs typeface="Times New Roman" panose="02020603050405020304" pitchFamily="18" charset="0"/>
                <a:sym typeface="Wingdings 2" panose="05020102010507070707" pitchFamily="18" charset="2"/>
              </a:rPr>
              <a:t> </a:t>
            </a:r>
            <a:r>
              <a:rPr lang="en-US" altLang="en-US" sz="4265" b="1" dirty="0" err="1">
                <a:latin typeface="Cambria" panose="02040503050406030204" pitchFamily="18" charset="0"/>
                <a:ea typeface="Cambria" panose="02040503050406030204" pitchFamily="18" charset="0"/>
                <a:cs typeface="Times New Roman" panose="02020603050405020304" pitchFamily="18" charset="0"/>
                <a:sym typeface="Wingdings 2" panose="05020102010507070707" pitchFamily="18" charset="2"/>
              </a:rPr>
              <a:t>quan</a:t>
            </a:r>
            <a:r>
              <a:rPr lang="en-US" altLang="en-US" sz="4265" b="1" dirty="0">
                <a:latin typeface="Cambria" panose="02040503050406030204" pitchFamily="18" charset="0"/>
                <a:ea typeface="Cambria" panose="02040503050406030204" pitchFamily="18" charset="0"/>
                <a:cs typeface="Times New Roman" panose="02020603050405020304" pitchFamily="18" charset="0"/>
                <a:sym typeface="Wingdings 2" panose="05020102010507070707" pitchFamily="18" charset="2"/>
              </a:rPr>
              <a:t> </a:t>
            </a:r>
            <a:r>
              <a:rPr lang="en-US" altLang="en-US" sz="4265" b="1" dirty="0" err="1">
                <a:latin typeface="Cambria" panose="02040503050406030204" pitchFamily="18" charset="0"/>
                <a:ea typeface="Cambria" panose="02040503050406030204" pitchFamily="18" charset="0"/>
                <a:cs typeface="Times New Roman" panose="02020603050405020304" pitchFamily="18" charset="0"/>
                <a:sym typeface="Wingdings 2" panose="05020102010507070707" pitchFamily="18" charset="2"/>
              </a:rPr>
              <a:t>sát</a:t>
            </a:r>
            <a:r>
              <a:rPr lang="en-US" altLang="en-US" sz="4265" b="1" dirty="0">
                <a:latin typeface="Cambria" panose="02040503050406030204" pitchFamily="18" charset="0"/>
                <a:ea typeface="Cambria" panose="02040503050406030204" pitchFamily="18" charset="0"/>
                <a:cs typeface="Times New Roman" panose="02020603050405020304" pitchFamily="18" charset="0"/>
                <a:sym typeface="Wingdings 2" panose="05020102010507070707" pitchFamily="18" charset="2"/>
              </a:rPr>
              <a:t> </a:t>
            </a:r>
            <a:r>
              <a:rPr lang="en-US" altLang="en-US" sz="4265" b="1" dirty="0" err="1">
                <a:latin typeface="Cambria" panose="02040503050406030204" pitchFamily="18" charset="0"/>
                <a:ea typeface="Cambria" panose="02040503050406030204" pitchFamily="18" charset="0"/>
                <a:cs typeface="Times New Roman" panose="02020603050405020304" pitchFamily="18" charset="0"/>
                <a:sym typeface="Wingdings 2" panose="05020102010507070707" pitchFamily="18" charset="2"/>
              </a:rPr>
              <a:t>thấy</a:t>
            </a:r>
            <a:r>
              <a:rPr lang="en-US" altLang="en-US" sz="4265" b="1" dirty="0">
                <a:latin typeface="Cambria" panose="02040503050406030204" pitchFamily="18" charset="0"/>
                <a:ea typeface="Cambria" panose="02040503050406030204" pitchFamily="18" charset="0"/>
                <a:cs typeface="Times New Roman" panose="02020603050405020304" pitchFamily="18" charset="0"/>
                <a:sym typeface="Wingdings 2" panose="05020102010507070707" pitchFamily="18" charset="2"/>
              </a:rPr>
              <a:t> </a:t>
            </a:r>
            <a:r>
              <a:rPr lang="en-US" altLang="en-US" sz="4265" b="1" dirty="0" err="1">
                <a:latin typeface="Cambria" panose="02040503050406030204" pitchFamily="18" charset="0"/>
                <a:ea typeface="Cambria" panose="02040503050406030204" pitchFamily="18" charset="0"/>
                <a:cs typeface="Times New Roman" panose="02020603050405020304" pitchFamily="18" charset="0"/>
                <a:sym typeface="Wingdings 2" panose="05020102010507070707" pitchFamily="18" charset="2"/>
              </a:rPr>
              <a:t>gì</a:t>
            </a:r>
            <a:r>
              <a:rPr lang="en-US" altLang="en-US" sz="4265" b="1" dirty="0">
                <a:latin typeface="Cambria" panose="02040503050406030204" pitchFamily="18" charset="0"/>
                <a:ea typeface="Cambria" panose="02040503050406030204" pitchFamily="18" charset="0"/>
                <a:cs typeface="Times New Roman" panose="02020603050405020304" pitchFamily="18" charset="0"/>
                <a:sym typeface="Wingdings 2" panose="05020102010507070707" pitchFamily="18" charset="2"/>
              </a:rPr>
              <a:t>?</a:t>
            </a:r>
            <a:endParaRPr lang="en-US" altLang="en-US" sz="4265" b="1" dirty="0">
              <a:latin typeface="Cambria" panose="02040503050406030204" pitchFamily="18" charset="0"/>
              <a:ea typeface="Cambria" panose="0204050305040603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63924D47-4982-76B8-6331-67F0C36C6C5C}"/>
              </a:ext>
            </a:extLst>
          </p:cNvPr>
          <p:cNvPicPr>
            <a:picLocks noChangeAspect="1"/>
          </p:cNvPicPr>
          <p:nvPr/>
        </p:nvPicPr>
        <p:blipFill>
          <a:blip r:embed="rId2"/>
          <a:stretch>
            <a:fillRect/>
          </a:stretch>
        </p:blipFill>
        <p:spPr>
          <a:xfrm>
            <a:off x="1824844" y="1989284"/>
            <a:ext cx="7513816" cy="3899978"/>
          </a:xfrm>
          <a:prstGeom prst="rect">
            <a:avLst/>
          </a:prstGeom>
        </p:spPr>
      </p:pic>
    </p:spTree>
    <p:extLst>
      <p:ext uri="{BB962C8B-B14F-4D97-AF65-F5344CB8AC3E}">
        <p14:creationId xmlns:p14="http://schemas.microsoft.com/office/powerpoint/2010/main" val="113397438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36361136-1CAF-807F-F841-895823921B26}"/>
              </a:ext>
            </a:extLst>
          </p:cNvPr>
          <p:cNvPicPr>
            <a:picLocks noChangeAspect="1"/>
          </p:cNvPicPr>
          <p:nvPr/>
        </p:nvPicPr>
        <p:blipFill>
          <a:blip r:embed="rId2"/>
          <a:srcRect/>
          <a:stretch>
            <a:fillRect/>
          </a:stretch>
        </p:blipFill>
        <p:spPr>
          <a:xfrm flipH="1">
            <a:off x="97185" y="2271684"/>
            <a:ext cx="2207564" cy="4437313"/>
          </a:xfrm>
          <a:prstGeom prst="rect">
            <a:avLst/>
          </a:prstGeom>
        </p:spPr>
      </p:pic>
      <p:sp>
        <p:nvSpPr>
          <p:cNvPr id="7" name="Rectangle: Rounded Corners 6">
            <a:extLst>
              <a:ext uri="{FF2B5EF4-FFF2-40B4-BE49-F238E27FC236}">
                <a16:creationId xmlns:a16="http://schemas.microsoft.com/office/drawing/2014/main" id="{B6836257-8471-308B-8632-2C130BF53330}"/>
              </a:ext>
            </a:extLst>
          </p:cNvPr>
          <p:cNvSpPr/>
          <p:nvPr/>
        </p:nvSpPr>
        <p:spPr>
          <a:xfrm>
            <a:off x="2064796" y="885502"/>
            <a:ext cx="9399784" cy="1428514"/>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265" b="1">
                <a:solidFill>
                  <a:srgbClr val="FFFFFF"/>
                </a:solidFill>
                <a:latin typeface="Cambria" panose="02040503050406030204" pitchFamily="18" charset="0"/>
                <a:ea typeface="Cambria" panose="02040503050406030204" pitchFamily="18" charset="0"/>
              </a:rPr>
              <a:t>Kim tự tháp có hình dạng thế nào? </a:t>
            </a:r>
            <a:endParaRPr lang="en-US" sz="4265" dirty="0">
              <a:solidFill>
                <a:srgbClr val="FFFFFF"/>
              </a:solidFill>
              <a:latin typeface="Cambria" panose="02040503050406030204" pitchFamily="18" charset="0"/>
              <a:ea typeface="Cambria" panose="02040503050406030204" pitchFamily="18" charset="0"/>
            </a:endParaRPr>
          </a:p>
        </p:txBody>
      </p:sp>
      <p:sp>
        <p:nvSpPr>
          <p:cNvPr id="8" name="Hình chữ nhật: Góc Tròn 29">
            <a:extLst>
              <a:ext uri="{FF2B5EF4-FFF2-40B4-BE49-F238E27FC236}">
                <a16:creationId xmlns:a16="http://schemas.microsoft.com/office/drawing/2014/main" id="{E9526546-0898-3427-6958-9EDF4C2C5EE3}"/>
              </a:ext>
            </a:extLst>
          </p:cNvPr>
          <p:cNvSpPr/>
          <p:nvPr/>
        </p:nvSpPr>
        <p:spPr>
          <a:xfrm>
            <a:off x="2928626" y="2901105"/>
            <a:ext cx="7220009" cy="2431907"/>
          </a:xfrm>
          <a:prstGeom prst="roundRect">
            <a:avLst/>
          </a:prstGeom>
          <a:solidFill>
            <a:schemeClr val="accent4">
              <a:lumMod val="40000"/>
              <a:lumOff val="60000"/>
            </a:schemeClr>
          </a:solidFill>
          <a:ln w="3810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332" dirty="0">
                <a:solidFill>
                  <a:srgbClr val="002060"/>
                </a:solidFill>
                <a:latin typeface="Cambria" panose="02040503050406030204" pitchFamily="18" charset="0"/>
                <a:ea typeface="Cambria" panose="02040503050406030204" pitchFamily="18" charset="0"/>
              </a:rPr>
              <a:t>Kim </a:t>
            </a:r>
            <a:r>
              <a:rPr lang="en-US" sz="5332" dirty="0" err="1">
                <a:solidFill>
                  <a:srgbClr val="002060"/>
                </a:solidFill>
                <a:latin typeface="Cambria" panose="02040503050406030204" pitchFamily="18" charset="0"/>
                <a:ea typeface="Cambria" panose="02040503050406030204" pitchFamily="18" charset="0"/>
              </a:rPr>
              <a:t>tự</a:t>
            </a:r>
            <a:r>
              <a:rPr lang="en-US" sz="5332" dirty="0">
                <a:solidFill>
                  <a:srgbClr val="002060"/>
                </a:solidFill>
                <a:latin typeface="Cambria" panose="02040503050406030204" pitchFamily="18" charset="0"/>
                <a:ea typeface="Cambria" panose="02040503050406030204" pitchFamily="18" charset="0"/>
              </a:rPr>
              <a:t> </a:t>
            </a:r>
            <a:r>
              <a:rPr lang="en-US" sz="5332" dirty="0" err="1">
                <a:solidFill>
                  <a:srgbClr val="002060"/>
                </a:solidFill>
                <a:latin typeface="Cambria" panose="02040503050406030204" pitchFamily="18" charset="0"/>
                <a:ea typeface="Cambria" panose="02040503050406030204" pitchFamily="18" charset="0"/>
              </a:rPr>
              <a:t>tháp</a:t>
            </a:r>
            <a:r>
              <a:rPr lang="en-US" sz="5332" dirty="0">
                <a:solidFill>
                  <a:srgbClr val="002060"/>
                </a:solidFill>
                <a:latin typeface="Cambria" panose="02040503050406030204" pitchFamily="18" charset="0"/>
                <a:ea typeface="Cambria" panose="02040503050406030204" pitchFamily="18" charset="0"/>
              </a:rPr>
              <a:t> </a:t>
            </a:r>
            <a:r>
              <a:rPr lang="en-US" sz="5332" dirty="0" err="1">
                <a:solidFill>
                  <a:srgbClr val="002060"/>
                </a:solidFill>
                <a:latin typeface="Cambria" panose="02040503050406030204" pitchFamily="18" charset="0"/>
                <a:ea typeface="Cambria" panose="02040503050406030204" pitchFamily="18" charset="0"/>
              </a:rPr>
              <a:t>có</a:t>
            </a:r>
            <a:r>
              <a:rPr lang="en-US" sz="5332" dirty="0">
                <a:solidFill>
                  <a:srgbClr val="002060"/>
                </a:solidFill>
                <a:latin typeface="Cambria" panose="02040503050406030204" pitchFamily="18" charset="0"/>
                <a:ea typeface="Cambria" panose="02040503050406030204" pitchFamily="18" charset="0"/>
              </a:rPr>
              <a:t> </a:t>
            </a:r>
            <a:r>
              <a:rPr lang="en-US" sz="5332" dirty="0" err="1">
                <a:solidFill>
                  <a:srgbClr val="002060"/>
                </a:solidFill>
                <a:latin typeface="Cambria" panose="02040503050406030204" pitchFamily="18" charset="0"/>
                <a:ea typeface="Cambria" panose="02040503050406030204" pitchFamily="18" charset="0"/>
              </a:rPr>
              <a:t>dạng</a:t>
            </a:r>
            <a:r>
              <a:rPr lang="en-US" sz="5332" dirty="0">
                <a:solidFill>
                  <a:srgbClr val="002060"/>
                </a:solidFill>
                <a:latin typeface="Cambria" panose="02040503050406030204" pitchFamily="18" charset="0"/>
                <a:ea typeface="Cambria" panose="02040503050406030204" pitchFamily="18" charset="0"/>
              </a:rPr>
              <a:t> </a:t>
            </a:r>
            <a:r>
              <a:rPr lang="en-US" sz="5332" dirty="0" err="1">
                <a:solidFill>
                  <a:srgbClr val="002060"/>
                </a:solidFill>
                <a:latin typeface="Cambria" panose="02040503050406030204" pitchFamily="18" charset="0"/>
                <a:ea typeface="Cambria" panose="02040503050406030204" pitchFamily="18" charset="0"/>
              </a:rPr>
              <a:t>hình</a:t>
            </a:r>
            <a:r>
              <a:rPr lang="en-US" sz="5332" dirty="0">
                <a:solidFill>
                  <a:srgbClr val="002060"/>
                </a:solidFill>
                <a:latin typeface="Cambria" panose="02040503050406030204" pitchFamily="18" charset="0"/>
                <a:ea typeface="Cambria" panose="02040503050406030204" pitchFamily="18" charset="0"/>
              </a:rPr>
              <a:t> </a:t>
            </a:r>
            <a:r>
              <a:rPr lang="en-US" sz="5332" dirty="0" err="1">
                <a:solidFill>
                  <a:srgbClr val="002060"/>
                </a:solidFill>
                <a:latin typeface="Cambria" panose="02040503050406030204" pitchFamily="18" charset="0"/>
                <a:ea typeface="Cambria" panose="02040503050406030204" pitchFamily="18" charset="0"/>
              </a:rPr>
              <a:t>khối</a:t>
            </a:r>
            <a:r>
              <a:rPr lang="en-US" sz="5332" dirty="0">
                <a:solidFill>
                  <a:srgbClr val="002060"/>
                </a:solidFill>
                <a:latin typeface="Cambria" panose="02040503050406030204" pitchFamily="18" charset="0"/>
                <a:ea typeface="Cambria" panose="02040503050406030204" pitchFamily="18" charset="0"/>
              </a:rPr>
              <a:t> tam </a:t>
            </a:r>
            <a:r>
              <a:rPr lang="en-US" sz="5332" dirty="0" err="1">
                <a:solidFill>
                  <a:srgbClr val="002060"/>
                </a:solidFill>
                <a:latin typeface="Cambria" panose="02040503050406030204" pitchFamily="18" charset="0"/>
                <a:ea typeface="Cambria" panose="02040503050406030204" pitchFamily="18" charset="0"/>
              </a:rPr>
              <a:t>giác</a:t>
            </a:r>
            <a:r>
              <a:rPr lang="en-US" sz="5332" dirty="0">
                <a:solidFill>
                  <a:srgbClr val="00206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946849173"/>
      </p:ext>
    </p:extLst>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36361136-1CAF-807F-F841-895823921B26}"/>
              </a:ext>
            </a:extLst>
          </p:cNvPr>
          <p:cNvPicPr>
            <a:picLocks noChangeAspect="1"/>
          </p:cNvPicPr>
          <p:nvPr/>
        </p:nvPicPr>
        <p:blipFill>
          <a:blip r:embed="rId2"/>
          <a:srcRect/>
          <a:stretch>
            <a:fillRect/>
          </a:stretch>
        </p:blipFill>
        <p:spPr>
          <a:xfrm flipH="1">
            <a:off x="97185" y="2271684"/>
            <a:ext cx="2207564" cy="4437313"/>
          </a:xfrm>
          <a:prstGeom prst="rect">
            <a:avLst/>
          </a:prstGeom>
        </p:spPr>
      </p:pic>
      <p:sp>
        <p:nvSpPr>
          <p:cNvPr id="7" name="Rectangle: Rounded Corners 6">
            <a:extLst>
              <a:ext uri="{FF2B5EF4-FFF2-40B4-BE49-F238E27FC236}">
                <a16:creationId xmlns:a16="http://schemas.microsoft.com/office/drawing/2014/main" id="{B6836257-8471-308B-8632-2C130BF53330}"/>
              </a:ext>
            </a:extLst>
          </p:cNvPr>
          <p:cNvSpPr/>
          <p:nvPr/>
        </p:nvSpPr>
        <p:spPr>
          <a:xfrm>
            <a:off x="2064796" y="741531"/>
            <a:ext cx="9399784" cy="1572485"/>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265" b="1">
                <a:solidFill>
                  <a:srgbClr val="FFFFFF"/>
                </a:solidFill>
                <a:latin typeface="Cambria" panose="02040503050406030204" pitchFamily="18" charset="0"/>
                <a:ea typeface="Cambria" panose="02040503050406030204" pitchFamily="18" charset="0"/>
              </a:rPr>
              <a:t>Người ta sử dụng nguyên liệu nào để xây dựng kim tự tháp? </a:t>
            </a:r>
            <a:endParaRPr lang="en-US" sz="4265" dirty="0">
              <a:solidFill>
                <a:srgbClr val="FFFFFF"/>
              </a:solidFill>
              <a:latin typeface="Cambria" panose="02040503050406030204" pitchFamily="18" charset="0"/>
              <a:ea typeface="Cambria" panose="02040503050406030204" pitchFamily="18" charset="0"/>
            </a:endParaRPr>
          </a:p>
        </p:txBody>
      </p:sp>
      <p:sp>
        <p:nvSpPr>
          <p:cNvPr id="8" name="Hình chữ nhật: Góc Tròn 29">
            <a:extLst>
              <a:ext uri="{FF2B5EF4-FFF2-40B4-BE49-F238E27FC236}">
                <a16:creationId xmlns:a16="http://schemas.microsoft.com/office/drawing/2014/main" id="{E9526546-0898-3427-6958-9EDF4C2C5EE3}"/>
              </a:ext>
            </a:extLst>
          </p:cNvPr>
          <p:cNvSpPr/>
          <p:nvPr/>
        </p:nvSpPr>
        <p:spPr>
          <a:xfrm>
            <a:off x="2928626" y="2901105"/>
            <a:ext cx="7630493" cy="2431907"/>
          </a:xfrm>
          <a:prstGeom prst="roundRect">
            <a:avLst/>
          </a:prstGeom>
          <a:solidFill>
            <a:schemeClr val="accent4">
              <a:lumMod val="40000"/>
              <a:lumOff val="60000"/>
            </a:schemeClr>
          </a:solidFill>
          <a:ln w="3810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5332" dirty="0">
                <a:solidFill>
                  <a:srgbClr val="002060"/>
                </a:solidFill>
                <a:latin typeface="Cambria" panose="02040503050406030204" pitchFamily="18" charset="0"/>
                <a:ea typeface="Cambria" panose="02040503050406030204" pitchFamily="18" charset="0"/>
              </a:rPr>
              <a:t>Người ta sử dụng khoảng 23 triệu tảng đá.</a:t>
            </a:r>
            <a:endParaRPr lang="en-US" sz="5332"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22858506"/>
      </p:ext>
    </p:extLst>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36361136-1CAF-807F-F841-895823921B26}"/>
              </a:ext>
            </a:extLst>
          </p:cNvPr>
          <p:cNvPicPr>
            <a:picLocks noChangeAspect="1"/>
          </p:cNvPicPr>
          <p:nvPr/>
        </p:nvPicPr>
        <p:blipFill>
          <a:blip r:embed="rId2"/>
          <a:srcRect/>
          <a:stretch>
            <a:fillRect/>
          </a:stretch>
        </p:blipFill>
        <p:spPr>
          <a:xfrm flipH="1">
            <a:off x="97185" y="2271684"/>
            <a:ext cx="2207564" cy="4437313"/>
          </a:xfrm>
          <a:prstGeom prst="rect">
            <a:avLst/>
          </a:prstGeom>
        </p:spPr>
      </p:pic>
      <p:sp>
        <p:nvSpPr>
          <p:cNvPr id="7" name="Rectangle: Rounded Corners 6">
            <a:extLst>
              <a:ext uri="{FF2B5EF4-FFF2-40B4-BE49-F238E27FC236}">
                <a16:creationId xmlns:a16="http://schemas.microsoft.com/office/drawing/2014/main" id="{B6836257-8471-308B-8632-2C130BF53330}"/>
              </a:ext>
            </a:extLst>
          </p:cNvPr>
          <p:cNvSpPr/>
          <p:nvPr/>
        </p:nvSpPr>
        <p:spPr>
          <a:xfrm>
            <a:off x="2064796" y="741531"/>
            <a:ext cx="9399784" cy="1572485"/>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265" b="1" dirty="0">
                <a:solidFill>
                  <a:srgbClr val="FFFFFF"/>
                </a:solidFill>
                <a:latin typeface="Cambria" panose="02040503050406030204" pitchFamily="18" charset="0"/>
                <a:ea typeface="Cambria" panose="02040503050406030204" pitchFamily="18" charset="0"/>
              </a:rPr>
              <a:t>Người Ai Cập xây dựng kim tự tháp bằng cách nào? </a:t>
            </a:r>
            <a:endParaRPr lang="en-US" sz="4265" dirty="0">
              <a:solidFill>
                <a:srgbClr val="FFFFFF"/>
              </a:solidFill>
              <a:latin typeface="Cambria" panose="02040503050406030204" pitchFamily="18" charset="0"/>
              <a:ea typeface="Cambria" panose="02040503050406030204" pitchFamily="18" charset="0"/>
            </a:endParaRPr>
          </a:p>
        </p:txBody>
      </p:sp>
      <p:sp>
        <p:nvSpPr>
          <p:cNvPr id="8" name="Hình chữ nhật: Góc Tròn 29">
            <a:extLst>
              <a:ext uri="{FF2B5EF4-FFF2-40B4-BE49-F238E27FC236}">
                <a16:creationId xmlns:a16="http://schemas.microsoft.com/office/drawing/2014/main" id="{E9526546-0898-3427-6958-9EDF4C2C5EE3}"/>
              </a:ext>
            </a:extLst>
          </p:cNvPr>
          <p:cNvSpPr/>
          <p:nvPr/>
        </p:nvSpPr>
        <p:spPr>
          <a:xfrm>
            <a:off x="2928626" y="2901104"/>
            <a:ext cx="7630493" cy="2495507"/>
          </a:xfrm>
          <a:prstGeom prst="roundRect">
            <a:avLst/>
          </a:prstGeom>
          <a:solidFill>
            <a:schemeClr val="accent4">
              <a:lumMod val="40000"/>
              <a:lumOff val="60000"/>
            </a:schemeClr>
          </a:solidFill>
          <a:ln w="3810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798" dirty="0">
                <a:solidFill>
                  <a:srgbClr val="002060"/>
                </a:solidFill>
                <a:latin typeface="Cambria" panose="02040503050406030204" pitchFamily="18" charset="0"/>
                <a:ea typeface="Cambria" panose="02040503050406030204" pitchFamily="18" charset="0"/>
              </a:rPr>
              <a:t>Các tảng đá được ghè đẽo thoe kích thước định sẵn và xếp chồng khít lên nhau.</a:t>
            </a:r>
            <a:endParaRPr lang="en-US" sz="4798"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43549759"/>
      </p:ext>
    </p:extLst>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Í ẨN VỀ CÁCH XÂY DỰNG KIM TỰ THÁP">
            <a:hlinkClick r:id="" action="ppaction://media"/>
            <a:extLst>
              <a:ext uri="{FF2B5EF4-FFF2-40B4-BE49-F238E27FC236}">
                <a16:creationId xmlns:a16="http://schemas.microsoft.com/office/drawing/2014/main" id="{B22CDC19-9172-F7D3-53C0-51BF482ADC9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80" y="20391"/>
            <a:ext cx="12155751" cy="6837610"/>
          </a:xfrm>
          <a:prstGeom prst="rect">
            <a:avLst/>
          </a:prstGeom>
        </p:spPr>
      </p:pic>
    </p:spTree>
    <p:extLst>
      <p:ext uri="{BB962C8B-B14F-4D97-AF65-F5344CB8AC3E}">
        <p14:creationId xmlns:p14="http://schemas.microsoft.com/office/powerpoint/2010/main" val="139969921"/>
      </p:ext>
    </p:extLst>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6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36361136-1CAF-807F-F841-895823921B26}"/>
              </a:ext>
            </a:extLst>
          </p:cNvPr>
          <p:cNvPicPr>
            <a:picLocks noChangeAspect="1"/>
          </p:cNvPicPr>
          <p:nvPr/>
        </p:nvPicPr>
        <p:blipFill>
          <a:blip r:embed="rId2"/>
          <a:srcRect/>
          <a:stretch>
            <a:fillRect/>
          </a:stretch>
        </p:blipFill>
        <p:spPr>
          <a:xfrm flipH="1">
            <a:off x="97185" y="2271684"/>
            <a:ext cx="2207564" cy="4437313"/>
          </a:xfrm>
          <a:prstGeom prst="rect">
            <a:avLst/>
          </a:prstGeom>
        </p:spPr>
      </p:pic>
      <p:sp>
        <p:nvSpPr>
          <p:cNvPr id="7" name="Rectangle: Rounded Corners 6">
            <a:extLst>
              <a:ext uri="{FF2B5EF4-FFF2-40B4-BE49-F238E27FC236}">
                <a16:creationId xmlns:a16="http://schemas.microsoft.com/office/drawing/2014/main" id="{B6836257-8471-308B-8632-2C130BF53330}"/>
              </a:ext>
            </a:extLst>
          </p:cNvPr>
          <p:cNvSpPr/>
          <p:nvPr/>
        </p:nvSpPr>
        <p:spPr>
          <a:xfrm>
            <a:off x="2064796" y="741531"/>
            <a:ext cx="9399784" cy="1572485"/>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265" b="1" dirty="0">
                <a:solidFill>
                  <a:srgbClr val="FFFFFF"/>
                </a:solidFill>
                <a:latin typeface="Cambria" panose="02040503050406030204" pitchFamily="18" charset="0"/>
                <a:ea typeface="Cambria" panose="02040503050406030204" pitchFamily="18" charset="0"/>
              </a:rPr>
              <a:t>Việc xây dựng kim tự tháp nhằm mục đích gì?</a:t>
            </a:r>
            <a:endParaRPr lang="en-US" sz="4265" dirty="0">
              <a:solidFill>
                <a:srgbClr val="FFFFFF"/>
              </a:solidFill>
              <a:latin typeface="Cambria" panose="02040503050406030204" pitchFamily="18" charset="0"/>
              <a:ea typeface="Cambria" panose="02040503050406030204" pitchFamily="18" charset="0"/>
            </a:endParaRPr>
          </a:p>
        </p:txBody>
      </p:sp>
      <p:sp>
        <p:nvSpPr>
          <p:cNvPr id="8" name="Hình chữ nhật: Góc Tròn 29">
            <a:extLst>
              <a:ext uri="{FF2B5EF4-FFF2-40B4-BE49-F238E27FC236}">
                <a16:creationId xmlns:a16="http://schemas.microsoft.com/office/drawing/2014/main" id="{E9526546-0898-3427-6958-9EDF4C2C5EE3}"/>
              </a:ext>
            </a:extLst>
          </p:cNvPr>
          <p:cNvSpPr/>
          <p:nvPr/>
        </p:nvSpPr>
        <p:spPr>
          <a:xfrm>
            <a:off x="2928626" y="2901105"/>
            <a:ext cx="7630493" cy="2431907"/>
          </a:xfrm>
          <a:prstGeom prst="roundRect">
            <a:avLst/>
          </a:prstGeom>
          <a:solidFill>
            <a:schemeClr val="accent4">
              <a:lumMod val="40000"/>
              <a:lumOff val="60000"/>
            </a:schemeClr>
          </a:solidFill>
          <a:ln w="3810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5332" dirty="0">
                <a:solidFill>
                  <a:srgbClr val="002060"/>
                </a:solidFill>
                <a:latin typeface="Cambria" panose="02040503050406030204" pitchFamily="18" charset="0"/>
                <a:ea typeface="Cambria" panose="02040503050406030204" pitchFamily="18" charset="0"/>
              </a:rPr>
              <a:t>Thể hiện sự sáng tạo của người Ai Cập.</a:t>
            </a:r>
            <a:endParaRPr lang="en-US" sz="5332"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49655663"/>
      </p:ext>
    </p:extLst>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3604CA-88C8-FDB1-306A-80CA0D897868}"/>
              </a:ext>
            </a:extLst>
          </p:cNvPr>
          <p:cNvSpPr txBox="1"/>
          <p:nvPr/>
        </p:nvSpPr>
        <p:spPr>
          <a:xfrm>
            <a:off x="1009005" y="357607"/>
            <a:ext cx="9838057" cy="748666"/>
          </a:xfrm>
          <a:prstGeom prst="rect">
            <a:avLst/>
          </a:prstGeom>
          <a:noFill/>
        </p:spPr>
        <p:txBody>
          <a:bodyPr wrap="square" rtlCol="0">
            <a:spAutoFit/>
          </a:bodyPr>
          <a:lstStyle/>
          <a:p>
            <a:pPr algn="ctr"/>
            <a:r>
              <a:rPr lang="en-US" sz="4265" b="1" dirty="0" err="1">
                <a:solidFill>
                  <a:srgbClr val="002060"/>
                </a:solidFill>
                <a:latin typeface="Cambria" panose="02040503050406030204" pitchFamily="18" charset="0"/>
                <a:ea typeface="Cambria" panose="02040503050406030204" pitchFamily="18" charset="0"/>
              </a:rPr>
              <a:t>Kể</a:t>
            </a:r>
            <a:r>
              <a:rPr lang="en-US" sz="4265" b="1" dirty="0">
                <a:solidFill>
                  <a:srgbClr val="002060"/>
                </a:solidFill>
                <a:latin typeface="Cambria" panose="02040503050406030204" pitchFamily="18" charset="0"/>
                <a:ea typeface="Cambria" panose="02040503050406030204" pitchFamily="18" charset="0"/>
              </a:rPr>
              <a:t> </a:t>
            </a:r>
            <a:r>
              <a:rPr lang="en-US" sz="4265" b="1" dirty="0" err="1">
                <a:solidFill>
                  <a:srgbClr val="002060"/>
                </a:solidFill>
                <a:latin typeface="Cambria" panose="02040503050406030204" pitchFamily="18" charset="0"/>
                <a:ea typeface="Cambria" panose="02040503050406030204" pitchFamily="18" charset="0"/>
              </a:rPr>
              <a:t>lại</a:t>
            </a:r>
            <a:r>
              <a:rPr lang="en-US" sz="4265" b="1" dirty="0">
                <a:solidFill>
                  <a:srgbClr val="002060"/>
                </a:solidFill>
                <a:latin typeface="Cambria" panose="02040503050406030204" pitchFamily="18" charset="0"/>
                <a:ea typeface="Cambria" panose="02040503050406030204" pitchFamily="18" charset="0"/>
              </a:rPr>
              <a:t> </a:t>
            </a:r>
            <a:r>
              <a:rPr lang="en-US" sz="4265" b="1" dirty="0" err="1">
                <a:solidFill>
                  <a:srgbClr val="002060"/>
                </a:solidFill>
                <a:latin typeface="Cambria" panose="02040503050406030204" pitchFamily="18" charset="0"/>
                <a:ea typeface="Cambria" panose="02040503050406030204" pitchFamily="18" charset="0"/>
              </a:rPr>
              <a:t>câu</a:t>
            </a:r>
            <a:r>
              <a:rPr lang="en-US" sz="4265" b="1" dirty="0">
                <a:solidFill>
                  <a:srgbClr val="002060"/>
                </a:solidFill>
                <a:latin typeface="Cambria" panose="02040503050406030204" pitchFamily="18" charset="0"/>
                <a:ea typeface="Cambria" panose="02040503050406030204" pitchFamily="18" charset="0"/>
              </a:rPr>
              <a:t> </a:t>
            </a:r>
            <a:r>
              <a:rPr lang="en-US" sz="4265" b="1" dirty="0" err="1">
                <a:solidFill>
                  <a:srgbClr val="002060"/>
                </a:solidFill>
                <a:latin typeface="Cambria" panose="02040503050406030204" pitchFamily="18" charset="0"/>
                <a:ea typeface="Cambria" panose="02040503050406030204" pitchFamily="18" charset="0"/>
              </a:rPr>
              <a:t>chuyện</a:t>
            </a:r>
            <a:r>
              <a:rPr lang="en-US" sz="4265" b="1" dirty="0">
                <a:solidFill>
                  <a:srgbClr val="002060"/>
                </a:solidFill>
                <a:latin typeface="Cambria" panose="02040503050406030204" pitchFamily="18" charset="0"/>
                <a:ea typeface="Cambria" panose="02040503050406030204" pitchFamily="18" charset="0"/>
              </a:rPr>
              <a:t> </a:t>
            </a:r>
            <a:r>
              <a:rPr lang="en-US" sz="4265" b="1" dirty="0" err="1">
                <a:solidFill>
                  <a:srgbClr val="002060"/>
                </a:solidFill>
                <a:latin typeface="Cambria" panose="02040503050406030204" pitchFamily="18" charset="0"/>
                <a:ea typeface="Cambria" panose="02040503050406030204" pitchFamily="18" charset="0"/>
              </a:rPr>
              <a:t>về</a:t>
            </a:r>
            <a:r>
              <a:rPr lang="en-US" sz="4265" b="1" dirty="0">
                <a:solidFill>
                  <a:srgbClr val="002060"/>
                </a:solidFill>
                <a:latin typeface="Cambria" panose="02040503050406030204" pitchFamily="18" charset="0"/>
                <a:ea typeface="Cambria" panose="02040503050406030204" pitchFamily="18" charset="0"/>
              </a:rPr>
              <a:t> </a:t>
            </a:r>
            <a:r>
              <a:rPr lang="en-US" sz="4265" b="1" dirty="0" err="1">
                <a:solidFill>
                  <a:srgbClr val="002060"/>
                </a:solidFill>
                <a:latin typeface="Cambria" panose="02040503050406030204" pitchFamily="18" charset="0"/>
                <a:ea typeface="Cambria" panose="02040503050406030204" pitchFamily="18" charset="0"/>
              </a:rPr>
              <a:t>kim</a:t>
            </a:r>
            <a:r>
              <a:rPr lang="en-US" sz="4265" b="1" dirty="0">
                <a:solidFill>
                  <a:srgbClr val="002060"/>
                </a:solidFill>
                <a:latin typeface="Cambria" panose="02040503050406030204" pitchFamily="18" charset="0"/>
                <a:ea typeface="Cambria" panose="02040503050406030204" pitchFamily="18" charset="0"/>
              </a:rPr>
              <a:t> </a:t>
            </a:r>
            <a:r>
              <a:rPr lang="en-US" sz="4265" b="1" dirty="0" err="1">
                <a:solidFill>
                  <a:srgbClr val="002060"/>
                </a:solidFill>
                <a:latin typeface="Cambria" panose="02040503050406030204" pitchFamily="18" charset="0"/>
                <a:ea typeface="Cambria" panose="02040503050406030204" pitchFamily="18" charset="0"/>
              </a:rPr>
              <a:t>tự</a:t>
            </a:r>
            <a:r>
              <a:rPr lang="en-US" sz="4265" b="1" dirty="0">
                <a:solidFill>
                  <a:srgbClr val="002060"/>
                </a:solidFill>
                <a:latin typeface="Cambria" panose="02040503050406030204" pitchFamily="18" charset="0"/>
                <a:ea typeface="Cambria" panose="02040503050406030204" pitchFamily="18" charset="0"/>
              </a:rPr>
              <a:t> </a:t>
            </a:r>
            <a:r>
              <a:rPr lang="en-US" sz="4265" b="1" dirty="0" err="1">
                <a:solidFill>
                  <a:srgbClr val="002060"/>
                </a:solidFill>
                <a:latin typeface="Cambria" panose="02040503050406030204" pitchFamily="18" charset="0"/>
                <a:ea typeface="Cambria" panose="02040503050406030204" pitchFamily="18" charset="0"/>
              </a:rPr>
              <a:t>tháp</a:t>
            </a:r>
            <a:endParaRPr lang="en-US" sz="4265" b="1" dirty="0">
              <a:solidFill>
                <a:srgbClr val="002060"/>
              </a:solidFill>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A75C5227-023B-2F2D-5BB4-CC2FBEA03CC4}"/>
              </a:ext>
            </a:extLst>
          </p:cNvPr>
          <p:cNvPicPr>
            <a:picLocks noChangeAspect="1"/>
          </p:cNvPicPr>
          <p:nvPr/>
        </p:nvPicPr>
        <p:blipFill>
          <a:blip r:embed="rId2"/>
          <a:stretch>
            <a:fillRect/>
          </a:stretch>
        </p:blipFill>
        <p:spPr>
          <a:xfrm>
            <a:off x="1728863" y="1509379"/>
            <a:ext cx="8214365" cy="4926080"/>
          </a:xfrm>
          <a:prstGeom prst="rect">
            <a:avLst/>
          </a:prstGeom>
        </p:spPr>
      </p:pic>
    </p:spTree>
    <p:extLst>
      <p:ext uri="{BB962C8B-B14F-4D97-AF65-F5344CB8AC3E}">
        <p14:creationId xmlns:p14="http://schemas.microsoft.com/office/powerpoint/2010/main" val="3325683121"/>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7569EC1E-F1A9-4F18-97EC-4E4C535E260F}"/>
              </a:ext>
            </a:extLst>
          </p:cNvPr>
          <p:cNvSpPr txBox="1"/>
          <p:nvPr/>
        </p:nvSpPr>
        <p:spPr>
          <a:xfrm>
            <a:off x="577090" y="357607"/>
            <a:ext cx="10749877" cy="1405000"/>
          </a:xfrm>
          <a:prstGeom prst="rect">
            <a:avLst/>
          </a:prstGeom>
          <a:noFill/>
        </p:spPr>
        <p:txBody>
          <a:bodyPr wrap="square">
            <a:spAutoFit/>
          </a:bodyPr>
          <a:lstStyle/>
          <a:p>
            <a:pPr lvl="0" algn="just"/>
            <a:r>
              <a:rPr lang="en-US" altLang="en-US" sz="4265"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Wingdings 2" panose="05020102010507070707" pitchFamily="18" charset="2"/>
              </a:rPr>
              <a:t>Quan </a:t>
            </a:r>
            <a:r>
              <a:rPr lang="en-US" altLang="en-US" sz="4265"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Wingdings 2" panose="05020102010507070707" pitchFamily="18" charset="2"/>
              </a:rPr>
              <a:t>sát</a:t>
            </a:r>
            <a:r>
              <a:rPr lang="en-US" altLang="en-US" sz="4265"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Wingdings 2" panose="05020102010507070707" pitchFamily="18" charset="2"/>
              </a:rPr>
              <a:t> </a:t>
            </a:r>
            <a:r>
              <a:rPr lang="en-US" altLang="en-US" sz="4265"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Wingdings 2" panose="05020102010507070707" pitchFamily="18" charset="2"/>
              </a:rPr>
              <a:t>hình</a:t>
            </a:r>
            <a:r>
              <a:rPr lang="en-US" altLang="en-US" sz="4265"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Wingdings 2" panose="05020102010507070707" pitchFamily="18" charset="2"/>
              </a:rPr>
              <a:t> 4,  </a:t>
            </a:r>
            <a:r>
              <a:rPr lang="en-US" altLang="en-US" sz="4265"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Wingdings 2" panose="05020102010507070707" pitchFamily="18" charset="2"/>
              </a:rPr>
              <a:t>trong</a:t>
            </a:r>
            <a:r>
              <a:rPr lang="en-US" altLang="en-US" sz="4265"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Wingdings 2" panose="05020102010507070707" pitchFamily="18" charset="2"/>
              </a:rPr>
              <a:t> SGK </a:t>
            </a:r>
            <a:r>
              <a:rPr lang="en-US" altLang="en-US" sz="4265"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Wingdings 2" panose="05020102010507070707" pitchFamily="18" charset="2"/>
              </a:rPr>
              <a:t>và</a:t>
            </a:r>
            <a:r>
              <a:rPr lang="en-US" altLang="en-US" sz="4265"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Wingdings 2" panose="05020102010507070707" pitchFamily="18" charset="2"/>
              </a:rPr>
              <a:t> </a:t>
            </a:r>
            <a:r>
              <a:rPr lang="en-US" altLang="en-US" sz="4265"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Wingdings 2" panose="05020102010507070707" pitchFamily="18" charset="2"/>
              </a:rPr>
              <a:t>cho</a:t>
            </a:r>
            <a:r>
              <a:rPr lang="en-US" altLang="en-US" sz="4265"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Wingdings 2" panose="05020102010507070707" pitchFamily="18" charset="2"/>
              </a:rPr>
              <a:t> </a:t>
            </a:r>
            <a:r>
              <a:rPr lang="en-US" altLang="en-US" sz="4265"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Wingdings 2" panose="05020102010507070707" pitchFamily="18" charset="2"/>
              </a:rPr>
              <a:t>biết</a:t>
            </a:r>
            <a:r>
              <a:rPr lang="en-US" altLang="en-US" sz="4265"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Wingdings 2" panose="05020102010507070707" pitchFamily="18" charset="2"/>
              </a:rPr>
              <a:t> </a:t>
            </a:r>
            <a:r>
              <a:rPr lang="en-US" altLang="en-US" sz="4265"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Wingdings 2" panose="05020102010507070707" pitchFamily="18" charset="2"/>
              </a:rPr>
              <a:t>em</a:t>
            </a:r>
            <a:r>
              <a:rPr lang="en-US" altLang="en-US" sz="4265"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Wingdings 2" panose="05020102010507070707" pitchFamily="18" charset="2"/>
              </a:rPr>
              <a:t> </a:t>
            </a:r>
            <a:r>
              <a:rPr lang="en-US" altLang="en-US" sz="4265"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Wingdings 2" panose="05020102010507070707" pitchFamily="18" charset="2"/>
              </a:rPr>
              <a:t>quan</a:t>
            </a:r>
            <a:r>
              <a:rPr lang="en-US" altLang="en-US" sz="4265"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Wingdings 2" panose="05020102010507070707" pitchFamily="18" charset="2"/>
              </a:rPr>
              <a:t> </a:t>
            </a:r>
            <a:r>
              <a:rPr lang="en-US" altLang="en-US" sz="4265"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Wingdings 2" panose="05020102010507070707" pitchFamily="18" charset="2"/>
              </a:rPr>
              <a:t>sát</a:t>
            </a:r>
            <a:r>
              <a:rPr lang="en-US" altLang="en-US" sz="4265"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Wingdings 2" panose="05020102010507070707" pitchFamily="18" charset="2"/>
              </a:rPr>
              <a:t> </a:t>
            </a:r>
            <a:r>
              <a:rPr lang="en-US" altLang="en-US" sz="4265"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Wingdings 2" panose="05020102010507070707" pitchFamily="18" charset="2"/>
              </a:rPr>
              <a:t>thấy</a:t>
            </a:r>
            <a:r>
              <a:rPr lang="en-US" altLang="en-US" sz="4265"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Wingdings 2" panose="05020102010507070707" pitchFamily="18" charset="2"/>
              </a:rPr>
              <a:t> </a:t>
            </a:r>
            <a:r>
              <a:rPr lang="en-US" altLang="en-US" sz="4265"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Wingdings 2" panose="05020102010507070707" pitchFamily="18" charset="2"/>
              </a:rPr>
              <a:t>gì</a:t>
            </a:r>
            <a:r>
              <a:rPr lang="en-US" altLang="en-US" sz="4265"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Wingdings 2" panose="05020102010507070707" pitchFamily="18" charset="2"/>
              </a:rPr>
              <a:t>?</a:t>
            </a:r>
            <a:endParaRPr lang="en-US" altLang="en-US" sz="4265" b="1" dirty="0">
              <a:solidFill>
                <a:prstClr val="black"/>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C65FFC1B-A6D3-30F3-2445-ED0B91E40738}"/>
              </a:ext>
            </a:extLst>
          </p:cNvPr>
          <p:cNvPicPr>
            <a:picLocks noChangeAspect="1"/>
          </p:cNvPicPr>
          <p:nvPr/>
        </p:nvPicPr>
        <p:blipFill>
          <a:blip r:embed="rId2"/>
          <a:stretch>
            <a:fillRect/>
          </a:stretch>
        </p:blipFill>
        <p:spPr>
          <a:xfrm>
            <a:off x="5424133" y="1365408"/>
            <a:ext cx="4049554" cy="435300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60495145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36361136-1CAF-807F-F841-895823921B26}"/>
              </a:ext>
            </a:extLst>
          </p:cNvPr>
          <p:cNvPicPr>
            <a:picLocks noChangeAspect="1"/>
          </p:cNvPicPr>
          <p:nvPr/>
        </p:nvPicPr>
        <p:blipFill>
          <a:blip r:embed="rId2"/>
          <a:srcRect/>
          <a:stretch>
            <a:fillRect/>
          </a:stretch>
        </p:blipFill>
        <p:spPr>
          <a:xfrm flipH="1">
            <a:off x="97185" y="2271684"/>
            <a:ext cx="2207564" cy="4437313"/>
          </a:xfrm>
          <a:prstGeom prst="rect">
            <a:avLst/>
          </a:prstGeom>
        </p:spPr>
      </p:pic>
      <p:sp>
        <p:nvSpPr>
          <p:cNvPr id="7" name="Rectangle: Rounded Corners 6">
            <a:extLst>
              <a:ext uri="{FF2B5EF4-FFF2-40B4-BE49-F238E27FC236}">
                <a16:creationId xmlns:a16="http://schemas.microsoft.com/office/drawing/2014/main" id="{B6836257-8471-308B-8632-2C130BF53330}"/>
              </a:ext>
            </a:extLst>
          </p:cNvPr>
          <p:cNvSpPr/>
          <p:nvPr/>
        </p:nvSpPr>
        <p:spPr>
          <a:xfrm>
            <a:off x="2064796" y="741531"/>
            <a:ext cx="9399784" cy="1572485"/>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5332" b="1" dirty="0">
                <a:solidFill>
                  <a:srgbClr val="FFFFFF"/>
                </a:solidFill>
                <a:latin typeface="Cambria" panose="02040503050406030204" pitchFamily="18" charset="0"/>
                <a:ea typeface="Cambria" panose="02040503050406030204" pitchFamily="18" charset="0"/>
              </a:rPr>
              <a:t>Cờ-lê-ô-pát là ai? </a:t>
            </a:r>
            <a:endParaRPr lang="en-US" sz="5332" dirty="0">
              <a:solidFill>
                <a:srgbClr val="FFFFFF"/>
              </a:solidFill>
              <a:latin typeface="Cambria" panose="02040503050406030204" pitchFamily="18" charset="0"/>
              <a:ea typeface="Cambria" panose="02040503050406030204" pitchFamily="18" charset="0"/>
            </a:endParaRPr>
          </a:p>
        </p:txBody>
      </p:sp>
      <p:sp>
        <p:nvSpPr>
          <p:cNvPr id="8" name="Hình chữ nhật: Góc Tròn 29">
            <a:extLst>
              <a:ext uri="{FF2B5EF4-FFF2-40B4-BE49-F238E27FC236}">
                <a16:creationId xmlns:a16="http://schemas.microsoft.com/office/drawing/2014/main" id="{E9526546-0898-3427-6958-9EDF4C2C5EE3}"/>
              </a:ext>
            </a:extLst>
          </p:cNvPr>
          <p:cNvSpPr/>
          <p:nvPr/>
        </p:nvSpPr>
        <p:spPr>
          <a:xfrm>
            <a:off x="2928626" y="2901105"/>
            <a:ext cx="7630493" cy="2431907"/>
          </a:xfrm>
          <a:prstGeom prst="roundRect">
            <a:avLst/>
          </a:prstGeom>
          <a:solidFill>
            <a:schemeClr val="accent4">
              <a:lumMod val="40000"/>
              <a:lumOff val="60000"/>
            </a:schemeClr>
          </a:solidFill>
          <a:ln w="3810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265" dirty="0">
                <a:solidFill>
                  <a:srgbClr val="002060"/>
                </a:solidFill>
                <a:latin typeface="Cambria" panose="02040503050406030204" pitchFamily="18" charset="0"/>
                <a:ea typeface="Cambria" panose="02040503050406030204" pitchFamily="18" charset="0"/>
              </a:rPr>
              <a:t>Cờ-lê-ô-pát vị nữ hoàng nổi tiếng thông minh xinh đẹp.</a:t>
            </a:r>
            <a:endParaRPr lang="en-US" sz="4265"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75195419"/>
      </p:ext>
    </p:extLst>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36361136-1CAF-807F-F841-895823921B26}"/>
              </a:ext>
            </a:extLst>
          </p:cNvPr>
          <p:cNvPicPr>
            <a:picLocks noChangeAspect="1"/>
          </p:cNvPicPr>
          <p:nvPr/>
        </p:nvPicPr>
        <p:blipFill>
          <a:blip r:embed="rId2"/>
          <a:srcRect/>
          <a:stretch>
            <a:fillRect/>
          </a:stretch>
        </p:blipFill>
        <p:spPr>
          <a:xfrm flipH="1">
            <a:off x="97185" y="2271684"/>
            <a:ext cx="2207564" cy="4437313"/>
          </a:xfrm>
          <a:prstGeom prst="rect">
            <a:avLst/>
          </a:prstGeom>
        </p:spPr>
      </p:pic>
      <p:sp>
        <p:nvSpPr>
          <p:cNvPr id="7" name="Rectangle: Rounded Corners 6">
            <a:extLst>
              <a:ext uri="{FF2B5EF4-FFF2-40B4-BE49-F238E27FC236}">
                <a16:creationId xmlns:a16="http://schemas.microsoft.com/office/drawing/2014/main" id="{B6836257-8471-308B-8632-2C130BF53330}"/>
              </a:ext>
            </a:extLst>
          </p:cNvPr>
          <p:cNvSpPr/>
          <p:nvPr/>
        </p:nvSpPr>
        <p:spPr>
          <a:xfrm>
            <a:off x="2064796" y="741531"/>
            <a:ext cx="9399784" cy="1572485"/>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5332" b="1" dirty="0">
                <a:solidFill>
                  <a:srgbClr val="FFFFFF"/>
                </a:solidFill>
                <a:latin typeface="Cambria" panose="02040503050406030204" pitchFamily="18" charset="0"/>
                <a:ea typeface="Cambria" panose="02040503050406030204" pitchFamily="18" charset="0"/>
              </a:rPr>
              <a:t>Bà là người thế nào? </a:t>
            </a:r>
            <a:endParaRPr lang="en-US" sz="5332" dirty="0">
              <a:solidFill>
                <a:srgbClr val="FFFFFF"/>
              </a:solidFill>
              <a:latin typeface="Cambria" panose="02040503050406030204" pitchFamily="18" charset="0"/>
              <a:ea typeface="Cambria" panose="02040503050406030204" pitchFamily="18" charset="0"/>
            </a:endParaRPr>
          </a:p>
        </p:txBody>
      </p:sp>
      <p:sp>
        <p:nvSpPr>
          <p:cNvPr id="8" name="Hình chữ nhật: Góc Tròn 29">
            <a:extLst>
              <a:ext uri="{FF2B5EF4-FFF2-40B4-BE49-F238E27FC236}">
                <a16:creationId xmlns:a16="http://schemas.microsoft.com/office/drawing/2014/main" id="{E9526546-0898-3427-6958-9EDF4C2C5EE3}"/>
              </a:ext>
            </a:extLst>
          </p:cNvPr>
          <p:cNvSpPr/>
          <p:nvPr/>
        </p:nvSpPr>
        <p:spPr>
          <a:xfrm>
            <a:off x="2928625" y="2901105"/>
            <a:ext cx="8446332" cy="2431907"/>
          </a:xfrm>
          <a:prstGeom prst="roundRect">
            <a:avLst/>
          </a:prstGeom>
          <a:solidFill>
            <a:schemeClr val="accent4">
              <a:lumMod val="40000"/>
              <a:lumOff val="60000"/>
            </a:schemeClr>
          </a:solidFill>
          <a:ln w="3810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265" dirty="0">
                <a:solidFill>
                  <a:srgbClr val="002060"/>
                </a:solidFill>
                <a:latin typeface="Cambria" panose="02040503050406030204" pitchFamily="18" charset="0"/>
                <a:ea typeface="Cambria" panose="02040503050406030204" pitchFamily="18" charset="0"/>
              </a:rPr>
              <a:t>Bà lên ngôi từ lúc 17 tuổi và được dân chúng tôn thờ như 1 vị thần.</a:t>
            </a:r>
            <a:endParaRPr lang="en-US" sz="4265"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63197910"/>
      </p:ext>
    </p:extLst>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36361136-1CAF-807F-F841-895823921B26}"/>
              </a:ext>
            </a:extLst>
          </p:cNvPr>
          <p:cNvPicPr>
            <a:picLocks noChangeAspect="1"/>
          </p:cNvPicPr>
          <p:nvPr/>
        </p:nvPicPr>
        <p:blipFill>
          <a:blip r:embed="rId2"/>
          <a:srcRect/>
          <a:stretch>
            <a:fillRect/>
          </a:stretch>
        </p:blipFill>
        <p:spPr>
          <a:xfrm flipH="1">
            <a:off x="97185" y="2271684"/>
            <a:ext cx="2207564" cy="4437313"/>
          </a:xfrm>
          <a:prstGeom prst="rect">
            <a:avLst/>
          </a:prstGeom>
        </p:spPr>
      </p:pic>
      <p:sp>
        <p:nvSpPr>
          <p:cNvPr id="7" name="Rectangle: Rounded Corners 6">
            <a:extLst>
              <a:ext uri="{FF2B5EF4-FFF2-40B4-BE49-F238E27FC236}">
                <a16:creationId xmlns:a16="http://schemas.microsoft.com/office/drawing/2014/main" id="{B6836257-8471-308B-8632-2C130BF53330}"/>
              </a:ext>
            </a:extLst>
          </p:cNvPr>
          <p:cNvSpPr/>
          <p:nvPr/>
        </p:nvSpPr>
        <p:spPr>
          <a:xfrm>
            <a:off x="2064796" y="405597"/>
            <a:ext cx="9399784" cy="1908419"/>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5332" b="1" dirty="0">
                <a:solidFill>
                  <a:srgbClr val="FFFFFF"/>
                </a:solidFill>
                <a:latin typeface="Cambria" panose="02040503050406030204" pitchFamily="18" charset="0"/>
                <a:ea typeface="Cambria" panose="02040503050406030204" pitchFamily="18" charset="0"/>
              </a:rPr>
              <a:t>Bà có đóng góp gì cho đất nước Ai Cập? </a:t>
            </a:r>
            <a:endParaRPr lang="en-US" sz="5332" dirty="0">
              <a:solidFill>
                <a:srgbClr val="FFFFFF"/>
              </a:solidFill>
              <a:latin typeface="Cambria" panose="02040503050406030204" pitchFamily="18" charset="0"/>
              <a:ea typeface="Cambria" panose="02040503050406030204" pitchFamily="18" charset="0"/>
            </a:endParaRPr>
          </a:p>
        </p:txBody>
      </p:sp>
      <p:sp>
        <p:nvSpPr>
          <p:cNvPr id="8" name="Hình chữ nhật: Góc Tròn 29">
            <a:extLst>
              <a:ext uri="{FF2B5EF4-FFF2-40B4-BE49-F238E27FC236}">
                <a16:creationId xmlns:a16="http://schemas.microsoft.com/office/drawing/2014/main" id="{E9526546-0898-3427-6958-9EDF4C2C5EE3}"/>
              </a:ext>
            </a:extLst>
          </p:cNvPr>
          <p:cNvSpPr/>
          <p:nvPr/>
        </p:nvSpPr>
        <p:spPr>
          <a:xfrm>
            <a:off x="2928625" y="2901105"/>
            <a:ext cx="8446332" cy="2431907"/>
          </a:xfrm>
          <a:prstGeom prst="roundRect">
            <a:avLst/>
          </a:prstGeom>
          <a:solidFill>
            <a:schemeClr val="accent4">
              <a:lumMod val="40000"/>
              <a:lumOff val="60000"/>
            </a:schemeClr>
          </a:solidFill>
          <a:ln w="3810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732" dirty="0">
                <a:solidFill>
                  <a:srgbClr val="002060"/>
                </a:solidFill>
                <a:latin typeface="Cambria" panose="02040503050406030204" pitchFamily="18" charset="0"/>
                <a:ea typeface="Cambria" panose="02040503050406030204" pitchFamily="18" charset="0"/>
              </a:rPr>
              <a:t>Trong thời gian trị vì của mình, bà đã cho xây dựng một đội quân hùng mạnh, một hạm đội các tàu chiến để có thể đương đầu với với đế chế La Mã.</a:t>
            </a:r>
            <a:endParaRPr lang="en-US" sz="3732"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62870944"/>
      </p:ext>
    </p:extLst>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36361136-1CAF-807F-F841-895823921B26}"/>
              </a:ext>
            </a:extLst>
          </p:cNvPr>
          <p:cNvPicPr>
            <a:picLocks noChangeAspect="1"/>
          </p:cNvPicPr>
          <p:nvPr/>
        </p:nvPicPr>
        <p:blipFill>
          <a:blip r:embed="rId2"/>
          <a:srcRect/>
          <a:stretch>
            <a:fillRect/>
          </a:stretch>
        </p:blipFill>
        <p:spPr>
          <a:xfrm flipH="1">
            <a:off x="97185" y="2271684"/>
            <a:ext cx="2207564" cy="4437313"/>
          </a:xfrm>
          <a:prstGeom prst="rect">
            <a:avLst/>
          </a:prstGeom>
        </p:spPr>
      </p:pic>
      <p:sp>
        <p:nvSpPr>
          <p:cNvPr id="7" name="Rectangle: Rounded Corners 6">
            <a:extLst>
              <a:ext uri="{FF2B5EF4-FFF2-40B4-BE49-F238E27FC236}">
                <a16:creationId xmlns:a16="http://schemas.microsoft.com/office/drawing/2014/main" id="{B6836257-8471-308B-8632-2C130BF53330}"/>
              </a:ext>
            </a:extLst>
          </p:cNvPr>
          <p:cNvSpPr/>
          <p:nvPr/>
        </p:nvSpPr>
        <p:spPr>
          <a:xfrm>
            <a:off x="2064796" y="405597"/>
            <a:ext cx="9399784" cy="1908419"/>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265" b="1" dirty="0">
                <a:solidFill>
                  <a:srgbClr val="FFFFFF"/>
                </a:solidFill>
                <a:latin typeface="Cambria" panose="02040503050406030204" pitchFamily="18" charset="0"/>
                <a:ea typeface="Cambria" panose="02040503050406030204" pitchFamily="18" charset="0"/>
              </a:rPr>
              <a:t>Tại sao người Ai Cập lại coi bà như một vị nữ th</a:t>
            </a:r>
            <a:r>
              <a:rPr lang="en-US" sz="4265" b="1" dirty="0">
                <a:solidFill>
                  <a:srgbClr val="FFFFFF"/>
                </a:solidFill>
                <a:latin typeface="Cambria" panose="02040503050406030204" pitchFamily="18" charset="0"/>
                <a:ea typeface="Cambria" panose="02040503050406030204" pitchFamily="18" charset="0"/>
              </a:rPr>
              <a:t>ầ</a:t>
            </a:r>
            <a:r>
              <a:rPr lang="vi-VN" sz="4265" b="1" dirty="0">
                <a:solidFill>
                  <a:srgbClr val="FFFFFF"/>
                </a:solidFill>
                <a:latin typeface="Cambria" panose="02040503050406030204" pitchFamily="18" charset="0"/>
                <a:ea typeface="Cambria" panose="02040503050406030204" pitchFamily="18" charset="0"/>
              </a:rPr>
              <a:t>n của Ai Cập?</a:t>
            </a:r>
            <a:endParaRPr lang="en-US" sz="4265" dirty="0">
              <a:solidFill>
                <a:srgbClr val="FFFFFF"/>
              </a:solidFill>
              <a:latin typeface="Cambria" panose="02040503050406030204" pitchFamily="18" charset="0"/>
              <a:ea typeface="Cambria" panose="02040503050406030204" pitchFamily="18" charset="0"/>
            </a:endParaRPr>
          </a:p>
        </p:txBody>
      </p:sp>
      <p:sp>
        <p:nvSpPr>
          <p:cNvPr id="8" name="Hình chữ nhật: Góc Tròn 29">
            <a:extLst>
              <a:ext uri="{FF2B5EF4-FFF2-40B4-BE49-F238E27FC236}">
                <a16:creationId xmlns:a16="http://schemas.microsoft.com/office/drawing/2014/main" id="{E9526546-0898-3427-6958-9EDF4C2C5EE3}"/>
              </a:ext>
            </a:extLst>
          </p:cNvPr>
          <p:cNvSpPr/>
          <p:nvPr/>
        </p:nvSpPr>
        <p:spPr>
          <a:xfrm>
            <a:off x="2928626" y="2901105"/>
            <a:ext cx="8830256" cy="2431907"/>
          </a:xfrm>
          <a:prstGeom prst="roundRect">
            <a:avLst/>
          </a:prstGeom>
          <a:solidFill>
            <a:schemeClr val="accent4">
              <a:lumMod val="40000"/>
              <a:lumOff val="60000"/>
            </a:schemeClr>
          </a:solidFill>
          <a:ln w="3810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798" dirty="0">
                <a:solidFill>
                  <a:srgbClr val="002060"/>
                </a:solidFill>
                <a:latin typeface="Cambria" panose="02040503050406030204" pitchFamily="18" charset="0"/>
                <a:ea typeface="Cambria" panose="02040503050406030204" pitchFamily="18" charset="0"/>
              </a:rPr>
              <a:t>Câu chuyện giúp em hiểu thêm ở xứ sở Ai Câp đã có vị thần đặc biệt </a:t>
            </a:r>
            <a:r>
              <a:rPr lang="en-US" sz="4798" dirty="0" err="1">
                <a:solidFill>
                  <a:srgbClr val="002060"/>
                </a:solidFill>
                <a:latin typeface="Cambria" panose="02040503050406030204" pitchFamily="18" charset="0"/>
                <a:ea typeface="Cambria" panose="02040503050406030204" pitchFamily="18" charset="0"/>
              </a:rPr>
              <a:t>đó</a:t>
            </a:r>
            <a:r>
              <a:rPr lang="en-US" sz="4798" dirty="0">
                <a:solidFill>
                  <a:srgbClr val="002060"/>
                </a:solidFill>
                <a:latin typeface="Cambria" panose="02040503050406030204" pitchFamily="18" charset="0"/>
                <a:ea typeface="Cambria" panose="02040503050406030204" pitchFamily="18" charset="0"/>
              </a:rPr>
              <a:t> </a:t>
            </a:r>
            <a:r>
              <a:rPr lang="en-US" sz="4798" dirty="0" err="1">
                <a:solidFill>
                  <a:srgbClr val="002060"/>
                </a:solidFill>
                <a:latin typeface="Cambria" panose="02040503050406030204" pitchFamily="18" charset="0"/>
                <a:ea typeface="Cambria" panose="02040503050406030204" pitchFamily="18" charset="0"/>
              </a:rPr>
              <a:t>là</a:t>
            </a:r>
            <a:r>
              <a:rPr lang="en-US" sz="4798" dirty="0">
                <a:solidFill>
                  <a:srgbClr val="002060"/>
                </a:solidFill>
                <a:latin typeface="Cambria" panose="02040503050406030204" pitchFamily="18" charset="0"/>
                <a:ea typeface="Cambria" panose="02040503050406030204" pitchFamily="18" charset="0"/>
              </a:rPr>
              <a:t> </a:t>
            </a:r>
            <a:r>
              <a:rPr lang="vi-VN" sz="4798" dirty="0">
                <a:solidFill>
                  <a:srgbClr val="002060"/>
                </a:solidFill>
                <a:latin typeface="Cambria" panose="02040503050406030204" pitchFamily="18" charset="0"/>
                <a:ea typeface="Cambria" panose="02040503050406030204" pitchFamily="18" charset="0"/>
              </a:rPr>
              <a:t>Nữ hoàng Cờ-lê-ô-pát.</a:t>
            </a:r>
            <a:endParaRPr lang="en-US" sz="4798"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94672707"/>
      </p:ext>
    </p:extLst>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439965-88D0-AE33-2B5F-27D4B812B444}"/>
              </a:ext>
            </a:extLst>
          </p:cNvPr>
          <p:cNvPicPr>
            <a:picLocks noChangeAspect="1"/>
          </p:cNvPicPr>
          <p:nvPr/>
        </p:nvPicPr>
        <p:blipFill>
          <a:blip r:embed="rId2"/>
          <a:stretch>
            <a:fillRect/>
          </a:stretch>
        </p:blipFill>
        <p:spPr>
          <a:xfrm>
            <a:off x="2352740" y="981484"/>
            <a:ext cx="7167749" cy="5315068"/>
          </a:xfrm>
          <a:prstGeom prst="rect">
            <a:avLst/>
          </a:prstGeom>
        </p:spPr>
      </p:pic>
      <p:sp>
        <p:nvSpPr>
          <p:cNvPr id="4" name="TextBox 3">
            <a:extLst>
              <a:ext uri="{FF2B5EF4-FFF2-40B4-BE49-F238E27FC236}">
                <a16:creationId xmlns:a16="http://schemas.microsoft.com/office/drawing/2014/main" id="{D46F4835-A2BE-F9F6-07FE-9731D6CD1450}"/>
              </a:ext>
            </a:extLst>
          </p:cNvPr>
          <p:cNvSpPr txBox="1"/>
          <p:nvPr/>
        </p:nvSpPr>
        <p:spPr>
          <a:xfrm>
            <a:off x="1009005" y="357607"/>
            <a:ext cx="9838057" cy="707758"/>
          </a:xfrm>
          <a:prstGeom prst="rect">
            <a:avLst/>
          </a:prstGeom>
          <a:noFill/>
        </p:spPr>
        <p:txBody>
          <a:bodyPr wrap="square" rtlCol="0">
            <a:spAutoFit/>
          </a:bodyPr>
          <a:lstStyle/>
          <a:p>
            <a:pPr algn="ctr"/>
            <a:r>
              <a:rPr lang="en-US" sz="3999" b="1" dirty="0" err="1">
                <a:solidFill>
                  <a:srgbClr val="002060"/>
                </a:solidFill>
                <a:latin typeface="Cambria" panose="02040503050406030204" pitchFamily="18" charset="0"/>
                <a:ea typeface="Cambria" panose="02040503050406030204" pitchFamily="18" charset="0"/>
              </a:rPr>
              <a:t>Kể</a:t>
            </a:r>
            <a:r>
              <a:rPr lang="en-US" sz="3999" b="1" dirty="0">
                <a:solidFill>
                  <a:srgbClr val="002060"/>
                </a:solidFill>
                <a:latin typeface="Cambria" panose="02040503050406030204" pitchFamily="18" charset="0"/>
                <a:ea typeface="Cambria" panose="02040503050406030204" pitchFamily="18" charset="0"/>
              </a:rPr>
              <a:t> </a:t>
            </a:r>
            <a:r>
              <a:rPr lang="en-US" sz="3999" b="1" dirty="0" err="1">
                <a:solidFill>
                  <a:srgbClr val="002060"/>
                </a:solidFill>
                <a:latin typeface="Cambria" panose="02040503050406030204" pitchFamily="18" charset="0"/>
                <a:ea typeface="Cambria" panose="02040503050406030204" pitchFamily="18" charset="0"/>
              </a:rPr>
              <a:t>lại</a:t>
            </a:r>
            <a:r>
              <a:rPr lang="en-US" sz="3999" b="1" dirty="0">
                <a:solidFill>
                  <a:srgbClr val="002060"/>
                </a:solidFill>
                <a:latin typeface="Cambria" panose="02040503050406030204" pitchFamily="18" charset="0"/>
                <a:ea typeface="Cambria" panose="02040503050406030204" pitchFamily="18" charset="0"/>
              </a:rPr>
              <a:t> </a:t>
            </a:r>
            <a:r>
              <a:rPr lang="en-US" sz="3999" b="1" dirty="0" err="1">
                <a:solidFill>
                  <a:srgbClr val="002060"/>
                </a:solidFill>
                <a:latin typeface="Cambria" panose="02040503050406030204" pitchFamily="18" charset="0"/>
                <a:ea typeface="Cambria" panose="02040503050406030204" pitchFamily="18" charset="0"/>
              </a:rPr>
              <a:t>câu</a:t>
            </a:r>
            <a:r>
              <a:rPr lang="en-US" sz="3999" b="1" dirty="0">
                <a:solidFill>
                  <a:srgbClr val="002060"/>
                </a:solidFill>
                <a:latin typeface="Cambria" panose="02040503050406030204" pitchFamily="18" charset="0"/>
                <a:ea typeface="Cambria" panose="02040503050406030204" pitchFamily="18" charset="0"/>
              </a:rPr>
              <a:t> </a:t>
            </a:r>
            <a:r>
              <a:rPr lang="en-US" sz="3999" b="1" dirty="0" err="1">
                <a:solidFill>
                  <a:srgbClr val="002060"/>
                </a:solidFill>
                <a:latin typeface="Cambria" panose="02040503050406030204" pitchFamily="18" charset="0"/>
                <a:ea typeface="Cambria" panose="02040503050406030204" pitchFamily="18" charset="0"/>
              </a:rPr>
              <a:t>chuyện</a:t>
            </a:r>
            <a:r>
              <a:rPr lang="en-US" sz="3999" b="1" dirty="0">
                <a:solidFill>
                  <a:srgbClr val="002060"/>
                </a:solidFill>
                <a:latin typeface="Cambria" panose="02040503050406030204" pitchFamily="18" charset="0"/>
                <a:ea typeface="Cambria" panose="02040503050406030204" pitchFamily="18" charset="0"/>
              </a:rPr>
              <a:t> </a:t>
            </a:r>
            <a:r>
              <a:rPr lang="en-US" sz="3999" b="1" dirty="0" err="1">
                <a:solidFill>
                  <a:srgbClr val="002060"/>
                </a:solidFill>
                <a:latin typeface="Cambria" panose="02040503050406030204" pitchFamily="18" charset="0"/>
                <a:ea typeface="Cambria" panose="02040503050406030204" pitchFamily="18" charset="0"/>
              </a:rPr>
              <a:t>Nữ</a:t>
            </a:r>
            <a:r>
              <a:rPr lang="en-US" sz="3999" b="1" dirty="0">
                <a:solidFill>
                  <a:srgbClr val="002060"/>
                </a:solidFill>
                <a:latin typeface="Cambria" panose="02040503050406030204" pitchFamily="18" charset="0"/>
                <a:ea typeface="Cambria" panose="02040503050406030204" pitchFamily="18" charset="0"/>
              </a:rPr>
              <a:t> </a:t>
            </a:r>
            <a:r>
              <a:rPr lang="en-US" sz="3999" b="1" dirty="0" err="1">
                <a:solidFill>
                  <a:srgbClr val="002060"/>
                </a:solidFill>
                <a:latin typeface="Cambria" panose="02040503050406030204" pitchFamily="18" charset="0"/>
                <a:ea typeface="Cambria" panose="02040503050406030204" pitchFamily="18" charset="0"/>
              </a:rPr>
              <a:t>hoàng</a:t>
            </a:r>
            <a:r>
              <a:rPr lang="en-US" sz="3999" b="1" dirty="0">
                <a:solidFill>
                  <a:srgbClr val="002060"/>
                </a:solidFill>
                <a:latin typeface="Cambria" panose="02040503050406030204" pitchFamily="18" charset="0"/>
                <a:ea typeface="Cambria" panose="02040503050406030204" pitchFamily="18" charset="0"/>
              </a:rPr>
              <a:t> </a:t>
            </a:r>
            <a:r>
              <a:rPr lang="en-US" sz="3999" b="1" dirty="0" err="1">
                <a:solidFill>
                  <a:srgbClr val="002060"/>
                </a:solidFill>
                <a:latin typeface="Cambria" panose="02040503050406030204" pitchFamily="18" charset="0"/>
                <a:ea typeface="Cambria" panose="02040503050406030204" pitchFamily="18" charset="0"/>
              </a:rPr>
              <a:t>Cờ</a:t>
            </a:r>
            <a:r>
              <a:rPr lang="en-US" sz="3999" b="1" dirty="0">
                <a:solidFill>
                  <a:srgbClr val="002060"/>
                </a:solidFill>
                <a:latin typeface="Cambria" panose="02040503050406030204" pitchFamily="18" charset="0"/>
                <a:ea typeface="Cambria" panose="02040503050406030204" pitchFamily="18" charset="0"/>
              </a:rPr>
              <a:t>-</a:t>
            </a:r>
            <a:r>
              <a:rPr lang="en-US" sz="3999" b="1" dirty="0" err="1">
                <a:solidFill>
                  <a:srgbClr val="002060"/>
                </a:solidFill>
                <a:latin typeface="Cambria" panose="02040503050406030204" pitchFamily="18" charset="0"/>
                <a:ea typeface="Cambria" panose="02040503050406030204" pitchFamily="18" charset="0"/>
              </a:rPr>
              <a:t>lê</a:t>
            </a:r>
            <a:r>
              <a:rPr lang="en-US" sz="3999" b="1" dirty="0">
                <a:solidFill>
                  <a:srgbClr val="002060"/>
                </a:solidFill>
                <a:latin typeface="Cambria" panose="02040503050406030204" pitchFamily="18" charset="0"/>
                <a:ea typeface="Cambria" panose="02040503050406030204" pitchFamily="18" charset="0"/>
              </a:rPr>
              <a:t>-ô-</a:t>
            </a:r>
            <a:r>
              <a:rPr lang="en-US" sz="3999" b="1" dirty="0" err="1">
                <a:solidFill>
                  <a:srgbClr val="002060"/>
                </a:solidFill>
                <a:latin typeface="Cambria" panose="02040503050406030204" pitchFamily="18" charset="0"/>
                <a:ea typeface="Cambria" panose="02040503050406030204" pitchFamily="18" charset="0"/>
              </a:rPr>
              <a:t>pát</a:t>
            </a:r>
            <a:endParaRPr lang="en-US" sz="3999"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18240965"/>
      </p:ext>
    </p:extLst>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1">
            <a:extLst>
              <a:ext uri="{FF2B5EF4-FFF2-40B4-BE49-F238E27FC236}">
                <a16:creationId xmlns:a16="http://schemas.microsoft.com/office/drawing/2014/main" id="{944132C3-62D9-402B-B041-A88EF74FFA0E}"/>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t="74552" b="5950"/>
          <a:stretch/>
        </p:blipFill>
        <p:spPr>
          <a:xfrm>
            <a:off x="13387" y="3189047"/>
            <a:ext cx="12165227" cy="3398034"/>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21" name="图片 9">
            <a:extLst>
              <a:ext uri="{FF2B5EF4-FFF2-40B4-BE49-F238E27FC236}">
                <a16:creationId xmlns:a16="http://schemas.microsoft.com/office/drawing/2014/main" id="{40FCA90F-C2B1-4511-BA60-C9A3B65B2856}"/>
              </a:ext>
            </a:extLst>
          </p:cNvPr>
          <p:cNvPicPr>
            <a:picLocks noChangeAspect="1"/>
          </p:cNvPicPr>
          <p:nvPr/>
        </p:nvPicPr>
        <p:blipFill rotWithShape="1">
          <a:blip r:embed="rId5">
            <a:duotone>
              <a:prstClr val="black"/>
              <a:schemeClr val="bg1">
                <a:tint val="45000"/>
                <a:satMod val="400000"/>
              </a:schemeClr>
            </a:duotone>
            <a:alphaModFix amt="50000"/>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t="8286" b="26080"/>
          <a:stretch/>
        </p:blipFill>
        <p:spPr>
          <a:xfrm flipV="1">
            <a:off x="13387" y="0"/>
            <a:ext cx="12165227" cy="1613543"/>
          </a:xfrm>
          <a:prstGeom prst="rect">
            <a:avLst/>
          </a:prstGeom>
        </p:spPr>
      </p:pic>
      <p:pic>
        <p:nvPicPr>
          <p:cNvPr id="20" name="图片 16">
            <a:extLst>
              <a:ext uri="{FF2B5EF4-FFF2-40B4-BE49-F238E27FC236}">
                <a16:creationId xmlns:a16="http://schemas.microsoft.com/office/drawing/2014/main" id="{62BDAD17-0B70-4321-8375-DFCB0FD416B8}"/>
              </a:ext>
            </a:extLst>
          </p:cNvPr>
          <p:cNvPicPr>
            <a:picLocks noChangeAspect="1"/>
          </p:cNvPicPr>
          <p:nvPr/>
        </p:nvPicPr>
        <p:blipFill rotWithShape="1">
          <a:blip r:embed="rId7">
            <a:extLst>
              <a:ext uri="{28A0092B-C50C-407E-A947-70E740481C1C}">
                <a14:useLocalDpi xmlns:a14="http://schemas.microsoft.com/office/drawing/2010/main" val="0"/>
              </a:ext>
            </a:extLst>
          </a:blip>
          <a:srcRect l="-1" t="54202" r="70629" b="38636"/>
          <a:stretch/>
        </p:blipFill>
        <p:spPr>
          <a:xfrm>
            <a:off x="1413359" y="982596"/>
            <a:ext cx="2709248" cy="1430461"/>
          </a:xfrm>
          <a:prstGeom prst="rect">
            <a:avLst/>
          </a:prstGeom>
        </p:spPr>
      </p:pic>
      <p:sp>
        <p:nvSpPr>
          <p:cNvPr id="18" name="矩形: 圆角 23">
            <a:extLst>
              <a:ext uri="{FF2B5EF4-FFF2-40B4-BE49-F238E27FC236}">
                <a16:creationId xmlns:a16="http://schemas.microsoft.com/office/drawing/2014/main" id="{DBF80841-98C4-4ADE-86E8-D6BF8BB8817E}"/>
              </a:ext>
            </a:extLst>
          </p:cNvPr>
          <p:cNvSpPr/>
          <p:nvPr/>
        </p:nvSpPr>
        <p:spPr>
          <a:xfrm>
            <a:off x="2032079" y="2082577"/>
            <a:ext cx="8478890" cy="3452630"/>
          </a:xfrm>
          <a:prstGeom prst="roundRect">
            <a:avLst>
              <a:gd name="adj" fmla="val 31351"/>
            </a:avLst>
          </a:prstGeom>
          <a:solidFill>
            <a:srgbClr val="FFFE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defRPr/>
            </a:pPr>
            <a:endParaRPr lang="zh-CN" altLang="en-US" sz="2399">
              <a:solidFill>
                <a:prstClr val="white"/>
              </a:solidFill>
              <a:latin typeface="Calibri"/>
              <a:ea typeface="宋体" panose="02010600030101010101" pitchFamily="2" charset="-122"/>
            </a:endParaRPr>
          </a:p>
        </p:txBody>
      </p:sp>
      <p:pic>
        <p:nvPicPr>
          <p:cNvPr id="19" name="图片 17">
            <a:extLst>
              <a:ext uri="{FF2B5EF4-FFF2-40B4-BE49-F238E27FC236}">
                <a16:creationId xmlns:a16="http://schemas.microsoft.com/office/drawing/2014/main" id="{0F9CBE54-BD39-48FA-A2F3-22F2A7EB792C}"/>
              </a:ext>
            </a:extLst>
          </p:cNvPr>
          <p:cNvPicPr>
            <a:picLocks noChangeAspect="1"/>
          </p:cNvPicPr>
          <p:nvPr/>
        </p:nvPicPr>
        <p:blipFill rotWithShape="1">
          <a:blip r:embed="rId7">
            <a:extLst>
              <a:ext uri="{28A0092B-C50C-407E-A947-70E740481C1C}">
                <a14:useLocalDpi xmlns:a14="http://schemas.microsoft.com/office/drawing/2010/main" val="0"/>
              </a:ext>
            </a:extLst>
          </a:blip>
          <a:srcRect l="-1" t="54202" r="70629" b="38636"/>
          <a:stretch/>
        </p:blipFill>
        <p:spPr>
          <a:xfrm>
            <a:off x="8614615" y="5071566"/>
            <a:ext cx="1864874" cy="984639"/>
          </a:xfrm>
          <a:prstGeom prst="rect">
            <a:avLst/>
          </a:prstGeom>
        </p:spPr>
      </p:pic>
      <p:pic>
        <p:nvPicPr>
          <p:cNvPr id="14" name="图片 5">
            <a:extLst>
              <a:ext uri="{FF2B5EF4-FFF2-40B4-BE49-F238E27FC236}">
                <a16:creationId xmlns:a16="http://schemas.microsoft.com/office/drawing/2014/main" id="{FFB74A89-CFA5-4A4C-8355-BD220C8CFC91}"/>
              </a:ext>
            </a:extLst>
          </p:cNvPr>
          <p:cNvPicPr>
            <a:picLocks noChangeAspect="1"/>
          </p:cNvPicPr>
          <p:nvPr/>
        </p:nvPicPr>
        <p:blipFill rotWithShape="1">
          <a:blip r:embed="rId7">
            <a:extLst>
              <a:ext uri="{28A0092B-C50C-407E-A947-70E740481C1C}">
                <a14:useLocalDpi xmlns:a14="http://schemas.microsoft.com/office/drawing/2010/main" val="0"/>
              </a:ext>
            </a:extLst>
          </a:blip>
          <a:srcRect l="-1" t="54202" r="70629" b="38636"/>
          <a:stretch/>
        </p:blipFill>
        <p:spPr>
          <a:xfrm>
            <a:off x="652685" y="1451630"/>
            <a:ext cx="2971359" cy="1568853"/>
          </a:xfrm>
          <a:prstGeom prst="rect">
            <a:avLst/>
          </a:prstGeom>
        </p:spPr>
      </p:pic>
      <p:pic>
        <p:nvPicPr>
          <p:cNvPr id="15" name="图片 10">
            <a:extLst>
              <a:ext uri="{FF2B5EF4-FFF2-40B4-BE49-F238E27FC236}">
                <a16:creationId xmlns:a16="http://schemas.microsoft.com/office/drawing/2014/main" id="{AD6FA5DC-79AD-42E8-8F8E-61A7D09785A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t="54202" r="70629" b="38636"/>
          <a:stretch/>
        </p:blipFill>
        <p:spPr>
          <a:xfrm>
            <a:off x="8658048" y="4127756"/>
            <a:ext cx="1821440" cy="961706"/>
          </a:xfrm>
          <a:prstGeom prst="rect">
            <a:avLst/>
          </a:prstGeom>
        </p:spPr>
      </p:pic>
      <p:sp>
        <p:nvSpPr>
          <p:cNvPr id="6" name="下弧形箭头 5"/>
          <p:cNvSpPr/>
          <p:nvPr/>
        </p:nvSpPr>
        <p:spPr>
          <a:xfrm>
            <a:off x="3384980" y="1754358"/>
            <a:ext cx="5422041" cy="1613169"/>
          </a:xfrm>
          <a:prstGeom prst="curvedUpArrow">
            <a:avLst>
              <a:gd name="adj1" fmla="val 14117"/>
              <a:gd name="adj2" fmla="val 16723"/>
              <a:gd name="adj3" fmla="val 27879"/>
            </a:avLst>
          </a:prstGeom>
          <a:solidFill>
            <a:srgbClr val="F76065"/>
          </a:solidFill>
          <a:ln>
            <a:solidFill>
              <a:srgbClr val="FFC3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defRPr/>
            </a:pPr>
            <a:endParaRPr lang="zh-CN" altLang="en-US" sz="2399">
              <a:solidFill>
                <a:prstClr val="black"/>
              </a:solidFill>
              <a:latin typeface="Calibri"/>
              <a:ea typeface="宋体" panose="02010600030101010101" pitchFamily="2" charset="-122"/>
            </a:endParaRPr>
          </a:p>
        </p:txBody>
      </p:sp>
      <p:pic>
        <p:nvPicPr>
          <p:cNvPr id="16" name="图片 1">
            <a:extLst>
              <a:ext uri="{FF2B5EF4-FFF2-40B4-BE49-F238E27FC236}">
                <a16:creationId xmlns:a16="http://schemas.microsoft.com/office/drawing/2014/main" id="{93F12F06-C973-4E41-9246-3177D5AFF2B5}"/>
              </a:ext>
            </a:extLst>
          </p:cNvPr>
          <p:cNvPicPr>
            <a:picLocks noChangeAspect="1"/>
          </p:cNvPicPr>
          <p:nvPr/>
        </p:nvPicPr>
        <p:blipFill>
          <a:blip r:embed="rId8" cstate="print">
            <a:extLst>
              <a:ext uri="{BEBA8EAE-BF5A-486C-A8C5-ECC9F3942E4B}">
                <a14:imgProps xmlns:a14="http://schemas.microsoft.com/office/drawing/2010/main">
                  <a14:imgLayer r:embed="rId9">
                    <a14:imgEffect>
                      <a14:saturation sat="300000"/>
                    </a14:imgEffect>
                  </a14:imgLayer>
                </a14:imgProps>
              </a:ext>
              <a:ext uri="{28A0092B-C50C-407E-A947-70E740481C1C}">
                <a14:useLocalDpi xmlns:a14="http://schemas.microsoft.com/office/drawing/2010/main" val="0"/>
              </a:ext>
            </a:extLst>
          </a:blip>
          <a:stretch>
            <a:fillRect/>
          </a:stretch>
        </p:blipFill>
        <p:spPr>
          <a:xfrm flipH="1">
            <a:off x="8533493" y="381348"/>
            <a:ext cx="3277990" cy="2375567"/>
          </a:xfrm>
          <a:prstGeom prst="rect">
            <a:avLst/>
          </a:prstGeom>
        </p:spPr>
      </p:pic>
      <p:pic>
        <p:nvPicPr>
          <p:cNvPr id="17" name="图片 13">
            <a:extLst>
              <a:ext uri="{FF2B5EF4-FFF2-40B4-BE49-F238E27FC236}">
                <a16:creationId xmlns:a16="http://schemas.microsoft.com/office/drawing/2014/main" id="{3F1FCC3F-0995-4151-BBB4-8637F1219CB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741377" y="334972"/>
            <a:ext cx="2709248" cy="2709248"/>
          </a:xfrm>
          <a:prstGeom prst="ellipse">
            <a:avLst/>
          </a:prstGeom>
          <a:solidFill>
            <a:schemeClr val="accent5">
              <a:lumMod val="20000"/>
              <a:lumOff val="80000"/>
            </a:schemeClr>
          </a:solidFill>
          <a:ln w="38100">
            <a:solidFill>
              <a:srgbClr val="FFB4C8"/>
            </a:solidFill>
          </a:ln>
          <a:effectLst>
            <a:outerShdw blurRad="107950" dist="12700" dir="5400000" algn="ctr">
              <a:srgbClr val="000000"/>
            </a:outerShdw>
          </a:effectLst>
          <a:scene3d>
            <a:camera prst="orthographicFront">
              <a:rot lat="0" lon="0" rev="0"/>
            </a:camera>
            <a:lightRig rig="soft" dir="t">
              <a:rot lat="0" lon="0" rev="0"/>
            </a:lightRig>
          </a:scene3d>
          <a:sp3d extrusionH="76200" contourW="44450" prstMaterial="matte">
            <a:bevelT h="63500" prst="artDeco"/>
            <a:extrusionClr>
              <a:srgbClr val="FF0000"/>
            </a:extrusionClr>
            <a:contourClr>
              <a:srgbClr val="FFFFFF"/>
            </a:contourClr>
          </a:sp3d>
        </p:spPr>
      </p:pic>
      <p:pic>
        <p:nvPicPr>
          <p:cNvPr id="3" name="Picture 2" descr="A colorful letters and numbers&#10;&#10;Description automatically generated with medium confidence">
            <a:extLst>
              <a:ext uri="{FF2B5EF4-FFF2-40B4-BE49-F238E27FC236}">
                <a16:creationId xmlns:a16="http://schemas.microsoft.com/office/drawing/2014/main" id="{359A5178-61C2-08B1-A75A-0352FBB8D60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84654" y="3429000"/>
            <a:ext cx="6877216" cy="1809106"/>
          </a:xfrm>
          <a:prstGeom prst="rect">
            <a:avLst/>
          </a:prstGeom>
        </p:spPr>
      </p:pic>
    </p:spTree>
    <p:extLst>
      <p:ext uri="{BB962C8B-B14F-4D97-AF65-F5344CB8AC3E}">
        <p14:creationId xmlns:p14="http://schemas.microsoft.com/office/powerpoint/2010/main" val="100603538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E20FDB-85C6-40C5-BC4B-4C98AB91A00E}"/>
              </a:ext>
            </a:extLst>
          </p:cNvPr>
          <p:cNvPicPr>
            <a:picLocks noChangeAspect="1"/>
          </p:cNvPicPr>
          <p:nvPr/>
        </p:nvPicPr>
        <p:blipFill>
          <a:blip r:embed="rId2"/>
          <a:stretch>
            <a:fillRect/>
          </a:stretch>
        </p:blipFill>
        <p:spPr>
          <a:xfrm>
            <a:off x="385128" y="449071"/>
            <a:ext cx="8955068" cy="5485183"/>
          </a:xfrm>
          <a:prstGeom prst="rect">
            <a:avLst/>
          </a:prstGeom>
        </p:spPr>
      </p:pic>
      <p:sp>
        <p:nvSpPr>
          <p:cNvPr id="3" name="TextBox 2">
            <a:extLst>
              <a:ext uri="{FF2B5EF4-FFF2-40B4-BE49-F238E27FC236}">
                <a16:creationId xmlns:a16="http://schemas.microsoft.com/office/drawing/2014/main" id="{B3AD54A8-1D1A-4A41-B0DE-B083030583CE}"/>
              </a:ext>
            </a:extLst>
          </p:cNvPr>
          <p:cNvSpPr txBox="1"/>
          <p:nvPr/>
        </p:nvSpPr>
        <p:spPr>
          <a:xfrm>
            <a:off x="1056995" y="1221436"/>
            <a:ext cx="7582502" cy="3374514"/>
          </a:xfrm>
          <a:prstGeom prst="rect">
            <a:avLst/>
          </a:prstGeom>
          <a:noFill/>
        </p:spPr>
        <p:txBody>
          <a:bodyPr wrap="square" rtlCol="0">
            <a:spAutoFit/>
          </a:bodyPr>
          <a:lstStyle/>
          <a:p>
            <a:pPr lvl="0" algn="ctr">
              <a:defRPr/>
            </a:pPr>
            <a:r>
              <a:rPr lang="en-US" sz="5332" b="1" dirty="0">
                <a:solidFill>
                  <a:srgbClr val="EEECE1"/>
                </a:solidFill>
                <a:latin typeface="Cambria" panose="02040503050406030204" pitchFamily="18" charset="0"/>
                <a:ea typeface="Cambria" panose="02040503050406030204" pitchFamily="18" charset="0"/>
              </a:rPr>
              <a:t>1. </a:t>
            </a:r>
            <a:r>
              <a:rPr lang="vi-VN" sz="5332" b="1" dirty="0">
                <a:solidFill>
                  <a:srgbClr val="EEECE1"/>
                </a:solidFill>
                <a:latin typeface="Cambria" panose="02040503050406030204" pitchFamily="18" charset="0"/>
                <a:ea typeface="Cambria" panose="02040503050406030204" pitchFamily="18" charset="0"/>
              </a:rPr>
              <a:t>Mô tả về một thành tựu văn minh khác của Ai Cập theo tư liệu mà em sưu tầm được.</a:t>
            </a:r>
            <a:endParaRPr lang="en-US" sz="5332" b="1" dirty="0">
              <a:solidFill>
                <a:srgbClr val="EEECE1"/>
              </a:solidFill>
              <a:latin typeface="Cambria" panose="02040503050406030204" pitchFamily="18" charset="0"/>
              <a:ea typeface="Cambria" panose="02040503050406030204" pitchFamily="18" charset="0"/>
            </a:endParaRPr>
          </a:p>
        </p:txBody>
      </p:sp>
      <p:sp>
        <p:nvSpPr>
          <p:cNvPr id="2" name="Freeform 2">
            <a:extLst>
              <a:ext uri="{FF2B5EF4-FFF2-40B4-BE49-F238E27FC236}">
                <a16:creationId xmlns:a16="http://schemas.microsoft.com/office/drawing/2014/main" id="{7A5B7112-3F3A-4007-92B0-1CF86497830A}"/>
              </a:ext>
            </a:extLst>
          </p:cNvPr>
          <p:cNvSpPr/>
          <p:nvPr/>
        </p:nvSpPr>
        <p:spPr>
          <a:xfrm>
            <a:off x="8783470" y="753337"/>
            <a:ext cx="3202480" cy="5655593"/>
          </a:xfrm>
          <a:custGeom>
            <a:avLst/>
            <a:gdLst/>
            <a:ahLst/>
            <a:cxnLst/>
            <a:rect l="l" t="t" r="r" b="b"/>
            <a:pathLst>
              <a:path w="2402601" h="4243004">
                <a:moveTo>
                  <a:pt x="0" y="0"/>
                </a:moveTo>
                <a:lnTo>
                  <a:pt x="2402600" y="0"/>
                </a:lnTo>
                <a:lnTo>
                  <a:pt x="2402600" y="4243004"/>
                </a:lnTo>
                <a:lnTo>
                  <a:pt x="0" y="4243004"/>
                </a:lnTo>
                <a:lnTo>
                  <a:pt x="0" y="0"/>
                </a:lnTo>
                <a:close/>
              </a:path>
            </a:pathLst>
          </a:custGeom>
          <a:blipFill>
            <a:blip r:embed="rId3"/>
            <a:stretch>
              <a:fillRect/>
            </a:stretch>
          </a:blipFill>
        </p:spPr>
        <p:txBody>
          <a:bodyPr/>
          <a:lstStyle/>
          <a:p>
            <a:pPr defTabSz="1218804">
              <a:defRPr/>
            </a:pPr>
            <a:endParaRPr lang="en-US" sz="2399">
              <a:solidFill>
                <a:prstClr val="black"/>
              </a:solidFill>
              <a:latin typeface="Calibri"/>
            </a:endParaRPr>
          </a:p>
        </p:txBody>
      </p:sp>
    </p:spTree>
    <p:extLst>
      <p:ext uri="{BB962C8B-B14F-4D97-AF65-F5344CB8AC3E}">
        <p14:creationId xmlns:p14="http://schemas.microsoft.com/office/powerpoint/2010/main" val="4193779900"/>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9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1">
            <a:extLst>
              <a:ext uri="{FF2B5EF4-FFF2-40B4-BE49-F238E27FC236}">
                <a16:creationId xmlns:a16="http://schemas.microsoft.com/office/drawing/2014/main" id="{4274180B-A061-46E9-A6FA-C611D38B3BD2}"/>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t="74552" b="6616"/>
          <a:stretch/>
        </p:blipFill>
        <p:spPr>
          <a:xfrm>
            <a:off x="1881" y="4630119"/>
            <a:ext cx="12188238" cy="2227882"/>
          </a:xfrm>
          <a:prstGeom prst="rect">
            <a:avLst/>
          </a:prstGeom>
        </p:spPr>
      </p:pic>
      <p:grpSp>
        <p:nvGrpSpPr>
          <p:cNvPr id="15" name="Group 14">
            <a:extLst>
              <a:ext uri="{FF2B5EF4-FFF2-40B4-BE49-F238E27FC236}">
                <a16:creationId xmlns:a16="http://schemas.microsoft.com/office/drawing/2014/main" id="{A7555D53-03A5-496F-AB9E-030AB01F6562}"/>
              </a:ext>
            </a:extLst>
          </p:cNvPr>
          <p:cNvGrpSpPr/>
          <p:nvPr/>
        </p:nvGrpSpPr>
        <p:grpSpPr>
          <a:xfrm>
            <a:off x="293992" y="1653351"/>
            <a:ext cx="8825793" cy="1919621"/>
            <a:chOff x="259424" y="1489024"/>
            <a:chExt cx="8808376" cy="1915824"/>
          </a:xfrm>
        </p:grpSpPr>
        <p:sp>
          <p:nvSpPr>
            <p:cNvPr id="16" name="Rectangle: Single Corner Snipped 15">
              <a:extLst>
                <a:ext uri="{FF2B5EF4-FFF2-40B4-BE49-F238E27FC236}">
                  <a16:creationId xmlns:a16="http://schemas.microsoft.com/office/drawing/2014/main" id="{5BE8035B-B76D-49D5-9CCB-1C5550C532B5}"/>
                </a:ext>
              </a:extLst>
            </p:cNvPr>
            <p:cNvSpPr/>
            <p:nvPr/>
          </p:nvSpPr>
          <p:spPr>
            <a:xfrm>
              <a:off x="259424" y="1489024"/>
              <a:ext cx="8808376" cy="1915824"/>
            </a:xfrm>
            <a:prstGeom prst="snip1Rect">
              <a:avLst>
                <a:gd name="adj" fmla="val 0"/>
              </a:avLst>
            </a:prstGeom>
            <a:solidFill>
              <a:srgbClr val="FFB4C8"/>
            </a:solidFill>
            <a:ln w="12700" cap="flat" cmpd="sng" algn="ctr">
              <a:noFill/>
              <a:prstDash val="solid"/>
              <a:miter lim="800000"/>
            </a:ln>
            <a:effectLst>
              <a:outerShdw blurRad="63500" sx="102000" sy="102000" algn="ctr" rotWithShape="0">
                <a:prstClr val="black">
                  <a:alpha val="40000"/>
                </a:prstClr>
              </a:outerShdw>
            </a:effectLst>
          </p:spPr>
          <p:txBody>
            <a:bodyPr rtlCol="0" anchor="ctr"/>
            <a:lstStyle/>
            <a:p>
              <a:pPr algn="ctr" defTabSz="1218804">
                <a:defRPr/>
              </a:pPr>
              <a:endParaRPr lang="en-US" sz="4265" kern="0" spc="-213">
                <a:solidFill>
                  <a:prstClr val="white"/>
                </a:solidFill>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238DD5BC-0EC3-40D0-AAE0-AA36681408D9}"/>
                </a:ext>
              </a:extLst>
            </p:cNvPr>
            <p:cNvSpPr txBox="1"/>
            <p:nvPr/>
          </p:nvSpPr>
          <p:spPr>
            <a:xfrm>
              <a:off x="350380" y="1603402"/>
              <a:ext cx="8046497" cy="1473765"/>
            </a:xfrm>
            <a:prstGeom prst="rect">
              <a:avLst/>
            </a:prstGeom>
            <a:noFill/>
          </p:spPr>
          <p:txBody>
            <a:bodyPr wrap="square" lIns="0" tIns="0" rIns="0" bIns="0" rtlCol="0">
              <a:spAutoFit/>
            </a:bodyPr>
            <a:lstStyle/>
            <a:p>
              <a:pPr algn="just" defTabSz="1218804">
                <a:defRPr/>
              </a:pPr>
              <a:r>
                <a:rPr lang="vi-VN" sz="4798" kern="0" spc="-213" dirty="0">
                  <a:latin typeface="Cambria" panose="02040503050406030204" pitchFamily="18" charset="0"/>
                  <a:ea typeface="Cambria" panose="02040503050406030204" pitchFamily="18" charset="0"/>
                  <a:cs typeface="Times New Roman" panose="02020603050405020304" pitchFamily="18" charset="0"/>
                </a:rPr>
                <a:t>Công trình kiến trúc này thuộc nền văn minh nào trên thế giới?</a:t>
              </a:r>
              <a:endParaRPr lang="en-US" sz="4798" kern="0" spc="-213" dirty="0">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21" name="Group 20">
            <a:extLst>
              <a:ext uri="{FF2B5EF4-FFF2-40B4-BE49-F238E27FC236}">
                <a16:creationId xmlns:a16="http://schemas.microsoft.com/office/drawing/2014/main" id="{79DAD8D1-BBAB-48B3-AF99-68BBCD98E647}"/>
              </a:ext>
            </a:extLst>
          </p:cNvPr>
          <p:cNvGrpSpPr/>
          <p:nvPr/>
        </p:nvGrpSpPr>
        <p:grpSpPr>
          <a:xfrm>
            <a:off x="8735479" y="1077464"/>
            <a:ext cx="3305788" cy="2774607"/>
            <a:chOff x="8915402" y="1117779"/>
            <a:chExt cx="3313993" cy="2616020"/>
          </a:xfrm>
        </p:grpSpPr>
        <p:sp>
          <p:nvSpPr>
            <p:cNvPr id="22" name="Rectangle: Top Corners Rounded 21">
              <a:extLst>
                <a:ext uri="{FF2B5EF4-FFF2-40B4-BE49-F238E27FC236}">
                  <a16:creationId xmlns:a16="http://schemas.microsoft.com/office/drawing/2014/main" id="{2E2472B2-882D-42DE-B444-8DF9B7C4B3F3}"/>
                </a:ext>
              </a:extLst>
            </p:cNvPr>
            <p:cNvSpPr/>
            <p:nvPr/>
          </p:nvSpPr>
          <p:spPr>
            <a:xfrm rot="16200000">
              <a:off x="9264389" y="768792"/>
              <a:ext cx="2616020" cy="3313993"/>
            </a:xfrm>
            <a:prstGeom prst="round2SameRect">
              <a:avLst>
                <a:gd name="adj1" fmla="val 16667"/>
                <a:gd name="adj2" fmla="val 0"/>
              </a:avLst>
            </a:prstGeom>
            <a:solidFill>
              <a:srgbClr val="FFC3D3"/>
            </a:solidFill>
            <a:ln w="12700" cap="flat" cmpd="sng" algn="ctr">
              <a:noFill/>
              <a:prstDash val="solid"/>
              <a:miter lim="800000"/>
            </a:ln>
            <a:effectLst>
              <a:outerShdw blurRad="50800" dist="342900" dir="10800000" algn="r" rotWithShape="0">
                <a:prstClr val="black">
                  <a:alpha val="40000"/>
                </a:prstClr>
              </a:outerShdw>
            </a:effectLst>
            <a:scene3d>
              <a:camera prst="orthographicFront"/>
              <a:lightRig rig="threePt" dir="t"/>
            </a:scene3d>
            <a:sp3d>
              <a:bevelT prst="angle"/>
            </a:sp3d>
          </p:spPr>
          <p:txBody>
            <a:bodyPr rtlCol="0" anchor="ctr"/>
            <a:lstStyle/>
            <a:p>
              <a:pPr algn="ctr" defTabSz="1218804">
                <a:defRPr/>
              </a:pPr>
              <a:endParaRPr lang="en-US" sz="2399" kern="0">
                <a:solidFill>
                  <a:prstClr val="white"/>
                </a:solidFill>
                <a:latin typeface="Cambria" panose="02040503050406030204" pitchFamily="18" charset="0"/>
                <a:ea typeface="Cambria" panose="02040503050406030204" pitchFamily="18" charset="0"/>
              </a:endParaRPr>
            </a:p>
          </p:txBody>
        </p:sp>
        <p:sp>
          <p:nvSpPr>
            <p:cNvPr id="23" name="TextBox 22">
              <a:extLst>
                <a:ext uri="{FF2B5EF4-FFF2-40B4-BE49-F238E27FC236}">
                  <a16:creationId xmlns:a16="http://schemas.microsoft.com/office/drawing/2014/main" id="{73B6A73B-1117-4BEA-A968-DDDA0687883E}"/>
                </a:ext>
              </a:extLst>
            </p:cNvPr>
            <p:cNvSpPr txBox="1"/>
            <p:nvPr/>
          </p:nvSpPr>
          <p:spPr>
            <a:xfrm>
              <a:off x="9436469" y="2010290"/>
              <a:ext cx="2481290" cy="773646"/>
            </a:xfrm>
            <a:prstGeom prst="rect">
              <a:avLst/>
            </a:prstGeom>
            <a:noFill/>
          </p:spPr>
          <p:txBody>
            <a:bodyPr wrap="square" lIns="0" tIns="0" rIns="0" bIns="0" rtlCol="0">
              <a:spAutoFit/>
            </a:bodyPr>
            <a:lstStyle/>
            <a:p>
              <a:pPr defTabSz="1218804">
                <a:defRPr/>
              </a:pPr>
              <a:r>
                <a:rPr lang="en-US" sz="5332" kern="0" dirty="0" err="1">
                  <a:solidFill>
                    <a:prstClr val="black"/>
                  </a:solidFill>
                  <a:latin typeface="Cambria" panose="02040503050406030204" pitchFamily="18" charset="0"/>
                  <a:ea typeface="Cambria" panose="02040503050406030204" pitchFamily="18" charset="0"/>
                </a:rPr>
                <a:t>Câu</a:t>
              </a:r>
              <a:r>
                <a:rPr lang="en-US" sz="5332" kern="0" dirty="0">
                  <a:solidFill>
                    <a:prstClr val="black"/>
                  </a:solidFill>
                  <a:latin typeface="Cambria" panose="02040503050406030204" pitchFamily="18" charset="0"/>
                  <a:ea typeface="Cambria" panose="02040503050406030204" pitchFamily="18" charset="0"/>
                </a:rPr>
                <a:t> </a:t>
              </a:r>
              <a:r>
                <a:rPr lang="en-US" sz="5332" kern="0" dirty="0" err="1">
                  <a:solidFill>
                    <a:prstClr val="black"/>
                  </a:solidFill>
                  <a:latin typeface="Cambria" panose="02040503050406030204" pitchFamily="18" charset="0"/>
                  <a:ea typeface="Cambria" panose="02040503050406030204" pitchFamily="18" charset="0"/>
                </a:rPr>
                <a:t>hỏi</a:t>
              </a:r>
              <a:endParaRPr lang="en-US" sz="5332" kern="0" dirty="0">
                <a:solidFill>
                  <a:prstClr val="black"/>
                </a:solidFill>
                <a:latin typeface="Cambria" panose="02040503050406030204" pitchFamily="18" charset="0"/>
                <a:ea typeface="Cambria" panose="02040503050406030204" pitchFamily="18" charset="0"/>
              </a:endParaRPr>
            </a:p>
          </p:txBody>
        </p:sp>
      </p:grpSp>
      <p:sp>
        <p:nvSpPr>
          <p:cNvPr id="2" name="TextBox 1">
            <a:extLst>
              <a:ext uri="{FF2B5EF4-FFF2-40B4-BE49-F238E27FC236}">
                <a16:creationId xmlns:a16="http://schemas.microsoft.com/office/drawing/2014/main" id="{53E873FC-57F7-D47D-6344-D2A5ADA51A8C}"/>
              </a:ext>
            </a:extLst>
          </p:cNvPr>
          <p:cNvSpPr txBox="1"/>
          <p:nvPr/>
        </p:nvSpPr>
        <p:spPr>
          <a:xfrm>
            <a:off x="1968815" y="4100868"/>
            <a:ext cx="8158389" cy="1569019"/>
          </a:xfrm>
          <a:prstGeom prst="rect">
            <a:avLst/>
          </a:prstGeom>
          <a:noFill/>
        </p:spPr>
        <p:txBody>
          <a:bodyPr wrap="square" rtlCol="0">
            <a:spAutoFit/>
          </a:bodyPr>
          <a:lstStyle/>
          <a:p>
            <a:pPr algn="ctr"/>
            <a:r>
              <a:rPr lang="en-US" sz="4798" b="1" dirty="0" err="1">
                <a:solidFill>
                  <a:srgbClr val="FF0000"/>
                </a:solidFill>
                <a:latin typeface="Cambria" panose="02040503050406030204" pitchFamily="18" charset="0"/>
                <a:ea typeface="Cambria" panose="02040503050406030204" pitchFamily="18" charset="0"/>
              </a:rPr>
              <a:t>Công</a:t>
            </a:r>
            <a:r>
              <a:rPr lang="en-US" sz="4798" b="1" dirty="0">
                <a:solidFill>
                  <a:srgbClr val="FF0000"/>
                </a:solidFill>
                <a:latin typeface="Cambria" panose="02040503050406030204" pitchFamily="18" charset="0"/>
                <a:ea typeface="Cambria" panose="02040503050406030204" pitchFamily="18" charset="0"/>
              </a:rPr>
              <a:t> </a:t>
            </a:r>
            <a:r>
              <a:rPr lang="en-US" sz="4798" b="1" dirty="0" err="1">
                <a:solidFill>
                  <a:srgbClr val="FF0000"/>
                </a:solidFill>
                <a:latin typeface="Cambria" panose="02040503050406030204" pitchFamily="18" charset="0"/>
                <a:ea typeface="Cambria" panose="02040503050406030204" pitchFamily="18" charset="0"/>
              </a:rPr>
              <a:t>trình</a:t>
            </a:r>
            <a:r>
              <a:rPr lang="en-US" sz="4798" b="1" dirty="0">
                <a:solidFill>
                  <a:srgbClr val="FF0000"/>
                </a:solidFill>
                <a:latin typeface="Cambria" panose="02040503050406030204" pitchFamily="18" charset="0"/>
                <a:ea typeface="Cambria" panose="02040503050406030204" pitchFamily="18" charset="0"/>
              </a:rPr>
              <a:t> </a:t>
            </a:r>
            <a:r>
              <a:rPr lang="en-US" sz="4798" b="1" dirty="0" err="1">
                <a:solidFill>
                  <a:srgbClr val="FF0000"/>
                </a:solidFill>
                <a:latin typeface="Cambria" panose="02040503050406030204" pitchFamily="18" charset="0"/>
                <a:ea typeface="Cambria" panose="02040503050406030204" pitchFamily="18" charset="0"/>
              </a:rPr>
              <a:t>này</a:t>
            </a:r>
            <a:r>
              <a:rPr lang="en-US" sz="4798" b="1" dirty="0">
                <a:solidFill>
                  <a:srgbClr val="FF0000"/>
                </a:solidFill>
                <a:latin typeface="Cambria" panose="02040503050406030204" pitchFamily="18" charset="0"/>
                <a:ea typeface="Cambria" panose="02040503050406030204" pitchFamily="18" charset="0"/>
              </a:rPr>
              <a:t> </a:t>
            </a:r>
            <a:r>
              <a:rPr lang="en-US" sz="4798" b="1" dirty="0" err="1">
                <a:solidFill>
                  <a:srgbClr val="FF0000"/>
                </a:solidFill>
                <a:latin typeface="Cambria" panose="02040503050406030204" pitchFamily="18" charset="0"/>
                <a:ea typeface="Cambria" panose="02040503050406030204" pitchFamily="18" charset="0"/>
              </a:rPr>
              <a:t>thuộc</a:t>
            </a:r>
            <a:r>
              <a:rPr lang="en-US" sz="4798" b="1" dirty="0">
                <a:solidFill>
                  <a:srgbClr val="FF0000"/>
                </a:solidFill>
                <a:latin typeface="Cambria" panose="02040503050406030204" pitchFamily="18" charset="0"/>
                <a:ea typeface="Cambria" panose="02040503050406030204" pitchFamily="18" charset="0"/>
              </a:rPr>
              <a:t> </a:t>
            </a:r>
            <a:r>
              <a:rPr lang="en-US" sz="4798" b="1" dirty="0" err="1">
                <a:solidFill>
                  <a:srgbClr val="FF0000"/>
                </a:solidFill>
                <a:latin typeface="Cambria" panose="02040503050406030204" pitchFamily="18" charset="0"/>
                <a:ea typeface="Cambria" panose="02040503050406030204" pitchFamily="18" charset="0"/>
              </a:rPr>
              <a:t>nền</a:t>
            </a:r>
            <a:r>
              <a:rPr lang="en-US" sz="4798" b="1" dirty="0">
                <a:solidFill>
                  <a:srgbClr val="FF0000"/>
                </a:solidFill>
                <a:latin typeface="Cambria" panose="02040503050406030204" pitchFamily="18" charset="0"/>
                <a:ea typeface="Cambria" panose="02040503050406030204" pitchFamily="18" charset="0"/>
              </a:rPr>
              <a:t> </a:t>
            </a:r>
            <a:r>
              <a:rPr lang="en-US" sz="4798" b="1" dirty="0" err="1">
                <a:solidFill>
                  <a:srgbClr val="FF0000"/>
                </a:solidFill>
                <a:latin typeface="Cambria" panose="02040503050406030204" pitchFamily="18" charset="0"/>
                <a:ea typeface="Cambria" panose="02040503050406030204" pitchFamily="18" charset="0"/>
              </a:rPr>
              <a:t>văn</a:t>
            </a:r>
            <a:r>
              <a:rPr lang="en-US" sz="4798" b="1" dirty="0">
                <a:solidFill>
                  <a:srgbClr val="FF0000"/>
                </a:solidFill>
                <a:latin typeface="Cambria" panose="02040503050406030204" pitchFamily="18" charset="0"/>
                <a:ea typeface="Cambria" panose="02040503050406030204" pitchFamily="18" charset="0"/>
              </a:rPr>
              <a:t> </a:t>
            </a:r>
            <a:r>
              <a:rPr lang="en-US" sz="4798" b="1" dirty="0" err="1">
                <a:solidFill>
                  <a:srgbClr val="FF0000"/>
                </a:solidFill>
                <a:latin typeface="Cambria" panose="02040503050406030204" pitchFamily="18" charset="0"/>
                <a:ea typeface="Cambria" panose="02040503050406030204" pitchFamily="18" charset="0"/>
              </a:rPr>
              <a:t>minh</a:t>
            </a:r>
            <a:r>
              <a:rPr lang="en-US" sz="4798" b="1" dirty="0">
                <a:solidFill>
                  <a:srgbClr val="FF0000"/>
                </a:solidFill>
                <a:latin typeface="Cambria" panose="02040503050406030204" pitchFamily="18" charset="0"/>
                <a:ea typeface="Cambria" panose="02040503050406030204" pitchFamily="18" charset="0"/>
              </a:rPr>
              <a:t> Ai </a:t>
            </a:r>
            <a:r>
              <a:rPr lang="en-US" sz="4798" b="1" dirty="0" err="1">
                <a:solidFill>
                  <a:srgbClr val="FF0000"/>
                </a:solidFill>
                <a:latin typeface="Cambria" panose="02040503050406030204" pitchFamily="18" charset="0"/>
                <a:ea typeface="Cambria" panose="02040503050406030204" pitchFamily="18" charset="0"/>
              </a:rPr>
              <a:t>Cập</a:t>
            </a:r>
            <a:r>
              <a:rPr lang="en-US" sz="4798" b="1" dirty="0">
                <a:solidFill>
                  <a:srgbClr val="FF0000"/>
                </a:solidFill>
                <a:latin typeface="Cambria" panose="02040503050406030204" pitchFamily="18" charset="0"/>
                <a:ea typeface="Cambria" panose="02040503050406030204" pitchFamily="18" charset="0"/>
              </a:rPr>
              <a:t> </a:t>
            </a:r>
            <a:r>
              <a:rPr lang="en-US" sz="4798" b="1" dirty="0" err="1">
                <a:solidFill>
                  <a:srgbClr val="FF0000"/>
                </a:solidFill>
                <a:latin typeface="Cambria" panose="02040503050406030204" pitchFamily="18" charset="0"/>
                <a:ea typeface="Cambria" panose="02040503050406030204" pitchFamily="18" charset="0"/>
              </a:rPr>
              <a:t>cổ</a:t>
            </a:r>
            <a:r>
              <a:rPr lang="en-US" sz="4798" b="1" dirty="0">
                <a:solidFill>
                  <a:srgbClr val="FF0000"/>
                </a:solidFill>
                <a:latin typeface="Cambria" panose="02040503050406030204" pitchFamily="18" charset="0"/>
                <a:ea typeface="Cambria" panose="02040503050406030204" pitchFamily="18" charset="0"/>
              </a:rPr>
              <a:t> </a:t>
            </a:r>
            <a:r>
              <a:rPr lang="en-US" sz="4798" b="1" dirty="0" err="1">
                <a:solidFill>
                  <a:srgbClr val="FF0000"/>
                </a:solidFill>
                <a:latin typeface="Cambria" panose="02040503050406030204" pitchFamily="18" charset="0"/>
                <a:ea typeface="Cambria" panose="02040503050406030204" pitchFamily="18" charset="0"/>
              </a:rPr>
              <a:t>đại</a:t>
            </a:r>
            <a:r>
              <a:rPr lang="en-US" sz="4798" b="1"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80213326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40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40000">
                                          <p:cBhvr additive="base">
                                            <p:cTn id="7" dur="500" fill="hold"/>
                                            <p:tgtEl>
                                              <p:spTgt spid="21"/>
                                            </p:tgtEl>
                                            <p:attrNameLst>
                                              <p:attrName>ppt_x</p:attrName>
                                            </p:attrNameLst>
                                          </p:cBhvr>
                                          <p:tavLst>
                                            <p:tav tm="0">
                                              <p:val>
                                                <p:strVal val="1+#ppt_w/2"/>
                                              </p:val>
                                            </p:tav>
                                            <p:tav tm="100000">
                                              <p:val>
                                                <p:strVal val="#ppt_x"/>
                                              </p:val>
                                            </p:tav>
                                          </p:tavLst>
                                        </p:anim>
                                        <p:anim calcmode="lin" valueType="num" p14:bounceEnd="40000">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14:presetBounceEnd="40000">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14:bounceEnd="40000">
                                          <p:cBhvr additive="base">
                                            <p:cTn id="12" dur="1750" fill="hold"/>
                                            <p:tgtEl>
                                              <p:spTgt spid="15"/>
                                            </p:tgtEl>
                                            <p:attrNameLst>
                                              <p:attrName>ppt_x</p:attrName>
                                            </p:attrNameLst>
                                          </p:cBhvr>
                                          <p:tavLst>
                                            <p:tav tm="0">
                                              <p:val>
                                                <p:strVal val="1+#ppt_w/2"/>
                                              </p:val>
                                            </p:tav>
                                            <p:tav tm="100000">
                                              <p:val>
                                                <p:strVal val="#ppt_x"/>
                                              </p:val>
                                            </p:tav>
                                          </p:tavLst>
                                        </p:anim>
                                        <p:anim calcmode="lin" valueType="num" p14:bounceEnd="40000">
                                          <p:cBhvr additive="base">
                                            <p:cTn id="13" dur="175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 calcmode="lin" valueType="num">
                                          <p:cBhvr additive="base">
                                            <p:cTn id="18"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1+#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1750" fill="hold"/>
                                            <p:tgtEl>
                                              <p:spTgt spid="15"/>
                                            </p:tgtEl>
                                            <p:attrNameLst>
                                              <p:attrName>ppt_x</p:attrName>
                                            </p:attrNameLst>
                                          </p:cBhvr>
                                          <p:tavLst>
                                            <p:tav tm="0">
                                              <p:val>
                                                <p:strVal val="1+#ppt_w/2"/>
                                              </p:val>
                                            </p:tav>
                                            <p:tav tm="100000">
                                              <p:val>
                                                <p:strVal val="#ppt_x"/>
                                              </p:val>
                                            </p:tav>
                                          </p:tavLst>
                                        </p:anim>
                                        <p:anim calcmode="lin" valueType="num">
                                          <p:cBhvr additive="base">
                                            <p:cTn id="13" dur="175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 calcmode="lin" valueType="num">
                                          <p:cBhvr additive="base">
                                            <p:cTn id="18"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FC75C69-C86E-BE54-C2A4-EF66FCA9A209}"/>
              </a:ext>
            </a:extLst>
          </p:cNvPr>
          <p:cNvSpPr txBox="1"/>
          <p:nvPr/>
        </p:nvSpPr>
        <p:spPr>
          <a:xfrm>
            <a:off x="625081" y="549569"/>
            <a:ext cx="11037820" cy="4686924"/>
          </a:xfrm>
          <a:prstGeom prst="rect">
            <a:avLst/>
          </a:prstGeom>
          <a:noFill/>
        </p:spPr>
        <p:txBody>
          <a:bodyPr wrap="square" rtlCol="0">
            <a:spAutoFit/>
          </a:bodyPr>
          <a:lstStyle/>
          <a:p>
            <a:pPr algn="ctr"/>
            <a:r>
              <a:rPr lang="en-US" sz="3732" b="1" dirty="0" err="1">
                <a:latin typeface="Cambria" panose="02040503050406030204" pitchFamily="18" charset="0"/>
                <a:ea typeface="Cambria" panose="02040503050406030204" pitchFamily="18" charset="0"/>
              </a:rPr>
              <a:t>Ví</a:t>
            </a:r>
            <a:r>
              <a:rPr lang="en-US" sz="3732" b="1" dirty="0">
                <a:latin typeface="Cambria" panose="02040503050406030204" pitchFamily="18" charset="0"/>
                <a:ea typeface="Cambria" panose="02040503050406030204" pitchFamily="18" charset="0"/>
              </a:rPr>
              <a:t> </a:t>
            </a:r>
            <a:r>
              <a:rPr lang="en-US" sz="3732" b="1" dirty="0" err="1">
                <a:latin typeface="Cambria" panose="02040503050406030204" pitchFamily="18" charset="0"/>
                <a:ea typeface="Cambria" panose="02040503050406030204" pitchFamily="18" charset="0"/>
              </a:rPr>
              <a:t>dụ</a:t>
            </a:r>
            <a:r>
              <a:rPr lang="en-US" sz="3732" b="1" dirty="0">
                <a:latin typeface="Cambria" panose="02040503050406030204" pitchFamily="18" charset="0"/>
                <a:ea typeface="Cambria" panose="02040503050406030204" pitchFamily="18" charset="0"/>
              </a:rPr>
              <a:t>:</a:t>
            </a:r>
          </a:p>
          <a:p>
            <a:pPr algn="just"/>
            <a:r>
              <a:rPr lang="vi-VN" sz="3732" dirty="0">
                <a:latin typeface="Cambria" panose="02040503050406030204" pitchFamily="18" charset="0"/>
                <a:ea typeface="Cambria" panose="02040503050406030204" pitchFamily="18" charset="0"/>
              </a:rPr>
              <a:t>+ Chữ viết của Ai Cập cổ đại lúc đầu là chữ tượng hình, dần dần về sau xuất hiện những hình vẽ biểu thị âm tiết, sau đó những hình vẽ chỉ âm tiết biến thành chữ cái</a:t>
            </a:r>
          </a:p>
          <a:p>
            <a:pPr algn="just"/>
            <a:r>
              <a:rPr lang="vi-VN" sz="3732" dirty="0">
                <a:latin typeface="Cambria" panose="02040503050406030204" pitchFamily="18" charset="0"/>
                <a:ea typeface="Cambria" panose="02040503050406030204" pitchFamily="18" charset="0"/>
              </a:rPr>
              <a:t>+ Chữ viết của người Ai Cập thường được viết trên đá, gỗ, đồ gốm, vải gai, da… nhưng chất liệu dùng để viết phổ biến nhất là giấy papyrus</a:t>
            </a:r>
          </a:p>
        </p:txBody>
      </p:sp>
    </p:spTree>
    <p:extLst>
      <p:ext uri="{BB962C8B-B14F-4D97-AF65-F5344CB8AC3E}">
        <p14:creationId xmlns:p14="http://schemas.microsoft.com/office/powerpoint/2010/main" val="1458903673"/>
      </p:ext>
    </p:extLst>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E20FDB-85C6-40C5-BC4B-4C98AB91A00E}"/>
              </a:ext>
            </a:extLst>
          </p:cNvPr>
          <p:cNvPicPr>
            <a:picLocks noChangeAspect="1"/>
          </p:cNvPicPr>
          <p:nvPr/>
        </p:nvPicPr>
        <p:blipFill>
          <a:blip r:embed="rId2"/>
          <a:stretch>
            <a:fillRect/>
          </a:stretch>
        </p:blipFill>
        <p:spPr>
          <a:xfrm>
            <a:off x="385128" y="449071"/>
            <a:ext cx="8955068" cy="5485183"/>
          </a:xfrm>
          <a:prstGeom prst="rect">
            <a:avLst/>
          </a:prstGeom>
        </p:spPr>
      </p:pic>
      <p:sp>
        <p:nvSpPr>
          <p:cNvPr id="3" name="TextBox 2">
            <a:extLst>
              <a:ext uri="{FF2B5EF4-FFF2-40B4-BE49-F238E27FC236}">
                <a16:creationId xmlns:a16="http://schemas.microsoft.com/office/drawing/2014/main" id="{B3AD54A8-1D1A-4A41-B0DE-B083030583CE}"/>
              </a:ext>
            </a:extLst>
          </p:cNvPr>
          <p:cNvSpPr txBox="1"/>
          <p:nvPr/>
        </p:nvSpPr>
        <p:spPr>
          <a:xfrm>
            <a:off x="1056995" y="1221437"/>
            <a:ext cx="7582502" cy="3374514"/>
          </a:xfrm>
          <a:prstGeom prst="rect">
            <a:avLst/>
          </a:prstGeom>
          <a:noFill/>
        </p:spPr>
        <p:txBody>
          <a:bodyPr wrap="square" rtlCol="0">
            <a:spAutoFit/>
          </a:bodyPr>
          <a:lstStyle/>
          <a:p>
            <a:pPr lvl="0" algn="ctr">
              <a:defRPr/>
            </a:pPr>
            <a:r>
              <a:rPr lang="en-US" sz="5332" b="1" dirty="0">
                <a:solidFill>
                  <a:srgbClr val="EEECE1"/>
                </a:solidFill>
                <a:latin typeface="Cambria" panose="02040503050406030204" pitchFamily="18" charset="0"/>
                <a:ea typeface="Cambria" panose="02040503050406030204" pitchFamily="18" charset="0"/>
              </a:rPr>
              <a:t>2. </a:t>
            </a:r>
            <a:r>
              <a:rPr lang="vi-VN" sz="5332" b="1" dirty="0">
                <a:solidFill>
                  <a:srgbClr val="EEECE1"/>
                </a:solidFill>
                <a:latin typeface="Cambria" panose="02040503050406030204" pitchFamily="18" charset="0"/>
                <a:ea typeface="Cambria" panose="02040503050406030204" pitchFamily="18" charset="0"/>
              </a:rPr>
              <a:t>Em ấn tượng nhất với thành tựu văn minh nào của Ai Cập cổ đại? Vì sao?</a:t>
            </a:r>
            <a:endParaRPr lang="en-US" sz="5332" b="1" dirty="0">
              <a:solidFill>
                <a:srgbClr val="EEECE1"/>
              </a:solidFill>
              <a:latin typeface="Cambria" panose="02040503050406030204" pitchFamily="18" charset="0"/>
              <a:ea typeface="Cambria" panose="02040503050406030204" pitchFamily="18" charset="0"/>
            </a:endParaRPr>
          </a:p>
        </p:txBody>
      </p:sp>
      <p:sp>
        <p:nvSpPr>
          <p:cNvPr id="2" name="Freeform 2">
            <a:extLst>
              <a:ext uri="{FF2B5EF4-FFF2-40B4-BE49-F238E27FC236}">
                <a16:creationId xmlns:a16="http://schemas.microsoft.com/office/drawing/2014/main" id="{7A5B7112-3F3A-4007-92B0-1CF86497830A}"/>
              </a:ext>
            </a:extLst>
          </p:cNvPr>
          <p:cNvSpPr/>
          <p:nvPr/>
        </p:nvSpPr>
        <p:spPr>
          <a:xfrm>
            <a:off x="8783470" y="753337"/>
            <a:ext cx="3202480" cy="5655593"/>
          </a:xfrm>
          <a:custGeom>
            <a:avLst/>
            <a:gdLst/>
            <a:ahLst/>
            <a:cxnLst/>
            <a:rect l="l" t="t" r="r" b="b"/>
            <a:pathLst>
              <a:path w="2402601" h="4243004">
                <a:moveTo>
                  <a:pt x="0" y="0"/>
                </a:moveTo>
                <a:lnTo>
                  <a:pt x="2402600" y="0"/>
                </a:lnTo>
                <a:lnTo>
                  <a:pt x="2402600" y="4243004"/>
                </a:lnTo>
                <a:lnTo>
                  <a:pt x="0" y="4243004"/>
                </a:lnTo>
                <a:lnTo>
                  <a:pt x="0" y="0"/>
                </a:lnTo>
                <a:close/>
              </a:path>
            </a:pathLst>
          </a:custGeom>
          <a:blipFill>
            <a:blip r:embed="rId3"/>
            <a:stretch>
              <a:fillRect/>
            </a:stretch>
          </a:blipFill>
        </p:spPr>
        <p:txBody>
          <a:bodyPr/>
          <a:lstStyle/>
          <a:p>
            <a:pPr defTabSz="1218804">
              <a:defRPr/>
            </a:pPr>
            <a:endParaRPr lang="en-US" sz="2399">
              <a:solidFill>
                <a:prstClr val="black"/>
              </a:solidFill>
              <a:latin typeface="Calibri"/>
            </a:endParaRPr>
          </a:p>
        </p:txBody>
      </p:sp>
    </p:spTree>
    <p:extLst>
      <p:ext uri="{BB962C8B-B14F-4D97-AF65-F5344CB8AC3E}">
        <p14:creationId xmlns:p14="http://schemas.microsoft.com/office/powerpoint/2010/main" val="2535657856"/>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9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FC75C69-C86E-BE54-C2A4-EF66FCA9A209}"/>
              </a:ext>
            </a:extLst>
          </p:cNvPr>
          <p:cNvSpPr txBox="1"/>
          <p:nvPr/>
        </p:nvSpPr>
        <p:spPr>
          <a:xfrm>
            <a:off x="625081" y="549569"/>
            <a:ext cx="11037820" cy="4686668"/>
          </a:xfrm>
          <a:prstGeom prst="rect">
            <a:avLst/>
          </a:prstGeom>
          <a:noFill/>
        </p:spPr>
        <p:txBody>
          <a:bodyPr wrap="square" rtlCol="0">
            <a:spAutoFit/>
          </a:bodyPr>
          <a:lstStyle/>
          <a:p>
            <a:pPr algn="ctr" defTabSz="1218804">
              <a:defRPr/>
            </a:pPr>
            <a:r>
              <a:rPr lang="en-US" sz="4265" b="1" dirty="0" err="1">
                <a:solidFill>
                  <a:prstClr val="black"/>
                </a:solidFill>
                <a:latin typeface="Cambria" panose="02040503050406030204" pitchFamily="18" charset="0"/>
                <a:ea typeface="Cambria" panose="02040503050406030204" pitchFamily="18" charset="0"/>
              </a:rPr>
              <a:t>Ví</a:t>
            </a:r>
            <a:r>
              <a:rPr lang="en-US" sz="4265" b="1" dirty="0">
                <a:solidFill>
                  <a:prstClr val="black"/>
                </a:solidFill>
                <a:latin typeface="Cambria" panose="02040503050406030204" pitchFamily="18" charset="0"/>
                <a:ea typeface="Cambria" panose="02040503050406030204" pitchFamily="18" charset="0"/>
              </a:rPr>
              <a:t> </a:t>
            </a:r>
            <a:r>
              <a:rPr lang="en-US" sz="4265" b="1" dirty="0" err="1">
                <a:solidFill>
                  <a:prstClr val="black"/>
                </a:solidFill>
                <a:latin typeface="Cambria" panose="02040503050406030204" pitchFamily="18" charset="0"/>
                <a:ea typeface="Cambria" panose="02040503050406030204" pitchFamily="18" charset="0"/>
              </a:rPr>
              <a:t>dụ</a:t>
            </a:r>
            <a:r>
              <a:rPr lang="en-US" sz="4265" b="1" dirty="0">
                <a:solidFill>
                  <a:prstClr val="black"/>
                </a:solidFill>
                <a:latin typeface="Cambria" panose="02040503050406030204" pitchFamily="18" charset="0"/>
                <a:ea typeface="Cambria" panose="02040503050406030204" pitchFamily="18" charset="0"/>
              </a:rPr>
              <a:t>:</a:t>
            </a:r>
          </a:p>
          <a:p>
            <a:pPr lvl="0" algn="just"/>
            <a:r>
              <a:rPr lang="en-US" sz="4265" dirty="0">
                <a:solidFill>
                  <a:prstClr val="black"/>
                </a:solidFill>
                <a:latin typeface="Cambria" panose="02040503050406030204" pitchFamily="18" charset="0"/>
                <a:ea typeface="Cambria" panose="02040503050406030204" pitchFamily="18" charset="0"/>
              </a:rPr>
              <a:t>+ </a:t>
            </a:r>
            <a:r>
              <a:rPr lang="vi-VN" sz="4265" dirty="0">
                <a:solidFill>
                  <a:prstClr val="black"/>
                </a:solidFill>
                <a:latin typeface="Cambria" panose="02040503050406030204" pitchFamily="18" charset="0"/>
                <a:ea typeface="Cambria" panose="02040503050406030204" pitchFamily="18" charset="0"/>
              </a:rPr>
              <a:t>Em ấn tượng nhất với thành tựu văn minh Kim tự tháp  của Ai Cập cổ đại</a:t>
            </a:r>
          </a:p>
          <a:p>
            <a:pPr lvl="0" algn="just"/>
            <a:r>
              <a:rPr lang="vi-VN" sz="4265" dirty="0">
                <a:solidFill>
                  <a:prstClr val="black"/>
                </a:solidFill>
                <a:latin typeface="Cambria" panose="02040503050406030204" pitchFamily="18" charset="0"/>
                <a:ea typeface="Cambria" panose="02040503050406030204" pitchFamily="18" charset="0"/>
              </a:rPr>
              <a:t>+</a:t>
            </a:r>
            <a:r>
              <a:rPr lang="en-US" sz="4265" dirty="0">
                <a:solidFill>
                  <a:prstClr val="black"/>
                </a:solidFill>
                <a:latin typeface="Cambria" panose="02040503050406030204" pitchFamily="18" charset="0"/>
                <a:ea typeface="Cambria" panose="02040503050406030204" pitchFamily="18" charset="0"/>
              </a:rPr>
              <a:t> </a:t>
            </a:r>
            <a:r>
              <a:rPr lang="vi-VN" sz="4265" dirty="0">
                <a:solidFill>
                  <a:prstClr val="black"/>
                </a:solidFill>
                <a:latin typeface="Cambria" panose="02040503050406030204" pitchFamily="18" charset="0"/>
                <a:ea typeface="Cambria" panose="02040503050406030204" pitchFamily="18" charset="0"/>
              </a:rPr>
              <a:t>Vì với sự tài hoa, sáng tạo cũng như công sức của hàng nghìn người, kim tự tháp được xây dựng vững chắc và là công trình kiến trúc đồ sộ, trường tồn với thời gian.</a:t>
            </a:r>
          </a:p>
        </p:txBody>
      </p:sp>
    </p:spTree>
    <p:extLst>
      <p:ext uri="{BB962C8B-B14F-4D97-AF65-F5344CB8AC3E}">
        <p14:creationId xmlns:p14="http://schemas.microsoft.com/office/powerpoint/2010/main" val="3310620735"/>
      </p:ext>
    </p:extLst>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8" name="Group 117">
            <a:extLst>
              <a:ext uri="{FF2B5EF4-FFF2-40B4-BE49-F238E27FC236}">
                <a16:creationId xmlns:a16="http://schemas.microsoft.com/office/drawing/2014/main" id="{B6D7636D-AABE-4472-B53A-D5E28ADEE633}"/>
              </a:ext>
            </a:extLst>
          </p:cNvPr>
          <p:cNvGrpSpPr/>
          <p:nvPr/>
        </p:nvGrpSpPr>
        <p:grpSpPr>
          <a:xfrm>
            <a:off x="1886104" y="2875070"/>
            <a:ext cx="9080804" cy="1642906"/>
            <a:chOff x="259424" y="1489024"/>
            <a:chExt cx="8808376" cy="1915824"/>
          </a:xfrm>
        </p:grpSpPr>
        <p:sp>
          <p:nvSpPr>
            <p:cNvPr id="58" name="Rectangle: Single Corner Snipped 57">
              <a:extLst>
                <a:ext uri="{FF2B5EF4-FFF2-40B4-BE49-F238E27FC236}">
                  <a16:creationId xmlns:a16="http://schemas.microsoft.com/office/drawing/2014/main" id="{3149FA6F-AC32-4F0B-ADB4-0F0FE2DF4CAB}"/>
                </a:ext>
              </a:extLst>
            </p:cNvPr>
            <p:cNvSpPr/>
            <p:nvPr/>
          </p:nvSpPr>
          <p:spPr>
            <a:xfrm>
              <a:off x="259424" y="1489024"/>
              <a:ext cx="8808376" cy="1915824"/>
            </a:xfrm>
            <a:prstGeom prst="snip2DiagRect">
              <a:avLst/>
            </a:prstGeom>
            <a:solidFill>
              <a:srgbClr val="FFD3D3"/>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3"/>
              <a:endParaRPr lang="en-US" sz="4399">
                <a:solidFill>
                  <a:prstClr val="white"/>
                </a:solidFill>
                <a:latin typeface="UVN Thanh Pho Nang" panose="02060406040706070204" pitchFamily="18" charset="0"/>
              </a:endParaRPr>
            </a:p>
          </p:txBody>
        </p:sp>
        <p:sp>
          <p:nvSpPr>
            <p:cNvPr id="59" name="TextBox 58">
              <a:extLst>
                <a:ext uri="{FF2B5EF4-FFF2-40B4-BE49-F238E27FC236}">
                  <a16:creationId xmlns:a16="http://schemas.microsoft.com/office/drawing/2014/main" id="{36F2BE1F-DD9D-47E1-9296-5DCA8E27A230}"/>
                </a:ext>
              </a:extLst>
            </p:cNvPr>
            <p:cNvSpPr txBox="1"/>
            <p:nvPr/>
          </p:nvSpPr>
          <p:spPr>
            <a:xfrm>
              <a:off x="1005943" y="2007557"/>
              <a:ext cx="7955156" cy="942136"/>
            </a:xfrm>
            <a:prstGeom prst="snip2DiagRect">
              <a:avLst/>
            </a:prstGeom>
            <a:noFill/>
          </p:spPr>
          <p:txBody>
            <a:bodyPr wrap="square" lIns="0" tIns="0" rIns="0" bIns="0" rtlCol="0">
              <a:spAutoFit/>
            </a:bodyPr>
            <a:lstStyle/>
            <a:p>
              <a:pPr algn="ctr" defTabSz="914103"/>
              <a:r>
                <a:rPr lang="en-US" sz="4399">
                  <a:solidFill>
                    <a:prstClr val="white"/>
                  </a:solidFill>
                  <a:latin typeface="UVN Thanh Pho Nang" panose="02060406040706070204" pitchFamily="18" charset="0"/>
                  <a:cs typeface="Times New Roman" panose="02020603050405020304" pitchFamily="18" charset="0"/>
                </a:rPr>
                <a:t>Xem lại bài.</a:t>
              </a:r>
            </a:p>
          </p:txBody>
        </p:sp>
      </p:grpSp>
      <p:grpSp>
        <p:nvGrpSpPr>
          <p:cNvPr id="119" name="Group 118">
            <a:extLst>
              <a:ext uri="{FF2B5EF4-FFF2-40B4-BE49-F238E27FC236}">
                <a16:creationId xmlns:a16="http://schemas.microsoft.com/office/drawing/2014/main" id="{F682763A-721A-4036-97F1-13AEDEC0CB9F}"/>
              </a:ext>
            </a:extLst>
          </p:cNvPr>
          <p:cNvGrpSpPr/>
          <p:nvPr/>
        </p:nvGrpSpPr>
        <p:grpSpPr>
          <a:xfrm>
            <a:off x="2633537" y="5015241"/>
            <a:ext cx="9546747" cy="1502532"/>
            <a:chOff x="166967" y="4308490"/>
            <a:chExt cx="9260340" cy="1915824"/>
          </a:xfrm>
        </p:grpSpPr>
        <p:sp>
          <p:nvSpPr>
            <p:cNvPr id="60" name="Rectangle: Single Corner Snipped 59">
              <a:extLst>
                <a:ext uri="{FF2B5EF4-FFF2-40B4-BE49-F238E27FC236}">
                  <a16:creationId xmlns:a16="http://schemas.microsoft.com/office/drawing/2014/main" id="{832E7349-742C-4139-80D3-D08EF7F67E56}"/>
                </a:ext>
              </a:extLst>
            </p:cNvPr>
            <p:cNvSpPr/>
            <p:nvPr/>
          </p:nvSpPr>
          <p:spPr>
            <a:xfrm>
              <a:off x="166967" y="4308490"/>
              <a:ext cx="8808376" cy="1915824"/>
            </a:xfrm>
            <a:prstGeom prst="snip2DiagRect">
              <a:avLst/>
            </a:prstGeom>
            <a:solidFill>
              <a:schemeClr val="accent5">
                <a:lumMod val="60000"/>
                <a:lumOff val="4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3"/>
              <a:endParaRPr lang="en-US" sz="4399">
                <a:solidFill>
                  <a:prstClr val="white"/>
                </a:solidFill>
                <a:latin typeface="UVN Thanh Pho Nang" panose="02060406040706070204" pitchFamily="18" charset="0"/>
              </a:endParaRPr>
            </a:p>
          </p:txBody>
        </p:sp>
        <p:sp>
          <p:nvSpPr>
            <p:cNvPr id="62" name="TextBox 61">
              <a:extLst>
                <a:ext uri="{FF2B5EF4-FFF2-40B4-BE49-F238E27FC236}">
                  <a16:creationId xmlns:a16="http://schemas.microsoft.com/office/drawing/2014/main" id="{4BFCBF91-E947-4B74-B62F-EC13D151DA1C}"/>
                </a:ext>
              </a:extLst>
            </p:cNvPr>
            <p:cNvSpPr txBox="1"/>
            <p:nvPr/>
          </p:nvSpPr>
          <p:spPr>
            <a:xfrm>
              <a:off x="1240884" y="4787186"/>
              <a:ext cx="8186423" cy="1030155"/>
            </a:xfrm>
            <a:prstGeom prst="snip2DiagRect">
              <a:avLst/>
            </a:prstGeom>
            <a:noFill/>
          </p:spPr>
          <p:txBody>
            <a:bodyPr wrap="square" lIns="0" tIns="0" rIns="0" bIns="0" rtlCol="0">
              <a:spAutoFit/>
            </a:bodyPr>
            <a:lstStyle/>
            <a:p>
              <a:pPr algn="just" defTabSz="914103"/>
              <a:r>
                <a:rPr lang="en-US" sz="4399">
                  <a:solidFill>
                    <a:prstClr val="white"/>
                  </a:solidFill>
                  <a:latin typeface="UVN Thanh Pho Nang" panose="02060406040706070204" pitchFamily="18" charset="0"/>
                  <a:cs typeface="Times New Roman" panose="02020603050405020304" pitchFamily="18" charset="0"/>
                </a:rPr>
                <a:t>.</a:t>
              </a:r>
            </a:p>
          </p:txBody>
        </p:sp>
      </p:grpSp>
      <p:grpSp>
        <p:nvGrpSpPr>
          <p:cNvPr id="66" name="Group 65">
            <a:extLst>
              <a:ext uri="{FF2B5EF4-FFF2-40B4-BE49-F238E27FC236}">
                <a16:creationId xmlns:a16="http://schemas.microsoft.com/office/drawing/2014/main" id="{9A2B251A-824E-44DC-8709-518BE0A36167}"/>
              </a:ext>
            </a:extLst>
          </p:cNvPr>
          <p:cNvGrpSpPr/>
          <p:nvPr/>
        </p:nvGrpSpPr>
        <p:grpSpPr>
          <a:xfrm flipH="1">
            <a:off x="15147" y="2811153"/>
            <a:ext cx="3312971" cy="1866661"/>
            <a:chOff x="8915402" y="1117779"/>
            <a:chExt cx="3313993" cy="2616020"/>
          </a:xfrm>
        </p:grpSpPr>
        <p:sp>
          <p:nvSpPr>
            <p:cNvPr id="57" name="Rectangle: Top Corners Rounded 56">
              <a:extLst>
                <a:ext uri="{FF2B5EF4-FFF2-40B4-BE49-F238E27FC236}">
                  <a16:creationId xmlns:a16="http://schemas.microsoft.com/office/drawing/2014/main" id="{B1C1657F-5E14-42DB-A8E0-D15288977906}"/>
                </a:ext>
              </a:extLst>
            </p:cNvPr>
            <p:cNvSpPr/>
            <p:nvPr/>
          </p:nvSpPr>
          <p:spPr>
            <a:xfrm rot="16200000">
              <a:off x="9264389" y="768792"/>
              <a:ext cx="2616020" cy="3313993"/>
            </a:xfrm>
            <a:prstGeom prst="round2SameRect">
              <a:avLst>
                <a:gd name="adj1" fmla="val 16667"/>
                <a:gd name="adj2" fmla="val 0"/>
              </a:avLst>
            </a:prstGeom>
            <a:solidFill>
              <a:srgbClr val="FFC3D3"/>
            </a:solidFill>
            <a:ln>
              <a:noFill/>
            </a:ln>
            <a:effectLst>
              <a:outerShdw blurRad="50800" dist="317500" algn="l"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3"/>
              <a:endParaRPr lang="en-US" sz="1799">
                <a:solidFill>
                  <a:prstClr val="white"/>
                </a:solidFill>
                <a:latin typeface="#9Slide02 Noi dung dai"/>
              </a:endParaRPr>
            </a:p>
          </p:txBody>
        </p:sp>
        <p:sp>
          <p:nvSpPr>
            <p:cNvPr id="63" name="TextBox 62">
              <a:extLst>
                <a:ext uri="{FF2B5EF4-FFF2-40B4-BE49-F238E27FC236}">
                  <a16:creationId xmlns:a16="http://schemas.microsoft.com/office/drawing/2014/main" id="{8BC779E5-1B1D-4EA8-8E08-585E9E796621}"/>
                </a:ext>
              </a:extLst>
            </p:cNvPr>
            <p:cNvSpPr txBox="1"/>
            <p:nvPr/>
          </p:nvSpPr>
          <p:spPr>
            <a:xfrm>
              <a:off x="9736957" y="2010290"/>
              <a:ext cx="1670882" cy="1164147"/>
            </a:xfrm>
            <a:prstGeom prst="rect">
              <a:avLst/>
            </a:prstGeom>
            <a:noFill/>
          </p:spPr>
          <p:txBody>
            <a:bodyPr wrap="square" lIns="0" tIns="0" rIns="0" bIns="0" rtlCol="0">
              <a:spAutoFit/>
            </a:bodyPr>
            <a:lstStyle/>
            <a:p>
              <a:pPr defTabSz="914103"/>
              <a:r>
                <a:rPr lang="en-US" sz="5398">
                  <a:solidFill>
                    <a:prstClr val="black"/>
                  </a:solidFill>
                  <a:latin typeface="UVN Minh Map" panose="00000400000000000000" pitchFamily="2" charset="0"/>
                </a:rPr>
                <a:t>01</a:t>
              </a:r>
            </a:p>
          </p:txBody>
        </p:sp>
      </p:grpSp>
      <p:grpSp>
        <p:nvGrpSpPr>
          <p:cNvPr id="65" name="Group 64">
            <a:extLst>
              <a:ext uri="{FF2B5EF4-FFF2-40B4-BE49-F238E27FC236}">
                <a16:creationId xmlns:a16="http://schemas.microsoft.com/office/drawing/2014/main" id="{740153AA-2CFF-4354-AC24-16726D1C4516}"/>
              </a:ext>
            </a:extLst>
          </p:cNvPr>
          <p:cNvGrpSpPr/>
          <p:nvPr/>
        </p:nvGrpSpPr>
        <p:grpSpPr>
          <a:xfrm flipH="1">
            <a:off x="-7025" y="4925706"/>
            <a:ext cx="3312971" cy="1866663"/>
            <a:chOff x="8822945" y="3937245"/>
            <a:chExt cx="3313993" cy="2616020"/>
          </a:xfrm>
          <a:solidFill>
            <a:srgbClr val="92D050"/>
          </a:solidFill>
          <a:effectLst>
            <a:outerShdw blurRad="50800" dist="317500" algn="l" rotWithShape="0">
              <a:prstClr val="black">
                <a:alpha val="40000"/>
              </a:prstClr>
            </a:outerShdw>
          </a:effectLst>
        </p:grpSpPr>
        <p:sp>
          <p:nvSpPr>
            <p:cNvPr id="61" name="Rectangle: Top Corners Rounded 60">
              <a:extLst>
                <a:ext uri="{FF2B5EF4-FFF2-40B4-BE49-F238E27FC236}">
                  <a16:creationId xmlns:a16="http://schemas.microsoft.com/office/drawing/2014/main" id="{CEC28B80-083A-4077-B40D-0751023D898C}"/>
                </a:ext>
              </a:extLst>
            </p:cNvPr>
            <p:cNvSpPr/>
            <p:nvPr/>
          </p:nvSpPr>
          <p:spPr>
            <a:xfrm rot="16200000">
              <a:off x="9171932" y="3588258"/>
              <a:ext cx="2616020" cy="3313993"/>
            </a:xfrm>
            <a:prstGeom prst="round2SameRect">
              <a:avLst>
                <a:gd name="adj1" fmla="val 16667"/>
                <a:gd name="adj2" fmla="val 0"/>
              </a:avLst>
            </a:prstGeom>
            <a:solidFill>
              <a:srgbClr val="D4E7EC"/>
            </a:solidFill>
            <a:ln>
              <a:noFill/>
            </a:ln>
            <a:effectLst>
              <a:outerShdw blurRad="50800" dist="342900" dir="10800000" algn="r"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3"/>
              <a:endParaRPr lang="en-US" sz="1799">
                <a:solidFill>
                  <a:prstClr val="white"/>
                </a:solidFill>
                <a:latin typeface="#9Slide02 Noi dung dai"/>
              </a:endParaRPr>
            </a:p>
          </p:txBody>
        </p:sp>
        <p:sp>
          <p:nvSpPr>
            <p:cNvPr id="64" name="TextBox 63">
              <a:extLst>
                <a:ext uri="{FF2B5EF4-FFF2-40B4-BE49-F238E27FC236}">
                  <a16:creationId xmlns:a16="http://schemas.microsoft.com/office/drawing/2014/main" id="{8917DB34-3F89-4E9C-894B-D44AD99867BF}"/>
                </a:ext>
              </a:extLst>
            </p:cNvPr>
            <p:cNvSpPr txBox="1"/>
            <p:nvPr/>
          </p:nvSpPr>
          <p:spPr>
            <a:xfrm>
              <a:off x="9644500" y="4829756"/>
              <a:ext cx="1670882" cy="1164146"/>
            </a:xfrm>
            <a:prstGeom prst="rect">
              <a:avLst/>
            </a:prstGeom>
            <a:noFill/>
          </p:spPr>
          <p:txBody>
            <a:bodyPr wrap="square" lIns="0" tIns="0" rIns="0" bIns="0" rtlCol="0">
              <a:spAutoFit/>
            </a:bodyPr>
            <a:lstStyle/>
            <a:p>
              <a:pPr defTabSz="914103"/>
              <a:r>
                <a:rPr lang="en-US" sz="5398">
                  <a:solidFill>
                    <a:prstClr val="black"/>
                  </a:solidFill>
                  <a:latin typeface="UVN Minh Map" panose="00000400000000000000" pitchFamily="2" charset="0"/>
                </a:rPr>
                <a:t>02</a:t>
              </a:r>
            </a:p>
          </p:txBody>
        </p:sp>
      </p:grpSp>
      <p:sp>
        <p:nvSpPr>
          <p:cNvPr id="121" name="文本框 1">
            <a:extLst>
              <a:ext uri="{FF2B5EF4-FFF2-40B4-BE49-F238E27FC236}">
                <a16:creationId xmlns:a16="http://schemas.microsoft.com/office/drawing/2014/main" id="{2691E3A9-2C6C-49DA-AD35-20FFF78E5455}"/>
              </a:ext>
            </a:extLst>
          </p:cNvPr>
          <p:cNvSpPr txBox="1">
            <a:spLocks noChangeArrowheads="1"/>
          </p:cNvSpPr>
          <p:nvPr/>
        </p:nvSpPr>
        <p:spPr bwMode="auto">
          <a:xfrm>
            <a:off x="4176379" y="1084021"/>
            <a:ext cx="3839242" cy="1200008"/>
          </a:xfrm>
          <a:prstGeom prst="rect">
            <a:avLst/>
          </a:prstGeom>
          <a:noFill/>
          <a:ln w="9525">
            <a:noFill/>
            <a:miter lim="800000"/>
            <a:headEnd/>
            <a:tailEnd/>
          </a:ln>
        </p:spPr>
        <p:txBody>
          <a:bodyPr wrap="square">
            <a:spAutoFit/>
          </a:bodyPr>
          <a:lstStyle/>
          <a:p>
            <a:pPr algn="ctr" eaLnBrk="1" hangingPunct="1"/>
            <a:r>
              <a:rPr lang="en-US" altLang="zh-CN" sz="7198" b="1" dirty="0">
                <a:solidFill>
                  <a:srgbClr val="FF0000"/>
                </a:solidFill>
                <a:latin typeface="Cambria" panose="02040503050406030204" pitchFamily="18" charset="0"/>
                <a:ea typeface="Cambria" panose="02040503050406030204" pitchFamily="18" charset="0"/>
              </a:rPr>
              <a:t>DẶN DÒ</a:t>
            </a:r>
            <a:endParaRPr lang="zh-CN" altLang="en-US" sz="7198" b="1" dirty="0">
              <a:solidFill>
                <a:srgbClr val="FF0000"/>
              </a:solidFill>
              <a:latin typeface="Cambria" panose="02040503050406030204" pitchFamily="18" charset="0"/>
            </a:endParaRPr>
          </a:p>
        </p:txBody>
      </p:sp>
      <p:pic>
        <p:nvPicPr>
          <p:cNvPr id="23" name="图片 16">
            <a:extLst>
              <a:ext uri="{FF2B5EF4-FFF2-40B4-BE49-F238E27FC236}">
                <a16:creationId xmlns:a16="http://schemas.microsoft.com/office/drawing/2014/main" id="{27B19946-AF0D-46D1-84E8-295BE776F2EF}"/>
              </a:ext>
            </a:extLst>
          </p:cNvPr>
          <p:cNvPicPr>
            <a:picLocks noChangeAspect="1"/>
          </p:cNvPicPr>
          <p:nvPr/>
        </p:nvPicPr>
        <p:blipFill rotWithShape="1">
          <a:blip r:embed="rId2">
            <a:extLst>
              <a:ext uri="{28A0092B-C50C-407E-A947-70E740481C1C}">
                <a14:useLocalDpi xmlns:a14="http://schemas.microsoft.com/office/drawing/2010/main" val="0"/>
              </a:ext>
            </a:extLst>
          </a:blip>
          <a:srcRect l="-1" t="54202" r="70629" b="38636"/>
          <a:stretch/>
        </p:blipFill>
        <p:spPr>
          <a:xfrm>
            <a:off x="1669218" y="1365098"/>
            <a:ext cx="2709248" cy="1430461"/>
          </a:xfrm>
          <a:prstGeom prst="rect">
            <a:avLst/>
          </a:prstGeom>
        </p:spPr>
      </p:pic>
      <p:sp>
        <p:nvSpPr>
          <p:cNvPr id="24" name="下弧形箭头 5">
            <a:extLst>
              <a:ext uri="{FF2B5EF4-FFF2-40B4-BE49-F238E27FC236}">
                <a16:creationId xmlns:a16="http://schemas.microsoft.com/office/drawing/2014/main" id="{8C38052F-602B-4ED1-83A8-EECA477C9EAA}"/>
              </a:ext>
            </a:extLst>
          </p:cNvPr>
          <p:cNvSpPr/>
          <p:nvPr/>
        </p:nvSpPr>
        <p:spPr>
          <a:xfrm>
            <a:off x="288050" y="1602025"/>
            <a:ext cx="3452620" cy="1143247"/>
          </a:xfrm>
          <a:prstGeom prst="curvedUpArrow">
            <a:avLst>
              <a:gd name="adj1" fmla="val 14117"/>
              <a:gd name="adj2" fmla="val 16723"/>
              <a:gd name="adj3" fmla="val 27879"/>
            </a:avLst>
          </a:prstGeom>
          <a:solidFill>
            <a:srgbClr val="F76065"/>
          </a:solidFill>
          <a:ln>
            <a:solidFill>
              <a:srgbClr val="FFC3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solidFill>
                <a:schemeClr val="tx1"/>
              </a:solidFill>
            </a:endParaRPr>
          </a:p>
        </p:txBody>
      </p:sp>
      <p:pic>
        <p:nvPicPr>
          <p:cNvPr id="25" name="图片 13">
            <a:extLst>
              <a:ext uri="{FF2B5EF4-FFF2-40B4-BE49-F238E27FC236}">
                <a16:creationId xmlns:a16="http://schemas.microsoft.com/office/drawing/2014/main" id="{CCD6CFB5-D9C0-4DC8-AD71-18B1BCC40A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3494" y="236967"/>
            <a:ext cx="2341735" cy="2341735"/>
          </a:xfrm>
          <a:prstGeom prst="ellipse">
            <a:avLst/>
          </a:prstGeom>
          <a:solidFill>
            <a:schemeClr val="accent5">
              <a:lumMod val="20000"/>
              <a:lumOff val="80000"/>
            </a:schemeClr>
          </a:solidFill>
          <a:ln w="38100">
            <a:solidFill>
              <a:srgbClr val="FFB4C8"/>
            </a:solidFill>
          </a:ln>
          <a:effectLst>
            <a:outerShdw blurRad="107950" dist="12700" dir="5400000" algn="ctr">
              <a:srgbClr val="000000"/>
            </a:outerShdw>
          </a:effectLst>
          <a:scene3d>
            <a:camera prst="orthographicFront">
              <a:rot lat="0" lon="0" rev="0"/>
            </a:camera>
            <a:lightRig rig="soft" dir="t">
              <a:rot lat="0" lon="0" rev="0"/>
            </a:lightRig>
          </a:scene3d>
          <a:sp3d extrusionH="76200" contourW="44450" prstMaterial="matte">
            <a:bevelT h="63500" prst="artDeco"/>
            <a:extrusionClr>
              <a:srgbClr val="FF0000"/>
            </a:extrusionClr>
            <a:contourClr>
              <a:srgbClr val="FFFFFF"/>
            </a:contourClr>
          </a:sp3d>
        </p:spPr>
      </p:pic>
      <p:pic>
        <p:nvPicPr>
          <p:cNvPr id="26" name="图片 5">
            <a:extLst>
              <a:ext uri="{FF2B5EF4-FFF2-40B4-BE49-F238E27FC236}">
                <a16:creationId xmlns:a16="http://schemas.microsoft.com/office/drawing/2014/main" id="{25D1DFF1-B644-4862-89AC-3501BCC02A29}"/>
              </a:ext>
            </a:extLst>
          </p:cNvPr>
          <p:cNvPicPr>
            <a:picLocks noChangeAspect="1"/>
          </p:cNvPicPr>
          <p:nvPr/>
        </p:nvPicPr>
        <p:blipFill rotWithShape="1">
          <a:blip r:embed="rId2">
            <a:extLst>
              <a:ext uri="{28A0092B-C50C-407E-A947-70E740481C1C}">
                <a14:useLocalDpi xmlns:a14="http://schemas.microsoft.com/office/drawing/2010/main" val="0"/>
              </a:ext>
            </a:extLst>
          </a:blip>
          <a:srcRect l="-1" t="54202" r="70629" b="38636"/>
          <a:stretch/>
        </p:blipFill>
        <p:spPr>
          <a:xfrm>
            <a:off x="-486716" y="1445438"/>
            <a:ext cx="2971359" cy="1568853"/>
          </a:xfrm>
          <a:prstGeom prst="rect">
            <a:avLst/>
          </a:prstGeom>
        </p:spPr>
      </p:pic>
      <p:pic>
        <p:nvPicPr>
          <p:cNvPr id="27" name="图片 1">
            <a:extLst>
              <a:ext uri="{FF2B5EF4-FFF2-40B4-BE49-F238E27FC236}">
                <a16:creationId xmlns:a16="http://schemas.microsoft.com/office/drawing/2014/main" id="{2700AACD-43E3-46BB-B9E4-09AB9F667595}"/>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tretch>
            <a:fillRect/>
          </a:stretch>
        </p:blipFill>
        <p:spPr>
          <a:xfrm flipH="1">
            <a:off x="8656573" y="177907"/>
            <a:ext cx="3276353" cy="2374380"/>
          </a:xfrm>
          <a:prstGeom prst="rect">
            <a:avLst/>
          </a:prstGeom>
        </p:spPr>
      </p:pic>
    </p:spTree>
    <p:extLst>
      <p:ext uri="{BB962C8B-B14F-4D97-AF65-F5344CB8AC3E}">
        <p14:creationId xmlns:p14="http://schemas.microsoft.com/office/powerpoint/2010/main" val="81633052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2000" fill="hold"/>
                                            <p:tgtEl>
                                              <p:spTgt spid="27"/>
                                            </p:tgtEl>
                                            <p:attrNameLst>
                                              <p:attrName>ppt_x</p:attrName>
                                            </p:attrNameLst>
                                          </p:cBhvr>
                                          <p:tavLst>
                                            <p:tav tm="0">
                                              <p:val>
                                                <p:strVal val="1+#ppt_w/2"/>
                                              </p:val>
                                            </p:tav>
                                            <p:tav tm="100000">
                                              <p:val>
                                                <p:strVal val="#ppt_x"/>
                                              </p:val>
                                            </p:tav>
                                          </p:tavLst>
                                        </p:anim>
                                        <p:anim calcmode="lin" valueType="num">
                                          <p:cBhvr additive="base">
                                            <p:cTn id="8" dur="2000" fill="hold"/>
                                            <p:tgtEl>
                                              <p:spTgt spid="27"/>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0-#ppt_w/2"/>
                                              </p:val>
                                            </p:tav>
                                            <p:tav tm="100000">
                                              <p:val>
                                                <p:strVal val="#ppt_x"/>
                                              </p:val>
                                            </p:tav>
                                          </p:tavLst>
                                        </p:anim>
                                        <p:anim calcmode="lin" valueType="num">
                                          <p:cBhvr additive="base">
                                            <p:cTn id="12" dur="500" fill="hold"/>
                                            <p:tgtEl>
                                              <p:spTgt spid="26"/>
                                            </p:tgtEl>
                                            <p:attrNameLst>
                                              <p:attrName>ppt_y</p:attrName>
                                            </p:attrNameLst>
                                          </p:cBhvr>
                                          <p:tavLst>
                                            <p:tav tm="0">
                                              <p:val>
                                                <p:strVal val="#ppt_y"/>
                                              </p:val>
                                            </p:tav>
                                            <p:tav tm="100000">
                                              <p:val>
                                                <p:strVal val="#ppt_y"/>
                                              </p:val>
                                            </p:tav>
                                          </p:tavLst>
                                        </p:anim>
                                      </p:childTnLst>
                                    </p:cTn>
                                  </p:par>
                                  <p:par>
                                    <p:cTn id="13" presetID="26"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down)">
                                          <p:cBhvr>
                                            <p:cTn id="15" dur="319">
                                              <p:stCondLst>
                                                <p:cond delay="0"/>
                                              </p:stCondLst>
                                            </p:cTn>
                                            <p:tgtEl>
                                              <p:spTgt spid="25"/>
                                            </p:tgtEl>
                                          </p:cBhvr>
                                        </p:animEffect>
                                        <p:anim calcmode="lin" valueType="num">
                                          <p:cBhvr>
                                            <p:cTn id="16" dur="100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17" dur="365"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8" dur="365" tmFilter="0, 0; 0.125,0.2665; 0.25,0.4; 0.375,0.465; 0.5,0.5;  0.625,0.535; 0.75,0.6; 0.875,0.7335; 1,1">
                                              <p:stCondLst>
                                                <p:cond delay="365"/>
                                              </p:stCondLst>
                                            </p:cTn>
                                            <p:tgtEl>
                                              <p:spTgt spid="25"/>
                                            </p:tgtEl>
                                            <p:attrNameLst>
                                              <p:attrName>ppt_y</p:attrName>
                                            </p:attrNameLst>
                                          </p:cBhvr>
                                          <p:tavLst>
                                            <p:tav tm="0" fmla="#ppt_y-sin(pi*$)/9">
                                              <p:val>
                                                <p:fltVal val="0"/>
                                              </p:val>
                                            </p:tav>
                                            <p:tav tm="100000">
                                              <p:val>
                                                <p:fltVal val="1"/>
                                              </p:val>
                                            </p:tav>
                                          </p:tavLst>
                                        </p:anim>
                                        <p:anim calcmode="lin" valueType="num">
                                          <p:cBhvr>
                                            <p:cTn id="19" dur="183" tmFilter="0, 0; 0.125,0.2665; 0.25,0.4; 0.375,0.465; 0.5,0.5;  0.625,0.535; 0.75,0.6; 0.875,0.7335; 1,1">
                                              <p:stCondLst>
                                                <p:cond delay="728"/>
                                              </p:stCondLst>
                                            </p:cTn>
                                            <p:tgtEl>
                                              <p:spTgt spid="25"/>
                                            </p:tgtEl>
                                            <p:attrNameLst>
                                              <p:attrName>ppt_y</p:attrName>
                                            </p:attrNameLst>
                                          </p:cBhvr>
                                          <p:tavLst>
                                            <p:tav tm="0" fmla="#ppt_y-sin(pi*$)/27">
                                              <p:val>
                                                <p:fltVal val="0"/>
                                              </p:val>
                                            </p:tav>
                                            <p:tav tm="100000">
                                              <p:val>
                                                <p:fltVal val="1"/>
                                              </p:val>
                                            </p:tav>
                                          </p:tavLst>
                                        </p:anim>
                                        <p:anim calcmode="lin" valueType="num">
                                          <p:cBhvr>
                                            <p:cTn id="20" dur="90" tmFilter="0, 0; 0.125,0.2665; 0.25,0.4; 0.375,0.465; 0.5,0.5;  0.625,0.535; 0.75,0.6; 0.875,0.7335; 1,1">
                                              <p:stCondLst>
                                                <p:cond delay="911"/>
                                              </p:stCondLst>
                                            </p:cTn>
                                            <p:tgtEl>
                                              <p:spTgt spid="25"/>
                                            </p:tgtEl>
                                            <p:attrNameLst>
                                              <p:attrName>ppt_y</p:attrName>
                                            </p:attrNameLst>
                                          </p:cBhvr>
                                          <p:tavLst>
                                            <p:tav tm="0" fmla="#ppt_y-sin(pi*$)/81">
                                              <p:val>
                                                <p:fltVal val="0"/>
                                              </p:val>
                                            </p:tav>
                                            <p:tav tm="100000">
                                              <p:val>
                                                <p:fltVal val="1"/>
                                              </p:val>
                                            </p:tav>
                                          </p:tavLst>
                                        </p:anim>
                                        <p:animScale>
                                          <p:cBhvr>
                                            <p:cTn id="21" dur="14">
                                              <p:stCondLst>
                                                <p:cond delay="358"/>
                                              </p:stCondLst>
                                            </p:cTn>
                                            <p:tgtEl>
                                              <p:spTgt spid="25"/>
                                            </p:tgtEl>
                                          </p:cBhvr>
                                          <p:to x="100000" y="60000"/>
                                        </p:animScale>
                                        <p:animScale>
                                          <p:cBhvr>
                                            <p:cTn id="22" dur="91" decel="50000">
                                              <p:stCondLst>
                                                <p:cond delay="372"/>
                                              </p:stCondLst>
                                            </p:cTn>
                                            <p:tgtEl>
                                              <p:spTgt spid="25"/>
                                            </p:tgtEl>
                                          </p:cBhvr>
                                          <p:to x="100000" y="100000"/>
                                        </p:animScale>
                                        <p:animScale>
                                          <p:cBhvr>
                                            <p:cTn id="23" dur="14">
                                              <p:stCondLst>
                                                <p:cond delay="722"/>
                                              </p:stCondLst>
                                            </p:cTn>
                                            <p:tgtEl>
                                              <p:spTgt spid="25"/>
                                            </p:tgtEl>
                                          </p:cBhvr>
                                          <p:to x="100000" y="80000"/>
                                        </p:animScale>
                                        <p:animScale>
                                          <p:cBhvr>
                                            <p:cTn id="24" dur="91" decel="50000">
                                              <p:stCondLst>
                                                <p:cond delay="736"/>
                                              </p:stCondLst>
                                            </p:cTn>
                                            <p:tgtEl>
                                              <p:spTgt spid="25"/>
                                            </p:tgtEl>
                                          </p:cBhvr>
                                          <p:to x="100000" y="100000"/>
                                        </p:animScale>
                                        <p:animScale>
                                          <p:cBhvr>
                                            <p:cTn id="25" dur="14">
                                              <p:stCondLst>
                                                <p:cond delay="903"/>
                                              </p:stCondLst>
                                            </p:cTn>
                                            <p:tgtEl>
                                              <p:spTgt spid="25"/>
                                            </p:tgtEl>
                                          </p:cBhvr>
                                          <p:to x="100000" y="90000"/>
                                        </p:animScale>
                                        <p:animScale>
                                          <p:cBhvr>
                                            <p:cTn id="26" dur="91" decel="50000">
                                              <p:stCondLst>
                                                <p:cond delay="917"/>
                                              </p:stCondLst>
                                            </p:cTn>
                                            <p:tgtEl>
                                              <p:spTgt spid="25"/>
                                            </p:tgtEl>
                                          </p:cBhvr>
                                          <p:to x="100000" y="100000"/>
                                        </p:animScale>
                                        <p:animScale>
                                          <p:cBhvr>
                                            <p:cTn id="27" dur="14">
                                              <p:stCondLst>
                                                <p:cond delay="994"/>
                                              </p:stCondLst>
                                            </p:cTn>
                                            <p:tgtEl>
                                              <p:spTgt spid="25"/>
                                            </p:tgtEl>
                                          </p:cBhvr>
                                          <p:to x="100000" y="95000"/>
                                        </p:animScale>
                                        <p:animScale>
                                          <p:cBhvr>
                                            <p:cTn id="28" dur="91" decel="50000">
                                              <p:stCondLst>
                                                <p:cond delay="1009"/>
                                              </p:stCondLst>
                                            </p:cTn>
                                            <p:tgtEl>
                                              <p:spTgt spid="25"/>
                                            </p:tgtEl>
                                          </p:cBhvr>
                                          <p:to x="100000" y="100000"/>
                                        </p:animScale>
                                      </p:childTnLst>
                                    </p:cTn>
                                  </p:par>
                                  <p:par>
                                    <p:cTn id="29" presetID="22" presetClass="entr" presetSubtype="8" fill="hold" grpId="0" nodeType="withEffect">
                                      <p:stCondLst>
                                        <p:cond delay="1000"/>
                                      </p:stCondLst>
                                      <p:childTnLst>
                                        <p:set>
                                          <p:cBhvr>
                                            <p:cTn id="30" dur="1" fill="hold">
                                              <p:stCondLst>
                                                <p:cond delay="0"/>
                                              </p:stCondLst>
                                            </p:cTn>
                                            <p:tgtEl>
                                              <p:spTgt spid="24"/>
                                            </p:tgtEl>
                                            <p:attrNameLst>
                                              <p:attrName>style.visibility</p:attrName>
                                            </p:attrNameLst>
                                          </p:cBhvr>
                                          <p:to>
                                            <p:strVal val="visible"/>
                                          </p:to>
                                        </p:set>
                                        <p:animEffect transition="in" filter="wipe(left)">
                                          <p:cBhvr>
                                            <p:cTn id="31" dur="500"/>
                                            <p:tgtEl>
                                              <p:spTgt spid="24"/>
                                            </p:tgtEl>
                                          </p:cBhvr>
                                        </p:animEffect>
                                      </p:childTnLst>
                                    </p:cTn>
                                  </p:par>
                                </p:childTnLst>
                              </p:cTn>
                            </p:par>
                            <p:par>
                              <p:cTn id="32" fill="hold">
                                <p:stCondLst>
                                  <p:cond delay="2000"/>
                                </p:stCondLst>
                                <p:childTnLst>
                                  <p:par>
                                    <p:cTn id="33" presetID="2" presetClass="entr" presetSubtype="8"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0-#ppt_w/2"/>
                                              </p:val>
                                            </p:tav>
                                            <p:tav tm="100000">
                                              <p:val>
                                                <p:strVal val="#ppt_x"/>
                                              </p:val>
                                            </p:tav>
                                          </p:tavLst>
                                        </p:anim>
                                        <p:anim calcmode="lin" valueType="num">
                                          <p:cBhvr additive="base">
                                            <p:cTn id="36" dur="500" fill="hold"/>
                                            <p:tgtEl>
                                              <p:spTgt spid="23"/>
                                            </p:tgtEl>
                                            <p:attrNameLst>
                                              <p:attrName>ppt_y</p:attrName>
                                            </p:attrNameLst>
                                          </p:cBhvr>
                                          <p:tavLst>
                                            <p:tav tm="0">
                                              <p:val>
                                                <p:strVal val="#ppt_y"/>
                                              </p:val>
                                            </p:tav>
                                            <p:tav tm="100000">
                                              <p:val>
                                                <p:strVal val="#ppt_y"/>
                                              </p:val>
                                            </p:tav>
                                          </p:tavLst>
                                        </p:anim>
                                      </p:childTnLst>
                                    </p:cTn>
                                  </p:par>
                                </p:childTnLst>
                              </p:cTn>
                            </p:par>
                            <p:par>
                              <p:cTn id="37" fill="hold">
                                <p:stCondLst>
                                  <p:cond delay="2500"/>
                                </p:stCondLst>
                                <p:childTnLst>
                                  <p:par>
                                    <p:cTn id="38" presetID="2" presetClass="entr" presetSubtype="8" fill="hold" grpId="0" nodeType="afterEffect">
                                      <p:stCondLst>
                                        <p:cond delay="0"/>
                                      </p:stCondLst>
                                      <p:iterate type="lt">
                                        <p:tmPct val="0"/>
                                      </p:iterate>
                                      <p:childTnLst>
                                        <p:set>
                                          <p:cBhvr>
                                            <p:cTn id="39" dur="1" fill="hold">
                                              <p:stCondLst>
                                                <p:cond delay="0"/>
                                              </p:stCondLst>
                                            </p:cTn>
                                            <p:tgtEl>
                                              <p:spTgt spid="121"/>
                                            </p:tgtEl>
                                            <p:attrNameLst>
                                              <p:attrName>style.visibility</p:attrName>
                                            </p:attrNameLst>
                                          </p:cBhvr>
                                          <p:to>
                                            <p:strVal val="visible"/>
                                          </p:to>
                                        </p:set>
                                        <p:anim calcmode="lin" valueType="num">
                                          <p:cBhvr additive="base">
                                            <p:cTn id="40" dur="500" fill="hold"/>
                                            <p:tgtEl>
                                              <p:spTgt spid="121"/>
                                            </p:tgtEl>
                                            <p:attrNameLst>
                                              <p:attrName>ppt_x</p:attrName>
                                            </p:attrNameLst>
                                          </p:cBhvr>
                                          <p:tavLst>
                                            <p:tav tm="0">
                                              <p:val>
                                                <p:strVal val="0-#ppt_w/2"/>
                                              </p:val>
                                            </p:tav>
                                            <p:tav tm="100000">
                                              <p:val>
                                                <p:strVal val="#ppt_x"/>
                                              </p:val>
                                            </p:tav>
                                          </p:tavLst>
                                        </p:anim>
                                        <p:anim calcmode="lin" valueType="num">
                                          <p:cBhvr additive="base">
                                            <p:cTn id="41" dur="500" fill="hold"/>
                                            <p:tgtEl>
                                              <p:spTgt spid="121"/>
                                            </p:tgtEl>
                                            <p:attrNameLst>
                                              <p:attrName>ppt_y</p:attrName>
                                            </p:attrNameLst>
                                          </p:cBhvr>
                                          <p:tavLst>
                                            <p:tav tm="0">
                                              <p:val>
                                                <p:strVal val="#ppt_y"/>
                                              </p:val>
                                            </p:tav>
                                            <p:tav tm="100000">
                                              <p:val>
                                                <p:strVal val="#ppt_y"/>
                                              </p:val>
                                            </p:tav>
                                          </p:tavLst>
                                        </p:anim>
                                      </p:childTnLst>
                                    </p:cTn>
                                  </p:par>
                                  <p:par>
                                    <p:cTn id="42" presetID="34" presetClass="emph" presetSubtype="0" fill="hold" grpId="1" nodeType="withEffect">
                                      <p:stCondLst>
                                        <p:cond delay="2000"/>
                                      </p:stCondLst>
                                      <p:iterate type="lt">
                                        <p:tmPct val="10000"/>
                                      </p:iterate>
                                      <p:childTnLst>
                                        <p:animMotion origin="layout" path="M 0 -3.0361E-6 L 0 -0.0722 " pathEditMode="relative" rAng="0" ptsTypes="AA">
                                          <p:cBhvr>
                                            <p:cTn id="43" dur="250" accel="50000" decel="50000" autoRev="1" fill="hold">
                                              <p:stCondLst>
                                                <p:cond delay="0"/>
                                              </p:stCondLst>
                                            </p:cTn>
                                            <p:tgtEl>
                                              <p:spTgt spid="121"/>
                                            </p:tgtEl>
                                            <p:attrNameLst>
                                              <p:attrName>ppt_x</p:attrName>
                                              <p:attrName>ppt_y</p:attrName>
                                            </p:attrNameLst>
                                          </p:cBhvr>
                                          <p:rCtr x="0" y="-3610"/>
                                        </p:animMotion>
                                        <p:animRot by="1500000">
                                          <p:cBhvr>
                                            <p:cTn id="44" dur="125" fill="hold">
                                              <p:stCondLst>
                                                <p:cond delay="0"/>
                                              </p:stCondLst>
                                            </p:cTn>
                                            <p:tgtEl>
                                              <p:spTgt spid="121"/>
                                            </p:tgtEl>
                                            <p:attrNameLst>
                                              <p:attrName>r</p:attrName>
                                            </p:attrNameLst>
                                          </p:cBhvr>
                                        </p:animRot>
                                        <p:animRot by="-1500000">
                                          <p:cBhvr>
                                            <p:cTn id="45" dur="125" fill="hold">
                                              <p:stCondLst>
                                                <p:cond delay="125"/>
                                              </p:stCondLst>
                                            </p:cTn>
                                            <p:tgtEl>
                                              <p:spTgt spid="121"/>
                                            </p:tgtEl>
                                            <p:attrNameLst>
                                              <p:attrName>r</p:attrName>
                                            </p:attrNameLst>
                                          </p:cBhvr>
                                        </p:animRot>
                                        <p:animRot by="-1500000">
                                          <p:cBhvr>
                                            <p:cTn id="46" dur="125" fill="hold">
                                              <p:stCondLst>
                                                <p:cond delay="250"/>
                                              </p:stCondLst>
                                            </p:cTn>
                                            <p:tgtEl>
                                              <p:spTgt spid="121"/>
                                            </p:tgtEl>
                                            <p:attrNameLst>
                                              <p:attrName>r</p:attrName>
                                            </p:attrNameLst>
                                          </p:cBhvr>
                                        </p:animRot>
                                        <p:animRot by="1500000">
                                          <p:cBhvr>
                                            <p:cTn id="47" dur="125" fill="hold">
                                              <p:stCondLst>
                                                <p:cond delay="375"/>
                                              </p:stCondLst>
                                            </p:cTn>
                                            <p:tgtEl>
                                              <p:spTgt spid="121"/>
                                            </p:tgtEl>
                                            <p:attrNameLst>
                                              <p:attrName>r</p:attrName>
                                            </p:attrNameLst>
                                          </p:cBhvr>
                                        </p:animRot>
                                      </p:childTnLst>
                                    </p:cTn>
                                  </p:par>
                                </p:childTnLst>
                              </p:cTn>
                            </p:par>
                          </p:childTnLst>
                        </p:cTn>
                      </p:par>
                      <p:par>
                        <p:cTn id="48" fill="hold">
                          <p:stCondLst>
                            <p:cond delay="indefinite"/>
                          </p:stCondLst>
                          <p:childTnLst>
                            <p:par>
                              <p:cTn id="49" fill="hold">
                                <p:stCondLst>
                                  <p:cond delay="0"/>
                                </p:stCondLst>
                                <p:childTnLst>
                                  <p:par>
                                    <p:cTn id="50" presetID="2" presetClass="entr" presetSubtype="8" fill="hold" nodeType="clickEffect" p14:presetBounceEnd="40000">
                                      <p:stCondLst>
                                        <p:cond delay="0"/>
                                      </p:stCondLst>
                                      <p:childTnLst>
                                        <p:set>
                                          <p:cBhvr>
                                            <p:cTn id="51" dur="1" fill="hold">
                                              <p:stCondLst>
                                                <p:cond delay="0"/>
                                              </p:stCondLst>
                                            </p:cTn>
                                            <p:tgtEl>
                                              <p:spTgt spid="66"/>
                                            </p:tgtEl>
                                            <p:attrNameLst>
                                              <p:attrName>style.visibility</p:attrName>
                                            </p:attrNameLst>
                                          </p:cBhvr>
                                          <p:to>
                                            <p:strVal val="visible"/>
                                          </p:to>
                                        </p:set>
                                        <p:anim calcmode="lin" valueType="num" p14:bounceEnd="40000">
                                          <p:cBhvr additive="base">
                                            <p:cTn id="52" dur="500" fill="hold"/>
                                            <p:tgtEl>
                                              <p:spTgt spid="66"/>
                                            </p:tgtEl>
                                            <p:attrNameLst>
                                              <p:attrName>ppt_x</p:attrName>
                                            </p:attrNameLst>
                                          </p:cBhvr>
                                          <p:tavLst>
                                            <p:tav tm="0">
                                              <p:val>
                                                <p:strVal val="0-#ppt_w/2"/>
                                              </p:val>
                                            </p:tav>
                                            <p:tav tm="100000">
                                              <p:val>
                                                <p:strVal val="#ppt_x"/>
                                              </p:val>
                                            </p:tav>
                                          </p:tavLst>
                                        </p:anim>
                                        <p:anim calcmode="lin" valueType="num" p14:bounceEnd="40000">
                                          <p:cBhvr additive="base">
                                            <p:cTn id="53" dur="500" fill="hold"/>
                                            <p:tgtEl>
                                              <p:spTgt spid="66"/>
                                            </p:tgtEl>
                                            <p:attrNameLst>
                                              <p:attrName>ppt_y</p:attrName>
                                            </p:attrNameLst>
                                          </p:cBhvr>
                                          <p:tavLst>
                                            <p:tav tm="0">
                                              <p:val>
                                                <p:strVal val="#ppt_y"/>
                                              </p:val>
                                            </p:tav>
                                            <p:tav tm="100000">
                                              <p:val>
                                                <p:strVal val="#ppt_y"/>
                                              </p:val>
                                            </p:tav>
                                          </p:tavLst>
                                        </p:anim>
                                      </p:childTnLst>
                                    </p:cTn>
                                  </p:par>
                                </p:childTnLst>
                              </p:cTn>
                            </p:par>
                            <p:par>
                              <p:cTn id="54" fill="hold">
                                <p:stCondLst>
                                  <p:cond delay="500"/>
                                </p:stCondLst>
                                <p:childTnLst>
                                  <p:par>
                                    <p:cTn id="55" presetID="2" presetClass="entr" presetSubtype="8" fill="hold" nodeType="afterEffect" p14:presetBounceEnd="40000">
                                      <p:stCondLst>
                                        <p:cond delay="0"/>
                                      </p:stCondLst>
                                      <p:childTnLst>
                                        <p:set>
                                          <p:cBhvr>
                                            <p:cTn id="56" dur="1" fill="hold">
                                              <p:stCondLst>
                                                <p:cond delay="0"/>
                                              </p:stCondLst>
                                            </p:cTn>
                                            <p:tgtEl>
                                              <p:spTgt spid="118"/>
                                            </p:tgtEl>
                                            <p:attrNameLst>
                                              <p:attrName>style.visibility</p:attrName>
                                            </p:attrNameLst>
                                          </p:cBhvr>
                                          <p:to>
                                            <p:strVal val="visible"/>
                                          </p:to>
                                        </p:set>
                                        <p:anim calcmode="lin" valueType="num" p14:bounceEnd="40000">
                                          <p:cBhvr additive="base">
                                            <p:cTn id="57" dur="1750" fill="hold"/>
                                            <p:tgtEl>
                                              <p:spTgt spid="118"/>
                                            </p:tgtEl>
                                            <p:attrNameLst>
                                              <p:attrName>ppt_x</p:attrName>
                                            </p:attrNameLst>
                                          </p:cBhvr>
                                          <p:tavLst>
                                            <p:tav tm="0">
                                              <p:val>
                                                <p:strVal val="0-#ppt_w/2"/>
                                              </p:val>
                                            </p:tav>
                                            <p:tav tm="100000">
                                              <p:val>
                                                <p:strVal val="#ppt_x"/>
                                              </p:val>
                                            </p:tav>
                                          </p:tavLst>
                                        </p:anim>
                                        <p:anim calcmode="lin" valueType="num" p14:bounceEnd="40000">
                                          <p:cBhvr additive="base">
                                            <p:cTn id="58" dur="1750" fill="hold"/>
                                            <p:tgtEl>
                                              <p:spTgt spid="118"/>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8" fill="hold" nodeType="clickEffect" p14:presetBounceEnd="40000">
                                      <p:stCondLst>
                                        <p:cond delay="0"/>
                                      </p:stCondLst>
                                      <p:childTnLst>
                                        <p:set>
                                          <p:cBhvr>
                                            <p:cTn id="62" dur="1" fill="hold">
                                              <p:stCondLst>
                                                <p:cond delay="0"/>
                                              </p:stCondLst>
                                            </p:cTn>
                                            <p:tgtEl>
                                              <p:spTgt spid="65"/>
                                            </p:tgtEl>
                                            <p:attrNameLst>
                                              <p:attrName>style.visibility</p:attrName>
                                            </p:attrNameLst>
                                          </p:cBhvr>
                                          <p:to>
                                            <p:strVal val="visible"/>
                                          </p:to>
                                        </p:set>
                                        <p:anim calcmode="lin" valueType="num" p14:bounceEnd="40000">
                                          <p:cBhvr additive="base">
                                            <p:cTn id="63" dur="500" fill="hold"/>
                                            <p:tgtEl>
                                              <p:spTgt spid="65"/>
                                            </p:tgtEl>
                                            <p:attrNameLst>
                                              <p:attrName>ppt_x</p:attrName>
                                            </p:attrNameLst>
                                          </p:cBhvr>
                                          <p:tavLst>
                                            <p:tav tm="0">
                                              <p:val>
                                                <p:strVal val="0-#ppt_w/2"/>
                                              </p:val>
                                            </p:tav>
                                            <p:tav tm="100000">
                                              <p:val>
                                                <p:strVal val="#ppt_x"/>
                                              </p:val>
                                            </p:tav>
                                          </p:tavLst>
                                        </p:anim>
                                        <p:anim calcmode="lin" valueType="num" p14:bounceEnd="40000">
                                          <p:cBhvr additive="base">
                                            <p:cTn id="64" dur="500" fill="hold"/>
                                            <p:tgtEl>
                                              <p:spTgt spid="65"/>
                                            </p:tgtEl>
                                            <p:attrNameLst>
                                              <p:attrName>ppt_y</p:attrName>
                                            </p:attrNameLst>
                                          </p:cBhvr>
                                          <p:tavLst>
                                            <p:tav tm="0">
                                              <p:val>
                                                <p:strVal val="#ppt_y"/>
                                              </p:val>
                                            </p:tav>
                                            <p:tav tm="100000">
                                              <p:val>
                                                <p:strVal val="#ppt_y"/>
                                              </p:val>
                                            </p:tav>
                                          </p:tavLst>
                                        </p:anim>
                                      </p:childTnLst>
                                    </p:cTn>
                                  </p:par>
                                </p:childTnLst>
                              </p:cTn>
                            </p:par>
                            <p:par>
                              <p:cTn id="65" fill="hold">
                                <p:stCondLst>
                                  <p:cond delay="500"/>
                                </p:stCondLst>
                                <p:childTnLst>
                                  <p:par>
                                    <p:cTn id="66" presetID="2" presetClass="entr" presetSubtype="8" fill="hold" nodeType="afterEffect" p14:presetBounceEnd="40000">
                                      <p:stCondLst>
                                        <p:cond delay="0"/>
                                      </p:stCondLst>
                                      <p:childTnLst>
                                        <p:set>
                                          <p:cBhvr>
                                            <p:cTn id="67" dur="1" fill="hold">
                                              <p:stCondLst>
                                                <p:cond delay="0"/>
                                              </p:stCondLst>
                                            </p:cTn>
                                            <p:tgtEl>
                                              <p:spTgt spid="119"/>
                                            </p:tgtEl>
                                            <p:attrNameLst>
                                              <p:attrName>style.visibility</p:attrName>
                                            </p:attrNameLst>
                                          </p:cBhvr>
                                          <p:to>
                                            <p:strVal val="visible"/>
                                          </p:to>
                                        </p:set>
                                        <p:anim calcmode="lin" valueType="num" p14:bounceEnd="40000">
                                          <p:cBhvr additive="base">
                                            <p:cTn id="68" dur="1750" fill="hold"/>
                                            <p:tgtEl>
                                              <p:spTgt spid="119"/>
                                            </p:tgtEl>
                                            <p:attrNameLst>
                                              <p:attrName>ppt_x</p:attrName>
                                            </p:attrNameLst>
                                          </p:cBhvr>
                                          <p:tavLst>
                                            <p:tav tm="0">
                                              <p:val>
                                                <p:strVal val="0-#ppt_w/2"/>
                                              </p:val>
                                            </p:tav>
                                            <p:tav tm="100000">
                                              <p:val>
                                                <p:strVal val="#ppt_x"/>
                                              </p:val>
                                            </p:tav>
                                          </p:tavLst>
                                        </p:anim>
                                        <p:anim calcmode="lin" valueType="num" p14:bounceEnd="40000">
                                          <p:cBhvr additive="base">
                                            <p:cTn id="69" dur="1750" fill="hold"/>
                                            <p:tgtEl>
                                              <p:spTgt spid="1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p:bldP spid="121" grpId="1"/>
          <p:bldP spid="24"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2000" fill="hold"/>
                                            <p:tgtEl>
                                              <p:spTgt spid="27"/>
                                            </p:tgtEl>
                                            <p:attrNameLst>
                                              <p:attrName>ppt_x</p:attrName>
                                            </p:attrNameLst>
                                          </p:cBhvr>
                                          <p:tavLst>
                                            <p:tav tm="0">
                                              <p:val>
                                                <p:strVal val="1+#ppt_w/2"/>
                                              </p:val>
                                            </p:tav>
                                            <p:tav tm="100000">
                                              <p:val>
                                                <p:strVal val="#ppt_x"/>
                                              </p:val>
                                            </p:tav>
                                          </p:tavLst>
                                        </p:anim>
                                        <p:anim calcmode="lin" valueType="num">
                                          <p:cBhvr additive="base">
                                            <p:cTn id="8" dur="2000" fill="hold"/>
                                            <p:tgtEl>
                                              <p:spTgt spid="27"/>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0-#ppt_w/2"/>
                                              </p:val>
                                            </p:tav>
                                            <p:tav tm="100000">
                                              <p:val>
                                                <p:strVal val="#ppt_x"/>
                                              </p:val>
                                            </p:tav>
                                          </p:tavLst>
                                        </p:anim>
                                        <p:anim calcmode="lin" valueType="num">
                                          <p:cBhvr additive="base">
                                            <p:cTn id="12" dur="500" fill="hold"/>
                                            <p:tgtEl>
                                              <p:spTgt spid="26"/>
                                            </p:tgtEl>
                                            <p:attrNameLst>
                                              <p:attrName>ppt_y</p:attrName>
                                            </p:attrNameLst>
                                          </p:cBhvr>
                                          <p:tavLst>
                                            <p:tav tm="0">
                                              <p:val>
                                                <p:strVal val="#ppt_y"/>
                                              </p:val>
                                            </p:tav>
                                            <p:tav tm="100000">
                                              <p:val>
                                                <p:strVal val="#ppt_y"/>
                                              </p:val>
                                            </p:tav>
                                          </p:tavLst>
                                        </p:anim>
                                      </p:childTnLst>
                                    </p:cTn>
                                  </p:par>
                                  <p:par>
                                    <p:cTn id="13" presetID="26"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down)">
                                          <p:cBhvr>
                                            <p:cTn id="15" dur="319">
                                              <p:stCondLst>
                                                <p:cond delay="0"/>
                                              </p:stCondLst>
                                            </p:cTn>
                                            <p:tgtEl>
                                              <p:spTgt spid="25"/>
                                            </p:tgtEl>
                                          </p:cBhvr>
                                        </p:animEffect>
                                        <p:anim calcmode="lin" valueType="num">
                                          <p:cBhvr>
                                            <p:cTn id="16" dur="100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17" dur="365"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8" dur="365" tmFilter="0, 0; 0.125,0.2665; 0.25,0.4; 0.375,0.465; 0.5,0.5;  0.625,0.535; 0.75,0.6; 0.875,0.7335; 1,1">
                                              <p:stCondLst>
                                                <p:cond delay="365"/>
                                              </p:stCondLst>
                                            </p:cTn>
                                            <p:tgtEl>
                                              <p:spTgt spid="25"/>
                                            </p:tgtEl>
                                            <p:attrNameLst>
                                              <p:attrName>ppt_y</p:attrName>
                                            </p:attrNameLst>
                                          </p:cBhvr>
                                          <p:tavLst>
                                            <p:tav tm="0" fmla="#ppt_y-sin(pi*$)/9">
                                              <p:val>
                                                <p:fltVal val="0"/>
                                              </p:val>
                                            </p:tav>
                                            <p:tav tm="100000">
                                              <p:val>
                                                <p:fltVal val="1"/>
                                              </p:val>
                                            </p:tav>
                                          </p:tavLst>
                                        </p:anim>
                                        <p:anim calcmode="lin" valueType="num">
                                          <p:cBhvr>
                                            <p:cTn id="19" dur="183" tmFilter="0, 0; 0.125,0.2665; 0.25,0.4; 0.375,0.465; 0.5,0.5;  0.625,0.535; 0.75,0.6; 0.875,0.7335; 1,1">
                                              <p:stCondLst>
                                                <p:cond delay="728"/>
                                              </p:stCondLst>
                                            </p:cTn>
                                            <p:tgtEl>
                                              <p:spTgt spid="25"/>
                                            </p:tgtEl>
                                            <p:attrNameLst>
                                              <p:attrName>ppt_y</p:attrName>
                                            </p:attrNameLst>
                                          </p:cBhvr>
                                          <p:tavLst>
                                            <p:tav tm="0" fmla="#ppt_y-sin(pi*$)/27">
                                              <p:val>
                                                <p:fltVal val="0"/>
                                              </p:val>
                                            </p:tav>
                                            <p:tav tm="100000">
                                              <p:val>
                                                <p:fltVal val="1"/>
                                              </p:val>
                                            </p:tav>
                                          </p:tavLst>
                                        </p:anim>
                                        <p:anim calcmode="lin" valueType="num">
                                          <p:cBhvr>
                                            <p:cTn id="20" dur="90" tmFilter="0, 0; 0.125,0.2665; 0.25,0.4; 0.375,0.465; 0.5,0.5;  0.625,0.535; 0.75,0.6; 0.875,0.7335; 1,1">
                                              <p:stCondLst>
                                                <p:cond delay="911"/>
                                              </p:stCondLst>
                                            </p:cTn>
                                            <p:tgtEl>
                                              <p:spTgt spid="25"/>
                                            </p:tgtEl>
                                            <p:attrNameLst>
                                              <p:attrName>ppt_y</p:attrName>
                                            </p:attrNameLst>
                                          </p:cBhvr>
                                          <p:tavLst>
                                            <p:tav tm="0" fmla="#ppt_y-sin(pi*$)/81">
                                              <p:val>
                                                <p:fltVal val="0"/>
                                              </p:val>
                                            </p:tav>
                                            <p:tav tm="100000">
                                              <p:val>
                                                <p:fltVal val="1"/>
                                              </p:val>
                                            </p:tav>
                                          </p:tavLst>
                                        </p:anim>
                                        <p:animScale>
                                          <p:cBhvr>
                                            <p:cTn id="21" dur="14">
                                              <p:stCondLst>
                                                <p:cond delay="358"/>
                                              </p:stCondLst>
                                            </p:cTn>
                                            <p:tgtEl>
                                              <p:spTgt spid="25"/>
                                            </p:tgtEl>
                                          </p:cBhvr>
                                          <p:to x="100000" y="60000"/>
                                        </p:animScale>
                                        <p:animScale>
                                          <p:cBhvr>
                                            <p:cTn id="22" dur="91" decel="50000">
                                              <p:stCondLst>
                                                <p:cond delay="372"/>
                                              </p:stCondLst>
                                            </p:cTn>
                                            <p:tgtEl>
                                              <p:spTgt spid="25"/>
                                            </p:tgtEl>
                                          </p:cBhvr>
                                          <p:to x="100000" y="100000"/>
                                        </p:animScale>
                                        <p:animScale>
                                          <p:cBhvr>
                                            <p:cTn id="23" dur="14">
                                              <p:stCondLst>
                                                <p:cond delay="722"/>
                                              </p:stCondLst>
                                            </p:cTn>
                                            <p:tgtEl>
                                              <p:spTgt spid="25"/>
                                            </p:tgtEl>
                                          </p:cBhvr>
                                          <p:to x="100000" y="80000"/>
                                        </p:animScale>
                                        <p:animScale>
                                          <p:cBhvr>
                                            <p:cTn id="24" dur="91" decel="50000">
                                              <p:stCondLst>
                                                <p:cond delay="736"/>
                                              </p:stCondLst>
                                            </p:cTn>
                                            <p:tgtEl>
                                              <p:spTgt spid="25"/>
                                            </p:tgtEl>
                                          </p:cBhvr>
                                          <p:to x="100000" y="100000"/>
                                        </p:animScale>
                                        <p:animScale>
                                          <p:cBhvr>
                                            <p:cTn id="25" dur="14">
                                              <p:stCondLst>
                                                <p:cond delay="903"/>
                                              </p:stCondLst>
                                            </p:cTn>
                                            <p:tgtEl>
                                              <p:spTgt spid="25"/>
                                            </p:tgtEl>
                                          </p:cBhvr>
                                          <p:to x="100000" y="90000"/>
                                        </p:animScale>
                                        <p:animScale>
                                          <p:cBhvr>
                                            <p:cTn id="26" dur="91" decel="50000">
                                              <p:stCondLst>
                                                <p:cond delay="917"/>
                                              </p:stCondLst>
                                            </p:cTn>
                                            <p:tgtEl>
                                              <p:spTgt spid="25"/>
                                            </p:tgtEl>
                                          </p:cBhvr>
                                          <p:to x="100000" y="100000"/>
                                        </p:animScale>
                                        <p:animScale>
                                          <p:cBhvr>
                                            <p:cTn id="27" dur="14">
                                              <p:stCondLst>
                                                <p:cond delay="994"/>
                                              </p:stCondLst>
                                            </p:cTn>
                                            <p:tgtEl>
                                              <p:spTgt spid="25"/>
                                            </p:tgtEl>
                                          </p:cBhvr>
                                          <p:to x="100000" y="95000"/>
                                        </p:animScale>
                                        <p:animScale>
                                          <p:cBhvr>
                                            <p:cTn id="28" dur="91" decel="50000">
                                              <p:stCondLst>
                                                <p:cond delay="1009"/>
                                              </p:stCondLst>
                                            </p:cTn>
                                            <p:tgtEl>
                                              <p:spTgt spid="25"/>
                                            </p:tgtEl>
                                          </p:cBhvr>
                                          <p:to x="100000" y="100000"/>
                                        </p:animScale>
                                      </p:childTnLst>
                                    </p:cTn>
                                  </p:par>
                                  <p:par>
                                    <p:cTn id="29" presetID="22" presetClass="entr" presetSubtype="8" fill="hold" grpId="0" nodeType="withEffect">
                                      <p:stCondLst>
                                        <p:cond delay="1000"/>
                                      </p:stCondLst>
                                      <p:childTnLst>
                                        <p:set>
                                          <p:cBhvr>
                                            <p:cTn id="30" dur="1" fill="hold">
                                              <p:stCondLst>
                                                <p:cond delay="0"/>
                                              </p:stCondLst>
                                            </p:cTn>
                                            <p:tgtEl>
                                              <p:spTgt spid="24"/>
                                            </p:tgtEl>
                                            <p:attrNameLst>
                                              <p:attrName>style.visibility</p:attrName>
                                            </p:attrNameLst>
                                          </p:cBhvr>
                                          <p:to>
                                            <p:strVal val="visible"/>
                                          </p:to>
                                        </p:set>
                                        <p:animEffect transition="in" filter="wipe(left)">
                                          <p:cBhvr>
                                            <p:cTn id="31" dur="500"/>
                                            <p:tgtEl>
                                              <p:spTgt spid="24"/>
                                            </p:tgtEl>
                                          </p:cBhvr>
                                        </p:animEffect>
                                      </p:childTnLst>
                                    </p:cTn>
                                  </p:par>
                                </p:childTnLst>
                              </p:cTn>
                            </p:par>
                            <p:par>
                              <p:cTn id="32" fill="hold">
                                <p:stCondLst>
                                  <p:cond delay="2000"/>
                                </p:stCondLst>
                                <p:childTnLst>
                                  <p:par>
                                    <p:cTn id="33" presetID="2" presetClass="entr" presetSubtype="8"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0-#ppt_w/2"/>
                                              </p:val>
                                            </p:tav>
                                            <p:tav tm="100000">
                                              <p:val>
                                                <p:strVal val="#ppt_x"/>
                                              </p:val>
                                            </p:tav>
                                          </p:tavLst>
                                        </p:anim>
                                        <p:anim calcmode="lin" valueType="num">
                                          <p:cBhvr additive="base">
                                            <p:cTn id="36" dur="500" fill="hold"/>
                                            <p:tgtEl>
                                              <p:spTgt spid="23"/>
                                            </p:tgtEl>
                                            <p:attrNameLst>
                                              <p:attrName>ppt_y</p:attrName>
                                            </p:attrNameLst>
                                          </p:cBhvr>
                                          <p:tavLst>
                                            <p:tav tm="0">
                                              <p:val>
                                                <p:strVal val="#ppt_y"/>
                                              </p:val>
                                            </p:tav>
                                            <p:tav tm="100000">
                                              <p:val>
                                                <p:strVal val="#ppt_y"/>
                                              </p:val>
                                            </p:tav>
                                          </p:tavLst>
                                        </p:anim>
                                      </p:childTnLst>
                                    </p:cTn>
                                  </p:par>
                                </p:childTnLst>
                              </p:cTn>
                            </p:par>
                            <p:par>
                              <p:cTn id="37" fill="hold">
                                <p:stCondLst>
                                  <p:cond delay="2500"/>
                                </p:stCondLst>
                                <p:childTnLst>
                                  <p:par>
                                    <p:cTn id="38" presetID="2" presetClass="entr" presetSubtype="8" fill="hold" grpId="0" nodeType="afterEffect">
                                      <p:stCondLst>
                                        <p:cond delay="0"/>
                                      </p:stCondLst>
                                      <p:iterate type="lt">
                                        <p:tmPct val="0"/>
                                      </p:iterate>
                                      <p:childTnLst>
                                        <p:set>
                                          <p:cBhvr>
                                            <p:cTn id="39" dur="1" fill="hold">
                                              <p:stCondLst>
                                                <p:cond delay="0"/>
                                              </p:stCondLst>
                                            </p:cTn>
                                            <p:tgtEl>
                                              <p:spTgt spid="121"/>
                                            </p:tgtEl>
                                            <p:attrNameLst>
                                              <p:attrName>style.visibility</p:attrName>
                                            </p:attrNameLst>
                                          </p:cBhvr>
                                          <p:to>
                                            <p:strVal val="visible"/>
                                          </p:to>
                                        </p:set>
                                        <p:anim calcmode="lin" valueType="num">
                                          <p:cBhvr additive="base">
                                            <p:cTn id="40" dur="500" fill="hold"/>
                                            <p:tgtEl>
                                              <p:spTgt spid="121"/>
                                            </p:tgtEl>
                                            <p:attrNameLst>
                                              <p:attrName>ppt_x</p:attrName>
                                            </p:attrNameLst>
                                          </p:cBhvr>
                                          <p:tavLst>
                                            <p:tav tm="0">
                                              <p:val>
                                                <p:strVal val="0-#ppt_w/2"/>
                                              </p:val>
                                            </p:tav>
                                            <p:tav tm="100000">
                                              <p:val>
                                                <p:strVal val="#ppt_x"/>
                                              </p:val>
                                            </p:tav>
                                          </p:tavLst>
                                        </p:anim>
                                        <p:anim calcmode="lin" valueType="num">
                                          <p:cBhvr additive="base">
                                            <p:cTn id="41" dur="500" fill="hold"/>
                                            <p:tgtEl>
                                              <p:spTgt spid="121"/>
                                            </p:tgtEl>
                                            <p:attrNameLst>
                                              <p:attrName>ppt_y</p:attrName>
                                            </p:attrNameLst>
                                          </p:cBhvr>
                                          <p:tavLst>
                                            <p:tav tm="0">
                                              <p:val>
                                                <p:strVal val="#ppt_y"/>
                                              </p:val>
                                            </p:tav>
                                            <p:tav tm="100000">
                                              <p:val>
                                                <p:strVal val="#ppt_y"/>
                                              </p:val>
                                            </p:tav>
                                          </p:tavLst>
                                        </p:anim>
                                      </p:childTnLst>
                                    </p:cTn>
                                  </p:par>
                                  <p:par>
                                    <p:cTn id="42" presetID="34" presetClass="emph" presetSubtype="0" fill="hold" grpId="1" nodeType="withEffect">
                                      <p:stCondLst>
                                        <p:cond delay="2000"/>
                                      </p:stCondLst>
                                      <p:iterate type="lt">
                                        <p:tmPct val="10000"/>
                                      </p:iterate>
                                      <p:childTnLst>
                                        <p:animMotion origin="layout" path="M 0 -3.0361E-6 L 0 -0.0722 " pathEditMode="relative" rAng="0" ptsTypes="AA">
                                          <p:cBhvr>
                                            <p:cTn id="43" dur="250" accel="50000" decel="50000" autoRev="1" fill="hold">
                                              <p:stCondLst>
                                                <p:cond delay="0"/>
                                              </p:stCondLst>
                                            </p:cTn>
                                            <p:tgtEl>
                                              <p:spTgt spid="121"/>
                                            </p:tgtEl>
                                            <p:attrNameLst>
                                              <p:attrName>ppt_x</p:attrName>
                                              <p:attrName>ppt_y</p:attrName>
                                            </p:attrNameLst>
                                          </p:cBhvr>
                                          <p:rCtr x="0" y="-3610"/>
                                        </p:animMotion>
                                        <p:animRot by="1500000">
                                          <p:cBhvr>
                                            <p:cTn id="44" dur="125" fill="hold">
                                              <p:stCondLst>
                                                <p:cond delay="0"/>
                                              </p:stCondLst>
                                            </p:cTn>
                                            <p:tgtEl>
                                              <p:spTgt spid="121"/>
                                            </p:tgtEl>
                                            <p:attrNameLst>
                                              <p:attrName>r</p:attrName>
                                            </p:attrNameLst>
                                          </p:cBhvr>
                                        </p:animRot>
                                        <p:animRot by="-1500000">
                                          <p:cBhvr>
                                            <p:cTn id="45" dur="125" fill="hold">
                                              <p:stCondLst>
                                                <p:cond delay="125"/>
                                              </p:stCondLst>
                                            </p:cTn>
                                            <p:tgtEl>
                                              <p:spTgt spid="121"/>
                                            </p:tgtEl>
                                            <p:attrNameLst>
                                              <p:attrName>r</p:attrName>
                                            </p:attrNameLst>
                                          </p:cBhvr>
                                        </p:animRot>
                                        <p:animRot by="-1500000">
                                          <p:cBhvr>
                                            <p:cTn id="46" dur="125" fill="hold">
                                              <p:stCondLst>
                                                <p:cond delay="250"/>
                                              </p:stCondLst>
                                            </p:cTn>
                                            <p:tgtEl>
                                              <p:spTgt spid="121"/>
                                            </p:tgtEl>
                                            <p:attrNameLst>
                                              <p:attrName>r</p:attrName>
                                            </p:attrNameLst>
                                          </p:cBhvr>
                                        </p:animRot>
                                        <p:animRot by="1500000">
                                          <p:cBhvr>
                                            <p:cTn id="47" dur="125" fill="hold">
                                              <p:stCondLst>
                                                <p:cond delay="375"/>
                                              </p:stCondLst>
                                            </p:cTn>
                                            <p:tgtEl>
                                              <p:spTgt spid="121"/>
                                            </p:tgtEl>
                                            <p:attrNameLst>
                                              <p:attrName>r</p:attrName>
                                            </p:attrNameLst>
                                          </p:cBhvr>
                                        </p:animRot>
                                      </p:childTnLst>
                                    </p:cTn>
                                  </p:par>
                                </p:childTnLst>
                              </p:cTn>
                            </p:par>
                          </p:childTnLst>
                        </p:cTn>
                      </p:par>
                      <p:par>
                        <p:cTn id="48" fill="hold">
                          <p:stCondLst>
                            <p:cond delay="indefinite"/>
                          </p:stCondLst>
                          <p:childTnLst>
                            <p:par>
                              <p:cTn id="49" fill="hold">
                                <p:stCondLst>
                                  <p:cond delay="0"/>
                                </p:stCondLst>
                                <p:childTnLst>
                                  <p:par>
                                    <p:cTn id="50" presetID="2" presetClass="entr" presetSubtype="8" fill="hold" nodeType="clickEffect">
                                      <p:stCondLst>
                                        <p:cond delay="0"/>
                                      </p:stCondLst>
                                      <p:childTnLst>
                                        <p:set>
                                          <p:cBhvr>
                                            <p:cTn id="51" dur="1" fill="hold">
                                              <p:stCondLst>
                                                <p:cond delay="0"/>
                                              </p:stCondLst>
                                            </p:cTn>
                                            <p:tgtEl>
                                              <p:spTgt spid="66"/>
                                            </p:tgtEl>
                                            <p:attrNameLst>
                                              <p:attrName>style.visibility</p:attrName>
                                            </p:attrNameLst>
                                          </p:cBhvr>
                                          <p:to>
                                            <p:strVal val="visible"/>
                                          </p:to>
                                        </p:set>
                                        <p:anim calcmode="lin" valueType="num">
                                          <p:cBhvr additive="base">
                                            <p:cTn id="52" dur="500" fill="hold"/>
                                            <p:tgtEl>
                                              <p:spTgt spid="66"/>
                                            </p:tgtEl>
                                            <p:attrNameLst>
                                              <p:attrName>ppt_x</p:attrName>
                                            </p:attrNameLst>
                                          </p:cBhvr>
                                          <p:tavLst>
                                            <p:tav tm="0">
                                              <p:val>
                                                <p:strVal val="0-#ppt_w/2"/>
                                              </p:val>
                                            </p:tav>
                                            <p:tav tm="100000">
                                              <p:val>
                                                <p:strVal val="#ppt_x"/>
                                              </p:val>
                                            </p:tav>
                                          </p:tavLst>
                                        </p:anim>
                                        <p:anim calcmode="lin" valueType="num">
                                          <p:cBhvr additive="base">
                                            <p:cTn id="53" dur="500" fill="hold"/>
                                            <p:tgtEl>
                                              <p:spTgt spid="66"/>
                                            </p:tgtEl>
                                            <p:attrNameLst>
                                              <p:attrName>ppt_y</p:attrName>
                                            </p:attrNameLst>
                                          </p:cBhvr>
                                          <p:tavLst>
                                            <p:tav tm="0">
                                              <p:val>
                                                <p:strVal val="#ppt_y"/>
                                              </p:val>
                                            </p:tav>
                                            <p:tav tm="100000">
                                              <p:val>
                                                <p:strVal val="#ppt_y"/>
                                              </p:val>
                                            </p:tav>
                                          </p:tavLst>
                                        </p:anim>
                                      </p:childTnLst>
                                    </p:cTn>
                                  </p:par>
                                </p:childTnLst>
                              </p:cTn>
                            </p:par>
                            <p:par>
                              <p:cTn id="54" fill="hold">
                                <p:stCondLst>
                                  <p:cond delay="500"/>
                                </p:stCondLst>
                                <p:childTnLst>
                                  <p:par>
                                    <p:cTn id="55" presetID="2" presetClass="entr" presetSubtype="8" fill="hold" nodeType="afterEffect">
                                      <p:stCondLst>
                                        <p:cond delay="0"/>
                                      </p:stCondLst>
                                      <p:childTnLst>
                                        <p:set>
                                          <p:cBhvr>
                                            <p:cTn id="56" dur="1" fill="hold">
                                              <p:stCondLst>
                                                <p:cond delay="0"/>
                                              </p:stCondLst>
                                            </p:cTn>
                                            <p:tgtEl>
                                              <p:spTgt spid="118"/>
                                            </p:tgtEl>
                                            <p:attrNameLst>
                                              <p:attrName>style.visibility</p:attrName>
                                            </p:attrNameLst>
                                          </p:cBhvr>
                                          <p:to>
                                            <p:strVal val="visible"/>
                                          </p:to>
                                        </p:set>
                                        <p:anim calcmode="lin" valueType="num">
                                          <p:cBhvr additive="base">
                                            <p:cTn id="57" dur="1750" fill="hold"/>
                                            <p:tgtEl>
                                              <p:spTgt spid="118"/>
                                            </p:tgtEl>
                                            <p:attrNameLst>
                                              <p:attrName>ppt_x</p:attrName>
                                            </p:attrNameLst>
                                          </p:cBhvr>
                                          <p:tavLst>
                                            <p:tav tm="0">
                                              <p:val>
                                                <p:strVal val="0-#ppt_w/2"/>
                                              </p:val>
                                            </p:tav>
                                            <p:tav tm="100000">
                                              <p:val>
                                                <p:strVal val="#ppt_x"/>
                                              </p:val>
                                            </p:tav>
                                          </p:tavLst>
                                        </p:anim>
                                        <p:anim calcmode="lin" valueType="num">
                                          <p:cBhvr additive="base">
                                            <p:cTn id="58" dur="1750" fill="hold"/>
                                            <p:tgtEl>
                                              <p:spTgt spid="118"/>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8" fill="hold" nodeType="clickEffect">
                                      <p:stCondLst>
                                        <p:cond delay="0"/>
                                      </p:stCondLst>
                                      <p:childTnLst>
                                        <p:set>
                                          <p:cBhvr>
                                            <p:cTn id="62" dur="1" fill="hold">
                                              <p:stCondLst>
                                                <p:cond delay="0"/>
                                              </p:stCondLst>
                                            </p:cTn>
                                            <p:tgtEl>
                                              <p:spTgt spid="65"/>
                                            </p:tgtEl>
                                            <p:attrNameLst>
                                              <p:attrName>style.visibility</p:attrName>
                                            </p:attrNameLst>
                                          </p:cBhvr>
                                          <p:to>
                                            <p:strVal val="visible"/>
                                          </p:to>
                                        </p:set>
                                        <p:anim calcmode="lin" valueType="num">
                                          <p:cBhvr additive="base">
                                            <p:cTn id="63" dur="500" fill="hold"/>
                                            <p:tgtEl>
                                              <p:spTgt spid="65"/>
                                            </p:tgtEl>
                                            <p:attrNameLst>
                                              <p:attrName>ppt_x</p:attrName>
                                            </p:attrNameLst>
                                          </p:cBhvr>
                                          <p:tavLst>
                                            <p:tav tm="0">
                                              <p:val>
                                                <p:strVal val="0-#ppt_w/2"/>
                                              </p:val>
                                            </p:tav>
                                            <p:tav tm="100000">
                                              <p:val>
                                                <p:strVal val="#ppt_x"/>
                                              </p:val>
                                            </p:tav>
                                          </p:tavLst>
                                        </p:anim>
                                        <p:anim calcmode="lin" valueType="num">
                                          <p:cBhvr additive="base">
                                            <p:cTn id="64" dur="500" fill="hold"/>
                                            <p:tgtEl>
                                              <p:spTgt spid="65"/>
                                            </p:tgtEl>
                                            <p:attrNameLst>
                                              <p:attrName>ppt_y</p:attrName>
                                            </p:attrNameLst>
                                          </p:cBhvr>
                                          <p:tavLst>
                                            <p:tav tm="0">
                                              <p:val>
                                                <p:strVal val="#ppt_y"/>
                                              </p:val>
                                            </p:tav>
                                            <p:tav tm="100000">
                                              <p:val>
                                                <p:strVal val="#ppt_y"/>
                                              </p:val>
                                            </p:tav>
                                          </p:tavLst>
                                        </p:anim>
                                      </p:childTnLst>
                                    </p:cTn>
                                  </p:par>
                                </p:childTnLst>
                              </p:cTn>
                            </p:par>
                            <p:par>
                              <p:cTn id="65" fill="hold">
                                <p:stCondLst>
                                  <p:cond delay="500"/>
                                </p:stCondLst>
                                <p:childTnLst>
                                  <p:par>
                                    <p:cTn id="66" presetID="2" presetClass="entr" presetSubtype="8" fill="hold" nodeType="afterEffect">
                                      <p:stCondLst>
                                        <p:cond delay="0"/>
                                      </p:stCondLst>
                                      <p:childTnLst>
                                        <p:set>
                                          <p:cBhvr>
                                            <p:cTn id="67" dur="1" fill="hold">
                                              <p:stCondLst>
                                                <p:cond delay="0"/>
                                              </p:stCondLst>
                                            </p:cTn>
                                            <p:tgtEl>
                                              <p:spTgt spid="119"/>
                                            </p:tgtEl>
                                            <p:attrNameLst>
                                              <p:attrName>style.visibility</p:attrName>
                                            </p:attrNameLst>
                                          </p:cBhvr>
                                          <p:to>
                                            <p:strVal val="visible"/>
                                          </p:to>
                                        </p:set>
                                        <p:anim calcmode="lin" valueType="num">
                                          <p:cBhvr additive="base">
                                            <p:cTn id="68" dur="1750" fill="hold"/>
                                            <p:tgtEl>
                                              <p:spTgt spid="119"/>
                                            </p:tgtEl>
                                            <p:attrNameLst>
                                              <p:attrName>ppt_x</p:attrName>
                                            </p:attrNameLst>
                                          </p:cBhvr>
                                          <p:tavLst>
                                            <p:tav tm="0">
                                              <p:val>
                                                <p:strVal val="0-#ppt_w/2"/>
                                              </p:val>
                                            </p:tav>
                                            <p:tav tm="100000">
                                              <p:val>
                                                <p:strVal val="#ppt_x"/>
                                              </p:val>
                                            </p:tav>
                                          </p:tavLst>
                                        </p:anim>
                                        <p:anim calcmode="lin" valueType="num">
                                          <p:cBhvr additive="base">
                                            <p:cTn id="69" dur="1750" fill="hold"/>
                                            <p:tgtEl>
                                              <p:spTgt spid="1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p:bldP spid="121" grpId="1"/>
          <p:bldP spid="24" grpId="0" animBg="1"/>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7">
            <a:extLst>
              <a:ext uri="{FF2B5EF4-FFF2-40B4-BE49-F238E27FC236}">
                <a16:creationId xmlns:a16="http://schemas.microsoft.com/office/drawing/2014/main" id="{8756572A-30CC-43DA-91C5-C41B0A2AF78A}"/>
              </a:ext>
            </a:extLst>
          </p:cNvPr>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t="22207" r="32923"/>
          <a:stretch/>
        </p:blipFill>
        <p:spPr>
          <a:xfrm>
            <a:off x="5993962" y="0"/>
            <a:ext cx="6196158" cy="3815886"/>
          </a:xfrm>
          <a:prstGeom prst="rect">
            <a:avLst/>
          </a:prstGeom>
        </p:spPr>
      </p:pic>
      <p:pic>
        <p:nvPicPr>
          <p:cNvPr id="31" name="图片 32">
            <a:extLst>
              <a:ext uri="{FF2B5EF4-FFF2-40B4-BE49-F238E27FC236}">
                <a16:creationId xmlns:a16="http://schemas.microsoft.com/office/drawing/2014/main" id="{04E0EC6D-D29F-4D55-BDD3-8DA6C04DBEB0}"/>
              </a:ext>
            </a:extLst>
          </p:cNvPr>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t="24249" r="35760"/>
          <a:stretch/>
        </p:blipFill>
        <p:spPr>
          <a:xfrm flipH="1">
            <a:off x="1879" y="-1"/>
            <a:ext cx="6094120" cy="3815888"/>
          </a:xfrm>
          <a:prstGeom prst="rect">
            <a:avLst/>
          </a:prstGeom>
        </p:spPr>
      </p:pic>
      <p:sp>
        <p:nvSpPr>
          <p:cNvPr id="2" name="Oval 1">
            <a:extLst>
              <a:ext uri="{FF2B5EF4-FFF2-40B4-BE49-F238E27FC236}">
                <a16:creationId xmlns:a16="http://schemas.microsoft.com/office/drawing/2014/main" id="{EE00F26D-114D-4B7F-9515-483E2C5893C3}"/>
              </a:ext>
            </a:extLst>
          </p:cNvPr>
          <p:cNvSpPr/>
          <p:nvPr/>
        </p:nvSpPr>
        <p:spPr>
          <a:xfrm>
            <a:off x="1881" y="-5752781"/>
            <a:ext cx="12188238" cy="12188238"/>
          </a:xfrm>
          <a:prstGeom prst="ellipse">
            <a:avLst/>
          </a:prstGeom>
          <a:solidFill>
            <a:schemeClr val="accent4">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26" name="Oval 25">
            <a:extLst>
              <a:ext uri="{FF2B5EF4-FFF2-40B4-BE49-F238E27FC236}">
                <a16:creationId xmlns:a16="http://schemas.microsoft.com/office/drawing/2014/main" id="{7B1E88F2-AE0D-4388-84E8-0F737949ED30}"/>
              </a:ext>
            </a:extLst>
          </p:cNvPr>
          <p:cNvSpPr/>
          <p:nvPr/>
        </p:nvSpPr>
        <p:spPr>
          <a:xfrm>
            <a:off x="438706" y="-5555726"/>
            <a:ext cx="11314588" cy="11314588"/>
          </a:xfrm>
          <a:prstGeom prst="ellipse">
            <a:avLst/>
          </a:prstGeom>
          <a:solidFill>
            <a:schemeClr val="accent4">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27" name="Oval 26">
            <a:extLst>
              <a:ext uri="{FF2B5EF4-FFF2-40B4-BE49-F238E27FC236}">
                <a16:creationId xmlns:a16="http://schemas.microsoft.com/office/drawing/2014/main" id="{10C9A15A-ABD2-47DD-999A-FFC2B41720B5}"/>
              </a:ext>
            </a:extLst>
          </p:cNvPr>
          <p:cNvSpPr/>
          <p:nvPr/>
        </p:nvSpPr>
        <p:spPr>
          <a:xfrm>
            <a:off x="698351" y="-5737190"/>
            <a:ext cx="10790656" cy="10786015"/>
          </a:xfrm>
          <a:prstGeom prst="ellipse">
            <a:avLst/>
          </a:prstGeom>
          <a:solidFill>
            <a:schemeClr val="accent4">
              <a:lumMod val="40000"/>
              <a:lumOff val="6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grpSp>
        <p:nvGrpSpPr>
          <p:cNvPr id="23" name="组合 2">
            <a:extLst>
              <a:ext uri="{FF2B5EF4-FFF2-40B4-BE49-F238E27FC236}">
                <a16:creationId xmlns:a16="http://schemas.microsoft.com/office/drawing/2014/main" id="{91901046-B1CE-4D74-9F13-FD151703D27F}"/>
              </a:ext>
            </a:extLst>
          </p:cNvPr>
          <p:cNvGrpSpPr/>
          <p:nvPr/>
        </p:nvGrpSpPr>
        <p:grpSpPr>
          <a:xfrm flipH="1">
            <a:off x="8284010" y="0"/>
            <a:ext cx="3906109" cy="3906109"/>
            <a:chOff x="-649995" y="-716096"/>
            <a:chExt cx="2930486" cy="2930486"/>
          </a:xfrm>
          <a:scene3d>
            <a:camera prst="orthographicFront">
              <a:rot lat="0" lon="0" rev="0"/>
            </a:camera>
            <a:lightRig rig="glow" dir="t">
              <a:rot lat="0" lon="0" rev="4800000"/>
            </a:lightRig>
          </a:scene3d>
        </p:grpSpPr>
        <p:sp>
          <p:nvSpPr>
            <p:cNvPr id="24" name="椭圆 1">
              <a:extLst>
                <a:ext uri="{FF2B5EF4-FFF2-40B4-BE49-F238E27FC236}">
                  <a16:creationId xmlns:a16="http://schemas.microsoft.com/office/drawing/2014/main" id="{994A6940-C790-4F3B-A022-9D3F7F686A2B}"/>
                </a:ext>
              </a:extLst>
            </p:cNvPr>
            <p:cNvSpPr/>
            <p:nvPr/>
          </p:nvSpPr>
          <p:spPr>
            <a:xfrm>
              <a:off x="-649995" y="-716096"/>
              <a:ext cx="2930486" cy="2930486"/>
            </a:xfrm>
            <a:prstGeom prst="ellipse">
              <a:avLst/>
            </a:prstGeom>
            <a:solidFill>
              <a:schemeClr val="accent2">
                <a:lumMod val="20000"/>
                <a:lumOff val="80000"/>
                <a:alpha val="31000"/>
              </a:schemeClr>
            </a:solid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latin typeface="字魂36号-正文宋楷" panose="02000000000000000000" pitchFamily="2" charset="-122"/>
                <a:ea typeface="字魂36号-正文宋楷" panose="02000000000000000000" pitchFamily="2" charset="-122"/>
              </a:endParaRPr>
            </a:p>
          </p:txBody>
        </p:sp>
        <p:sp>
          <p:nvSpPr>
            <p:cNvPr id="25" name="椭圆 7">
              <a:extLst>
                <a:ext uri="{FF2B5EF4-FFF2-40B4-BE49-F238E27FC236}">
                  <a16:creationId xmlns:a16="http://schemas.microsoft.com/office/drawing/2014/main" id="{B0C22B3D-3432-440A-A876-1240E769DB6A}"/>
                </a:ext>
              </a:extLst>
            </p:cNvPr>
            <p:cNvSpPr/>
            <p:nvPr/>
          </p:nvSpPr>
          <p:spPr>
            <a:xfrm>
              <a:off x="-517793" y="-716096"/>
              <a:ext cx="2269475" cy="2269475"/>
            </a:xfrm>
            <a:prstGeom prst="ellipse">
              <a:avLst/>
            </a:prstGeom>
            <a:solidFill>
              <a:schemeClr val="accent2">
                <a:lumMod val="20000"/>
                <a:lumOff val="80000"/>
                <a:alpha val="53000"/>
              </a:schemeClr>
            </a:solid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latin typeface="字魂36号-正文宋楷" panose="02000000000000000000" pitchFamily="2" charset="-122"/>
                <a:ea typeface="字魂36号-正文宋楷" panose="02000000000000000000" pitchFamily="2" charset="-122"/>
              </a:endParaRPr>
            </a:p>
          </p:txBody>
        </p:sp>
      </p:grpSp>
      <p:pic>
        <p:nvPicPr>
          <p:cNvPr id="32" name="图片 30">
            <a:extLst>
              <a:ext uri="{FF2B5EF4-FFF2-40B4-BE49-F238E27FC236}">
                <a16:creationId xmlns:a16="http://schemas.microsoft.com/office/drawing/2014/main" id="{EFC51DD7-CFD6-4034-9751-AF3F706617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5796" y="-31204"/>
            <a:ext cx="6920408" cy="6920408"/>
          </a:xfrm>
          <a:prstGeom prst="rect">
            <a:avLst/>
          </a:prstGeom>
        </p:spPr>
      </p:pic>
      <p:pic>
        <p:nvPicPr>
          <p:cNvPr id="19" name="图片 1">
            <a:extLst>
              <a:ext uri="{FF2B5EF4-FFF2-40B4-BE49-F238E27FC236}">
                <a16:creationId xmlns:a16="http://schemas.microsoft.com/office/drawing/2014/main" id="{3531EA09-A1A0-43E3-A69F-0ED86E3EA47B}"/>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t="74552" b="5950"/>
          <a:stretch/>
        </p:blipFill>
        <p:spPr>
          <a:xfrm>
            <a:off x="13387" y="4647503"/>
            <a:ext cx="12165227" cy="2306703"/>
          </a:xfrm>
          <a:prstGeom prst="rect">
            <a:avLst/>
          </a:prstGeom>
        </p:spPr>
      </p:pic>
      <p:pic>
        <p:nvPicPr>
          <p:cNvPr id="22" name="图片 10">
            <a:extLst>
              <a:ext uri="{FF2B5EF4-FFF2-40B4-BE49-F238E27FC236}">
                <a16:creationId xmlns:a16="http://schemas.microsoft.com/office/drawing/2014/main" id="{A8AF6D54-917C-4945-9839-01279B28851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t="54202" r="70629" b="38636"/>
          <a:stretch/>
        </p:blipFill>
        <p:spPr>
          <a:xfrm>
            <a:off x="-323515" y="5064416"/>
            <a:ext cx="3899507" cy="2058909"/>
          </a:xfrm>
          <a:prstGeom prst="rect">
            <a:avLst/>
          </a:prstGeom>
        </p:spPr>
      </p:pic>
      <p:pic>
        <p:nvPicPr>
          <p:cNvPr id="20" name="图片 5">
            <a:extLst>
              <a:ext uri="{FF2B5EF4-FFF2-40B4-BE49-F238E27FC236}">
                <a16:creationId xmlns:a16="http://schemas.microsoft.com/office/drawing/2014/main" id="{736FD154-71E3-4237-A448-421D6DD415EF}"/>
              </a:ext>
            </a:extLst>
          </p:cNvPr>
          <p:cNvPicPr>
            <a:picLocks noChangeAspect="1"/>
          </p:cNvPicPr>
          <p:nvPr/>
        </p:nvPicPr>
        <p:blipFill rotWithShape="1">
          <a:blip r:embed="rId7">
            <a:extLst>
              <a:ext uri="{28A0092B-C50C-407E-A947-70E740481C1C}">
                <a14:useLocalDpi xmlns:a14="http://schemas.microsoft.com/office/drawing/2010/main" val="0"/>
              </a:ext>
            </a:extLst>
          </a:blip>
          <a:srcRect l="-1" t="54202" r="70629" b="38636"/>
          <a:stretch/>
        </p:blipFill>
        <p:spPr>
          <a:xfrm>
            <a:off x="1027589" y="1020361"/>
            <a:ext cx="2971359" cy="1568853"/>
          </a:xfrm>
          <a:prstGeom prst="rect">
            <a:avLst/>
          </a:prstGeom>
        </p:spPr>
      </p:pic>
      <p:pic>
        <p:nvPicPr>
          <p:cNvPr id="21" name="图片 10">
            <a:extLst>
              <a:ext uri="{FF2B5EF4-FFF2-40B4-BE49-F238E27FC236}">
                <a16:creationId xmlns:a16="http://schemas.microsoft.com/office/drawing/2014/main" id="{8F07C90E-0A26-4365-AE22-FE0CE909EE8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t="54202" r="70629" b="38636"/>
          <a:stretch/>
        </p:blipFill>
        <p:spPr>
          <a:xfrm>
            <a:off x="8712420" y="4793351"/>
            <a:ext cx="4389736" cy="2317745"/>
          </a:xfrm>
          <a:prstGeom prst="rect">
            <a:avLst/>
          </a:prstGeom>
        </p:spPr>
      </p:pic>
      <p:pic>
        <p:nvPicPr>
          <p:cNvPr id="3" name="Picture 2">
            <a:extLst>
              <a:ext uri="{FF2B5EF4-FFF2-40B4-BE49-F238E27FC236}">
                <a16:creationId xmlns:a16="http://schemas.microsoft.com/office/drawing/2014/main" id="{027977F5-FEA3-CA6C-D5CC-9FC945C18D12}"/>
              </a:ext>
            </a:extLst>
          </p:cNvPr>
          <p:cNvPicPr>
            <a:picLocks noChangeAspect="1"/>
          </p:cNvPicPr>
          <p:nvPr/>
        </p:nvPicPr>
        <p:blipFill>
          <a:blip r:embed="rId8"/>
          <a:stretch>
            <a:fillRect/>
          </a:stretch>
        </p:blipFill>
        <p:spPr>
          <a:xfrm>
            <a:off x="12819" y="1461388"/>
            <a:ext cx="12188238" cy="3875860"/>
          </a:xfrm>
          <a:prstGeom prst="rect">
            <a:avLst/>
          </a:prstGeom>
        </p:spPr>
      </p:pic>
    </p:spTree>
    <p:extLst>
      <p:ext uri="{BB962C8B-B14F-4D97-AF65-F5344CB8AC3E}">
        <p14:creationId xmlns:p14="http://schemas.microsoft.com/office/powerpoint/2010/main" val="200354659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0-#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1+#ppt_w/2"/>
                                              </p:val>
                                            </p:tav>
                                            <p:tav tm="100000">
                                              <p:val>
                                                <p:strVal val="#ppt_x"/>
                                              </p:val>
                                            </p:tav>
                                          </p:tavLst>
                                        </p:anim>
                                        <p:anim calcmode="lin" valueType="num">
                                          <p:cBhvr additive="base">
                                            <p:cTn id="24"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0-#ppt_w/2"/>
                                              </p:val>
                                            </p:tav>
                                            <p:tav tm="100000">
                                              <p:val>
                                                <p:strVal val="#ppt_x"/>
                                              </p:val>
                                            </p:tav>
                                          </p:tavLst>
                                        </p:anim>
                                        <p:anim calcmode="lin" valueType="num">
                                          <p:cBhvr additive="base">
                                            <p:cTn id="30" dur="500" fill="hold"/>
                                            <p:tgtEl>
                                              <p:spTgt spid="20"/>
                                            </p:tgtEl>
                                            <p:attrNameLst>
                                              <p:attrName>ppt_y</p:attrName>
                                            </p:attrNameLst>
                                          </p:cBhvr>
                                          <p:tavLst>
                                            <p:tav tm="0">
                                              <p:val>
                                                <p:strVal val="#ppt_y"/>
                                              </p:val>
                                            </p:tav>
                                            <p:tav tm="100000">
                                              <p:val>
                                                <p:strVal val="#ppt_y"/>
                                              </p:val>
                                            </p:tav>
                                          </p:tavLst>
                                        </p:anim>
                                      </p:childTnLst>
                                    </p:cTn>
                                  </p:par>
                                  <p:par>
                                    <p:cTn id="31" presetID="2" presetClass="entr" presetSubtype="8"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additive="base">
                                            <p:cTn id="33" dur="500" fill="hold"/>
                                            <p:tgtEl>
                                              <p:spTgt spid="22"/>
                                            </p:tgtEl>
                                            <p:attrNameLst>
                                              <p:attrName>ppt_x</p:attrName>
                                            </p:attrNameLst>
                                          </p:cBhvr>
                                          <p:tavLst>
                                            <p:tav tm="0">
                                              <p:val>
                                                <p:strVal val="0-#ppt_w/2"/>
                                              </p:val>
                                            </p:tav>
                                            <p:tav tm="100000">
                                              <p:val>
                                                <p:strVal val="#ppt_x"/>
                                              </p:val>
                                            </p:tav>
                                          </p:tavLst>
                                        </p:anim>
                                        <p:anim calcmode="lin" valueType="num">
                                          <p:cBhvr additive="base">
                                            <p:cTn id="34" dur="500" fill="hold"/>
                                            <p:tgtEl>
                                              <p:spTgt spid="22"/>
                                            </p:tgtEl>
                                            <p:attrNameLst>
                                              <p:attrName>ppt_y</p:attrName>
                                            </p:attrNameLst>
                                          </p:cBhvr>
                                          <p:tavLst>
                                            <p:tav tm="0">
                                              <p:val>
                                                <p:strVal val="#ppt_y"/>
                                              </p:val>
                                            </p:tav>
                                            <p:tav tm="100000">
                                              <p:val>
                                                <p:strVal val="#ppt_y"/>
                                              </p:val>
                                            </p:tav>
                                          </p:tavLst>
                                        </p:anim>
                                      </p:childTnLst>
                                    </p:cTn>
                                  </p:par>
                                </p:childTnLst>
                              </p:cTn>
                            </p:par>
                            <p:par>
                              <p:cTn id="35" fill="hold">
                                <p:stCondLst>
                                  <p:cond delay="500"/>
                                </p:stCondLst>
                                <p:childTnLst>
                                  <p:par>
                                    <p:cTn id="36" presetID="53" presetClass="entr" presetSubtype="16" fill="hold" nodeType="afterEffect">
                                      <p:stCondLst>
                                        <p:cond delay="0"/>
                                      </p:stCondLst>
                                      <p:childTnLst>
                                        <p:set>
                                          <p:cBhvr>
                                            <p:cTn id="37" dur="1" fill="hold">
                                              <p:stCondLst>
                                                <p:cond delay="0"/>
                                              </p:stCondLst>
                                            </p:cTn>
                                            <p:tgtEl>
                                              <p:spTgt spid="23"/>
                                            </p:tgtEl>
                                            <p:attrNameLst>
                                              <p:attrName>style.visibility</p:attrName>
                                            </p:attrNameLst>
                                          </p:cBhvr>
                                          <p:to>
                                            <p:strVal val="visible"/>
                                          </p:to>
                                        </p:set>
                                        <p:anim calcmode="lin" valueType="num">
                                          <p:cBhvr>
                                            <p:cTn id="38" dur="500" fill="hold"/>
                                            <p:tgtEl>
                                              <p:spTgt spid="23"/>
                                            </p:tgtEl>
                                            <p:attrNameLst>
                                              <p:attrName>ppt_w</p:attrName>
                                            </p:attrNameLst>
                                          </p:cBhvr>
                                          <p:tavLst>
                                            <p:tav tm="0">
                                              <p:val>
                                                <p:fltVal val="0"/>
                                              </p:val>
                                            </p:tav>
                                            <p:tav tm="100000">
                                              <p:val>
                                                <p:strVal val="#ppt_w"/>
                                              </p:val>
                                            </p:tav>
                                          </p:tavLst>
                                        </p:anim>
                                        <p:anim calcmode="lin" valueType="num">
                                          <p:cBhvr>
                                            <p:cTn id="39" dur="500" fill="hold"/>
                                            <p:tgtEl>
                                              <p:spTgt spid="23"/>
                                            </p:tgtEl>
                                            <p:attrNameLst>
                                              <p:attrName>ppt_h</p:attrName>
                                            </p:attrNameLst>
                                          </p:cBhvr>
                                          <p:tavLst>
                                            <p:tav tm="0">
                                              <p:val>
                                                <p:fltVal val="0"/>
                                              </p:val>
                                            </p:tav>
                                            <p:tav tm="100000">
                                              <p:val>
                                                <p:strVal val="#ppt_h"/>
                                              </p:val>
                                            </p:tav>
                                          </p:tavLst>
                                        </p:anim>
                                        <p:animEffect transition="in" filter="fade">
                                          <p:cBhvr>
                                            <p:cTn id="40" dur="500"/>
                                            <p:tgtEl>
                                              <p:spTgt spid="23"/>
                                            </p:tgtEl>
                                          </p:cBhvr>
                                        </p:animEffect>
                                      </p:childTnLst>
                                    </p:cTn>
                                  </p:par>
                                </p:childTnLst>
                              </p:cTn>
                            </p:par>
                            <p:par>
                              <p:cTn id="41" fill="hold">
                                <p:stCondLst>
                                  <p:cond delay="1000"/>
                                </p:stCondLst>
                                <p:childTnLst>
                                  <p:par>
                                    <p:cTn id="42" presetID="6" presetClass="emph" presetSubtype="0" repeatCount="indefinite" autoRev="1" fill="hold" nodeType="afterEffect">
                                      <p:stCondLst>
                                        <p:cond delay="0"/>
                                      </p:stCondLst>
                                      <p:endCondLst>
                                        <p:cond evt="onNext" delay="0">
                                          <p:tgtEl>
                                            <p:sldTgt/>
                                          </p:tgtEl>
                                        </p:cond>
                                      </p:endCondLst>
                                      <p:childTnLst>
                                        <p:animScale>
                                          <p:cBhvr>
                                            <p:cTn id="43" dur="1000" fill="hold"/>
                                            <p:tgtEl>
                                              <p:spTgt spid="23"/>
                                            </p:tgtEl>
                                          </p:cBhvr>
                                          <p:by x="130000" y="130000"/>
                                        </p:animScale>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32"/>
                                            </p:tgtEl>
                                            <p:attrNameLst>
                                              <p:attrName>style.visibility</p:attrName>
                                            </p:attrNameLst>
                                          </p:cBhvr>
                                          <p:to>
                                            <p:strVal val="visible"/>
                                          </p:to>
                                        </p:set>
                                        <p:anim calcmode="lin" valueType="num">
                                          <p:cBhvr>
                                            <p:cTn id="48" dur="500" fill="hold"/>
                                            <p:tgtEl>
                                              <p:spTgt spid="32"/>
                                            </p:tgtEl>
                                            <p:attrNameLst>
                                              <p:attrName>ppt_w</p:attrName>
                                            </p:attrNameLst>
                                          </p:cBhvr>
                                          <p:tavLst>
                                            <p:tav tm="0">
                                              <p:val>
                                                <p:fltVal val="0"/>
                                              </p:val>
                                            </p:tav>
                                            <p:tav tm="100000">
                                              <p:val>
                                                <p:strVal val="#ppt_w"/>
                                              </p:val>
                                            </p:tav>
                                          </p:tavLst>
                                        </p:anim>
                                        <p:anim calcmode="lin" valueType="num">
                                          <p:cBhvr>
                                            <p:cTn id="49" dur="500" fill="hold"/>
                                            <p:tgtEl>
                                              <p:spTgt spid="32"/>
                                            </p:tgtEl>
                                            <p:attrNameLst>
                                              <p:attrName>ppt_h</p:attrName>
                                            </p:attrNameLst>
                                          </p:cBhvr>
                                          <p:tavLst>
                                            <p:tav tm="0">
                                              <p:val>
                                                <p:fltVal val="0"/>
                                              </p:val>
                                            </p:tav>
                                            <p:tav tm="100000">
                                              <p:val>
                                                <p:strVal val="#ppt_h"/>
                                              </p:val>
                                            </p:tav>
                                          </p:tavLst>
                                        </p:anim>
                                        <p:animEffect transition="in" filter="fade">
                                          <p:cBhvr>
                                            <p:cTn id="5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6" grpId="0" animBg="1"/>
          <p:bldP spid="27"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0-#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1+#ppt_w/2"/>
                                              </p:val>
                                            </p:tav>
                                            <p:tav tm="100000">
                                              <p:val>
                                                <p:strVal val="#ppt_x"/>
                                              </p:val>
                                            </p:tav>
                                          </p:tavLst>
                                        </p:anim>
                                        <p:anim calcmode="lin" valueType="num">
                                          <p:cBhvr additive="base">
                                            <p:cTn id="24"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0-#ppt_w/2"/>
                                              </p:val>
                                            </p:tav>
                                            <p:tav tm="100000">
                                              <p:val>
                                                <p:strVal val="#ppt_x"/>
                                              </p:val>
                                            </p:tav>
                                          </p:tavLst>
                                        </p:anim>
                                        <p:anim calcmode="lin" valueType="num">
                                          <p:cBhvr additive="base">
                                            <p:cTn id="30" dur="500" fill="hold"/>
                                            <p:tgtEl>
                                              <p:spTgt spid="20"/>
                                            </p:tgtEl>
                                            <p:attrNameLst>
                                              <p:attrName>ppt_y</p:attrName>
                                            </p:attrNameLst>
                                          </p:cBhvr>
                                          <p:tavLst>
                                            <p:tav tm="0">
                                              <p:val>
                                                <p:strVal val="#ppt_y"/>
                                              </p:val>
                                            </p:tav>
                                            <p:tav tm="100000">
                                              <p:val>
                                                <p:strVal val="#ppt_y"/>
                                              </p:val>
                                            </p:tav>
                                          </p:tavLst>
                                        </p:anim>
                                      </p:childTnLst>
                                    </p:cTn>
                                  </p:par>
                                  <p:par>
                                    <p:cTn id="31" presetID="2" presetClass="entr" presetSubtype="8"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additive="base">
                                            <p:cTn id="33" dur="500" fill="hold"/>
                                            <p:tgtEl>
                                              <p:spTgt spid="22"/>
                                            </p:tgtEl>
                                            <p:attrNameLst>
                                              <p:attrName>ppt_x</p:attrName>
                                            </p:attrNameLst>
                                          </p:cBhvr>
                                          <p:tavLst>
                                            <p:tav tm="0">
                                              <p:val>
                                                <p:strVal val="0-#ppt_w/2"/>
                                              </p:val>
                                            </p:tav>
                                            <p:tav tm="100000">
                                              <p:val>
                                                <p:strVal val="#ppt_x"/>
                                              </p:val>
                                            </p:tav>
                                          </p:tavLst>
                                        </p:anim>
                                        <p:anim calcmode="lin" valueType="num">
                                          <p:cBhvr additive="base">
                                            <p:cTn id="34" dur="500" fill="hold"/>
                                            <p:tgtEl>
                                              <p:spTgt spid="22"/>
                                            </p:tgtEl>
                                            <p:attrNameLst>
                                              <p:attrName>ppt_y</p:attrName>
                                            </p:attrNameLst>
                                          </p:cBhvr>
                                          <p:tavLst>
                                            <p:tav tm="0">
                                              <p:val>
                                                <p:strVal val="#ppt_y"/>
                                              </p:val>
                                            </p:tav>
                                            <p:tav tm="100000">
                                              <p:val>
                                                <p:strVal val="#ppt_y"/>
                                              </p:val>
                                            </p:tav>
                                          </p:tavLst>
                                        </p:anim>
                                      </p:childTnLst>
                                    </p:cTn>
                                  </p:par>
                                </p:childTnLst>
                              </p:cTn>
                            </p:par>
                            <p:par>
                              <p:cTn id="35" fill="hold">
                                <p:stCondLst>
                                  <p:cond delay="500"/>
                                </p:stCondLst>
                                <p:childTnLst>
                                  <p:par>
                                    <p:cTn id="36" presetID="53" presetClass="entr" presetSubtype="16" fill="hold" nodeType="afterEffect">
                                      <p:stCondLst>
                                        <p:cond delay="0"/>
                                      </p:stCondLst>
                                      <p:childTnLst>
                                        <p:set>
                                          <p:cBhvr>
                                            <p:cTn id="37" dur="1" fill="hold">
                                              <p:stCondLst>
                                                <p:cond delay="0"/>
                                              </p:stCondLst>
                                            </p:cTn>
                                            <p:tgtEl>
                                              <p:spTgt spid="23"/>
                                            </p:tgtEl>
                                            <p:attrNameLst>
                                              <p:attrName>style.visibility</p:attrName>
                                            </p:attrNameLst>
                                          </p:cBhvr>
                                          <p:to>
                                            <p:strVal val="visible"/>
                                          </p:to>
                                        </p:set>
                                        <p:anim calcmode="lin" valueType="num">
                                          <p:cBhvr>
                                            <p:cTn id="38" dur="500" fill="hold"/>
                                            <p:tgtEl>
                                              <p:spTgt spid="23"/>
                                            </p:tgtEl>
                                            <p:attrNameLst>
                                              <p:attrName>ppt_w</p:attrName>
                                            </p:attrNameLst>
                                          </p:cBhvr>
                                          <p:tavLst>
                                            <p:tav tm="0">
                                              <p:val>
                                                <p:fltVal val="0"/>
                                              </p:val>
                                            </p:tav>
                                            <p:tav tm="100000">
                                              <p:val>
                                                <p:strVal val="#ppt_w"/>
                                              </p:val>
                                            </p:tav>
                                          </p:tavLst>
                                        </p:anim>
                                        <p:anim calcmode="lin" valueType="num">
                                          <p:cBhvr>
                                            <p:cTn id="39" dur="500" fill="hold"/>
                                            <p:tgtEl>
                                              <p:spTgt spid="23"/>
                                            </p:tgtEl>
                                            <p:attrNameLst>
                                              <p:attrName>ppt_h</p:attrName>
                                            </p:attrNameLst>
                                          </p:cBhvr>
                                          <p:tavLst>
                                            <p:tav tm="0">
                                              <p:val>
                                                <p:fltVal val="0"/>
                                              </p:val>
                                            </p:tav>
                                            <p:tav tm="100000">
                                              <p:val>
                                                <p:strVal val="#ppt_h"/>
                                              </p:val>
                                            </p:tav>
                                          </p:tavLst>
                                        </p:anim>
                                        <p:animEffect transition="in" filter="fade">
                                          <p:cBhvr>
                                            <p:cTn id="40" dur="500"/>
                                            <p:tgtEl>
                                              <p:spTgt spid="23"/>
                                            </p:tgtEl>
                                          </p:cBhvr>
                                        </p:animEffect>
                                      </p:childTnLst>
                                    </p:cTn>
                                  </p:par>
                                </p:childTnLst>
                              </p:cTn>
                            </p:par>
                            <p:par>
                              <p:cTn id="41" fill="hold">
                                <p:stCondLst>
                                  <p:cond delay="1000"/>
                                </p:stCondLst>
                                <p:childTnLst>
                                  <p:par>
                                    <p:cTn id="42" presetID="53" presetClass="entr" presetSubtype="16" fill="hold" nodeType="afterEffect">
                                      <p:stCondLst>
                                        <p:cond delay="0"/>
                                      </p:stCondLst>
                                      <p:childTnLst>
                                        <p:set>
                                          <p:cBhvr>
                                            <p:cTn id="43" dur="1" fill="hold">
                                              <p:stCondLst>
                                                <p:cond delay="0"/>
                                              </p:stCondLst>
                                            </p:cTn>
                                            <p:tgtEl>
                                              <p:spTgt spid="33"/>
                                            </p:tgtEl>
                                            <p:attrNameLst>
                                              <p:attrName>style.visibility</p:attrName>
                                            </p:attrNameLst>
                                          </p:cBhvr>
                                          <p:to>
                                            <p:strVal val="visible"/>
                                          </p:to>
                                        </p:set>
                                        <p:anim calcmode="lin" valueType="num">
                                          <p:cBhvr>
                                            <p:cTn id="44" dur="500" fill="hold"/>
                                            <p:tgtEl>
                                              <p:spTgt spid="33"/>
                                            </p:tgtEl>
                                            <p:attrNameLst>
                                              <p:attrName>ppt_w</p:attrName>
                                            </p:attrNameLst>
                                          </p:cBhvr>
                                          <p:tavLst>
                                            <p:tav tm="0">
                                              <p:val>
                                                <p:fltVal val="0"/>
                                              </p:val>
                                            </p:tav>
                                            <p:tav tm="100000">
                                              <p:val>
                                                <p:strVal val="#ppt_w"/>
                                              </p:val>
                                            </p:tav>
                                          </p:tavLst>
                                        </p:anim>
                                        <p:anim calcmode="lin" valueType="num">
                                          <p:cBhvr>
                                            <p:cTn id="45" dur="500" fill="hold"/>
                                            <p:tgtEl>
                                              <p:spTgt spid="33"/>
                                            </p:tgtEl>
                                            <p:attrNameLst>
                                              <p:attrName>ppt_h</p:attrName>
                                            </p:attrNameLst>
                                          </p:cBhvr>
                                          <p:tavLst>
                                            <p:tav tm="0">
                                              <p:val>
                                                <p:fltVal val="0"/>
                                              </p:val>
                                            </p:tav>
                                            <p:tav tm="100000">
                                              <p:val>
                                                <p:strVal val="#ppt_h"/>
                                              </p:val>
                                            </p:tav>
                                          </p:tavLst>
                                        </p:anim>
                                        <p:animEffect transition="in" filter="fade">
                                          <p:cBhvr>
                                            <p:cTn id="46" dur="500"/>
                                            <p:tgtEl>
                                              <p:spTgt spid="33"/>
                                            </p:tgtEl>
                                          </p:cBhvr>
                                        </p:animEffect>
                                      </p:childTnLst>
                                    </p:cTn>
                                  </p:par>
                                </p:childTnLst>
                              </p:cTn>
                            </p:par>
                            <p:par>
                              <p:cTn id="47" fill="hold">
                                <p:stCondLst>
                                  <p:cond delay="1500"/>
                                </p:stCondLst>
                                <p:childTnLst>
                                  <p:par>
                                    <p:cTn id="48" presetID="6" presetClass="emph" presetSubtype="0" repeatCount="indefinite" autoRev="1" fill="hold" nodeType="afterEffect">
                                      <p:stCondLst>
                                        <p:cond delay="0"/>
                                      </p:stCondLst>
                                      <p:endCondLst>
                                        <p:cond evt="onNext" delay="0">
                                          <p:tgtEl>
                                            <p:sldTgt/>
                                          </p:tgtEl>
                                        </p:cond>
                                      </p:endCondLst>
                                      <p:childTnLst>
                                        <p:animScale>
                                          <p:cBhvr>
                                            <p:cTn id="49" dur="1000" fill="hold"/>
                                            <p:tgtEl>
                                              <p:spTgt spid="23"/>
                                            </p:tgtEl>
                                          </p:cBhvr>
                                          <p:by x="130000" y="130000"/>
                                        </p:animScale>
                                      </p:childTnLst>
                                    </p:cTn>
                                  </p:par>
                                  <p:par>
                                    <p:cTn id="50" presetID="6" presetClass="emph" presetSubtype="0" repeatCount="indefinite" autoRev="1" fill="hold" nodeType="withEffect">
                                      <p:stCondLst>
                                        <p:cond delay="0"/>
                                      </p:stCondLst>
                                      <p:endCondLst>
                                        <p:cond evt="onNext" delay="0">
                                          <p:tgtEl>
                                            <p:sldTgt/>
                                          </p:tgtEl>
                                        </p:cond>
                                      </p:endCondLst>
                                      <p:childTnLst>
                                        <p:animScale>
                                          <p:cBhvr>
                                            <p:cTn id="51" dur="1000" fill="hold"/>
                                            <p:tgtEl>
                                              <p:spTgt spid="33"/>
                                            </p:tgtEl>
                                          </p:cBhvr>
                                          <p:by x="130000" y="130000"/>
                                        </p:animScale>
                                      </p:childTnLst>
                                    </p:cTn>
                                  </p:par>
                                </p:childTnLst>
                              </p:cTn>
                            </p:par>
                            <p:par>
                              <p:cTn id="52" fill="hold">
                                <p:stCondLst>
                                  <p:cond delay="3500"/>
                                </p:stCondLst>
                                <p:childTnLst>
                                  <p:par>
                                    <p:cTn id="53" presetID="2" presetClass="entr" presetSubtype="8" fill="hold" nodeType="after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0-#ppt_w/2"/>
                                              </p:val>
                                            </p:tav>
                                            <p:tav tm="100000">
                                              <p:val>
                                                <p:strVal val="#ppt_x"/>
                                              </p:val>
                                            </p:tav>
                                          </p:tavLst>
                                        </p:anim>
                                        <p:anim calcmode="lin" valueType="num">
                                          <p:cBhvr additive="base">
                                            <p:cTn id="56" dur="500" fill="hold"/>
                                            <p:tgtEl>
                                              <p:spTgt spid="15"/>
                                            </p:tgtEl>
                                            <p:attrNameLst>
                                              <p:attrName>ppt_y</p:attrName>
                                            </p:attrNameLst>
                                          </p:cBhvr>
                                          <p:tavLst>
                                            <p:tav tm="0">
                                              <p:val>
                                                <p:strVal val="#ppt_y"/>
                                              </p:val>
                                            </p:tav>
                                            <p:tav tm="100000">
                                              <p:val>
                                                <p:strVal val="#ppt_y"/>
                                              </p:val>
                                            </p:tav>
                                          </p:tavLst>
                                        </p:anim>
                                      </p:childTnLst>
                                    </p:cTn>
                                  </p:par>
                                  <p:par>
                                    <p:cTn id="57" presetID="53" presetClass="entr" presetSubtype="16" fill="hold" nodeType="withEffect">
                                      <p:stCondLst>
                                        <p:cond delay="300"/>
                                      </p:stCondLst>
                                      <p:childTnLst>
                                        <p:set>
                                          <p:cBhvr>
                                            <p:cTn id="58" dur="1" fill="hold">
                                              <p:stCondLst>
                                                <p:cond delay="0"/>
                                              </p:stCondLst>
                                            </p:cTn>
                                            <p:tgtEl>
                                              <p:spTgt spid="9"/>
                                            </p:tgtEl>
                                            <p:attrNameLst>
                                              <p:attrName>style.visibility</p:attrName>
                                            </p:attrNameLst>
                                          </p:cBhvr>
                                          <p:to>
                                            <p:strVal val="visible"/>
                                          </p:to>
                                        </p:set>
                                        <p:anim calcmode="lin" valueType="num">
                                          <p:cBhvr>
                                            <p:cTn id="59" dur="1000" fill="hold"/>
                                            <p:tgtEl>
                                              <p:spTgt spid="9"/>
                                            </p:tgtEl>
                                            <p:attrNameLst>
                                              <p:attrName>ppt_w</p:attrName>
                                            </p:attrNameLst>
                                          </p:cBhvr>
                                          <p:tavLst>
                                            <p:tav tm="0">
                                              <p:val>
                                                <p:fltVal val="0"/>
                                              </p:val>
                                            </p:tav>
                                            <p:tav tm="100000">
                                              <p:val>
                                                <p:strVal val="#ppt_w"/>
                                              </p:val>
                                            </p:tav>
                                          </p:tavLst>
                                        </p:anim>
                                        <p:anim calcmode="lin" valueType="num">
                                          <p:cBhvr>
                                            <p:cTn id="60" dur="1000" fill="hold"/>
                                            <p:tgtEl>
                                              <p:spTgt spid="9"/>
                                            </p:tgtEl>
                                            <p:attrNameLst>
                                              <p:attrName>ppt_h</p:attrName>
                                            </p:attrNameLst>
                                          </p:cBhvr>
                                          <p:tavLst>
                                            <p:tav tm="0">
                                              <p:val>
                                                <p:fltVal val="0"/>
                                              </p:val>
                                            </p:tav>
                                            <p:tav tm="100000">
                                              <p:val>
                                                <p:strVal val="#ppt_h"/>
                                              </p:val>
                                            </p:tav>
                                          </p:tavLst>
                                        </p:anim>
                                        <p:animEffect transition="in" filter="fade">
                                          <p:cBhvr>
                                            <p:cTn id="61" dur="1000"/>
                                            <p:tgtEl>
                                              <p:spTgt spid="9"/>
                                            </p:tgtEl>
                                          </p:cBhvr>
                                        </p:animEffect>
                                      </p:childTnLst>
                                    </p:cTn>
                                  </p:par>
                                  <p:par>
                                    <p:cTn id="62" presetID="53" presetClass="entr" presetSubtype="16" fill="hold" nodeType="withEffect">
                                      <p:stCondLst>
                                        <p:cond delay="300"/>
                                      </p:stCondLst>
                                      <p:childTnLst>
                                        <p:set>
                                          <p:cBhvr>
                                            <p:cTn id="63" dur="1" fill="hold">
                                              <p:stCondLst>
                                                <p:cond delay="0"/>
                                              </p:stCondLst>
                                            </p:cTn>
                                            <p:tgtEl>
                                              <p:spTgt spid="18"/>
                                            </p:tgtEl>
                                            <p:attrNameLst>
                                              <p:attrName>style.visibility</p:attrName>
                                            </p:attrNameLst>
                                          </p:cBhvr>
                                          <p:to>
                                            <p:strVal val="visible"/>
                                          </p:to>
                                        </p:set>
                                        <p:anim calcmode="lin" valueType="num">
                                          <p:cBhvr>
                                            <p:cTn id="64" dur="1000" fill="hold"/>
                                            <p:tgtEl>
                                              <p:spTgt spid="18"/>
                                            </p:tgtEl>
                                            <p:attrNameLst>
                                              <p:attrName>ppt_w</p:attrName>
                                            </p:attrNameLst>
                                          </p:cBhvr>
                                          <p:tavLst>
                                            <p:tav tm="0">
                                              <p:val>
                                                <p:fltVal val="0"/>
                                              </p:val>
                                            </p:tav>
                                            <p:tav tm="100000">
                                              <p:val>
                                                <p:strVal val="#ppt_w"/>
                                              </p:val>
                                            </p:tav>
                                          </p:tavLst>
                                        </p:anim>
                                        <p:anim calcmode="lin" valueType="num">
                                          <p:cBhvr>
                                            <p:cTn id="65" dur="1000" fill="hold"/>
                                            <p:tgtEl>
                                              <p:spTgt spid="18"/>
                                            </p:tgtEl>
                                            <p:attrNameLst>
                                              <p:attrName>ppt_h</p:attrName>
                                            </p:attrNameLst>
                                          </p:cBhvr>
                                          <p:tavLst>
                                            <p:tav tm="0">
                                              <p:val>
                                                <p:fltVal val="0"/>
                                              </p:val>
                                            </p:tav>
                                            <p:tav tm="100000">
                                              <p:val>
                                                <p:strVal val="#ppt_h"/>
                                              </p:val>
                                            </p:tav>
                                          </p:tavLst>
                                        </p:anim>
                                        <p:animEffect transition="in" filter="fade">
                                          <p:cBhvr>
                                            <p:cTn id="66" dur="1000"/>
                                            <p:tgtEl>
                                              <p:spTgt spid="18"/>
                                            </p:tgtEl>
                                          </p:cBhvr>
                                        </p:animEffect>
                                      </p:childTnLst>
                                    </p:cTn>
                                  </p:par>
                                  <p:par>
                                    <p:cTn id="67" presetID="53" presetClass="entr" presetSubtype="16" fill="hold" nodeType="withEffect">
                                      <p:stCondLst>
                                        <p:cond delay="300"/>
                                      </p:stCondLst>
                                      <p:childTnLst>
                                        <p:set>
                                          <p:cBhvr>
                                            <p:cTn id="68" dur="1" fill="hold">
                                              <p:stCondLst>
                                                <p:cond delay="0"/>
                                              </p:stCondLst>
                                            </p:cTn>
                                            <p:tgtEl>
                                              <p:spTgt spid="28"/>
                                            </p:tgtEl>
                                            <p:attrNameLst>
                                              <p:attrName>style.visibility</p:attrName>
                                            </p:attrNameLst>
                                          </p:cBhvr>
                                          <p:to>
                                            <p:strVal val="visible"/>
                                          </p:to>
                                        </p:set>
                                        <p:anim calcmode="lin" valueType="num">
                                          <p:cBhvr>
                                            <p:cTn id="69" dur="1000" fill="hold"/>
                                            <p:tgtEl>
                                              <p:spTgt spid="28"/>
                                            </p:tgtEl>
                                            <p:attrNameLst>
                                              <p:attrName>ppt_w</p:attrName>
                                            </p:attrNameLst>
                                          </p:cBhvr>
                                          <p:tavLst>
                                            <p:tav tm="0">
                                              <p:val>
                                                <p:fltVal val="0"/>
                                              </p:val>
                                            </p:tav>
                                            <p:tav tm="100000">
                                              <p:val>
                                                <p:strVal val="#ppt_w"/>
                                              </p:val>
                                            </p:tav>
                                          </p:tavLst>
                                        </p:anim>
                                        <p:anim calcmode="lin" valueType="num">
                                          <p:cBhvr>
                                            <p:cTn id="70" dur="1000" fill="hold"/>
                                            <p:tgtEl>
                                              <p:spTgt spid="28"/>
                                            </p:tgtEl>
                                            <p:attrNameLst>
                                              <p:attrName>ppt_h</p:attrName>
                                            </p:attrNameLst>
                                          </p:cBhvr>
                                          <p:tavLst>
                                            <p:tav tm="0">
                                              <p:val>
                                                <p:fltVal val="0"/>
                                              </p:val>
                                            </p:tav>
                                            <p:tav tm="100000">
                                              <p:val>
                                                <p:strVal val="#ppt_h"/>
                                              </p:val>
                                            </p:tav>
                                          </p:tavLst>
                                        </p:anim>
                                        <p:animEffect transition="in" filter="fade">
                                          <p:cBhvr>
                                            <p:cTn id="71" dur="1000"/>
                                            <p:tgtEl>
                                              <p:spTgt spid="28"/>
                                            </p:tgtEl>
                                          </p:cBhvr>
                                        </p:animEffect>
                                      </p:childTnLst>
                                    </p:cTn>
                                  </p:par>
                                  <p:par>
                                    <p:cTn id="72" presetID="53" presetClass="entr" presetSubtype="16" fill="hold" nodeType="withEffect">
                                      <p:stCondLst>
                                        <p:cond delay="300"/>
                                      </p:stCondLst>
                                      <p:childTnLst>
                                        <p:set>
                                          <p:cBhvr>
                                            <p:cTn id="73" dur="1" fill="hold">
                                              <p:stCondLst>
                                                <p:cond delay="0"/>
                                              </p:stCondLst>
                                            </p:cTn>
                                            <p:tgtEl>
                                              <p:spTgt spid="29"/>
                                            </p:tgtEl>
                                            <p:attrNameLst>
                                              <p:attrName>style.visibility</p:attrName>
                                            </p:attrNameLst>
                                          </p:cBhvr>
                                          <p:to>
                                            <p:strVal val="visible"/>
                                          </p:to>
                                        </p:set>
                                        <p:anim calcmode="lin" valueType="num">
                                          <p:cBhvr>
                                            <p:cTn id="74" dur="1000" fill="hold"/>
                                            <p:tgtEl>
                                              <p:spTgt spid="29"/>
                                            </p:tgtEl>
                                            <p:attrNameLst>
                                              <p:attrName>ppt_w</p:attrName>
                                            </p:attrNameLst>
                                          </p:cBhvr>
                                          <p:tavLst>
                                            <p:tav tm="0">
                                              <p:val>
                                                <p:fltVal val="0"/>
                                              </p:val>
                                            </p:tav>
                                            <p:tav tm="100000">
                                              <p:val>
                                                <p:strVal val="#ppt_w"/>
                                              </p:val>
                                            </p:tav>
                                          </p:tavLst>
                                        </p:anim>
                                        <p:anim calcmode="lin" valueType="num">
                                          <p:cBhvr>
                                            <p:cTn id="75" dur="1000" fill="hold"/>
                                            <p:tgtEl>
                                              <p:spTgt spid="29"/>
                                            </p:tgtEl>
                                            <p:attrNameLst>
                                              <p:attrName>ppt_h</p:attrName>
                                            </p:attrNameLst>
                                          </p:cBhvr>
                                          <p:tavLst>
                                            <p:tav tm="0">
                                              <p:val>
                                                <p:fltVal val="0"/>
                                              </p:val>
                                            </p:tav>
                                            <p:tav tm="100000">
                                              <p:val>
                                                <p:strVal val="#ppt_h"/>
                                              </p:val>
                                            </p:tav>
                                          </p:tavLst>
                                        </p:anim>
                                        <p:animEffect transition="in" filter="fade">
                                          <p:cBhvr>
                                            <p:cTn id="76" dur="1000"/>
                                            <p:tgtEl>
                                              <p:spTgt spid="29"/>
                                            </p:tgtEl>
                                          </p:cBhvr>
                                        </p:animEffect>
                                      </p:childTnLst>
                                    </p:cTn>
                                  </p:par>
                                </p:childTnLst>
                              </p:cTn>
                            </p:par>
                          </p:childTnLst>
                        </p:cTn>
                      </p:par>
                      <p:par>
                        <p:cTn id="77" fill="hold">
                          <p:stCondLst>
                            <p:cond delay="indefinite"/>
                          </p:stCondLst>
                          <p:childTnLst>
                            <p:par>
                              <p:cTn id="78" fill="hold">
                                <p:stCondLst>
                                  <p:cond delay="0"/>
                                </p:stCondLst>
                                <p:childTnLst>
                                  <p:par>
                                    <p:cTn id="79" presetID="53" presetClass="entr" presetSubtype="16" fill="hold" nodeType="clickEffect">
                                      <p:stCondLst>
                                        <p:cond delay="0"/>
                                      </p:stCondLst>
                                      <p:childTnLst>
                                        <p:set>
                                          <p:cBhvr>
                                            <p:cTn id="80" dur="1" fill="hold">
                                              <p:stCondLst>
                                                <p:cond delay="0"/>
                                              </p:stCondLst>
                                            </p:cTn>
                                            <p:tgtEl>
                                              <p:spTgt spid="32"/>
                                            </p:tgtEl>
                                            <p:attrNameLst>
                                              <p:attrName>style.visibility</p:attrName>
                                            </p:attrNameLst>
                                          </p:cBhvr>
                                          <p:to>
                                            <p:strVal val="visible"/>
                                          </p:to>
                                        </p:set>
                                        <p:anim calcmode="lin" valueType="num">
                                          <p:cBhvr>
                                            <p:cTn id="81" dur="500" fill="hold"/>
                                            <p:tgtEl>
                                              <p:spTgt spid="32"/>
                                            </p:tgtEl>
                                            <p:attrNameLst>
                                              <p:attrName>ppt_w</p:attrName>
                                            </p:attrNameLst>
                                          </p:cBhvr>
                                          <p:tavLst>
                                            <p:tav tm="0">
                                              <p:val>
                                                <p:fltVal val="0"/>
                                              </p:val>
                                            </p:tav>
                                            <p:tav tm="100000">
                                              <p:val>
                                                <p:strVal val="#ppt_w"/>
                                              </p:val>
                                            </p:tav>
                                          </p:tavLst>
                                        </p:anim>
                                        <p:anim calcmode="lin" valueType="num">
                                          <p:cBhvr>
                                            <p:cTn id="82" dur="500" fill="hold"/>
                                            <p:tgtEl>
                                              <p:spTgt spid="32"/>
                                            </p:tgtEl>
                                            <p:attrNameLst>
                                              <p:attrName>ppt_h</p:attrName>
                                            </p:attrNameLst>
                                          </p:cBhvr>
                                          <p:tavLst>
                                            <p:tav tm="0">
                                              <p:val>
                                                <p:fltVal val="0"/>
                                              </p:val>
                                            </p:tav>
                                            <p:tav tm="100000">
                                              <p:val>
                                                <p:strVal val="#ppt_h"/>
                                              </p:val>
                                            </p:tav>
                                          </p:tavLst>
                                        </p:anim>
                                        <p:animEffect transition="in" filter="fade">
                                          <p:cBhvr>
                                            <p:cTn id="83" dur="500"/>
                                            <p:tgtEl>
                                              <p:spTgt spid="32"/>
                                            </p:tgtEl>
                                          </p:cBhvr>
                                        </p:animEffect>
                                      </p:childTnLst>
                                    </p:cTn>
                                  </p:par>
                                </p:childTnLst>
                              </p:cTn>
                            </p:par>
                            <p:par>
                              <p:cTn id="84" fill="hold">
                                <p:stCondLst>
                                  <p:cond delay="500"/>
                                </p:stCondLst>
                                <p:childTnLst>
                                  <p:par>
                                    <p:cTn id="85" presetID="53" presetClass="entr" presetSubtype="16" fill="hold" grpId="1" nodeType="afterEffect">
                                      <p:stCondLst>
                                        <p:cond delay="0"/>
                                      </p:stCondLst>
                                      <p:iterate type="lt">
                                        <p:tmPct val="0"/>
                                      </p:iterate>
                                      <p:childTnLst>
                                        <p:set>
                                          <p:cBhvr>
                                            <p:cTn id="86" dur="1" fill="hold">
                                              <p:stCondLst>
                                                <p:cond delay="0"/>
                                              </p:stCondLst>
                                            </p:cTn>
                                            <p:tgtEl>
                                              <p:spTgt spid="12"/>
                                            </p:tgtEl>
                                            <p:attrNameLst>
                                              <p:attrName>style.visibility</p:attrName>
                                            </p:attrNameLst>
                                          </p:cBhvr>
                                          <p:to>
                                            <p:strVal val="visible"/>
                                          </p:to>
                                        </p:set>
                                        <p:anim calcmode="lin" valueType="num">
                                          <p:cBhvr>
                                            <p:cTn id="87" dur="500" fill="hold"/>
                                            <p:tgtEl>
                                              <p:spTgt spid="12"/>
                                            </p:tgtEl>
                                            <p:attrNameLst>
                                              <p:attrName>ppt_w</p:attrName>
                                            </p:attrNameLst>
                                          </p:cBhvr>
                                          <p:tavLst>
                                            <p:tav tm="0">
                                              <p:val>
                                                <p:fltVal val="0"/>
                                              </p:val>
                                            </p:tav>
                                            <p:tav tm="100000">
                                              <p:val>
                                                <p:strVal val="#ppt_w"/>
                                              </p:val>
                                            </p:tav>
                                          </p:tavLst>
                                        </p:anim>
                                        <p:anim calcmode="lin" valueType="num">
                                          <p:cBhvr>
                                            <p:cTn id="88" dur="500" fill="hold"/>
                                            <p:tgtEl>
                                              <p:spTgt spid="12"/>
                                            </p:tgtEl>
                                            <p:attrNameLst>
                                              <p:attrName>ppt_h</p:attrName>
                                            </p:attrNameLst>
                                          </p:cBhvr>
                                          <p:tavLst>
                                            <p:tav tm="0">
                                              <p:val>
                                                <p:fltVal val="0"/>
                                              </p:val>
                                            </p:tav>
                                            <p:tav tm="100000">
                                              <p:val>
                                                <p:strVal val="#ppt_h"/>
                                              </p:val>
                                            </p:tav>
                                          </p:tavLst>
                                        </p:anim>
                                        <p:animEffect transition="in" filter="fade">
                                          <p:cBhvr>
                                            <p:cTn id="89" dur="500"/>
                                            <p:tgtEl>
                                              <p:spTgt spid="12"/>
                                            </p:tgtEl>
                                          </p:cBhvr>
                                        </p:animEffect>
                                      </p:childTnLst>
                                    </p:cTn>
                                  </p:par>
                                </p:childTnLst>
                              </p:cTn>
                            </p:par>
                            <p:par>
                              <p:cTn id="90" fill="hold">
                                <p:stCondLst>
                                  <p:cond delay="1000"/>
                                </p:stCondLst>
                                <p:childTnLst>
                                  <p:par>
                                    <p:cTn id="91" presetID="23" presetClass="entr" presetSubtype="32" fill="hold" grpId="0" nodeType="afterEffect">
                                      <p:stCondLst>
                                        <p:cond delay="0"/>
                                      </p:stCondLst>
                                      <p:iterate type="lt">
                                        <p:tmPct val="15000"/>
                                      </p:iterate>
                                      <p:childTnLst>
                                        <p:set>
                                          <p:cBhvr>
                                            <p:cTn id="92" dur="1" fill="hold">
                                              <p:stCondLst>
                                                <p:cond delay="0"/>
                                              </p:stCondLst>
                                            </p:cTn>
                                            <p:tgtEl>
                                              <p:spTgt spid="12"/>
                                            </p:tgtEl>
                                            <p:attrNameLst>
                                              <p:attrName>style.visibility</p:attrName>
                                            </p:attrNameLst>
                                          </p:cBhvr>
                                          <p:to>
                                            <p:strVal val="visible"/>
                                          </p:to>
                                        </p:set>
                                        <p:anim calcmode="lin" valueType="num">
                                          <p:cBhvr>
                                            <p:cTn id="93" dur="500" fill="hold"/>
                                            <p:tgtEl>
                                              <p:spTgt spid="12"/>
                                            </p:tgtEl>
                                            <p:attrNameLst>
                                              <p:attrName>ppt_w</p:attrName>
                                            </p:attrNameLst>
                                          </p:cBhvr>
                                          <p:tavLst>
                                            <p:tav tm="0">
                                              <p:val>
                                                <p:strVal val="4*#ppt_w"/>
                                              </p:val>
                                            </p:tav>
                                            <p:tav tm="100000">
                                              <p:val>
                                                <p:strVal val="#ppt_w"/>
                                              </p:val>
                                            </p:tav>
                                          </p:tavLst>
                                        </p:anim>
                                        <p:anim calcmode="lin" valueType="num">
                                          <p:cBhvr>
                                            <p:cTn id="94" dur="500" fill="hold"/>
                                            <p:tgtEl>
                                              <p:spTgt spid="12"/>
                                            </p:tgtEl>
                                            <p:attrNameLst>
                                              <p:attrName>ppt_h</p:attrName>
                                            </p:attrNameLst>
                                          </p:cBhvr>
                                          <p:tavLst>
                                            <p:tav tm="0">
                                              <p:val>
                                                <p:strVal val="4*#ppt_h"/>
                                              </p:val>
                                            </p:tav>
                                            <p:tav tm="100000">
                                              <p:val>
                                                <p:strVal val="#ppt_h"/>
                                              </p:val>
                                            </p:tav>
                                          </p:tavLst>
                                        </p:anim>
                                      </p:childTnLst>
                                    </p:cTn>
                                  </p:par>
                                </p:childTnLst>
                              </p:cTn>
                            </p:par>
                            <p:par>
                              <p:cTn id="95" fill="hold">
                                <p:stCondLst>
                                  <p:cond delay="2100"/>
                                </p:stCondLst>
                                <p:childTnLst>
                                  <p:par>
                                    <p:cTn id="96" presetID="23" presetClass="entr" presetSubtype="32" fill="hold" grpId="0" nodeType="afterEffect">
                                      <p:stCondLst>
                                        <p:cond delay="0"/>
                                      </p:stCondLst>
                                      <p:iterate type="lt">
                                        <p:tmPct val="15000"/>
                                      </p:iterate>
                                      <p:childTnLst>
                                        <p:set>
                                          <p:cBhvr>
                                            <p:cTn id="97" dur="1" fill="hold">
                                              <p:stCondLst>
                                                <p:cond delay="0"/>
                                              </p:stCondLst>
                                            </p:cTn>
                                            <p:tgtEl>
                                              <p:spTgt spid="10"/>
                                            </p:tgtEl>
                                            <p:attrNameLst>
                                              <p:attrName>style.visibility</p:attrName>
                                            </p:attrNameLst>
                                          </p:cBhvr>
                                          <p:to>
                                            <p:strVal val="visible"/>
                                          </p:to>
                                        </p:set>
                                        <p:anim calcmode="lin" valueType="num">
                                          <p:cBhvr>
                                            <p:cTn id="98" dur="500" fill="hold"/>
                                            <p:tgtEl>
                                              <p:spTgt spid="10"/>
                                            </p:tgtEl>
                                            <p:attrNameLst>
                                              <p:attrName>ppt_w</p:attrName>
                                            </p:attrNameLst>
                                          </p:cBhvr>
                                          <p:tavLst>
                                            <p:tav tm="0">
                                              <p:val>
                                                <p:strVal val="4*#ppt_w"/>
                                              </p:val>
                                            </p:tav>
                                            <p:tav tm="100000">
                                              <p:val>
                                                <p:strVal val="#ppt_w"/>
                                              </p:val>
                                            </p:tav>
                                          </p:tavLst>
                                        </p:anim>
                                        <p:anim calcmode="lin" valueType="num">
                                          <p:cBhvr>
                                            <p:cTn id="99" dur="500" fill="hold"/>
                                            <p:tgtEl>
                                              <p:spTgt spid="10"/>
                                            </p:tgtEl>
                                            <p:attrNameLst>
                                              <p:attrName>ppt_h</p:attrName>
                                            </p:attrNameLst>
                                          </p:cBhvr>
                                          <p:tavLst>
                                            <p:tav tm="0">
                                              <p:val>
                                                <p:strVal val="4*#ppt_h"/>
                                              </p:val>
                                            </p:tav>
                                            <p:tav tm="100000">
                                              <p:val>
                                                <p:strVal val="#ppt_h"/>
                                              </p:val>
                                            </p:tav>
                                          </p:tavLst>
                                        </p:anim>
                                      </p:childTnLst>
                                    </p:cTn>
                                  </p:par>
                                  <p:par>
                                    <p:cTn id="100" presetID="34" presetClass="emph" presetSubtype="0" fill="hold" grpId="1" nodeType="withEffect">
                                      <p:stCondLst>
                                        <p:cond delay="1750"/>
                                      </p:stCondLst>
                                      <p:iterate type="lt">
                                        <p:tmPct val="10000"/>
                                      </p:iterate>
                                      <p:childTnLst>
                                        <p:animMotion origin="layout" path="M 0 3.61308E-6 L 0 -0.0722 " pathEditMode="relative" rAng="0" ptsTypes="AA">
                                          <p:cBhvr>
                                            <p:cTn id="101" dur="250" accel="50000" decel="50000" autoRev="1" fill="hold">
                                              <p:stCondLst>
                                                <p:cond delay="0"/>
                                              </p:stCondLst>
                                            </p:cTn>
                                            <p:tgtEl>
                                              <p:spTgt spid="10"/>
                                            </p:tgtEl>
                                            <p:attrNameLst>
                                              <p:attrName>ppt_x</p:attrName>
                                              <p:attrName>ppt_y</p:attrName>
                                            </p:attrNameLst>
                                          </p:cBhvr>
                                          <p:rCtr x="0" y="-3610"/>
                                        </p:animMotion>
                                        <p:animRot by="1500000">
                                          <p:cBhvr>
                                            <p:cTn id="102" dur="125" fill="hold">
                                              <p:stCondLst>
                                                <p:cond delay="0"/>
                                              </p:stCondLst>
                                            </p:cTn>
                                            <p:tgtEl>
                                              <p:spTgt spid="10"/>
                                            </p:tgtEl>
                                            <p:attrNameLst>
                                              <p:attrName>r</p:attrName>
                                            </p:attrNameLst>
                                          </p:cBhvr>
                                        </p:animRot>
                                        <p:animRot by="-1500000">
                                          <p:cBhvr>
                                            <p:cTn id="103" dur="125" fill="hold">
                                              <p:stCondLst>
                                                <p:cond delay="125"/>
                                              </p:stCondLst>
                                            </p:cTn>
                                            <p:tgtEl>
                                              <p:spTgt spid="10"/>
                                            </p:tgtEl>
                                            <p:attrNameLst>
                                              <p:attrName>r</p:attrName>
                                            </p:attrNameLst>
                                          </p:cBhvr>
                                        </p:animRot>
                                        <p:animRot by="-1500000">
                                          <p:cBhvr>
                                            <p:cTn id="104" dur="125" fill="hold">
                                              <p:stCondLst>
                                                <p:cond delay="250"/>
                                              </p:stCondLst>
                                            </p:cTn>
                                            <p:tgtEl>
                                              <p:spTgt spid="10"/>
                                            </p:tgtEl>
                                            <p:attrNameLst>
                                              <p:attrName>r</p:attrName>
                                            </p:attrNameLst>
                                          </p:cBhvr>
                                        </p:animRot>
                                        <p:animRot by="1500000">
                                          <p:cBhvr>
                                            <p:cTn id="105" dur="125" fill="hold">
                                              <p:stCondLst>
                                                <p:cond delay="375"/>
                                              </p:stCondLst>
                                            </p:cTn>
                                            <p:tgtEl>
                                              <p:spTgt spid="10"/>
                                            </p:tgtEl>
                                            <p:attrNameLst>
                                              <p:attrName>r</p:attrName>
                                            </p:attrNameLst>
                                          </p:cBhvr>
                                        </p:animRot>
                                      </p:childTnLst>
                                    </p:cTn>
                                  </p:par>
                                </p:childTnLst>
                              </p:cTn>
                            </p:par>
                            <p:par>
                              <p:cTn id="106" fill="hold">
                                <p:stCondLst>
                                  <p:cond delay="4600"/>
                                </p:stCondLst>
                                <p:childTnLst>
                                  <p:par>
                                    <p:cTn id="107" presetID="23" presetClass="entr" presetSubtype="32" fill="hold" grpId="0" nodeType="afterEffect">
                                      <p:stCondLst>
                                        <p:cond delay="0"/>
                                      </p:stCondLst>
                                      <p:iterate type="lt">
                                        <p:tmPct val="15000"/>
                                      </p:iterate>
                                      <p:childTnLst>
                                        <p:set>
                                          <p:cBhvr>
                                            <p:cTn id="108" dur="1" fill="hold">
                                              <p:stCondLst>
                                                <p:cond delay="0"/>
                                              </p:stCondLst>
                                            </p:cTn>
                                            <p:tgtEl>
                                              <p:spTgt spid="11"/>
                                            </p:tgtEl>
                                            <p:attrNameLst>
                                              <p:attrName>style.visibility</p:attrName>
                                            </p:attrNameLst>
                                          </p:cBhvr>
                                          <p:to>
                                            <p:strVal val="visible"/>
                                          </p:to>
                                        </p:set>
                                        <p:anim calcmode="lin" valueType="num">
                                          <p:cBhvr>
                                            <p:cTn id="109" dur="500" fill="hold"/>
                                            <p:tgtEl>
                                              <p:spTgt spid="11"/>
                                            </p:tgtEl>
                                            <p:attrNameLst>
                                              <p:attrName>ppt_w</p:attrName>
                                            </p:attrNameLst>
                                          </p:cBhvr>
                                          <p:tavLst>
                                            <p:tav tm="0">
                                              <p:val>
                                                <p:strVal val="4*#ppt_w"/>
                                              </p:val>
                                            </p:tav>
                                            <p:tav tm="100000">
                                              <p:val>
                                                <p:strVal val="#ppt_w"/>
                                              </p:val>
                                            </p:tav>
                                          </p:tavLst>
                                        </p:anim>
                                        <p:anim calcmode="lin" valueType="num">
                                          <p:cBhvr>
                                            <p:cTn id="110" dur="500" fill="hold"/>
                                            <p:tgtEl>
                                              <p:spTgt spid="11"/>
                                            </p:tgtEl>
                                            <p:attrNameLst>
                                              <p:attrName>ppt_h</p:attrName>
                                            </p:attrNameLst>
                                          </p:cBhvr>
                                          <p:tavLst>
                                            <p:tav tm="0">
                                              <p:val>
                                                <p:strVal val="4*#ppt_h"/>
                                              </p:val>
                                            </p:tav>
                                            <p:tav tm="100000">
                                              <p:val>
                                                <p:strVal val="#ppt_h"/>
                                              </p:val>
                                            </p:tav>
                                          </p:tavLst>
                                        </p:anim>
                                      </p:childTnLst>
                                    </p:cTn>
                                  </p:par>
                                  <p:par>
                                    <p:cTn id="111" presetID="6" presetClass="emph" presetSubtype="0" repeatCount="2000" autoRev="1" fill="hold" grpId="1" nodeType="withEffect">
                                      <p:stCondLst>
                                        <p:cond delay="1000"/>
                                      </p:stCondLst>
                                      <p:iterate type="lt">
                                        <p:tmPct val="0"/>
                                      </p:iterate>
                                      <p:childTnLst>
                                        <p:animScale>
                                          <p:cBhvr>
                                            <p:cTn id="112" dur="500" fill="hold"/>
                                            <p:tgtEl>
                                              <p:spTgt spid="1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6" grpId="0" animBg="1"/>
          <p:bldP spid="27" grpId="0" animBg="1"/>
          <p:bldP spid="10" grpId="0"/>
          <p:bldP spid="10" grpId="1"/>
          <p:bldP spid="11" grpId="0"/>
          <p:bldP spid="11" grpId="1"/>
          <p:bldP spid="12" grpId="0"/>
          <p:bldP spid="12" grpId="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1">
            <a:extLst>
              <a:ext uri="{FF2B5EF4-FFF2-40B4-BE49-F238E27FC236}">
                <a16:creationId xmlns:a16="http://schemas.microsoft.com/office/drawing/2014/main" id="{4274180B-A061-46E9-A6FA-C611D38B3BD2}"/>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t="74552" b="6616"/>
          <a:stretch/>
        </p:blipFill>
        <p:spPr>
          <a:xfrm>
            <a:off x="1881" y="4630119"/>
            <a:ext cx="12188238" cy="2227882"/>
          </a:xfrm>
          <a:prstGeom prst="rect">
            <a:avLst/>
          </a:prstGeom>
        </p:spPr>
      </p:pic>
      <p:grpSp>
        <p:nvGrpSpPr>
          <p:cNvPr id="15" name="Group 14">
            <a:extLst>
              <a:ext uri="{FF2B5EF4-FFF2-40B4-BE49-F238E27FC236}">
                <a16:creationId xmlns:a16="http://schemas.microsoft.com/office/drawing/2014/main" id="{A7555D53-03A5-496F-AB9E-030AB01F6562}"/>
              </a:ext>
            </a:extLst>
          </p:cNvPr>
          <p:cNvGrpSpPr/>
          <p:nvPr/>
        </p:nvGrpSpPr>
        <p:grpSpPr>
          <a:xfrm>
            <a:off x="289147" y="693540"/>
            <a:ext cx="8825793" cy="1679669"/>
            <a:chOff x="259424" y="1489024"/>
            <a:chExt cx="8808376" cy="1676346"/>
          </a:xfrm>
        </p:grpSpPr>
        <p:sp>
          <p:nvSpPr>
            <p:cNvPr id="16" name="Rectangle: Single Corner Snipped 15">
              <a:extLst>
                <a:ext uri="{FF2B5EF4-FFF2-40B4-BE49-F238E27FC236}">
                  <a16:creationId xmlns:a16="http://schemas.microsoft.com/office/drawing/2014/main" id="{5BE8035B-B76D-49D5-9CCB-1C5550C532B5}"/>
                </a:ext>
              </a:extLst>
            </p:cNvPr>
            <p:cNvSpPr/>
            <p:nvPr/>
          </p:nvSpPr>
          <p:spPr>
            <a:xfrm>
              <a:off x="259424" y="1489024"/>
              <a:ext cx="8808376" cy="1676346"/>
            </a:xfrm>
            <a:prstGeom prst="snip1Rect">
              <a:avLst>
                <a:gd name="adj" fmla="val 0"/>
              </a:avLst>
            </a:prstGeom>
            <a:solidFill>
              <a:srgbClr val="FFB4C8"/>
            </a:solidFill>
            <a:ln w="12700" cap="flat" cmpd="sng" algn="ctr">
              <a:noFill/>
              <a:prstDash val="solid"/>
              <a:miter lim="800000"/>
            </a:ln>
            <a:effectLst>
              <a:outerShdw blurRad="63500" sx="102000" sy="102000" algn="ctr" rotWithShape="0">
                <a:prstClr val="black">
                  <a:alpha val="40000"/>
                </a:prstClr>
              </a:outerShdw>
            </a:effectLst>
          </p:spPr>
          <p:txBody>
            <a:bodyPr rtlCol="0" anchor="ctr"/>
            <a:lstStyle/>
            <a:p>
              <a:pPr algn="ctr" defTabSz="1218804">
                <a:defRPr/>
              </a:pPr>
              <a:endParaRPr lang="en-US" sz="4265" kern="0" spc="-213">
                <a:solidFill>
                  <a:prstClr val="white"/>
                </a:solidFill>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238DD5BC-0EC3-40D0-AAE0-AA36681408D9}"/>
                </a:ext>
              </a:extLst>
            </p:cNvPr>
            <p:cNvSpPr txBox="1"/>
            <p:nvPr/>
          </p:nvSpPr>
          <p:spPr>
            <a:xfrm>
              <a:off x="350380" y="1603402"/>
              <a:ext cx="8046497" cy="1473765"/>
            </a:xfrm>
            <a:prstGeom prst="rect">
              <a:avLst/>
            </a:prstGeom>
            <a:noFill/>
          </p:spPr>
          <p:txBody>
            <a:bodyPr wrap="square" lIns="0" tIns="0" rIns="0" bIns="0" rtlCol="0">
              <a:spAutoFit/>
            </a:bodyPr>
            <a:lstStyle/>
            <a:p>
              <a:pPr algn="just" defTabSz="1218804">
                <a:defRPr/>
              </a:pPr>
              <a:r>
                <a:rPr lang="vi-VN" sz="4798" kern="0" spc="-213" dirty="0">
                  <a:solidFill>
                    <a:prstClr val="black"/>
                  </a:solidFill>
                  <a:latin typeface="Cambria" panose="02040503050406030204" pitchFamily="18" charset="0"/>
                  <a:ea typeface="Cambria" panose="02040503050406030204" pitchFamily="18" charset="0"/>
                  <a:cs typeface="Times New Roman" panose="02020603050405020304" pitchFamily="18" charset="0"/>
                </a:rPr>
                <a:t>Em biết thành tựu nào khác của nền văn minh này? </a:t>
              </a:r>
              <a:endParaRPr lang="en-US" sz="4798" kern="0" spc="-213" dirty="0">
                <a:solidFill>
                  <a:prstClr val="black"/>
                </a:solidFill>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21" name="Group 20">
            <a:extLst>
              <a:ext uri="{FF2B5EF4-FFF2-40B4-BE49-F238E27FC236}">
                <a16:creationId xmlns:a16="http://schemas.microsoft.com/office/drawing/2014/main" id="{79DAD8D1-BBAB-48B3-AF99-68BBCD98E647}"/>
              </a:ext>
            </a:extLst>
          </p:cNvPr>
          <p:cNvGrpSpPr/>
          <p:nvPr/>
        </p:nvGrpSpPr>
        <p:grpSpPr>
          <a:xfrm>
            <a:off x="8730633" y="117656"/>
            <a:ext cx="3305788" cy="2351535"/>
            <a:chOff x="8915402" y="1117779"/>
            <a:chExt cx="3313993" cy="2616020"/>
          </a:xfrm>
        </p:grpSpPr>
        <p:sp>
          <p:nvSpPr>
            <p:cNvPr id="22" name="Rectangle: Top Corners Rounded 21">
              <a:extLst>
                <a:ext uri="{FF2B5EF4-FFF2-40B4-BE49-F238E27FC236}">
                  <a16:creationId xmlns:a16="http://schemas.microsoft.com/office/drawing/2014/main" id="{2E2472B2-882D-42DE-B444-8DF9B7C4B3F3}"/>
                </a:ext>
              </a:extLst>
            </p:cNvPr>
            <p:cNvSpPr/>
            <p:nvPr/>
          </p:nvSpPr>
          <p:spPr>
            <a:xfrm rot="16200000">
              <a:off x="9264389" y="768792"/>
              <a:ext cx="2616020" cy="3313993"/>
            </a:xfrm>
            <a:prstGeom prst="round2SameRect">
              <a:avLst>
                <a:gd name="adj1" fmla="val 16667"/>
                <a:gd name="adj2" fmla="val 0"/>
              </a:avLst>
            </a:prstGeom>
            <a:solidFill>
              <a:srgbClr val="FFC3D3"/>
            </a:solidFill>
            <a:ln w="12700" cap="flat" cmpd="sng" algn="ctr">
              <a:noFill/>
              <a:prstDash val="solid"/>
              <a:miter lim="800000"/>
            </a:ln>
            <a:effectLst>
              <a:outerShdw blurRad="50800" dist="342900" dir="10800000" algn="r" rotWithShape="0">
                <a:prstClr val="black">
                  <a:alpha val="40000"/>
                </a:prstClr>
              </a:outerShdw>
            </a:effectLst>
            <a:scene3d>
              <a:camera prst="orthographicFront"/>
              <a:lightRig rig="threePt" dir="t"/>
            </a:scene3d>
            <a:sp3d>
              <a:bevelT prst="angle"/>
            </a:sp3d>
          </p:spPr>
          <p:txBody>
            <a:bodyPr rtlCol="0" anchor="ctr"/>
            <a:lstStyle/>
            <a:p>
              <a:pPr algn="ctr" defTabSz="1218804">
                <a:defRPr/>
              </a:pPr>
              <a:endParaRPr lang="en-US" sz="2399" kern="0">
                <a:solidFill>
                  <a:prstClr val="white"/>
                </a:solidFill>
                <a:latin typeface="Cambria" panose="02040503050406030204" pitchFamily="18" charset="0"/>
                <a:ea typeface="Cambria" panose="02040503050406030204" pitchFamily="18" charset="0"/>
              </a:endParaRPr>
            </a:p>
          </p:txBody>
        </p:sp>
        <p:sp>
          <p:nvSpPr>
            <p:cNvPr id="23" name="TextBox 22">
              <a:extLst>
                <a:ext uri="{FF2B5EF4-FFF2-40B4-BE49-F238E27FC236}">
                  <a16:creationId xmlns:a16="http://schemas.microsoft.com/office/drawing/2014/main" id="{73B6A73B-1117-4BEA-A968-DDDA0687883E}"/>
                </a:ext>
              </a:extLst>
            </p:cNvPr>
            <p:cNvSpPr txBox="1"/>
            <p:nvPr/>
          </p:nvSpPr>
          <p:spPr>
            <a:xfrm>
              <a:off x="9436469" y="2010290"/>
              <a:ext cx="2481290" cy="912836"/>
            </a:xfrm>
            <a:prstGeom prst="rect">
              <a:avLst/>
            </a:prstGeom>
            <a:noFill/>
          </p:spPr>
          <p:txBody>
            <a:bodyPr wrap="square" lIns="0" tIns="0" rIns="0" bIns="0" rtlCol="0">
              <a:spAutoFit/>
            </a:bodyPr>
            <a:lstStyle/>
            <a:p>
              <a:pPr defTabSz="1218804">
                <a:defRPr/>
              </a:pPr>
              <a:r>
                <a:rPr lang="en-US" sz="5332" kern="0" dirty="0" err="1">
                  <a:solidFill>
                    <a:prstClr val="black"/>
                  </a:solidFill>
                  <a:latin typeface="Cambria" panose="02040503050406030204" pitchFamily="18" charset="0"/>
                  <a:ea typeface="Cambria" panose="02040503050406030204" pitchFamily="18" charset="0"/>
                </a:rPr>
                <a:t>Câu</a:t>
              </a:r>
              <a:r>
                <a:rPr lang="en-US" sz="5332" kern="0" dirty="0">
                  <a:solidFill>
                    <a:prstClr val="black"/>
                  </a:solidFill>
                  <a:latin typeface="Cambria" panose="02040503050406030204" pitchFamily="18" charset="0"/>
                  <a:ea typeface="Cambria" panose="02040503050406030204" pitchFamily="18" charset="0"/>
                </a:rPr>
                <a:t> </a:t>
              </a:r>
              <a:r>
                <a:rPr lang="en-US" sz="5332" kern="0" dirty="0" err="1">
                  <a:solidFill>
                    <a:prstClr val="black"/>
                  </a:solidFill>
                  <a:latin typeface="Cambria" panose="02040503050406030204" pitchFamily="18" charset="0"/>
                  <a:ea typeface="Cambria" panose="02040503050406030204" pitchFamily="18" charset="0"/>
                </a:rPr>
                <a:t>hỏi</a:t>
              </a:r>
              <a:endParaRPr lang="en-US" sz="5332" kern="0" dirty="0">
                <a:solidFill>
                  <a:prstClr val="black"/>
                </a:solidFill>
                <a:latin typeface="Cambria" panose="02040503050406030204" pitchFamily="18" charset="0"/>
                <a:ea typeface="Cambria" panose="02040503050406030204" pitchFamily="18" charset="0"/>
              </a:endParaRPr>
            </a:p>
          </p:txBody>
        </p:sp>
      </p:grpSp>
      <p:sp>
        <p:nvSpPr>
          <p:cNvPr id="2" name="TextBox 1">
            <a:extLst>
              <a:ext uri="{FF2B5EF4-FFF2-40B4-BE49-F238E27FC236}">
                <a16:creationId xmlns:a16="http://schemas.microsoft.com/office/drawing/2014/main" id="{53E873FC-57F7-D47D-6344-D2A5ADA51A8C}"/>
              </a:ext>
            </a:extLst>
          </p:cNvPr>
          <p:cNvSpPr txBox="1"/>
          <p:nvPr/>
        </p:nvSpPr>
        <p:spPr>
          <a:xfrm>
            <a:off x="385128" y="2661152"/>
            <a:ext cx="11421744" cy="3415550"/>
          </a:xfrm>
          <a:prstGeom prst="rect">
            <a:avLst/>
          </a:prstGeom>
          <a:noFill/>
        </p:spPr>
        <p:txBody>
          <a:bodyPr wrap="square" rtlCol="0">
            <a:spAutoFit/>
          </a:bodyPr>
          <a:lstStyle/>
          <a:p>
            <a:pPr marL="457051" indent="-457051" algn="just">
              <a:buFont typeface="Arial" panose="020B0604020202020204" pitchFamily="34" charset="0"/>
              <a:buChar char="•"/>
            </a:pPr>
            <a:r>
              <a:rPr lang="vi-VN" sz="3599" b="1" dirty="0">
                <a:solidFill>
                  <a:srgbClr val="FF0000"/>
                </a:solidFill>
                <a:latin typeface="Cambria" panose="02040503050406030204" pitchFamily="18" charset="0"/>
                <a:ea typeface="Cambria" panose="02040503050406030204" pitchFamily="18" charset="0"/>
              </a:rPr>
              <a:t>Thiên văn học: </a:t>
            </a:r>
            <a:r>
              <a:rPr lang="vi-VN" sz="3599" dirty="0">
                <a:solidFill>
                  <a:srgbClr val="FF0000"/>
                </a:solidFill>
                <a:latin typeface="Cambria" panose="02040503050406030204" pitchFamily="18" charset="0"/>
                <a:ea typeface="Cambria" panose="02040503050406030204" pitchFamily="18" charset="0"/>
              </a:rPr>
              <a:t>Họ đã phát minh được rất sớm chiếc đồng hồ đo bóng mặt trời để tính thời gian trong một ngày. </a:t>
            </a:r>
          </a:p>
          <a:p>
            <a:pPr marL="457051" indent="-457051" algn="just">
              <a:buFont typeface="Arial" panose="020B0604020202020204" pitchFamily="34" charset="0"/>
              <a:buChar char="•"/>
            </a:pPr>
            <a:r>
              <a:rPr lang="vi-VN" sz="3599" b="1" dirty="0">
                <a:solidFill>
                  <a:srgbClr val="FF0000"/>
                </a:solidFill>
                <a:latin typeface="Cambria" panose="02040503050406030204" pitchFamily="18" charset="0"/>
                <a:ea typeface="Cambria" panose="02040503050406030204" pitchFamily="18" charset="0"/>
              </a:rPr>
              <a:t>Về chữ viết: </a:t>
            </a:r>
            <a:r>
              <a:rPr lang="vi-VN" sz="3599" dirty="0">
                <a:solidFill>
                  <a:srgbClr val="FF0000"/>
                </a:solidFill>
                <a:latin typeface="Cambria" panose="02040503050406030204" pitchFamily="18" charset="0"/>
                <a:ea typeface="Cambria" panose="02040503050406030204" pitchFamily="18" charset="0"/>
              </a:rPr>
              <a:t>Cư dân Ai Cập cổ đại viết chữ tượng hình mô phỏng theo vật thật để nói lên ý nghĩ của mình. Họ thường viết trên giấy pa-pi-rút hoặc khắc trên đá.</a:t>
            </a:r>
          </a:p>
        </p:txBody>
      </p:sp>
    </p:spTree>
    <p:extLst>
      <p:ext uri="{BB962C8B-B14F-4D97-AF65-F5344CB8AC3E}">
        <p14:creationId xmlns:p14="http://schemas.microsoft.com/office/powerpoint/2010/main" val="125962511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40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40000">
                                          <p:cBhvr additive="base">
                                            <p:cTn id="7" dur="500" fill="hold"/>
                                            <p:tgtEl>
                                              <p:spTgt spid="21"/>
                                            </p:tgtEl>
                                            <p:attrNameLst>
                                              <p:attrName>ppt_x</p:attrName>
                                            </p:attrNameLst>
                                          </p:cBhvr>
                                          <p:tavLst>
                                            <p:tav tm="0">
                                              <p:val>
                                                <p:strVal val="1+#ppt_w/2"/>
                                              </p:val>
                                            </p:tav>
                                            <p:tav tm="100000">
                                              <p:val>
                                                <p:strVal val="#ppt_x"/>
                                              </p:val>
                                            </p:tav>
                                          </p:tavLst>
                                        </p:anim>
                                        <p:anim calcmode="lin" valueType="num" p14:bounceEnd="40000">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14:presetBounceEnd="40000">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14:bounceEnd="40000">
                                          <p:cBhvr additive="base">
                                            <p:cTn id="12" dur="1750" fill="hold"/>
                                            <p:tgtEl>
                                              <p:spTgt spid="15"/>
                                            </p:tgtEl>
                                            <p:attrNameLst>
                                              <p:attrName>ppt_x</p:attrName>
                                            </p:attrNameLst>
                                          </p:cBhvr>
                                          <p:tavLst>
                                            <p:tav tm="0">
                                              <p:val>
                                                <p:strVal val="1+#ppt_w/2"/>
                                              </p:val>
                                            </p:tav>
                                            <p:tav tm="100000">
                                              <p:val>
                                                <p:strVal val="#ppt_x"/>
                                              </p:val>
                                            </p:tav>
                                          </p:tavLst>
                                        </p:anim>
                                        <p:anim calcmode="lin" valueType="num" p14:bounceEnd="40000">
                                          <p:cBhvr additive="base">
                                            <p:cTn id="13" dur="175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 calcmode="lin" valueType="num">
                                          <p:cBhvr additive="base">
                                            <p:cTn id="18"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
                                                <p:txEl>
                                                  <p:pRg st="0" end="0"/>
                                                </p:txEl>
                                              </p:spTgt>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 calcmode="lin" valueType="num">
                                          <p:cBhvr additive="base">
                                            <p:cTn id="22"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1+#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1750" fill="hold"/>
                                            <p:tgtEl>
                                              <p:spTgt spid="15"/>
                                            </p:tgtEl>
                                            <p:attrNameLst>
                                              <p:attrName>ppt_x</p:attrName>
                                            </p:attrNameLst>
                                          </p:cBhvr>
                                          <p:tavLst>
                                            <p:tav tm="0">
                                              <p:val>
                                                <p:strVal val="1+#ppt_w/2"/>
                                              </p:val>
                                            </p:tav>
                                            <p:tav tm="100000">
                                              <p:val>
                                                <p:strVal val="#ppt_x"/>
                                              </p:val>
                                            </p:tav>
                                          </p:tavLst>
                                        </p:anim>
                                        <p:anim calcmode="lin" valueType="num">
                                          <p:cBhvr additive="base">
                                            <p:cTn id="13" dur="175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 calcmode="lin" valueType="num">
                                          <p:cBhvr additive="base">
                                            <p:cTn id="18"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
                                                <p:txEl>
                                                  <p:pRg st="0" end="0"/>
                                                </p:txEl>
                                              </p:spTgt>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 calcmode="lin" valueType="num">
                                          <p:cBhvr additive="base">
                                            <p:cTn id="22"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7B59740-F47A-0868-A9A2-5AD1F819106C}"/>
              </a:ext>
            </a:extLst>
          </p:cNvPr>
          <p:cNvPicPr>
            <a:picLocks noChangeAspect="1"/>
          </p:cNvPicPr>
          <p:nvPr/>
        </p:nvPicPr>
        <p:blipFill>
          <a:blip r:embed="rId3"/>
          <a:stretch>
            <a:fillRect/>
          </a:stretch>
        </p:blipFill>
        <p:spPr>
          <a:xfrm>
            <a:off x="1881" y="43"/>
            <a:ext cx="12188238" cy="6857915"/>
          </a:xfrm>
          <a:prstGeom prst="rect">
            <a:avLst/>
          </a:prstGeom>
        </p:spPr>
      </p:pic>
      <p:pic>
        <p:nvPicPr>
          <p:cNvPr id="8" name="Picture 7">
            <a:extLst>
              <a:ext uri="{FF2B5EF4-FFF2-40B4-BE49-F238E27FC236}">
                <a16:creationId xmlns:a16="http://schemas.microsoft.com/office/drawing/2014/main" id="{460A287B-332D-DDF1-7DD3-80DAFFAA18E1}"/>
              </a:ext>
            </a:extLst>
          </p:cNvPr>
          <p:cNvPicPr>
            <a:picLocks noChangeAspect="1"/>
          </p:cNvPicPr>
          <p:nvPr/>
        </p:nvPicPr>
        <p:blipFill>
          <a:blip r:embed="rId4"/>
          <a:stretch>
            <a:fillRect/>
          </a:stretch>
        </p:blipFill>
        <p:spPr>
          <a:xfrm>
            <a:off x="2640683" y="213635"/>
            <a:ext cx="3679328" cy="987919"/>
          </a:xfrm>
          <a:prstGeom prst="rect">
            <a:avLst/>
          </a:prstGeom>
        </p:spPr>
      </p:pic>
      <p:pic>
        <p:nvPicPr>
          <p:cNvPr id="13" name="Picture 12">
            <a:extLst>
              <a:ext uri="{FF2B5EF4-FFF2-40B4-BE49-F238E27FC236}">
                <a16:creationId xmlns:a16="http://schemas.microsoft.com/office/drawing/2014/main" id="{BB61AEF2-BCC7-598B-D1DE-C1C61C639FA4}"/>
              </a:ext>
            </a:extLst>
          </p:cNvPr>
          <p:cNvPicPr>
            <a:picLocks noChangeAspect="1"/>
          </p:cNvPicPr>
          <p:nvPr/>
        </p:nvPicPr>
        <p:blipFill>
          <a:blip r:embed="rId5"/>
          <a:stretch>
            <a:fillRect/>
          </a:stretch>
        </p:blipFill>
        <p:spPr>
          <a:xfrm>
            <a:off x="337138" y="1413398"/>
            <a:ext cx="8589390" cy="3039198"/>
          </a:xfrm>
          <a:prstGeom prst="rect">
            <a:avLst/>
          </a:prstGeom>
        </p:spPr>
      </p:pic>
      <p:pic>
        <p:nvPicPr>
          <p:cNvPr id="14" name="Picture 13" descr="A round pink circle with white text and a black background&#10;&#10;Description automatically generated">
            <a:extLst>
              <a:ext uri="{FF2B5EF4-FFF2-40B4-BE49-F238E27FC236}">
                <a16:creationId xmlns:a16="http://schemas.microsoft.com/office/drawing/2014/main" id="{71BFB14A-2BDA-1D22-4D4F-E001C310D33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71175" y="5108668"/>
            <a:ext cx="1493955" cy="1493955"/>
          </a:xfrm>
          <a:prstGeom prst="rect">
            <a:avLst/>
          </a:prstGeom>
        </p:spPr>
      </p:pic>
    </p:spTree>
    <p:extLst>
      <p:ext uri="{BB962C8B-B14F-4D97-AF65-F5344CB8AC3E}">
        <p14:creationId xmlns:p14="http://schemas.microsoft.com/office/powerpoint/2010/main" val="319388938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1">
            <a:extLst>
              <a:ext uri="{FF2B5EF4-FFF2-40B4-BE49-F238E27FC236}">
                <a16:creationId xmlns:a16="http://schemas.microsoft.com/office/drawing/2014/main" id="{944132C3-62D9-402B-B041-A88EF74FFA0E}"/>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t="74552" b="5950"/>
          <a:stretch/>
        </p:blipFill>
        <p:spPr>
          <a:xfrm>
            <a:off x="13387" y="3189047"/>
            <a:ext cx="12165227" cy="3398034"/>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21" name="图片 9">
            <a:extLst>
              <a:ext uri="{FF2B5EF4-FFF2-40B4-BE49-F238E27FC236}">
                <a16:creationId xmlns:a16="http://schemas.microsoft.com/office/drawing/2014/main" id="{40FCA90F-C2B1-4511-BA60-C9A3B65B2856}"/>
              </a:ext>
            </a:extLst>
          </p:cNvPr>
          <p:cNvPicPr>
            <a:picLocks noChangeAspect="1"/>
          </p:cNvPicPr>
          <p:nvPr/>
        </p:nvPicPr>
        <p:blipFill rotWithShape="1">
          <a:blip r:embed="rId5">
            <a:duotone>
              <a:prstClr val="black"/>
              <a:schemeClr val="bg1">
                <a:tint val="45000"/>
                <a:satMod val="400000"/>
              </a:schemeClr>
            </a:duotone>
            <a:alphaModFix amt="50000"/>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t="8286" b="26080"/>
          <a:stretch/>
        </p:blipFill>
        <p:spPr>
          <a:xfrm flipV="1">
            <a:off x="13387" y="0"/>
            <a:ext cx="12165227" cy="1613543"/>
          </a:xfrm>
          <a:prstGeom prst="rect">
            <a:avLst/>
          </a:prstGeom>
        </p:spPr>
      </p:pic>
      <p:pic>
        <p:nvPicPr>
          <p:cNvPr id="20" name="图片 16">
            <a:extLst>
              <a:ext uri="{FF2B5EF4-FFF2-40B4-BE49-F238E27FC236}">
                <a16:creationId xmlns:a16="http://schemas.microsoft.com/office/drawing/2014/main" id="{62BDAD17-0B70-4321-8375-DFCB0FD416B8}"/>
              </a:ext>
            </a:extLst>
          </p:cNvPr>
          <p:cNvPicPr>
            <a:picLocks noChangeAspect="1"/>
          </p:cNvPicPr>
          <p:nvPr/>
        </p:nvPicPr>
        <p:blipFill rotWithShape="1">
          <a:blip r:embed="rId7">
            <a:extLst>
              <a:ext uri="{28A0092B-C50C-407E-A947-70E740481C1C}">
                <a14:useLocalDpi xmlns:a14="http://schemas.microsoft.com/office/drawing/2010/main" val="0"/>
              </a:ext>
            </a:extLst>
          </a:blip>
          <a:srcRect l="-1" t="54202" r="70629" b="38636"/>
          <a:stretch/>
        </p:blipFill>
        <p:spPr>
          <a:xfrm>
            <a:off x="1413359" y="982596"/>
            <a:ext cx="2709248" cy="1430461"/>
          </a:xfrm>
          <a:prstGeom prst="rect">
            <a:avLst/>
          </a:prstGeom>
        </p:spPr>
      </p:pic>
      <p:sp>
        <p:nvSpPr>
          <p:cNvPr id="18" name="矩形: 圆角 23">
            <a:extLst>
              <a:ext uri="{FF2B5EF4-FFF2-40B4-BE49-F238E27FC236}">
                <a16:creationId xmlns:a16="http://schemas.microsoft.com/office/drawing/2014/main" id="{DBF80841-98C4-4ADE-86E8-D6BF8BB8817E}"/>
              </a:ext>
            </a:extLst>
          </p:cNvPr>
          <p:cNvSpPr/>
          <p:nvPr/>
        </p:nvSpPr>
        <p:spPr>
          <a:xfrm>
            <a:off x="2047151" y="1974408"/>
            <a:ext cx="8478890" cy="3452630"/>
          </a:xfrm>
          <a:prstGeom prst="roundRect">
            <a:avLst>
              <a:gd name="adj" fmla="val 31351"/>
            </a:avLst>
          </a:prstGeom>
          <a:solidFill>
            <a:srgbClr val="FFFE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defRPr/>
            </a:pPr>
            <a:endParaRPr lang="zh-CN" altLang="en-US" sz="2399">
              <a:solidFill>
                <a:prstClr val="white"/>
              </a:solidFill>
              <a:latin typeface="Calibri"/>
              <a:ea typeface="宋体" panose="02010600030101010101" pitchFamily="2" charset="-122"/>
            </a:endParaRPr>
          </a:p>
        </p:txBody>
      </p:sp>
      <p:pic>
        <p:nvPicPr>
          <p:cNvPr id="19" name="图片 17">
            <a:extLst>
              <a:ext uri="{FF2B5EF4-FFF2-40B4-BE49-F238E27FC236}">
                <a16:creationId xmlns:a16="http://schemas.microsoft.com/office/drawing/2014/main" id="{0F9CBE54-BD39-48FA-A2F3-22F2A7EB792C}"/>
              </a:ext>
            </a:extLst>
          </p:cNvPr>
          <p:cNvPicPr>
            <a:picLocks noChangeAspect="1"/>
          </p:cNvPicPr>
          <p:nvPr/>
        </p:nvPicPr>
        <p:blipFill rotWithShape="1">
          <a:blip r:embed="rId7">
            <a:extLst>
              <a:ext uri="{28A0092B-C50C-407E-A947-70E740481C1C}">
                <a14:useLocalDpi xmlns:a14="http://schemas.microsoft.com/office/drawing/2010/main" val="0"/>
              </a:ext>
            </a:extLst>
          </a:blip>
          <a:srcRect l="-1" t="54202" r="70629" b="38636"/>
          <a:stretch/>
        </p:blipFill>
        <p:spPr>
          <a:xfrm>
            <a:off x="8614615" y="5071566"/>
            <a:ext cx="1864874" cy="984639"/>
          </a:xfrm>
          <a:prstGeom prst="rect">
            <a:avLst/>
          </a:prstGeom>
        </p:spPr>
      </p:pic>
      <p:pic>
        <p:nvPicPr>
          <p:cNvPr id="14" name="图片 5">
            <a:extLst>
              <a:ext uri="{FF2B5EF4-FFF2-40B4-BE49-F238E27FC236}">
                <a16:creationId xmlns:a16="http://schemas.microsoft.com/office/drawing/2014/main" id="{FFB74A89-CFA5-4A4C-8355-BD220C8CFC91}"/>
              </a:ext>
            </a:extLst>
          </p:cNvPr>
          <p:cNvPicPr>
            <a:picLocks noChangeAspect="1"/>
          </p:cNvPicPr>
          <p:nvPr/>
        </p:nvPicPr>
        <p:blipFill rotWithShape="1">
          <a:blip r:embed="rId7">
            <a:extLst>
              <a:ext uri="{28A0092B-C50C-407E-A947-70E740481C1C}">
                <a14:useLocalDpi xmlns:a14="http://schemas.microsoft.com/office/drawing/2010/main" val="0"/>
              </a:ext>
            </a:extLst>
          </a:blip>
          <a:srcRect l="-1" t="54202" r="70629" b="38636"/>
          <a:stretch/>
        </p:blipFill>
        <p:spPr>
          <a:xfrm>
            <a:off x="652685" y="1451630"/>
            <a:ext cx="2971359" cy="1568853"/>
          </a:xfrm>
          <a:prstGeom prst="rect">
            <a:avLst/>
          </a:prstGeom>
        </p:spPr>
      </p:pic>
      <p:pic>
        <p:nvPicPr>
          <p:cNvPr id="15" name="图片 10">
            <a:extLst>
              <a:ext uri="{FF2B5EF4-FFF2-40B4-BE49-F238E27FC236}">
                <a16:creationId xmlns:a16="http://schemas.microsoft.com/office/drawing/2014/main" id="{AD6FA5DC-79AD-42E8-8F8E-61A7D09785A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t="54202" r="70629" b="38636"/>
          <a:stretch/>
        </p:blipFill>
        <p:spPr>
          <a:xfrm>
            <a:off x="8658048" y="4127756"/>
            <a:ext cx="1821440" cy="961706"/>
          </a:xfrm>
          <a:prstGeom prst="rect">
            <a:avLst/>
          </a:prstGeom>
        </p:spPr>
      </p:pic>
      <p:sp>
        <p:nvSpPr>
          <p:cNvPr id="6" name="下弧形箭头 5"/>
          <p:cNvSpPr/>
          <p:nvPr/>
        </p:nvSpPr>
        <p:spPr>
          <a:xfrm>
            <a:off x="3410304" y="1528299"/>
            <a:ext cx="5422041" cy="1613169"/>
          </a:xfrm>
          <a:prstGeom prst="curvedUpArrow">
            <a:avLst>
              <a:gd name="adj1" fmla="val 14117"/>
              <a:gd name="adj2" fmla="val 16723"/>
              <a:gd name="adj3" fmla="val 27879"/>
            </a:avLst>
          </a:prstGeom>
          <a:solidFill>
            <a:srgbClr val="F76065"/>
          </a:solidFill>
          <a:ln>
            <a:solidFill>
              <a:srgbClr val="FFC3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defRPr/>
            </a:pPr>
            <a:endParaRPr lang="zh-CN" altLang="en-US" sz="2399">
              <a:solidFill>
                <a:prstClr val="black"/>
              </a:solidFill>
              <a:latin typeface="Calibri"/>
              <a:ea typeface="宋体" panose="02010600030101010101" pitchFamily="2" charset="-122"/>
            </a:endParaRPr>
          </a:p>
        </p:txBody>
      </p:sp>
      <p:pic>
        <p:nvPicPr>
          <p:cNvPr id="16" name="图片 1">
            <a:extLst>
              <a:ext uri="{FF2B5EF4-FFF2-40B4-BE49-F238E27FC236}">
                <a16:creationId xmlns:a16="http://schemas.microsoft.com/office/drawing/2014/main" id="{93F12F06-C973-4E41-9246-3177D5AFF2B5}"/>
              </a:ext>
            </a:extLst>
          </p:cNvPr>
          <p:cNvPicPr>
            <a:picLocks noChangeAspect="1"/>
          </p:cNvPicPr>
          <p:nvPr/>
        </p:nvPicPr>
        <p:blipFill>
          <a:blip r:embed="rId8" cstate="print">
            <a:extLst>
              <a:ext uri="{BEBA8EAE-BF5A-486C-A8C5-ECC9F3942E4B}">
                <a14:imgProps xmlns:a14="http://schemas.microsoft.com/office/drawing/2010/main">
                  <a14:imgLayer r:embed="rId9">
                    <a14:imgEffect>
                      <a14:saturation sat="300000"/>
                    </a14:imgEffect>
                  </a14:imgLayer>
                </a14:imgProps>
              </a:ext>
              <a:ext uri="{28A0092B-C50C-407E-A947-70E740481C1C}">
                <a14:useLocalDpi xmlns:a14="http://schemas.microsoft.com/office/drawing/2010/main" val="0"/>
              </a:ext>
            </a:extLst>
          </a:blip>
          <a:stretch>
            <a:fillRect/>
          </a:stretch>
        </p:blipFill>
        <p:spPr>
          <a:xfrm flipH="1">
            <a:off x="8533493" y="381348"/>
            <a:ext cx="3277990" cy="2375567"/>
          </a:xfrm>
          <a:prstGeom prst="rect">
            <a:avLst/>
          </a:prstGeom>
        </p:spPr>
      </p:pic>
      <p:pic>
        <p:nvPicPr>
          <p:cNvPr id="17" name="图片 13">
            <a:extLst>
              <a:ext uri="{FF2B5EF4-FFF2-40B4-BE49-F238E27FC236}">
                <a16:creationId xmlns:a16="http://schemas.microsoft.com/office/drawing/2014/main" id="{3F1FCC3F-0995-4151-BBB4-8637F1219CB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657427" y="186976"/>
            <a:ext cx="2709248" cy="2709248"/>
          </a:xfrm>
          <a:prstGeom prst="ellipse">
            <a:avLst/>
          </a:prstGeom>
          <a:solidFill>
            <a:schemeClr val="accent5">
              <a:lumMod val="20000"/>
              <a:lumOff val="80000"/>
            </a:schemeClr>
          </a:solidFill>
          <a:ln w="38100">
            <a:solidFill>
              <a:srgbClr val="FFB4C8"/>
            </a:solidFill>
          </a:ln>
          <a:effectLst>
            <a:outerShdw blurRad="107950" dist="12700" dir="5400000" algn="ctr">
              <a:srgbClr val="000000"/>
            </a:outerShdw>
          </a:effectLst>
          <a:scene3d>
            <a:camera prst="orthographicFront">
              <a:rot lat="0" lon="0" rev="0"/>
            </a:camera>
            <a:lightRig rig="soft" dir="t">
              <a:rot lat="0" lon="0" rev="0"/>
            </a:lightRig>
          </a:scene3d>
          <a:sp3d extrusionH="76200" contourW="44450" prstMaterial="matte">
            <a:bevelT h="63500" prst="artDeco"/>
            <a:extrusionClr>
              <a:srgbClr val="FF0000"/>
            </a:extrusionClr>
            <a:contourClr>
              <a:srgbClr val="FFFFFF"/>
            </a:contourClr>
          </a:sp3d>
        </p:spPr>
      </p:pic>
      <p:pic>
        <p:nvPicPr>
          <p:cNvPr id="13" name="图片 1">
            <a:extLst>
              <a:ext uri="{FF2B5EF4-FFF2-40B4-BE49-F238E27FC236}">
                <a16:creationId xmlns:a16="http://schemas.microsoft.com/office/drawing/2014/main" id="{4E512807-6D74-4B32-811B-F3CB1B67E285}"/>
              </a:ext>
            </a:extLst>
          </p:cNvPr>
          <p:cNvPicPr>
            <a:picLocks noChangeAspect="1"/>
          </p:cNvPicPr>
          <p:nvPr/>
        </p:nvPicPr>
        <p:blipFill rotWithShape="1">
          <a:blip r:embed="rId7">
            <a:extLst>
              <a:ext uri="{28A0092B-C50C-407E-A947-70E740481C1C}">
                <a14:useLocalDpi xmlns:a14="http://schemas.microsoft.com/office/drawing/2010/main" val="0"/>
              </a:ext>
            </a:extLst>
          </a:blip>
          <a:srcRect t="74552" b="5950"/>
          <a:stretch/>
        </p:blipFill>
        <p:spPr>
          <a:xfrm>
            <a:off x="-31418" y="4111857"/>
            <a:ext cx="12165227" cy="2854556"/>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3" name="Picture 2" descr="A neon colored word on a black background&#10;&#10;Description automatically generated">
            <a:extLst>
              <a:ext uri="{FF2B5EF4-FFF2-40B4-BE49-F238E27FC236}">
                <a16:creationId xmlns:a16="http://schemas.microsoft.com/office/drawing/2014/main" id="{44C38CD2-81D7-8FD4-DD46-A7F5CF3F6E3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736663" y="2805123"/>
            <a:ext cx="7053930" cy="2397844"/>
          </a:xfrm>
          <a:prstGeom prst="rect">
            <a:avLst/>
          </a:prstGeom>
        </p:spPr>
      </p:pic>
    </p:spTree>
    <p:extLst>
      <p:ext uri="{BB962C8B-B14F-4D97-AF65-F5344CB8AC3E}">
        <p14:creationId xmlns:p14="http://schemas.microsoft.com/office/powerpoint/2010/main" val="100232868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E20FDB-85C6-40C5-BC4B-4C98AB91A00E}"/>
              </a:ext>
            </a:extLst>
          </p:cNvPr>
          <p:cNvPicPr>
            <a:picLocks noChangeAspect="1"/>
          </p:cNvPicPr>
          <p:nvPr/>
        </p:nvPicPr>
        <p:blipFill>
          <a:blip r:embed="rId2"/>
          <a:stretch>
            <a:fillRect/>
          </a:stretch>
        </p:blipFill>
        <p:spPr>
          <a:xfrm>
            <a:off x="385128" y="449071"/>
            <a:ext cx="8955068" cy="5485183"/>
          </a:xfrm>
          <a:prstGeom prst="rect">
            <a:avLst/>
          </a:prstGeom>
        </p:spPr>
      </p:pic>
      <p:sp>
        <p:nvSpPr>
          <p:cNvPr id="2" name="Freeform 2">
            <a:extLst>
              <a:ext uri="{FF2B5EF4-FFF2-40B4-BE49-F238E27FC236}">
                <a16:creationId xmlns:a16="http://schemas.microsoft.com/office/drawing/2014/main" id="{7A5B7112-3F3A-4007-92B0-1CF86497830A}"/>
              </a:ext>
            </a:extLst>
          </p:cNvPr>
          <p:cNvSpPr/>
          <p:nvPr/>
        </p:nvSpPr>
        <p:spPr>
          <a:xfrm>
            <a:off x="8783470" y="753337"/>
            <a:ext cx="3202480" cy="5655593"/>
          </a:xfrm>
          <a:custGeom>
            <a:avLst/>
            <a:gdLst/>
            <a:ahLst/>
            <a:cxnLst/>
            <a:rect l="l" t="t" r="r" b="b"/>
            <a:pathLst>
              <a:path w="2402601" h="4243004">
                <a:moveTo>
                  <a:pt x="0" y="0"/>
                </a:moveTo>
                <a:lnTo>
                  <a:pt x="2402600" y="0"/>
                </a:lnTo>
                <a:lnTo>
                  <a:pt x="2402600" y="4243004"/>
                </a:lnTo>
                <a:lnTo>
                  <a:pt x="0" y="4243004"/>
                </a:lnTo>
                <a:lnTo>
                  <a:pt x="0" y="0"/>
                </a:lnTo>
                <a:close/>
              </a:path>
            </a:pathLst>
          </a:custGeom>
          <a:blipFill>
            <a:blip r:embed="rId3"/>
            <a:stretch>
              <a:fillRect/>
            </a:stretch>
          </a:blipFill>
        </p:spPr>
        <p:txBody>
          <a:bodyPr/>
          <a:lstStyle/>
          <a:p>
            <a:endParaRPr lang="en-US" sz="2399"/>
          </a:p>
        </p:txBody>
      </p:sp>
      <p:sp>
        <p:nvSpPr>
          <p:cNvPr id="6" name="TextBox 5">
            <a:extLst>
              <a:ext uri="{FF2B5EF4-FFF2-40B4-BE49-F238E27FC236}">
                <a16:creationId xmlns:a16="http://schemas.microsoft.com/office/drawing/2014/main" id="{F6B7F7D6-979E-419D-B276-38FF17C80656}"/>
              </a:ext>
            </a:extLst>
          </p:cNvPr>
          <p:cNvSpPr txBox="1"/>
          <p:nvPr/>
        </p:nvSpPr>
        <p:spPr>
          <a:xfrm>
            <a:off x="1248957" y="2037276"/>
            <a:ext cx="7088183" cy="1733423"/>
          </a:xfrm>
          <a:prstGeom prst="rect">
            <a:avLst/>
          </a:prstGeom>
          <a:noFill/>
        </p:spPr>
        <p:txBody>
          <a:bodyPr wrap="square" rtlCol="0">
            <a:spAutoFit/>
          </a:bodyPr>
          <a:lstStyle/>
          <a:p>
            <a:pPr algn="ctr"/>
            <a:r>
              <a:rPr lang="en-US" sz="5332" b="1" dirty="0">
                <a:solidFill>
                  <a:schemeClr val="bg2"/>
                </a:solidFill>
                <a:latin typeface="Calibri" panose="020F0502020204030204" pitchFamily="34" charset="0"/>
                <a:cs typeface="Calibri" panose="020F0502020204030204" pitchFamily="34" charset="0"/>
              </a:rPr>
              <a:t>1. </a:t>
            </a:r>
            <a:r>
              <a:rPr lang="en-US" sz="5332" b="1" dirty="0" err="1">
                <a:solidFill>
                  <a:schemeClr val="bg2"/>
                </a:solidFill>
                <a:latin typeface="Calibri" panose="020F0502020204030204" pitchFamily="34" charset="0"/>
                <a:cs typeface="Calibri" panose="020F0502020204030204" pitchFamily="34" charset="0"/>
              </a:rPr>
              <a:t>Vị</a:t>
            </a:r>
            <a:r>
              <a:rPr lang="en-US" sz="5332" b="1" dirty="0">
                <a:solidFill>
                  <a:schemeClr val="bg2"/>
                </a:solidFill>
                <a:latin typeface="Calibri" panose="020F0502020204030204" pitchFamily="34" charset="0"/>
                <a:cs typeface="Calibri" panose="020F0502020204030204" pitchFamily="34" charset="0"/>
              </a:rPr>
              <a:t> </a:t>
            </a:r>
            <a:r>
              <a:rPr lang="en-US" sz="5332" b="1" dirty="0" err="1">
                <a:solidFill>
                  <a:schemeClr val="bg2"/>
                </a:solidFill>
                <a:latin typeface="Calibri" panose="020F0502020204030204" pitchFamily="34" charset="0"/>
                <a:cs typeface="Calibri" panose="020F0502020204030204" pitchFamily="34" charset="0"/>
              </a:rPr>
              <a:t>trí</a:t>
            </a:r>
            <a:r>
              <a:rPr lang="en-US" sz="5332" b="1" dirty="0">
                <a:solidFill>
                  <a:schemeClr val="bg2"/>
                </a:solidFill>
                <a:latin typeface="Calibri" panose="020F0502020204030204" pitchFamily="34" charset="0"/>
                <a:cs typeface="Calibri" panose="020F0502020204030204" pitchFamily="34" charset="0"/>
              </a:rPr>
              <a:t> </a:t>
            </a:r>
            <a:r>
              <a:rPr lang="en-US" sz="5332" b="1" dirty="0" err="1">
                <a:solidFill>
                  <a:schemeClr val="bg2"/>
                </a:solidFill>
                <a:latin typeface="Calibri" panose="020F0502020204030204" pitchFamily="34" charset="0"/>
                <a:cs typeface="Calibri" panose="020F0502020204030204" pitchFamily="34" charset="0"/>
              </a:rPr>
              <a:t>địa</a:t>
            </a:r>
            <a:r>
              <a:rPr lang="en-US" sz="5332" b="1" dirty="0">
                <a:solidFill>
                  <a:schemeClr val="bg2"/>
                </a:solidFill>
                <a:latin typeface="Calibri" panose="020F0502020204030204" pitchFamily="34" charset="0"/>
                <a:cs typeface="Calibri" panose="020F0502020204030204" pitchFamily="34" charset="0"/>
              </a:rPr>
              <a:t> </a:t>
            </a:r>
            <a:r>
              <a:rPr lang="en-US" sz="5332" b="1" dirty="0" err="1">
                <a:solidFill>
                  <a:schemeClr val="bg2"/>
                </a:solidFill>
                <a:latin typeface="Calibri" panose="020F0502020204030204" pitchFamily="34" charset="0"/>
                <a:cs typeface="Calibri" panose="020F0502020204030204" pitchFamily="34" charset="0"/>
              </a:rPr>
              <a:t>lí</a:t>
            </a:r>
            <a:r>
              <a:rPr lang="en-US" sz="5332" b="1" dirty="0">
                <a:solidFill>
                  <a:schemeClr val="bg2"/>
                </a:solidFill>
                <a:latin typeface="Calibri" panose="020F0502020204030204" pitchFamily="34" charset="0"/>
                <a:cs typeface="Calibri" panose="020F0502020204030204" pitchFamily="34" charset="0"/>
              </a:rPr>
              <a:t> </a:t>
            </a:r>
            <a:r>
              <a:rPr lang="en-US" sz="5332" b="1" dirty="0" err="1">
                <a:solidFill>
                  <a:schemeClr val="bg2"/>
                </a:solidFill>
                <a:latin typeface="Calibri" panose="020F0502020204030204" pitchFamily="34" charset="0"/>
                <a:cs typeface="Calibri" panose="020F0502020204030204" pitchFamily="34" charset="0"/>
              </a:rPr>
              <a:t>và</a:t>
            </a:r>
            <a:r>
              <a:rPr lang="en-US" sz="5332" b="1" dirty="0">
                <a:solidFill>
                  <a:schemeClr val="bg2"/>
                </a:solidFill>
                <a:latin typeface="Calibri" panose="020F0502020204030204" pitchFamily="34" charset="0"/>
                <a:cs typeface="Calibri" panose="020F0502020204030204" pitchFamily="34" charset="0"/>
              </a:rPr>
              <a:t> </a:t>
            </a:r>
            <a:r>
              <a:rPr lang="en-US" sz="5332" b="1" dirty="0" err="1">
                <a:solidFill>
                  <a:schemeClr val="bg2"/>
                </a:solidFill>
                <a:latin typeface="Calibri" panose="020F0502020204030204" pitchFamily="34" charset="0"/>
                <a:cs typeface="Calibri" panose="020F0502020204030204" pitchFamily="34" charset="0"/>
              </a:rPr>
              <a:t>một</a:t>
            </a:r>
            <a:r>
              <a:rPr lang="en-US" sz="5332" b="1" dirty="0">
                <a:solidFill>
                  <a:schemeClr val="bg2"/>
                </a:solidFill>
                <a:latin typeface="Calibri" panose="020F0502020204030204" pitchFamily="34" charset="0"/>
                <a:cs typeface="Calibri" panose="020F0502020204030204" pitchFamily="34" charset="0"/>
              </a:rPr>
              <a:t> </a:t>
            </a:r>
            <a:r>
              <a:rPr lang="en-US" sz="5332" b="1" dirty="0" err="1">
                <a:solidFill>
                  <a:schemeClr val="bg2"/>
                </a:solidFill>
                <a:latin typeface="Calibri" panose="020F0502020204030204" pitchFamily="34" charset="0"/>
                <a:cs typeface="Calibri" panose="020F0502020204030204" pitchFamily="34" charset="0"/>
              </a:rPr>
              <a:t>số</a:t>
            </a:r>
            <a:r>
              <a:rPr lang="en-US" sz="5332" b="1" dirty="0">
                <a:solidFill>
                  <a:schemeClr val="bg2"/>
                </a:solidFill>
                <a:latin typeface="Calibri" panose="020F0502020204030204" pitchFamily="34" charset="0"/>
                <a:cs typeface="Calibri" panose="020F0502020204030204" pitchFamily="34" charset="0"/>
              </a:rPr>
              <a:t> </a:t>
            </a:r>
            <a:r>
              <a:rPr lang="en-US" sz="5332" b="1" dirty="0" err="1">
                <a:solidFill>
                  <a:schemeClr val="bg2"/>
                </a:solidFill>
                <a:latin typeface="Calibri" panose="020F0502020204030204" pitchFamily="34" charset="0"/>
                <a:cs typeface="Calibri" panose="020F0502020204030204" pitchFamily="34" charset="0"/>
              </a:rPr>
              <a:t>thành</a:t>
            </a:r>
            <a:r>
              <a:rPr lang="en-US" sz="5332" b="1" dirty="0">
                <a:solidFill>
                  <a:schemeClr val="bg2"/>
                </a:solidFill>
                <a:latin typeface="Calibri" panose="020F0502020204030204" pitchFamily="34" charset="0"/>
                <a:cs typeface="Calibri" panose="020F0502020204030204" pitchFamily="34" charset="0"/>
              </a:rPr>
              <a:t> </a:t>
            </a:r>
            <a:r>
              <a:rPr lang="en-US" sz="5332" b="1" dirty="0" err="1">
                <a:solidFill>
                  <a:schemeClr val="bg2"/>
                </a:solidFill>
                <a:latin typeface="Calibri" panose="020F0502020204030204" pitchFamily="34" charset="0"/>
                <a:cs typeface="Calibri" panose="020F0502020204030204" pitchFamily="34" charset="0"/>
              </a:rPr>
              <a:t>tựu</a:t>
            </a:r>
            <a:r>
              <a:rPr lang="en-US" sz="5332" b="1" dirty="0">
                <a:solidFill>
                  <a:schemeClr val="bg2"/>
                </a:solidFill>
                <a:latin typeface="Calibri" panose="020F0502020204030204" pitchFamily="34" charset="0"/>
                <a:cs typeface="Calibri" panose="020F0502020204030204" pitchFamily="34" charset="0"/>
              </a:rPr>
              <a:t> </a:t>
            </a:r>
            <a:r>
              <a:rPr lang="en-US" sz="5332" b="1" dirty="0" err="1">
                <a:solidFill>
                  <a:schemeClr val="bg2"/>
                </a:solidFill>
                <a:latin typeface="Calibri" panose="020F0502020204030204" pitchFamily="34" charset="0"/>
                <a:cs typeface="Calibri" panose="020F0502020204030204" pitchFamily="34" charset="0"/>
              </a:rPr>
              <a:t>tiêu</a:t>
            </a:r>
            <a:r>
              <a:rPr lang="en-US" sz="5332" b="1" dirty="0">
                <a:solidFill>
                  <a:schemeClr val="bg2"/>
                </a:solidFill>
                <a:latin typeface="Calibri" panose="020F0502020204030204" pitchFamily="34" charset="0"/>
                <a:cs typeface="Calibri" panose="020F0502020204030204" pitchFamily="34" charset="0"/>
              </a:rPr>
              <a:t> </a:t>
            </a:r>
            <a:r>
              <a:rPr lang="en-US" sz="5332" b="1" dirty="0" err="1">
                <a:solidFill>
                  <a:schemeClr val="bg2"/>
                </a:solidFill>
                <a:latin typeface="Calibri" panose="020F0502020204030204" pitchFamily="34" charset="0"/>
                <a:cs typeface="Calibri" panose="020F0502020204030204" pitchFamily="34" charset="0"/>
              </a:rPr>
              <a:t>biểu</a:t>
            </a:r>
            <a:endParaRPr lang="en-US" sz="5332" b="1" dirty="0">
              <a:solidFill>
                <a:schemeClr val="bg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87609981"/>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extBox 52">
            <a:extLst>
              <a:ext uri="{FF2B5EF4-FFF2-40B4-BE49-F238E27FC236}">
                <a16:creationId xmlns:a16="http://schemas.microsoft.com/office/drawing/2014/main" id="{4B194F16-CDEB-48D7-B786-5AC1F08C0DC3}"/>
              </a:ext>
            </a:extLst>
          </p:cNvPr>
          <p:cNvSpPr txBox="1"/>
          <p:nvPr/>
        </p:nvSpPr>
        <p:spPr>
          <a:xfrm>
            <a:off x="2587299" y="110797"/>
            <a:ext cx="6284836" cy="902555"/>
          </a:xfrm>
          <a:prstGeom prst="rect">
            <a:avLst/>
          </a:prstGeom>
          <a:noFill/>
        </p:spPr>
        <p:txBody>
          <a:bodyPr wrap="square" lIns="0" tIns="0" rIns="0" bIns="0" rtlCol="0">
            <a:spAutoFit/>
          </a:bodyPr>
          <a:lstStyle/>
          <a:p>
            <a:pPr algn="ctr" defTabSz="914103"/>
            <a:r>
              <a:rPr lang="en-US" sz="5865" b="1" dirty="0">
                <a:solidFill>
                  <a:srgbClr val="C00000"/>
                </a:solidFill>
                <a:latin typeface="+mj-lt"/>
              </a:rPr>
              <a:t>NHIỆM VỤ</a:t>
            </a:r>
          </a:p>
        </p:txBody>
      </p:sp>
      <p:grpSp>
        <p:nvGrpSpPr>
          <p:cNvPr id="104" name="Group 103">
            <a:extLst>
              <a:ext uri="{FF2B5EF4-FFF2-40B4-BE49-F238E27FC236}">
                <a16:creationId xmlns:a16="http://schemas.microsoft.com/office/drawing/2014/main" id="{A7C5F0AB-AF49-4647-84D8-FBC736A0C349}"/>
              </a:ext>
            </a:extLst>
          </p:cNvPr>
          <p:cNvGrpSpPr/>
          <p:nvPr/>
        </p:nvGrpSpPr>
        <p:grpSpPr>
          <a:xfrm rot="5400000">
            <a:off x="5320817" y="-3762242"/>
            <a:ext cx="1598361" cy="11373758"/>
            <a:chOff x="188795" y="1366688"/>
            <a:chExt cx="6217156" cy="2019403"/>
          </a:xfrm>
        </p:grpSpPr>
        <p:sp>
          <p:nvSpPr>
            <p:cNvPr id="105" name="Rectangle: Single Corner Snipped 104">
              <a:extLst>
                <a:ext uri="{FF2B5EF4-FFF2-40B4-BE49-F238E27FC236}">
                  <a16:creationId xmlns:a16="http://schemas.microsoft.com/office/drawing/2014/main" id="{1FB3D563-07C5-4D16-8287-75DF6DE51C60}"/>
                </a:ext>
              </a:extLst>
            </p:cNvPr>
            <p:cNvSpPr/>
            <p:nvPr/>
          </p:nvSpPr>
          <p:spPr>
            <a:xfrm>
              <a:off x="188795" y="1366688"/>
              <a:ext cx="6160079" cy="2017771"/>
            </a:xfrm>
            <a:prstGeom prst="snip1Rect">
              <a:avLst>
                <a:gd name="adj" fmla="val 628"/>
              </a:avLst>
            </a:prstGeom>
            <a:solidFill>
              <a:srgbClr val="EAA833"/>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3"/>
              <a:endParaRPr lang="en-US" sz="4265">
                <a:solidFill>
                  <a:prstClr val="white"/>
                </a:solidFill>
                <a:latin typeface="UVN Thanh Pho Nang" panose="02060406040706070204" pitchFamily="18" charset="0"/>
              </a:endParaRPr>
            </a:p>
          </p:txBody>
        </p:sp>
        <p:sp>
          <p:nvSpPr>
            <p:cNvPr id="106" name="TextBox 105">
              <a:extLst>
                <a:ext uri="{FF2B5EF4-FFF2-40B4-BE49-F238E27FC236}">
                  <a16:creationId xmlns:a16="http://schemas.microsoft.com/office/drawing/2014/main" id="{35978ED6-7E1D-409F-912E-16AD0729A888}"/>
                </a:ext>
              </a:extLst>
            </p:cNvPr>
            <p:cNvSpPr txBox="1"/>
            <p:nvPr/>
          </p:nvSpPr>
          <p:spPr>
            <a:xfrm rot="16200000">
              <a:off x="2596103" y="-423757"/>
              <a:ext cx="1875820" cy="5743876"/>
            </a:xfrm>
            <a:prstGeom prst="rect">
              <a:avLst/>
            </a:prstGeom>
            <a:noFill/>
          </p:spPr>
          <p:txBody>
            <a:bodyPr wrap="square" lIns="0" tIns="0" rIns="0" bIns="0" rtlCol="0">
              <a:spAutoFit/>
            </a:bodyPr>
            <a:lstStyle>
              <a:defPPr>
                <a:defRPr lang="zh-CN"/>
              </a:defPPr>
              <a:lvl1pPr algn="ctr" defTabSz="685800">
                <a:defRPr sz="4000">
                  <a:solidFill>
                    <a:prstClr val="white"/>
                  </a:solidFill>
                  <a:latin typeface="UVN Thanh Pho Nang" panose="02060406040706070204" pitchFamily="18" charset="0"/>
                  <a:cs typeface="Times New Roman" panose="02020603050405020304" pitchFamily="18" charset="0"/>
                </a:defRPr>
              </a:lvl1pPr>
            </a:lstStyle>
            <a:p>
              <a:r>
                <a:rPr lang="en-US" sz="4798" dirty="0" err="1">
                  <a:solidFill>
                    <a:schemeClr val="bg1"/>
                  </a:solidFill>
                  <a:latin typeface="Cambria" panose="02040503050406030204" pitchFamily="18" charset="0"/>
                  <a:ea typeface="Cambria" panose="02040503050406030204" pitchFamily="18" charset="0"/>
                </a:rPr>
                <a:t>Đọc</a:t>
              </a:r>
              <a:r>
                <a:rPr lang="en-US" sz="4798" dirty="0">
                  <a:solidFill>
                    <a:schemeClr val="bg1"/>
                  </a:solidFill>
                  <a:latin typeface="Cambria" panose="02040503050406030204" pitchFamily="18" charset="0"/>
                  <a:ea typeface="Cambria" panose="02040503050406030204" pitchFamily="18" charset="0"/>
                </a:rPr>
                <a:t> </a:t>
              </a:r>
              <a:r>
                <a:rPr lang="en-US" sz="4798" dirty="0" err="1">
                  <a:solidFill>
                    <a:schemeClr val="bg1"/>
                  </a:solidFill>
                  <a:latin typeface="Cambria" panose="02040503050406030204" pitchFamily="18" charset="0"/>
                  <a:ea typeface="Cambria" panose="02040503050406030204" pitchFamily="18" charset="0"/>
                </a:rPr>
                <a:t>thông</a:t>
              </a:r>
              <a:r>
                <a:rPr lang="en-US" sz="4798" dirty="0">
                  <a:solidFill>
                    <a:schemeClr val="bg1"/>
                  </a:solidFill>
                  <a:latin typeface="Cambria" panose="02040503050406030204" pitchFamily="18" charset="0"/>
                  <a:ea typeface="Cambria" panose="02040503050406030204" pitchFamily="18" charset="0"/>
                </a:rPr>
                <a:t> tin </a:t>
              </a:r>
              <a:r>
                <a:rPr lang="en-US" sz="4798" dirty="0" err="1">
                  <a:solidFill>
                    <a:schemeClr val="bg1"/>
                  </a:solidFill>
                  <a:latin typeface="Cambria" panose="02040503050406030204" pitchFamily="18" charset="0"/>
                  <a:ea typeface="Cambria" panose="02040503050406030204" pitchFamily="18" charset="0"/>
                </a:rPr>
                <a:t>và</a:t>
              </a:r>
              <a:r>
                <a:rPr lang="en-US" sz="4798" dirty="0">
                  <a:solidFill>
                    <a:schemeClr val="bg1"/>
                  </a:solidFill>
                  <a:latin typeface="Cambria" panose="02040503050406030204" pitchFamily="18" charset="0"/>
                  <a:ea typeface="Cambria" panose="02040503050406030204" pitchFamily="18" charset="0"/>
                </a:rPr>
                <a:t> </a:t>
              </a:r>
              <a:r>
                <a:rPr lang="en-US" sz="4798" dirty="0" err="1">
                  <a:solidFill>
                    <a:schemeClr val="bg1"/>
                  </a:solidFill>
                  <a:latin typeface="Cambria" panose="02040503050406030204" pitchFamily="18" charset="0"/>
                  <a:ea typeface="Cambria" panose="02040503050406030204" pitchFamily="18" charset="0"/>
                </a:rPr>
                <a:t>quan</a:t>
              </a:r>
              <a:r>
                <a:rPr lang="en-US" sz="4798" dirty="0">
                  <a:solidFill>
                    <a:schemeClr val="bg1"/>
                  </a:solidFill>
                  <a:latin typeface="Cambria" panose="02040503050406030204" pitchFamily="18" charset="0"/>
                  <a:ea typeface="Cambria" panose="02040503050406030204" pitchFamily="18" charset="0"/>
                </a:rPr>
                <a:t> </a:t>
              </a:r>
              <a:r>
                <a:rPr lang="en-US" sz="4798" dirty="0" err="1">
                  <a:solidFill>
                    <a:schemeClr val="bg1"/>
                  </a:solidFill>
                  <a:latin typeface="Cambria" panose="02040503050406030204" pitchFamily="18" charset="0"/>
                  <a:ea typeface="Cambria" panose="02040503050406030204" pitchFamily="18" charset="0"/>
                </a:rPr>
                <a:t>sát</a:t>
              </a:r>
              <a:r>
                <a:rPr lang="en-US" sz="4798" dirty="0">
                  <a:solidFill>
                    <a:schemeClr val="bg1"/>
                  </a:solidFill>
                  <a:latin typeface="Cambria" panose="02040503050406030204" pitchFamily="18" charset="0"/>
                  <a:ea typeface="Cambria" panose="02040503050406030204" pitchFamily="18" charset="0"/>
                </a:rPr>
                <a:t> </a:t>
              </a:r>
              <a:r>
                <a:rPr lang="en-US" sz="4798" dirty="0" err="1">
                  <a:solidFill>
                    <a:schemeClr val="bg1"/>
                  </a:solidFill>
                  <a:latin typeface="Cambria" panose="02040503050406030204" pitchFamily="18" charset="0"/>
                  <a:ea typeface="Cambria" panose="02040503050406030204" pitchFamily="18" charset="0"/>
                </a:rPr>
                <a:t>các</a:t>
              </a:r>
              <a:r>
                <a:rPr lang="en-US" sz="4798" dirty="0">
                  <a:solidFill>
                    <a:schemeClr val="bg1"/>
                  </a:solidFill>
                  <a:latin typeface="Cambria" panose="02040503050406030204" pitchFamily="18" charset="0"/>
                  <a:ea typeface="Cambria" panose="02040503050406030204" pitchFamily="18" charset="0"/>
                </a:rPr>
                <a:t> </a:t>
              </a:r>
              <a:r>
                <a:rPr lang="en-US" sz="4798" dirty="0" err="1">
                  <a:solidFill>
                    <a:schemeClr val="bg1"/>
                  </a:solidFill>
                  <a:latin typeface="Cambria" panose="02040503050406030204" pitchFamily="18" charset="0"/>
                  <a:ea typeface="Cambria" panose="02040503050406030204" pitchFamily="18" charset="0"/>
                </a:rPr>
                <a:t>hình</a:t>
              </a:r>
              <a:r>
                <a:rPr lang="en-US" sz="4798" dirty="0">
                  <a:solidFill>
                    <a:schemeClr val="bg1"/>
                  </a:solidFill>
                  <a:latin typeface="Cambria" panose="02040503050406030204" pitchFamily="18" charset="0"/>
                  <a:ea typeface="Cambria" panose="02040503050406030204" pitchFamily="18" charset="0"/>
                </a:rPr>
                <a:t> 1, 2, </a:t>
              </a:r>
              <a:r>
                <a:rPr lang="en-US" sz="4798" dirty="0" err="1">
                  <a:solidFill>
                    <a:schemeClr val="bg1"/>
                  </a:solidFill>
                  <a:latin typeface="Cambria" panose="02040503050406030204" pitchFamily="18" charset="0"/>
                  <a:ea typeface="Cambria" panose="02040503050406030204" pitchFamily="18" charset="0"/>
                </a:rPr>
                <a:t>em</a:t>
              </a:r>
              <a:r>
                <a:rPr lang="en-US" sz="4798" dirty="0">
                  <a:solidFill>
                    <a:schemeClr val="bg1"/>
                  </a:solidFill>
                  <a:latin typeface="Cambria" panose="02040503050406030204" pitchFamily="18" charset="0"/>
                  <a:ea typeface="Cambria" panose="02040503050406030204" pitchFamily="18" charset="0"/>
                </a:rPr>
                <a:t> </a:t>
              </a:r>
              <a:r>
                <a:rPr lang="en-US" sz="4798" dirty="0" err="1">
                  <a:solidFill>
                    <a:schemeClr val="bg1"/>
                  </a:solidFill>
                  <a:latin typeface="Cambria" panose="02040503050406030204" pitchFamily="18" charset="0"/>
                  <a:ea typeface="Cambria" panose="02040503050406030204" pitchFamily="18" charset="0"/>
                </a:rPr>
                <a:t>hãy</a:t>
              </a:r>
              <a:r>
                <a:rPr lang="en-US" sz="4798" dirty="0">
                  <a:solidFill>
                    <a:schemeClr val="bg1"/>
                  </a:solidFill>
                  <a:latin typeface="Cambria" panose="02040503050406030204" pitchFamily="18" charset="0"/>
                  <a:ea typeface="Cambria" panose="02040503050406030204" pitchFamily="18" charset="0"/>
                </a:rPr>
                <a:t>:</a:t>
              </a:r>
              <a:endParaRPr lang="en-US" sz="8797" dirty="0">
                <a:solidFill>
                  <a:schemeClr val="bg1"/>
                </a:solidFill>
                <a:latin typeface="Cambria" panose="02040503050406030204" pitchFamily="18" charset="0"/>
                <a:ea typeface="Cambria" panose="02040503050406030204" pitchFamily="18" charset="0"/>
              </a:endParaRPr>
            </a:p>
          </p:txBody>
        </p:sp>
      </p:grpSp>
      <p:pic>
        <p:nvPicPr>
          <p:cNvPr id="21" name="图片 1">
            <a:extLst>
              <a:ext uri="{FF2B5EF4-FFF2-40B4-BE49-F238E27FC236}">
                <a16:creationId xmlns:a16="http://schemas.microsoft.com/office/drawing/2014/main" id="{834C18EF-82DB-4DBA-8041-82030431D750}"/>
              </a:ext>
            </a:extLst>
          </p:cNvPr>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88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2688673" y="191399"/>
            <a:ext cx="1262388" cy="914855"/>
          </a:xfrm>
          <a:prstGeom prst="rect">
            <a:avLst/>
          </a:prstGeom>
        </p:spPr>
      </p:pic>
      <p:pic>
        <p:nvPicPr>
          <p:cNvPr id="22" name="图片 1">
            <a:extLst>
              <a:ext uri="{FF2B5EF4-FFF2-40B4-BE49-F238E27FC236}">
                <a16:creationId xmlns:a16="http://schemas.microsoft.com/office/drawing/2014/main" id="{5BF0CA94-B381-4EB9-955B-B52B8E953483}"/>
              </a:ext>
            </a:extLst>
          </p:cNvPr>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8800"/>
                    </a14:imgEffect>
                    <a14:imgEffect>
                      <a14:saturation sat="300000"/>
                    </a14:imgEffect>
                  </a14:imgLayer>
                </a14:imgProps>
              </a:ext>
              <a:ext uri="{28A0092B-C50C-407E-A947-70E740481C1C}">
                <a14:useLocalDpi xmlns:a14="http://schemas.microsoft.com/office/drawing/2010/main" val="0"/>
              </a:ext>
            </a:extLst>
          </a:blip>
          <a:stretch>
            <a:fillRect/>
          </a:stretch>
        </p:blipFill>
        <p:spPr>
          <a:xfrm flipH="1">
            <a:off x="7609748" y="119975"/>
            <a:ext cx="1262388" cy="914855"/>
          </a:xfrm>
          <a:prstGeom prst="rect">
            <a:avLst/>
          </a:prstGeom>
        </p:spPr>
      </p:pic>
      <p:grpSp>
        <p:nvGrpSpPr>
          <p:cNvPr id="4" name="Group 3">
            <a:extLst>
              <a:ext uri="{FF2B5EF4-FFF2-40B4-BE49-F238E27FC236}">
                <a16:creationId xmlns:a16="http://schemas.microsoft.com/office/drawing/2014/main" id="{34902484-D614-B45A-7994-8BB8AA42A5A4}"/>
              </a:ext>
            </a:extLst>
          </p:cNvPr>
          <p:cNvGrpSpPr/>
          <p:nvPr/>
        </p:nvGrpSpPr>
        <p:grpSpPr>
          <a:xfrm>
            <a:off x="433119" y="3285029"/>
            <a:ext cx="11325763" cy="2063592"/>
            <a:chOff x="323528" y="709981"/>
            <a:chExt cx="2988332" cy="4032448"/>
          </a:xfrm>
        </p:grpSpPr>
        <p:sp>
          <p:nvSpPr>
            <p:cNvPr id="5" name="Rectangle: Rounded Corners 4">
              <a:extLst>
                <a:ext uri="{FF2B5EF4-FFF2-40B4-BE49-F238E27FC236}">
                  <a16:creationId xmlns:a16="http://schemas.microsoft.com/office/drawing/2014/main" id="{8C6893DB-FD70-6C17-5540-898D582AB359}"/>
                </a:ext>
              </a:extLst>
            </p:cNvPr>
            <p:cNvSpPr/>
            <p:nvPr/>
          </p:nvSpPr>
          <p:spPr>
            <a:xfrm>
              <a:off x="323528" y="709981"/>
              <a:ext cx="2988332" cy="4032448"/>
            </a:xfrm>
            <a:prstGeom prst="roundRect">
              <a:avLst/>
            </a:prstGeom>
            <a:solidFill>
              <a:srgbClr val="FFB4C8"/>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3"/>
              <a:endParaRPr lang="en-US" sz="1466">
                <a:solidFill>
                  <a:prstClr val="white"/>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9CA79C65-E7EA-5212-40BA-74961E30A6F4}"/>
                </a:ext>
              </a:extLst>
            </p:cNvPr>
            <p:cNvSpPr txBox="1"/>
            <p:nvPr/>
          </p:nvSpPr>
          <p:spPr>
            <a:xfrm>
              <a:off x="395536" y="855387"/>
              <a:ext cx="2844316" cy="3547272"/>
            </a:xfrm>
            <a:prstGeom prst="rect">
              <a:avLst/>
            </a:prstGeom>
            <a:noFill/>
          </p:spPr>
          <p:txBody>
            <a:bodyPr wrap="square" rtlCol="0">
              <a:spAutoFit/>
            </a:bodyPr>
            <a:lstStyle/>
            <a:p>
              <a:pPr algn="just"/>
              <a:r>
                <a:rPr lang="vi-VN" sz="3732" b="1" dirty="0">
                  <a:solidFill>
                    <a:schemeClr val="tx1">
                      <a:lumMod val="95000"/>
                      <a:lumOff val="5000"/>
                    </a:schemeClr>
                  </a:solidFill>
                  <a:latin typeface="Cambria" panose="02040503050406030204" pitchFamily="18" charset="0"/>
                  <a:ea typeface="Cambria" panose="02040503050406030204" pitchFamily="18" charset="0"/>
                  <a:cs typeface="Calibri" panose="020F0502020204030204" pitchFamily="34" charset="0"/>
                </a:rPr>
                <a:t>- Xác định vị trí địa lí của nước Ai Cập hiện nay.</a:t>
              </a:r>
            </a:p>
            <a:p>
              <a:pPr algn="just"/>
              <a:r>
                <a:rPr lang="vi-VN" sz="3732" b="1" dirty="0">
                  <a:solidFill>
                    <a:schemeClr val="tx1">
                      <a:lumMod val="95000"/>
                      <a:lumOff val="5000"/>
                    </a:schemeClr>
                  </a:solidFill>
                  <a:latin typeface="Cambria" panose="02040503050406030204" pitchFamily="18" charset="0"/>
                  <a:ea typeface="Cambria" panose="02040503050406030204" pitchFamily="18" charset="0"/>
                  <a:cs typeface="Calibri" panose="020F0502020204030204" pitchFamily="34" charset="0"/>
                </a:rPr>
                <a:t>- Kể tên và mô tả một số thành tựu tiêu biểu của văn minh Ai Cập.</a:t>
              </a:r>
              <a:endParaRPr lang="en-US" sz="3732" b="1" dirty="0">
                <a:solidFill>
                  <a:schemeClr val="tx1">
                    <a:lumMod val="95000"/>
                    <a:lumOff val="5000"/>
                  </a:schemeClr>
                </a:solidFill>
                <a:latin typeface="Cambria" panose="02040503050406030204" pitchFamily="18"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405881458"/>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2000" fill="hold"/>
                                            <p:tgtEl>
                                              <p:spTgt spid="21"/>
                                            </p:tgtEl>
                                            <p:attrNameLst>
                                              <p:attrName>ppt_x</p:attrName>
                                            </p:attrNameLst>
                                          </p:cBhvr>
                                          <p:tavLst>
                                            <p:tav tm="0">
                                              <p:val>
                                                <p:strVal val="0-#ppt_w/2"/>
                                              </p:val>
                                            </p:tav>
                                            <p:tav tm="100000">
                                              <p:val>
                                                <p:strVal val="#ppt_x"/>
                                              </p:val>
                                            </p:tav>
                                          </p:tavLst>
                                        </p:anim>
                                        <p:anim calcmode="lin" valueType="num">
                                          <p:cBhvr additive="base">
                                            <p:cTn id="8" dur="2000" fill="hold"/>
                                            <p:tgtEl>
                                              <p:spTgt spid="21"/>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2000" fill="hold"/>
                                            <p:tgtEl>
                                              <p:spTgt spid="22"/>
                                            </p:tgtEl>
                                            <p:attrNameLst>
                                              <p:attrName>ppt_x</p:attrName>
                                            </p:attrNameLst>
                                          </p:cBhvr>
                                          <p:tavLst>
                                            <p:tav tm="0">
                                              <p:val>
                                                <p:strVal val="1+#ppt_w/2"/>
                                              </p:val>
                                            </p:tav>
                                            <p:tav tm="100000">
                                              <p:val>
                                                <p:strVal val="#ppt_x"/>
                                              </p:val>
                                            </p:tav>
                                          </p:tavLst>
                                        </p:anim>
                                        <p:anim calcmode="lin" valueType="num">
                                          <p:cBhvr additive="base">
                                            <p:cTn id="12" dur="2000" fill="hold"/>
                                            <p:tgtEl>
                                              <p:spTgt spid="22"/>
                                            </p:tgtEl>
                                            <p:attrNameLst>
                                              <p:attrName>ppt_y</p:attrName>
                                            </p:attrNameLst>
                                          </p:cBhvr>
                                          <p:tavLst>
                                            <p:tav tm="0">
                                              <p:val>
                                                <p:strVal val="0-#ppt_h/2"/>
                                              </p:val>
                                            </p:tav>
                                            <p:tav tm="100000">
                                              <p:val>
                                                <p:strVal val="#ppt_y"/>
                                              </p:val>
                                            </p:tav>
                                          </p:tavLst>
                                        </p:anim>
                                      </p:childTnLst>
                                    </p:cTn>
                                  </p:par>
                                </p:childTnLst>
                              </p:cTn>
                            </p:par>
                            <p:par>
                              <p:cTn id="13" fill="hold">
                                <p:stCondLst>
                                  <p:cond delay="2000"/>
                                </p:stCondLst>
                                <p:childTnLst>
                                  <p:par>
                                    <p:cTn id="14" presetID="23" presetClass="entr" presetSubtype="32" fill="hold" grpId="0" nodeType="afterEffect">
                                      <p:stCondLst>
                                        <p:cond delay="0"/>
                                      </p:stCondLst>
                                      <p:iterate type="lt">
                                        <p:tmPct val="15000"/>
                                      </p:iterate>
                                      <p:childTnLst>
                                        <p:set>
                                          <p:cBhvr>
                                            <p:cTn id="15" dur="1" fill="hold">
                                              <p:stCondLst>
                                                <p:cond delay="0"/>
                                              </p:stCondLst>
                                            </p:cTn>
                                            <p:tgtEl>
                                              <p:spTgt spid="53"/>
                                            </p:tgtEl>
                                            <p:attrNameLst>
                                              <p:attrName>style.visibility</p:attrName>
                                            </p:attrNameLst>
                                          </p:cBhvr>
                                          <p:to>
                                            <p:strVal val="visible"/>
                                          </p:to>
                                        </p:set>
                                        <p:anim calcmode="lin" valueType="num">
                                          <p:cBhvr>
                                            <p:cTn id="16" dur="500" fill="hold"/>
                                            <p:tgtEl>
                                              <p:spTgt spid="53"/>
                                            </p:tgtEl>
                                            <p:attrNameLst>
                                              <p:attrName>ppt_w</p:attrName>
                                            </p:attrNameLst>
                                          </p:cBhvr>
                                          <p:tavLst>
                                            <p:tav tm="0">
                                              <p:val>
                                                <p:strVal val="4*#ppt_w"/>
                                              </p:val>
                                            </p:tav>
                                            <p:tav tm="100000">
                                              <p:val>
                                                <p:strVal val="#ppt_w"/>
                                              </p:val>
                                            </p:tav>
                                          </p:tavLst>
                                        </p:anim>
                                        <p:anim calcmode="lin" valueType="num">
                                          <p:cBhvr>
                                            <p:cTn id="17" dur="500" fill="hold"/>
                                            <p:tgtEl>
                                              <p:spTgt spid="53"/>
                                            </p:tgtEl>
                                            <p:attrNameLst>
                                              <p:attrName>ppt_h</p:attrName>
                                            </p:attrNameLst>
                                          </p:cBhvr>
                                          <p:tavLst>
                                            <p:tav tm="0">
                                              <p:val>
                                                <p:strVal val="4*#ppt_h"/>
                                              </p:val>
                                            </p:tav>
                                            <p:tav tm="100000">
                                              <p:val>
                                                <p:strVal val="#ppt_h"/>
                                              </p:val>
                                            </p:tav>
                                          </p:tavLst>
                                        </p:anim>
                                      </p:childTnLst>
                                    </p:cTn>
                                  </p:par>
                                </p:childTnLst>
                              </p:cTn>
                            </p:par>
                            <p:par>
                              <p:cTn id="18" fill="hold">
                                <p:stCondLst>
                                  <p:cond delay="2950"/>
                                </p:stCondLst>
                                <p:childTnLst>
                                  <p:par>
                                    <p:cTn id="19" presetID="2" presetClass="entr" presetSubtype="4" fill="hold" nodeType="afterEffect" p14:presetBounceEnd="40000">
                                      <p:stCondLst>
                                        <p:cond delay="0"/>
                                      </p:stCondLst>
                                      <p:childTnLst>
                                        <p:set>
                                          <p:cBhvr>
                                            <p:cTn id="20" dur="1" fill="hold">
                                              <p:stCondLst>
                                                <p:cond delay="0"/>
                                              </p:stCondLst>
                                            </p:cTn>
                                            <p:tgtEl>
                                              <p:spTgt spid="104"/>
                                            </p:tgtEl>
                                            <p:attrNameLst>
                                              <p:attrName>style.visibility</p:attrName>
                                            </p:attrNameLst>
                                          </p:cBhvr>
                                          <p:to>
                                            <p:strVal val="visible"/>
                                          </p:to>
                                        </p:set>
                                        <p:anim calcmode="lin" valueType="num" p14:bounceEnd="40000">
                                          <p:cBhvr additive="base">
                                            <p:cTn id="21" dur="1750" fill="hold"/>
                                            <p:tgtEl>
                                              <p:spTgt spid="104"/>
                                            </p:tgtEl>
                                            <p:attrNameLst>
                                              <p:attrName>ppt_x</p:attrName>
                                            </p:attrNameLst>
                                          </p:cBhvr>
                                          <p:tavLst>
                                            <p:tav tm="0">
                                              <p:val>
                                                <p:strVal val="#ppt_x"/>
                                              </p:val>
                                            </p:tav>
                                            <p:tav tm="100000">
                                              <p:val>
                                                <p:strVal val="#ppt_x"/>
                                              </p:val>
                                            </p:tav>
                                          </p:tavLst>
                                        </p:anim>
                                        <p:anim calcmode="lin" valueType="num" p14:bounceEnd="40000">
                                          <p:cBhvr additive="base">
                                            <p:cTn id="22" dur="1750" fill="hold"/>
                                            <p:tgtEl>
                                              <p:spTgt spid="10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animEffect transition="in" filter="fade">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2000" fill="hold"/>
                                            <p:tgtEl>
                                              <p:spTgt spid="21"/>
                                            </p:tgtEl>
                                            <p:attrNameLst>
                                              <p:attrName>ppt_x</p:attrName>
                                            </p:attrNameLst>
                                          </p:cBhvr>
                                          <p:tavLst>
                                            <p:tav tm="0">
                                              <p:val>
                                                <p:strVal val="0-#ppt_w/2"/>
                                              </p:val>
                                            </p:tav>
                                            <p:tav tm="100000">
                                              <p:val>
                                                <p:strVal val="#ppt_x"/>
                                              </p:val>
                                            </p:tav>
                                          </p:tavLst>
                                        </p:anim>
                                        <p:anim calcmode="lin" valueType="num">
                                          <p:cBhvr additive="base">
                                            <p:cTn id="8" dur="2000" fill="hold"/>
                                            <p:tgtEl>
                                              <p:spTgt spid="21"/>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2000" fill="hold"/>
                                            <p:tgtEl>
                                              <p:spTgt spid="22"/>
                                            </p:tgtEl>
                                            <p:attrNameLst>
                                              <p:attrName>ppt_x</p:attrName>
                                            </p:attrNameLst>
                                          </p:cBhvr>
                                          <p:tavLst>
                                            <p:tav tm="0">
                                              <p:val>
                                                <p:strVal val="1+#ppt_w/2"/>
                                              </p:val>
                                            </p:tav>
                                            <p:tav tm="100000">
                                              <p:val>
                                                <p:strVal val="#ppt_x"/>
                                              </p:val>
                                            </p:tav>
                                          </p:tavLst>
                                        </p:anim>
                                        <p:anim calcmode="lin" valueType="num">
                                          <p:cBhvr additive="base">
                                            <p:cTn id="12" dur="2000" fill="hold"/>
                                            <p:tgtEl>
                                              <p:spTgt spid="22"/>
                                            </p:tgtEl>
                                            <p:attrNameLst>
                                              <p:attrName>ppt_y</p:attrName>
                                            </p:attrNameLst>
                                          </p:cBhvr>
                                          <p:tavLst>
                                            <p:tav tm="0">
                                              <p:val>
                                                <p:strVal val="0-#ppt_h/2"/>
                                              </p:val>
                                            </p:tav>
                                            <p:tav tm="100000">
                                              <p:val>
                                                <p:strVal val="#ppt_y"/>
                                              </p:val>
                                            </p:tav>
                                          </p:tavLst>
                                        </p:anim>
                                      </p:childTnLst>
                                    </p:cTn>
                                  </p:par>
                                </p:childTnLst>
                              </p:cTn>
                            </p:par>
                            <p:par>
                              <p:cTn id="13" fill="hold">
                                <p:stCondLst>
                                  <p:cond delay="2000"/>
                                </p:stCondLst>
                                <p:childTnLst>
                                  <p:par>
                                    <p:cTn id="14" presetID="23" presetClass="entr" presetSubtype="32" fill="hold" grpId="0" nodeType="afterEffect">
                                      <p:stCondLst>
                                        <p:cond delay="0"/>
                                      </p:stCondLst>
                                      <p:iterate type="lt">
                                        <p:tmPct val="15000"/>
                                      </p:iterate>
                                      <p:childTnLst>
                                        <p:set>
                                          <p:cBhvr>
                                            <p:cTn id="15" dur="1" fill="hold">
                                              <p:stCondLst>
                                                <p:cond delay="0"/>
                                              </p:stCondLst>
                                            </p:cTn>
                                            <p:tgtEl>
                                              <p:spTgt spid="53"/>
                                            </p:tgtEl>
                                            <p:attrNameLst>
                                              <p:attrName>style.visibility</p:attrName>
                                            </p:attrNameLst>
                                          </p:cBhvr>
                                          <p:to>
                                            <p:strVal val="visible"/>
                                          </p:to>
                                        </p:set>
                                        <p:anim calcmode="lin" valueType="num">
                                          <p:cBhvr>
                                            <p:cTn id="16" dur="500" fill="hold"/>
                                            <p:tgtEl>
                                              <p:spTgt spid="53"/>
                                            </p:tgtEl>
                                            <p:attrNameLst>
                                              <p:attrName>ppt_w</p:attrName>
                                            </p:attrNameLst>
                                          </p:cBhvr>
                                          <p:tavLst>
                                            <p:tav tm="0">
                                              <p:val>
                                                <p:strVal val="4*#ppt_w"/>
                                              </p:val>
                                            </p:tav>
                                            <p:tav tm="100000">
                                              <p:val>
                                                <p:strVal val="#ppt_w"/>
                                              </p:val>
                                            </p:tav>
                                          </p:tavLst>
                                        </p:anim>
                                        <p:anim calcmode="lin" valueType="num">
                                          <p:cBhvr>
                                            <p:cTn id="17" dur="500" fill="hold"/>
                                            <p:tgtEl>
                                              <p:spTgt spid="53"/>
                                            </p:tgtEl>
                                            <p:attrNameLst>
                                              <p:attrName>ppt_h</p:attrName>
                                            </p:attrNameLst>
                                          </p:cBhvr>
                                          <p:tavLst>
                                            <p:tav tm="0">
                                              <p:val>
                                                <p:strVal val="4*#ppt_h"/>
                                              </p:val>
                                            </p:tav>
                                            <p:tav tm="100000">
                                              <p:val>
                                                <p:strVal val="#ppt_h"/>
                                              </p:val>
                                            </p:tav>
                                          </p:tavLst>
                                        </p:anim>
                                      </p:childTnLst>
                                    </p:cTn>
                                  </p:par>
                                </p:childTnLst>
                              </p:cTn>
                            </p:par>
                            <p:par>
                              <p:cTn id="18" fill="hold">
                                <p:stCondLst>
                                  <p:cond delay="2950"/>
                                </p:stCondLst>
                                <p:childTnLst>
                                  <p:par>
                                    <p:cTn id="19" presetID="2" presetClass="entr" presetSubtype="4" fill="hold" nodeType="afterEffect">
                                      <p:stCondLst>
                                        <p:cond delay="0"/>
                                      </p:stCondLst>
                                      <p:childTnLst>
                                        <p:set>
                                          <p:cBhvr>
                                            <p:cTn id="20" dur="1" fill="hold">
                                              <p:stCondLst>
                                                <p:cond delay="0"/>
                                              </p:stCondLst>
                                            </p:cTn>
                                            <p:tgtEl>
                                              <p:spTgt spid="104"/>
                                            </p:tgtEl>
                                            <p:attrNameLst>
                                              <p:attrName>style.visibility</p:attrName>
                                            </p:attrNameLst>
                                          </p:cBhvr>
                                          <p:to>
                                            <p:strVal val="visible"/>
                                          </p:to>
                                        </p:set>
                                        <p:anim calcmode="lin" valueType="num">
                                          <p:cBhvr additive="base">
                                            <p:cTn id="21" dur="1750" fill="hold"/>
                                            <p:tgtEl>
                                              <p:spTgt spid="104"/>
                                            </p:tgtEl>
                                            <p:attrNameLst>
                                              <p:attrName>ppt_x</p:attrName>
                                            </p:attrNameLst>
                                          </p:cBhvr>
                                          <p:tavLst>
                                            <p:tav tm="0">
                                              <p:val>
                                                <p:strVal val="#ppt_x"/>
                                              </p:val>
                                            </p:tav>
                                            <p:tav tm="100000">
                                              <p:val>
                                                <p:strVal val="#ppt_x"/>
                                              </p:val>
                                            </p:tav>
                                          </p:tavLst>
                                        </p:anim>
                                        <p:anim calcmode="lin" valueType="num">
                                          <p:cBhvr additive="base">
                                            <p:cTn id="22" dur="1750" fill="hold"/>
                                            <p:tgtEl>
                                              <p:spTgt spid="10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animEffect transition="in" filter="fade">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136D58-20AF-908D-1490-7941C11E23E9}"/>
              </a:ext>
            </a:extLst>
          </p:cNvPr>
          <p:cNvPicPr>
            <a:picLocks noChangeAspect="1"/>
          </p:cNvPicPr>
          <p:nvPr/>
        </p:nvPicPr>
        <p:blipFill>
          <a:blip r:embed="rId2"/>
          <a:stretch>
            <a:fillRect/>
          </a:stretch>
        </p:blipFill>
        <p:spPr>
          <a:xfrm>
            <a:off x="5136190" y="405598"/>
            <a:ext cx="6569214" cy="6063890"/>
          </a:xfrm>
          <a:prstGeom prst="rect">
            <a:avLst/>
          </a:prstGeom>
        </p:spPr>
      </p:pic>
      <p:pic>
        <p:nvPicPr>
          <p:cNvPr id="6" name="Picture 5">
            <a:extLst>
              <a:ext uri="{FF2B5EF4-FFF2-40B4-BE49-F238E27FC236}">
                <a16:creationId xmlns:a16="http://schemas.microsoft.com/office/drawing/2014/main" id="{951486BF-3CF2-0CDB-A604-B51302C29380}"/>
              </a:ext>
            </a:extLst>
          </p:cNvPr>
          <p:cNvPicPr>
            <a:picLocks noChangeAspect="1"/>
          </p:cNvPicPr>
          <p:nvPr/>
        </p:nvPicPr>
        <p:blipFill>
          <a:blip r:embed="rId3"/>
          <a:stretch>
            <a:fillRect/>
          </a:stretch>
        </p:blipFill>
        <p:spPr>
          <a:xfrm>
            <a:off x="241156" y="981483"/>
            <a:ext cx="5049704" cy="3359337"/>
          </a:xfrm>
          <a:prstGeom prst="rect">
            <a:avLst/>
          </a:prstGeom>
        </p:spPr>
      </p:pic>
    </p:spTree>
    <p:extLst>
      <p:ext uri="{BB962C8B-B14F-4D97-AF65-F5344CB8AC3E}">
        <p14:creationId xmlns:p14="http://schemas.microsoft.com/office/powerpoint/2010/main" val="223923177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907</Words>
  <Application>Microsoft Office PowerPoint</Application>
  <PresentationFormat>Widescreen</PresentationFormat>
  <Paragraphs>59</Paragraphs>
  <Slides>34</Slides>
  <Notes>5</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34</vt:i4>
      </vt:variant>
    </vt:vector>
  </HeadingPairs>
  <TitlesOfParts>
    <vt:vector size="44" baseType="lpstr">
      <vt:lpstr>#9Slide02 Noi dung dai</vt:lpstr>
      <vt:lpstr>Arial</vt:lpstr>
      <vt:lpstr>Calibri</vt:lpstr>
      <vt:lpstr>Calibri Light</vt:lpstr>
      <vt:lpstr>Cambria</vt:lpstr>
      <vt:lpstr>Times New Roman</vt:lpstr>
      <vt:lpstr>UVN Minh Map</vt:lpstr>
      <vt:lpstr>UVN Thanh Pho Nang</vt:lpstr>
      <vt:lpstr>字魂36号-正文宋楷</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Kiên Nguyễn</dc:creator>
  <cp:lastModifiedBy>Kiên Nguyễn</cp:lastModifiedBy>
  <cp:revision>1</cp:revision>
  <dcterms:created xsi:type="dcterms:W3CDTF">2026-04-10T16:32:40Z</dcterms:created>
  <dcterms:modified xsi:type="dcterms:W3CDTF">2026-04-10T16:33:56Z</dcterms:modified>
</cp:coreProperties>
</file>