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57" r:id="rId7"/>
    <p:sldId id="263" r:id="rId8"/>
    <p:sldId id="264" r:id="rId9"/>
    <p:sldId id="265" r:id="rId10"/>
    <p:sldId id="269" r:id="rId11"/>
    <p:sldId id="270" r:id="rId12"/>
    <p:sldId id="271" r:id="rId13"/>
    <p:sldId id="272" r:id="rId14"/>
    <p:sldId id="273" r:id="rId15"/>
    <p:sldId id="274" r:id="rId16"/>
  </p:sldIdLst>
  <p:sldSz cx="18288000" cy="10287000"/>
  <p:notesSz cx="6858000" cy="9144000"/>
  <p:embeddedFontLst>
    <p:embeddedFont>
      <p:font typeface="Arimo" panose="020B0604020202020204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Cambria Bold" panose="02040803050406030204" pitchFamily="18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4" autoAdjust="0"/>
    <p:restoredTop sz="94609" autoAdjust="0"/>
  </p:normalViewPr>
  <p:slideViewPr>
    <p:cSldViewPr>
      <p:cViewPr varScale="1">
        <p:scale>
          <a:sx n="69" d="100"/>
          <a:sy n="69" d="100"/>
        </p:scale>
        <p:origin x="72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2918234" y="5293824"/>
            <a:ext cx="5383044" cy="4990224"/>
            <a:chOff x="0" y="0"/>
            <a:chExt cx="7177392" cy="66536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177405" cy="6653657"/>
            </a:xfrm>
            <a:custGeom>
              <a:avLst/>
              <a:gdLst/>
              <a:ahLst/>
              <a:cxnLst/>
              <a:rect l="l" t="t" r="r" b="b"/>
              <a:pathLst>
                <a:path w="7177405" h="6653657">
                  <a:moveTo>
                    <a:pt x="0" y="0"/>
                  </a:moveTo>
                  <a:lnTo>
                    <a:pt x="7177405" y="0"/>
                  </a:lnTo>
                  <a:lnTo>
                    <a:pt x="7177405" y="6653657"/>
                  </a:lnTo>
                  <a:lnTo>
                    <a:pt x="0" y="6653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067476" y="2856271"/>
            <a:ext cx="825818" cy="720090"/>
            <a:chOff x="0" y="0"/>
            <a:chExt cx="1101090" cy="960120"/>
          </a:xfrm>
        </p:grpSpPr>
        <p:sp>
          <p:nvSpPr>
            <p:cNvPr id="14" name="Freeform 14" descr="三只小猪1"/>
            <p:cNvSpPr/>
            <p:nvPr/>
          </p:nvSpPr>
          <p:spPr>
            <a:xfrm>
              <a:off x="0" y="0"/>
              <a:ext cx="1101090" cy="960120"/>
            </a:xfrm>
            <a:custGeom>
              <a:avLst/>
              <a:gdLst/>
              <a:ahLst/>
              <a:cxnLst/>
              <a:rect l="l" t="t" r="r" b="b"/>
              <a:pathLst>
                <a:path w="1101090" h="960120">
                  <a:moveTo>
                    <a:pt x="0" y="0"/>
                  </a:moveTo>
                  <a:lnTo>
                    <a:pt x="1101090" y="0"/>
                  </a:lnTo>
                  <a:lnTo>
                    <a:pt x="1101090" y="960120"/>
                  </a:lnTo>
                  <a:lnTo>
                    <a:pt x="0" y="960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" r="-10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5775086" y="756285"/>
            <a:ext cx="763905" cy="532448"/>
            <a:chOff x="0" y="0"/>
            <a:chExt cx="1018540" cy="709930"/>
          </a:xfrm>
        </p:grpSpPr>
        <p:sp>
          <p:nvSpPr>
            <p:cNvPr id="16" name="Freeform 16" descr="三只小猪2"/>
            <p:cNvSpPr/>
            <p:nvPr/>
          </p:nvSpPr>
          <p:spPr>
            <a:xfrm>
              <a:off x="0" y="0"/>
              <a:ext cx="1018540" cy="709930"/>
            </a:xfrm>
            <a:custGeom>
              <a:avLst/>
              <a:gdLst/>
              <a:ahLst/>
              <a:cxnLst/>
              <a:rect l="l" t="t" r="r" b="b"/>
              <a:pathLst>
                <a:path w="1018540" h="709930">
                  <a:moveTo>
                    <a:pt x="0" y="0"/>
                  </a:moveTo>
                  <a:lnTo>
                    <a:pt x="1018540" y="0"/>
                  </a:lnTo>
                  <a:lnTo>
                    <a:pt x="1018540" y="709930"/>
                  </a:lnTo>
                  <a:lnTo>
                    <a:pt x="0" y="709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7" b="-16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6227314" y="-200235"/>
            <a:ext cx="2042798" cy="2042798"/>
            <a:chOff x="0" y="0"/>
            <a:chExt cx="2723731" cy="27237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23769" cy="2723769"/>
            </a:xfrm>
            <a:custGeom>
              <a:avLst/>
              <a:gdLst/>
              <a:ahLst/>
              <a:cxnLst/>
              <a:rect l="l" t="t" r="r" b="b"/>
              <a:pathLst>
                <a:path w="2723769" h="2723769">
                  <a:moveTo>
                    <a:pt x="0" y="0"/>
                  </a:moveTo>
                  <a:lnTo>
                    <a:pt x="2723769" y="0"/>
                  </a:lnTo>
                  <a:lnTo>
                    <a:pt x="2723769" y="2723769"/>
                  </a:lnTo>
                  <a:lnTo>
                    <a:pt x="0" y="2723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1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5499802" y="202101"/>
            <a:ext cx="7288397" cy="1838106"/>
            <a:chOff x="0" y="0"/>
            <a:chExt cx="9717862" cy="245080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717913" cy="2450846"/>
            </a:xfrm>
            <a:custGeom>
              <a:avLst/>
              <a:gdLst/>
              <a:ahLst/>
              <a:cxnLst/>
              <a:rect l="l" t="t" r="r" b="b"/>
              <a:pathLst>
                <a:path w="9717913" h="2450846">
                  <a:moveTo>
                    <a:pt x="0" y="0"/>
                  </a:moveTo>
                  <a:lnTo>
                    <a:pt x="9717913" y="0"/>
                  </a:lnTo>
                  <a:lnTo>
                    <a:pt x="9717913" y="2450846"/>
                  </a:lnTo>
                  <a:lnTo>
                    <a:pt x="0" y="2450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1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1142981" y="1544222"/>
            <a:ext cx="15591873" cy="7041490"/>
            <a:chOff x="0" y="0"/>
            <a:chExt cx="20789163" cy="938865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789137" cy="9388602"/>
            </a:xfrm>
            <a:custGeom>
              <a:avLst/>
              <a:gdLst/>
              <a:ahLst/>
              <a:cxnLst/>
              <a:rect l="l" t="t" r="r" b="b"/>
              <a:pathLst>
                <a:path w="20789137" h="9388602">
                  <a:moveTo>
                    <a:pt x="0" y="0"/>
                  </a:moveTo>
                  <a:lnTo>
                    <a:pt x="20789137" y="0"/>
                  </a:lnTo>
                  <a:lnTo>
                    <a:pt x="20789137" y="9388602"/>
                  </a:lnTo>
                  <a:lnTo>
                    <a:pt x="0" y="9388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 rot="-1529760">
            <a:off x="-195491" y="5501088"/>
            <a:ext cx="4882248" cy="4882248"/>
            <a:chOff x="0" y="0"/>
            <a:chExt cx="6509664" cy="650966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509639" cy="6509639"/>
            </a:xfrm>
            <a:custGeom>
              <a:avLst/>
              <a:gdLst/>
              <a:ahLst/>
              <a:cxnLst/>
              <a:rect l="l" t="t" r="r" b="b"/>
              <a:pathLst>
                <a:path w="6509639" h="6509639">
                  <a:moveTo>
                    <a:pt x="0" y="0"/>
                  </a:moveTo>
                  <a:lnTo>
                    <a:pt x="6509639" y="0"/>
                  </a:lnTo>
                  <a:lnTo>
                    <a:pt x="6509639" y="6509639"/>
                  </a:lnTo>
                  <a:lnTo>
                    <a:pt x="0" y="6509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91954" y="273844"/>
            <a:ext cx="17468850" cy="9796462"/>
            <a:chOff x="0" y="0"/>
            <a:chExt cx="23291800" cy="13061950"/>
          </a:xfrm>
        </p:grpSpPr>
        <p:sp>
          <p:nvSpPr>
            <p:cNvPr id="12" name="Freeform 12"/>
            <p:cNvSpPr/>
            <p:nvPr/>
          </p:nvSpPr>
          <p:spPr>
            <a:xfrm>
              <a:off x="28575" y="28575"/>
              <a:ext cx="23234650" cy="13004800"/>
            </a:xfrm>
            <a:custGeom>
              <a:avLst/>
              <a:gdLst/>
              <a:ahLst/>
              <a:cxnLst/>
              <a:rect l="l" t="t" r="r" b="b"/>
              <a:pathLst>
                <a:path w="23234650" h="13004800">
                  <a:moveTo>
                    <a:pt x="0" y="2167509"/>
                  </a:moveTo>
                  <a:cubicBezTo>
                    <a:pt x="0" y="970407"/>
                    <a:pt x="972312" y="0"/>
                    <a:pt x="2171700" y="0"/>
                  </a:cubicBezTo>
                  <a:lnTo>
                    <a:pt x="21062950" y="0"/>
                  </a:lnTo>
                  <a:cubicBezTo>
                    <a:pt x="22262339" y="0"/>
                    <a:pt x="23234650" y="970407"/>
                    <a:pt x="23234650" y="2167509"/>
                  </a:cubicBezTo>
                  <a:lnTo>
                    <a:pt x="23234650" y="10837291"/>
                  </a:lnTo>
                  <a:cubicBezTo>
                    <a:pt x="23234650" y="12034393"/>
                    <a:pt x="22262339" y="13004800"/>
                    <a:pt x="21062950" y="13004800"/>
                  </a:cubicBezTo>
                  <a:lnTo>
                    <a:pt x="2171700" y="13004800"/>
                  </a:lnTo>
                  <a:cubicBezTo>
                    <a:pt x="972312" y="13004800"/>
                    <a:pt x="0" y="12034393"/>
                    <a:pt x="0" y="1083729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3291800" cy="13230479"/>
            </a:xfrm>
            <a:custGeom>
              <a:avLst/>
              <a:gdLst/>
              <a:ahLst/>
              <a:cxnLst/>
              <a:rect l="l" t="t" r="r" b="b"/>
              <a:pathLst>
                <a:path w="23291800" h="13230479">
                  <a:moveTo>
                    <a:pt x="36957" y="1792986"/>
                  </a:moveTo>
                  <a:cubicBezTo>
                    <a:pt x="40513" y="1773936"/>
                    <a:pt x="44323" y="1755013"/>
                    <a:pt x="48260" y="1736217"/>
                  </a:cubicBezTo>
                  <a:lnTo>
                    <a:pt x="104140" y="1748155"/>
                  </a:lnTo>
                  <a:cubicBezTo>
                    <a:pt x="100203" y="1766443"/>
                    <a:pt x="96520" y="1784858"/>
                    <a:pt x="93091" y="1803400"/>
                  </a:cubicBezTo>
                  <a:close/>
                  <a:moveTo>
                    <a:pt x="147447" y="1578356"/>
                  </a:moveTo>
                  <a:cubicBezTo>
                    <a:pt x="169672" y="1503934"/>
                    <a:pt x="195707" y="1431290"/>
                    <a:pt x="225425" y="1360424"/>
                  </a:cubicBezTo>
                  <a:lnTo>
                    <a:pt x="278130" y="1382522"/>
                  </a:lnTo>
                  <a:cubicBezTo>
                    <a:pt x="249301" y="1451483"/>
                    <a:pt x="223901" y="1522349"/>
                    <a:pt x="202311" y="1594739"/>
                  </a:cubicBezTo>
                  <a:close/>
                  <a:moveTo>
                    <a:pt x="242697" y="1192530"/>
                  </a:moveTo>
                  <a:cubicBezTo>
                    <a:pt x="251587" y="1175385"/>
                    <a:pt x="260604" y="1158367"/>
                    <a:pt x="269875" y="1141476"/>
                  </a:cubicBezTo>
                  <a:lnTo>
                    <a:pt x="319913" y="1169035"/>
                  </a:lnTo>
                  <a:cubicBezTo>
                    <a:pt x="310896" y="1185545"/>
                    <a:pt x="302006" y="1202055"/>
                    <a:pt x="293370" y="1218819"/>
                  </a:cubicBezTo>
                  <a:close/>
                  <a:moveTo>
                    <a:pt x="410210" y="1018921"/>
                  </a:moveTo>
                  <a:cubicBezTo>
                    <a:pt x="452755" y="954278"/>
                    <a:pt x="498475" y="892048"/>
                    <a:pt x="547370" y="832485"/>
                  </a:cubicBezTo>
                  <a:lnTo>
                    <a:pt x="591566" y="868680"/>
                  </a:lnTo>
                  <a:cubicBezTo>
                    <a:pt x="543941" y="926719"/>
                    <a:pt x="499364" y="987425"/>
                    <a:pt x="457962" y="1050290"/>
                  </a:cubicBezTo>
                  <a:close/>
                  <a:moveTo>
                    <a:pt x="611886" y="676402"/>
                  </a:moveTo>
                  <a:cubicBezTo>
                    <a:pt x="625221" y="662432"/>
                    <a:pt x="638810" y="648716"/>
                    <a:pt x="652526" y="635127"/>
                  </a:cubicBezTo>
                  <a:lnTo>
                    <a:pt x="692658" y="675767"/>
                  </a:lnTo>
                  <a:cubicBezTo>
                    <a:pt x="679323" y="688975"/>
                    <a:pt x="666115" y="702310"/>
                    <a:pt x="653034" y="715899"/>
                  </a:cubicBezTo>
                  <a:close/>
                  <a:moveTo>
                    <a:pt x="821944" y="557657"/>
                  </a:moveTo>
                  <a:cubicBezTo>
                    <a:pt x="880872" y="508000"/>
                    <a:pt x="942467" y="461264"/>
                    <a:pt x="1006475" y="417830"/>
                  </a:cubicBezTo>
                  <a:lnTo>
                    <a:pt x="1038606" y="465074"/>
                  </a:lnTo>
                  <a:cubicBezTo>
                    <a:pt x="976249" y="507365"/>
                    <a:pt x="916305" y="552831"/>
                    <a:pt x="858901" y="601218"/>
                  </a:cubicBezTo>
                  <a:close/>
                  <a:moveTo>
                    <a:pt x="1112774" y="286512"/>
                  </a:moveTo>
                  <a:cubicBezTo>
                    <a:pt x="1129538" y="276987"/>
                    <a:pt x="1146429" y="267716"/>
                    <a:pt x="1163447" y="258572"/>
                  </a:cubicBezTo>
                  <a:lnTo>
                    <a:pt x="1190371" y="308991"/>
                  </a:lnTo>
                  <a:cubicBezTo>
                    <a:pt x="1173734" y="317881"/>
                    <a:pt x="1157351" y="326898"/>
                    <a:pt x="1140968" y="336169"/>
                  </a:cubicBezTo>
                  <a:close/>
                  <a:moveTo>
                    <a:pt x="1347978" y="232537"/>
                  </a:moveTo>
                  <a:cubicBezTo>
                    <a:pt x="1418463" y="201803"/>
                    <a:pt x="1490726" y="174625"/>
                    <a:pt x="1564767" y="151257"/>
                  </a:cubicBezTo>
                  <a:lnTo>
                    <a:pt x="1581912" y="205740"/>
                  </a:lnTo>
                  <a:cubicBezTo>
                    <a:pt x="1509776" y="228473"/>
                    <a:pt x="1439291" y="254889"/>
                    <a:pt x="1370711" y="284861"/>
                  </a:cubicBezTo>
                  <a:close/>
                  <a:moveTo>
                    <a:pt x="1755013" y="157988"/>
                  </a:moveTo>
                  <a:cubicBezTo>
                    <a:pt x="1773809" y="153670"/>
                    <a:pt x="1792732" y="149606"/>
                    <a:pt x="1811655" y="145796"/>
                  </a:cubicBezTo>
                  <a:lnTo>
                    <a:pt x="1822958" y="201803"/>
                  </a:lnTo>
                  <a:cubicBezTo>
                    <a:pt x="1804416" y="205486"/>
                    <a:pt x="1786128" y="209550"/>
                    <a:pt x="1767713" y="213741"/>
                  </a:cubicBezTo>
                  <a:close/>
                  <a:moveTo>
                    <a:pt x="1995678" y="173863"/>
                  </a:moveTo>
                  <a:cubicBezTo>
                    <a:pt x="2007997" y="6985"/>
                    <a:pt x="2084959" y="1651"/>
                    <a:pt x="2163064" y="254"/>
                  </a:cubicBezTo>
                  <a:lnTo>
                    <a:pt x="2163953" y="57404"/>
                  </a:lnTo>
                  <a:cubicBezTo>
                    <a:pt x="2087880" y="58674"/>
                    <a:pt x="2012823" y="63881"/>
                    <a:pt x="1939036" y="72898"/>
                  </a:cubicBezTo>
                  <a:close/>
                  <a:moveTo>
                    <a:pt x="2335149" y="0"/>
                  </a:moveTo>
                  <a:lnTo>
                    <a:pt x="2392299" y="0"/>
                  </a:lnTo>
                  <a:lnTo>
                    <a:pt x="2392299" y="57150"/>
                  </a:lnTo>
                  <a:lnTo>
                    <a:pt x="2335149" y="57150"/>
                  </a:lnTo>
                  <a:close/>
                  <a:moveTo>
                    <a:pt x="2563749" y="57150"/>
                  </a:moveTo>
                  <a:lnTo>
                    <a:pt x="2792349" y="57150"/>
                  </a:lnTo>
                  <a:lnTo>
                    <a:pt x="2563749" y="57150"/>
                  </a:lnTo>
                  <a:close/>
                  <a:moveTo>
                    <a:pt x="2963799" y="57150"/>
                  </a:moveTo>
                  <a:lnTo>
                    <a:pt x="3020949" y="57150"/>
                  </a:lnTo>
                  <a:lnTo>
                    <a:pt x="2963799" y="57150"/>
                  </a:lnTo>
                  <a:close/>
                  <a:moveTo>
                    <a:pt x="3192399" y="57150"/>
                  </a:moveTo>
                  <a:lnTo>
                    <a:pt x="3420999" y="57150"/>
                  </a:lnTo>
                  <a:lnTo>
                    <a:pt x="3192399" y="57150"/>
                  </a:lnTo>
                  <a:close/>
                  <a:moveTo>
                    <a:pt x="3592449" y="57150"/>
                  </a:moveTo>
                  <a:lnTo>
                    <a:pt x="3649599" y="57150"/>
                  </a:lnTo>
                  <a:lnTo>
                    <a:pt x="3592449" y="57150"/>
                  </a:lnTo>
                  <a:close/>
                  <a:moveTo>
                    <a:pt x="3821049" y="57150"/>
                  </a:moveTo>
                  <a:lnTo>
                    <a:pt x="4049649" y="57150"/>
                  </a:lnTo>
                  <a:lnTo>
                    <a:pt x="3821049" y="57150"/>
                  </a:lnTo>
                  <a:close/>
                  <a:moveTo>
                    <a:pt x="4221099" y="57150"/>
                  </a:moveTo>
                  <a:lnTo>
                    <a:pt x="4278249" y="57150"/>
                  </a:lnTo>
                  <a:lnTo>
                    <a:pt x="4221099" y="57150"/>
                  </a:lnTo>
                  <a:close/>
                  <a:moveTo>
                    <a:pt x="4449699" y="57150"/>
                  </a:moveTo>
                  <a:lnTo>
                    <a:pt x="4678299" y="57150"/>
                  </a:lnTo>
                  <a:lnTo>
                    <a:pt x="4449699" y="57150"/>
                  </a:lnTo>
                  <a:close/>
                  <a:moveTo>
                    <a:pt x="4849749" y="57150"/>
                  </a:moveTo>
                  <a:lnTo>
                    <a:pt x="4906899" y="57150"/>
                  </a:lnTo>
                  <a:lnTo>
                    <a:pt x="4849749" y="57150"/>
                  </a:lnTo>
                  <a:close/>
                  <a:moveTo>
                    <a:pt x="5078349" y="57150"/>
                  </a:moveTo>
                  <a:lnTo>
                    <a:pt x="5306949" y="57150"/>
                  </a:lnTo>
                  <a:lnTo>
                    <a:pt x="5078349" y="57150"/>
                  </a:lnTo>
                  <a:close/>
                  <a:moveTo>
                    <a:pt x="5478399" y="57150"/>
                  </a:moveTo>
                  <a:lnTo>
                    <a:pt x="5535549" y="57150"/>
                  </a:lnTo>
                  <a:lnTo>
                    <a:pt x="5478399" y="57150"/>
                  </a:lnTo>
                  <a:close/>
                  <a:moveTo>
                    <a:pt x="5706999" y="57150"/>
                  </a:moveTo>
                  <a:lnTo>
                    <a:pt x="5935599" y="57150"/>
                  </a:lnTo>
                  <a:lnTo>
                    <a:pt x="5706999" y="57150"/>
                  </a:lnTo>
                  <a:close/>
                  <a:moveTo>
                    <a:pt x="6107049" y="57150"/>
                  </a:moveTo>
                  <a:lnTo>
                    <a:pt x="6164199" y="57150"/>
                  </a:lnTo>
                  <a:lnTo>
                    <a:pt x="6107049" y="57150"/>
                  </a:lnTo>
                  <a:close/>
                  <a:moveTo>
                    <a:pt x="6335649" y="57150"/>
                  </a:moveTo>
                  <a:lnTo>
                    <a:pt x="6564249" y="57150"/>
                  </a:lnTo>
                  <a:lnTo>
                    <a:pt x="6335649" y="57150"/>
                  </a:lnTo>
                  <a:close/>
                  <a:moveTo>
                    <a:pt x="6735699" y="57150"/>
                  </a:moveTo>
                  <a:lnTo>
                    <a:pt x="6792849" y="57150"/>
                  </a:lnTo>
                  <a:lnTo>
                    <a:pt x="6735699" y="57150"/>
                  </a:lnTo>
                  <a:close/>
                  <a:moveTo>
                    <a:pt x="6964299" y="57150"/>
                  </a:moveTo>
                  <a:lnTo>
                    <a:pt x="7192899" y="57150"/>
                  </a:lnTo>
                  <a:lnTo>
                    <a:pt x="6964299" y="57150"/>
                  </a:lnTo>
                  <a:close/>
                  <a:moveTo>
                    <a:pt x="7364349" y="57150"/>
                  </a:moveTo>
                  <a:lnTo>
                    <a:pt x="7421499" y="57150"/>
                  </a:lnTo>
                  <a:lnTo>
                    <a:pt x="7364349" y="57150"/>
                  </a:lnTo>
                  <a:close/>
                  <a:moveTo>
                    <a:pt x="7592949" y="57150"/>
                  </a:moveTo>
                  <a:lnTo>
                    <a:pt x="7821549" y="57150"/>
                  </a:lnTo>
                  <a:lnTo>
                    <a:pt x="7592949" y="57150"/>
                  </a:lnTo>
                  <a:close/>
                  <a:moveTo>
                    <a:pt x="7992999" y="57150"/>
                  </a:moveTo>
                  <a:lnTo>
                    <a:pt x="8050149" y="57150"/>
                  </a:lnTo>
                  <a:lnTo>
                    <a:pt x="7992999" y="57150"/>
                  </a:lnTo>
                  <a:close/>
                  <a:moveTo>
                    <a:pt x="8221599" y="57150"/>
                  </a:moveTo>
                  <a:lnTo>
                    <a:pt x="8450199" y="57150"/>
                  </a:lnTo>
                  <a:lnTo>
                    <a:pt x="8221599" y="57150"/>
                  </a:lnTo>
                  <a:close/>
                  <a:moveTo>
                    <a:pt x="8621649" y="57150"/>
                  </a:moveTo>
                  <a:lnTo>
                    <a:pt x="8678799" y="57150"/>
                  </a:lnTo>
                  <a:lnTo>
                    <a:pt x="8621649" y="57150"/>
                  </a:lnTo>
                  <a:close/>
                  <a:moveTo>
                    <a:pt x="8850249" y="57150"/>
                  </a:moveTo>
                  <a:lnTo>
                    <a:pt x="9078849" y="57150"/>
                  </a:lnTo>
                  <a:lnTo>
                    <a:pt x="8850249" y="57150"/>
                  </a:lnTo>
                  <a:close/>
                  <a:moveTo>
                    <a:pt x="9250299" y="57150"/>
                  </a:moveTo>
                  <a:lnTo>
                    <a:pt x="9307449" y="57150"/>
                  </a:lnTo>
                  <a:lnTo>
                    <a:pt x="9250299" y="57150"/>
                  </a:lnTo>
                  <a:close/>
                  <a:moveTo>
                    <a:pt x="9478899" y="57150"/>
                  </a:moveTo>
                  <a:lnTo>
                    <a:pt x="9707499" y="57150"/>
                  </a:lnTo>
                  <a:lnTo>
                    <a:pt x="9478899" y="57150"/>
                  </a:lnTo>
                  <a:close/>
                  <a:moveTo>
                    <a:pt x="9878949" y="57150"/>
                  </a:moveTo>
                  <a:lnTo>
                    <a:pt x="9936099" y="57150"/>
                  </a:lnTo>
                  <a:lnTo>
                    <a:pt x="9878949" y="57150"/>
                  </a:lnTo>
                  <a:close/>
                  <a:moveTo>
                    <a:pt x="10107549" y="57150"/>
                  </a:moveTo>
                  <a:lnTo>
                    <a:pt x="10336149" y="57150"/>
                  </a:lnTo>
                  <a:lnTo>
                    <a:pt x="10107549" y="57150"/>
                  </a:lnTo>
                  <a:close/>
                  <a:moveTo>
                    <a:pt x="10507599" y="57150"/>
                  </a:moveTo>
                  <a:lnTo>
                    <a:pt x="10564749" y="57150"/>
                  </a:lnTo>
                  <a:lnTo>
                    <a:pt x="10507599" y="57150"/>
                  </a:lnTo>
                  <a:close/>
                  <a:moveTo>
                    <a:pt x="10736199" y="57150"/>
                  </a:moveTo>
                  <a:lnTo>
                    <a:pt x="10964799" y="57150"/>
                  </a:lnTo>
                  <a:lnTo>
                    <a:pt x="10736199" y="57150"/>
                  </a:lnTo>
                  <a:close/>
                  <a:moveTo>
                    <a:pt x="11136249" y="57150"/>
                  </a:moveTo>
                  <a:lnTo>
                    <a:pt x="11193399" y="57150"/>
                  </a:lnTo>
                  <a:lnTo>
                    <a:pt x="11136249" y="57150"/>
                  </a:lnTo>
                  <a:close/>
                  <a:moveTo>
                    <a:pt x="11364849" y="57150"/>
                  </a:moveTo>
                  <a:lnTo>
                    <a:pt x="11593449" y="57150"/>
                  </a:lnTo>
                  <a:lnTo>
                    <a:pt x="11364849" y="57150"/>
                  </a:lnTo>
                  <a:close/>
                  <a:moveTo>
                    <a:pt x="11764899" y="57150"/>
                  </a:moveTo>
                  <a:lnTo>
                    <a:pt x="11822049" y="57150"/>
                  </a:lnTo>
                  <a:lnTo>
                    <a:pt x="11764899" y="57150"/>
                  </a:lnTo>
                  <a:close/>
                  <a:moveTo>
                    <a:pt x="11993499" y="57150"/>
                  </a:moveTo>
                  <a:lnTo>
                    <a:pt x="12222099" y="57150"/>
                  </a:lnTo>
                  <a:lnTo>
                    <a:pt x="11993499" y="57150"/>
                  </a:lnTo>
                  <a:close/>
                  <a:moveTo>
                    <a:pt x="12393549" y="57150"/>
                  </a:moveTo>
                  <a:lnTo>
                    <a:pt x="12450699" y="57150"/>
                  </a:lnTo>
                  <a:lnTo>
                    <a:pt x="12393549" y="57150"/>
                  </a:lnTo>
                  <a:close/>
                  <a:moveTo>
                    <a:pt x="12622149" y="57150"/>
                  </a:moveTo>
                  <a:lnTo>
                    <a:pt x="12850749" y="57150"/>
                  </a:lnTo>
                  <a:lnTo>
                    <a:pt x="12622149" y="57150"/>
                  </a:lnTo>
                  <a:close/>
                  <a:moveTo>
                    <a:pt x="13022199" y="57150"/>
                  </a:moveTo>
                  <a:lnTo>
                    <a:pt x="13079349" y="57150"/>
                  </a:lnTo>
                  <a:lnTo>
                    <a:pt x="13022199" y="57150"/>
                  </a:lnTo>
                  <a:close/>
                  <a:moveTo>
                    <a:pt x="13250799" y="57150"/>
                  </a:moveTo>
                  <a:lnTo>
                    <a:pt x="13479399" y="57150"/>
                  </a:lnTo>
                  <a:lnTo>
                    <a:pt x="13250799" y="57150"/>
                  </a:lnTo>
                  <a:close/>
                  <a:moveTo>
                    <a:pt x="13650849" y="57150"/>
                  </a:moveTo>
                  <a:lnTo>
                    <a:pt x="13707999" y="57150"/>
                  </a:lnTo>
                  <a:lnTo>
                    <a:pt x="13650849" y="57150"/>
                  </a:lnTo>
                  <a:close/>
                  <a:moveTo>
                    <a:pt x="13879449" y="57150"/>
                  </a:moveTo>
                  <a:lnTo>
                    <a:pt x="14108049" y="57150"/>
                  </a:lnTo>
                  <a:lnTo>
                    <a:pt x="13879449" y="57150"/>
                  </a:lnTo>
                  <a:close/>
                  <a:moveTo>
                    <a:pt x="14279499" y="57150"/>
                  </a:moveTo>
                  <a:lnTo>
                    <a:pt x="14336649" y="57150"/>
                  </a:lnTo>
                  <a:lnTo>
                    <a:pt x="14279499" y="57150"/>
                  </a:lnTo>
                  <a:close/>
                  <a:moveTo>
                    <a:pt x="14508099" y="57150"/>
                  </a:moveTo>
                  <a:lnTo>
                    <a:pt x="14736699" y="57150"/>
                  </a:lnTo>
                  <a:lnTo>
                    <a:pt x="14508099" y="57150"/>
                  </a:lnTo>
                  <a:close/>
                  <a:moveTo>
                    <a:pt x="14908149" y="57150"/>
                  </a:moveTo>
                  <a:lnTo>
                    <a:pt x="14965299" y="57150"/>
                  </a:lnTo>
                  <a:lnTo>
                    <a:pt x="14908149" y="57150"/>
                  </a:lnTo>
                  <a:close/>
                  <a:moveTo>
                    <a:pt x="15136749" y="57150"/>
                  </a:moveTo>
                  <a:lnTo>
                    <a:pt x="15365349" y="57150"/>
                  </a:lnTo>
                  <a:lnTo>
                    <a:pt x="15136749" y="57150"/>
                  </a:lnTo>
                  <a:close/>
                  <a:moveTo>
                    <a:pt x="15536799" y="57150"/>
                  </a:moveTo>
                  <a:lnTo>
                    <a:pt x="15593949" y="57150"/>
                  </a:lnTo>
                  <a:lnTo>
                    <a:pt x="15536799" y="57150"/>
                  </a:lnTo>
                  <a:close/>
                  <a:moveTo>
                    <a:pt x="15765399" y="57150"/>
                  </a:moveTo>
                  <a:lnTo>
                    <a:pt x="15993999" y="57150"/>
                  </a:lnTo>
                  <a:lnTo>
                    <a:pt x="15765399" y="57150"/>
                  </a:lnTo>
                  <a:close/>
                  <a:moveTo>
                    <a:pt x="16165449" y="57150"/>
                  </a:moveTo>
                  <a:lnTo>
                    <a:pt x="16222599" y="57150"/>
                  </a:lnTo>
                  <a:lnTo>
                    <a:pt x="16165449" y="57150"/>
                  </a:lnTo>
                  <a:close/>
                  <a:moveTo>
                    <a:pt x="16394049" y="57150"/>
                  </a:moveTo>
                  <a:lnTo>
                    <a:pt x="16622649" y="57150"/>
                  </a:lnTo>
                  <a:lnTo>
                    <a:pt x="16394049" y="57150"/>
                  </a:lnTo>
                  <a:close/>
                  <a:moveTo>
                    <a:pt x="16794099" y="57150"/>
                  </a:moveTo>
                  <a:lnTo>
                    <a:pt x="16851249" y="57150"/>
                  </a:lnTo>
                  <a:lnTo>
                    <a:pt x="16794099" y="57150"/>
                  </a:lnTo>
                  <a:close/>
                  <a:moveTo>
                    <a:pt x="17022699" y="57150"/>
                  </a:moveTo>
                  <a:lnTo>
                    <a:pt x="17251299" y="57150"/>
                  </a:lnTo>
                  <a:lnTo>
                    <a:pt x="17022699" y="57150"/>
                  </a:lnTo>
                  <a:close/>
                  <a:moveTo>
                    <a:pt x="17422749" y="57150"/>
                  </a:moveTo>
                  <a:lnTo>
                    <a:pt x="17479899" y="57150"/>
                  </a:lnTo>
                  <a:lnTo>
                    <a:pt x="17422749" y="57150"/>
                  </a:lnTo>
                  <a:close/>
                  <a:moveTo>
                    <a:pt x="17651349" y="57150"/>
                  </a:moveTo>
                  <a:lnTo>
                    <a:pt x="17879949" y="57150"/>
                  </a:lnTo>
                  <a:lnTo>
                    <a:pt x="17651349" y="57150"/>
                  </a:lnTo>
                  <a:close/>
                  <a:moveTo>
                    <a:pt x="18051399" y="57150"/>
                  </a:moveTo>
                  <a:lnTo>
                    <a:pt x="18108549" y="57150"/>
                  </a:lnTo>
                  <a:lnTo>
                    <a:pt x="18051399" y="57150"/>
                  </a:lnTo>
                  <a:close/>
                  <a:moveTo>
                    <a:pt x="18279999" y="57150"/>
                  </a:moveTo>
                  <a:lnTo>
                    <a:pt x="18508599" y="57150"/>
                  </a:lnTo>
                  <a:lnTo>
                    <a:pt x="18279999" y="57150"/>
                  </a:lnTo>
                  <a:close/>
                  <a:moveTo>
                    <a:pt x="18680049" y="57150"/>
                  </a:moveTo>
                  <a:lnTo>
                    <a:pt x="18737199" y="57150"/>
                  </a:lnTo>
                  <a:lnTo>
                    <a:pt x="18680049" y="57150"/>
                  </a:lnTo>
                  <a:close/>
                  <a:moveTo>
                    <a:pt x="18908649" y="57150"/>
                  </a:moveTo>
                  <a:lnTo>
                    <a:pt x="19137249" y="57150"/>
                  </a:lnTo>
                  <a:lnTo>
                    <a:pt x="18908649" y="57150"/>
                  </a:lnTo>
                  <a:close/>
                  <a:moveTo>
                    <a:pt x="19308699" y="57150"/>
                  </a:moveTo>
                  <a:lnTo>
                    <a:pt x="19365849" y="57150"/>
                  </a:lnTo>
                  <a:lnTo>
                    <a:pt x="19308699" y="57150"/>
                  </a:lnTo>
                  <a:close/>
                  <a:moveTo>
                    <a:pt x="19537299" y="57150"/>
                  </a:moveTo>
                  <a:lnTo>
                    <a:pt x="19765899" y="57150"/>
                  </a:lnTo>
                  <a:lnTo>
                    <a:pt x="19537299" y="57150"/>
                  </a:lnTo>
                  <a:close/>
                  <a:moveTo>
                    <a:pt x="19937349" y="57150"/>
                  </a:moveTo>
                  <a:lnTo>
                    <a:pt x="19994499" y="57150"/>
                  </a:lnTo>
                  <a:lnTo>
                    <a:pt x="19937349" y="57150"/>
                  </a:lnTo>
                  <a:close/>
                  <a:moveTo>
                    <a:pt x="20165949" y="57150"/>
                  </a:moveTo>
                  <a:lnTo>
                    <a:pt x="20394549" y="57150"/>
                  </a:lnTo>
                  <a:lnTo>
                    <a:pt x="20165949" y="57150"/>
                  </a:lnTo>
                  <a:close/>
                  <a:moveTo>
                    <a:pt x="20565999" y="57150"/>
                  </a:moveTo>
                  <a:lnTo>
                    <a:pt x="20623149" y="57150"/>
                  </a:lnTo>
                  <a:lnTo>
                    <a:pt x="20565999" y="57150"/>
                  </a:lnTo>
                  <a:close/>
                  <a:moveTo>
                    <a:pt x="20794599" y="57150"/>
                  </a:moveTo>
                  <a:lnTo>
                    <a:pt x="21023199" y="57150"/>
                  </a:lnTo>
                  <a:lnTo>
                    <a:pt x="20794599" y="57150"/>
                  </a:lnTo>
                  <a:close/>
                  <a:moveTo>
                    <a:pt x="21196046" y="59563"/>
                  </a:moveTo>
                  <a:cubicBezTo>
                    <a:pt x="21215350" y="60452"/>
                    <a:pt x="21234654" y="61595"/>
                    <a:pt x="21253958" y="62992"/>
                  </a:cubicBezTo>
                  <a:lnTo>
                    <a:pt x="21249767" y="120015"/>
                  </a:lnTo>
                  <a:cubicBezTo>
                    <a:pt x="21230971" y="118618"/>
                    <a:pt x="21212175" y="117475"/>
                    <a:pt x="21193379" y="116586"/>
                  </a:cubicBezTo>
                  <a:close/>
                  <a:moveTo>
                    <a:pt x="21423630" y="139446"/>
                  </a:moveTo>
                  <a:cubicBezTo>
                    <a:pt x="21500592" y="151130"/>
                    <a:pt x="21576285" y="166878"/>
                    <a:pt x="21650325" y="186309"/>
                  </a:cubicBezTo>
                  <a:lnTo>
                    <a:pt x="21635847" y="241554"/>
                  </a:lnTo>
                  <a:cubicBezTo>
                    <a:pt x="21563712" y="222631"/>
                    <a:pt x="21489924" y="207264"/>
                    <a:pt x="21414994" y="195834"/>
                  </a:cubicBezTo>
                  <a:close/>
                  <a:moveTo>
                    <a:pt x="21807805" y="293497"/>
                  </a:moveTo>
                  <a:cubicBezTo>
                    <a:pt x="21826093" y="299847"/>
                    <a:pt x="21844127" y="306451"/>
                    <a:pt x="21862162" y="313309"/>
                  </a:cubicBezTo>
                  <a:lnTo>
                    <a:pt x="21841840" y="366776"/>
                  </a:lnTo>
                  <a:cubicBezTo>
                    <a:pt x="21824314" y="360172"/>
                    <a:pt x="21806663" y="353695"/>
                    <a:pt x="21788882" y="347472"/>
                  </a:cubicBezTo>
                  <a:close/>
                  <a:moveTo>
                    <a:pt x="22003004" y="435356"/>
                  </a:moveTo>
                  <a:cubicBezTo>
                    <a:pt x="22072981" y="468503"/>
                    <a:pt x="22141053" y="505206"/>
                    <a:pt x="22206713" y="545338"/>
                  </a:cubicBezTo>
                  <a:lnTo>
                    <a:pt x="22176994" y="594106"/>
                  </a:lnTo>
                  <a:cubicBezTo>
                    <a:pt x="22112987" y="555117"/>
                    <a:pt x="22046819" y="519303"/>
                    <a:pt x="21978620" y="487045"/>
                  </a:cubicBezTo>
                  <a:close/>
                  <a:moveTo>
                    <a:pt x="22326981" y="693166"/>
                  </a:moveTo>
                  <a:cubicBezTo>
                    <a:pt x="22342602" y="704469"/>
                    <a:pt x="22358096" y="716026"/>
                    <a:pt x="22373462" y="727710"/>
                  </a:cubicBezTo>
                  <a:lnTo>
                    <a:pt x="22338792" y="773176"/>
                  </a:lnTo>
                  <a:cubicBezTo>
                    <a:pt x="22323806" y="761746"/>
                    <a:pt x="22308820" y="750570"/>
                    <a:pt x="22293580" y="739521"/>
                  </a:cubicBezTo>
                  <a:close/>
                  <a:moveTo>
                    <a:pt x="22473793" y="884809"/>
                  </a:moveTo>
                  <a:cubicBezTo>
                    <a:pt x="22531324" y="936371"/>
                    <a:pt x="22586062" y="990854"/>
                    <a:pt x="22637750" y="1048131"/>
                  </a:cubicBezTo>
                  <a:lnTo>
                    <a:pt x="22595332" y="1086485"/>
                  </a:lnTo>
                  <a:cubicBezTo>
                    <a:pt x="22544912" y="1030732"/>
                    <a:pt x="22491573" y="977519"/>
                    <a:pt x="22435565" y="927354"/>
                  </a:cubicBezTo>
                  <a:close/>
                  <a:moveTo>
                    <a:pt x="22710775" y="1224026"/>
                  </a:moveTo>
                  <a:cubicBezTo>
                    <a:pt x="22722587" y="1239266"/>
                    <a:pt x="22734143" y="1254760"/>
                    <a:pt x="22745446" y="1270381"/>
                  </a:cubicBezTo>
                  <a:lnTo>
                    <a:pt x="22699218" y="1304036"/>
                  </a:lnTo>
                  <a:cubicBezTo>
                    <a:pt x="22688169" y="1288796"/>
                    <a:pt x="22676865" y="1273810"/>
                    <a:pt x="22665437" y="1258951"/>
                  </a:cubicBezTo>
                  <a:close/>
                  <a:moveTo>
                    <a:pt x="22796881" y="1449578"/>
                  </a:moveTo>
                  <a:cubicBezTo>
                    <a:pt x="22837139" y="1515110"/>
                    <a:pt x="22874097" y="1583055"/>
                    <a:pt x="22907498" y="1652905"/>
                  </a:cubicBezTo>
                  <a:lnTo>
                    <a:pt x="22855937" y="1677543"/>
                  </a:lnTo>
                  <a:cubicBezTo>
                    <a:pt x="22823424" y="1609471"/>
                    <a:pt x="22787483" y="1543431"/>
                    <a:pt x="22748239" y="1479423"/>
                  </a:cubicBezTo>
                  <a:close/>
                  <a:moveTo>
                    <a:pt x="22927311" y="1842389"/>
                  </a:moveTo>
                  <a:cubicBezTo>
                    <a:pt x="22934168" y="1860423"/>
                    <a:pt x="22940899" y="1878457"/>
                    <a:pt x="22947249" y="1896745"/>
                  </a:cubicBezTo>
                  <a:lnTo>
                    <a:pt x="22893401" y="1915795"/>
                  </a:lnTo>
                  <a:cubicBezTo>
                    <a:pt x="22887178" y="1898015"/>
                    <a:pt x="22880701" y="1880362"/>
                    <a:pt x="22873970" y="1862836"/>
                  </a:cubicBezTo>
                  <a:close/>
                  <a:moveTo>
                    <a:pt x="22945089" y="2083181"/>
                  </a:moveTo>
                  <a:cubicBezTo>
                    <a:pt x="22964775" y="2157222"/>
                    <a:pt x="22980650" y="2232914"/>
                    <a:pt x="22992462" y="2309876"/>
                  </a:cubicBezTo>
                  <a:lnTo>
                    <a:pt x="22935946" y="2318639"/>
                  </a:lnTo>
                  <a:cubicBezTo>
                    <a:pt x="22924388" y="2243709"/>
                    <a:pt x="22908895" y="2170049"/>
                    <a:pt x="22889845" y="2097913"/>
                  </a:cubicBezTo>
                  <a:close/>
                  <a:moveTo>
                    <a:pt x="22956901" y="2496947"/>
                  </a:moveTo>
                  <a:cubicBezTo>
                    <a:pt x="22958298" y="2516124"/>
                    <a:pt x="22959440" y="2535428"/>
                    <a:pt x="22960457" y="2554859"/>
                  </a:cubicBezTo>
                  <a:lnTo>
                    <a:pt x="22903435" y="2557526"/>
                  </a:lnTo>
                  <a:cubicBezTo>
                    <a:pt x="22902545" y="2538603"/>
                    <a:pt x="22901402" y="2519807"/>
                    <a:pt x="22900005" y="2501138"/>
                  </a:cubicBezTo>
                  <a:close/>
                  <a:moveTo>
                    <a:pt x="22906101" y="2731897"/>
                  </a:moveTo>
                  <a:lnTo>
                    <a:pt x="22906101" y="2960497"/>
                  </a:lnTo>
                  <a:lnTo>
                    <a:pt x="22848951" y="2960497"/>
                  </a:lnTo>
                  <a:lnTo>
                    <a:pt x="22848951" y="2731897"/>
                  </a:lnTo>
                  <a:close/>
                  <a:moveTo>
                    <a:pt x="22848951" y="3131947"/>
                  </a:moveTo>
                  <a:lnTo>
                    <a:pt x="22848951" y="3189097"/>
                  </a:lnTo>
                  <a:lnTo>
                    <a:pt x="22791801" y="3189097"/>
                  </a:lnTo>
                  <a:lnTo>
                    <a:pt x="22791801" y="3131947"/>
                  </a:lnTo>
                  <a:close/>
                  <a:moveTo>
                    <a:pt x="22791801" y="3360547"/>
                  </a:moveTo>
                  <a:lnTo>
                    <a:pt x="22791801" y="3589147"/>
                  </a:lnTo>
                  <a:lnTo>
                    <a:pt x="22734651" y="3589147"/>
                  </a:lnTo>
                  <a:lnTo>
                    <a:pt x="22734651" y="3360547"/>
                  </a:lnTo>
                  <a:close/>
                  <a:moveTo>
                    <a:pt x="22734651" y="3760597"/>
                  </a:moveTo>
                  <a:lnTo>
                    <a:pt x="22734651" y="3817747"/>
                  </a:lnTo>
                  <a:lnTo>
                    <a:pt x="22677501" y="3817747"/>
                  </a:lnTo>
                  <a:lnTo>
                    <a:pt x="22677501" y="3760597"/>
                  </a:lnTo>
                  <a:close/>
                  <a:moveTo>
                    <a:pt x="22677501" y="3989197"/>
                  </a:moveTo>
                  <a:lnTo>
                    <a:pt x="22677501" y="4217797"/>
                  </a:lnTo>
                  <a:lnTo>
                    <a:pt x="22620351" y="4217797"/>
                  </a:lnTo>
                  <a:lnTo>
                    <a:pt x="22620351" y="3989197"/>
                  </a:lnTo>
                  <a:close/>
                  <a:moveTo>
                    <a:pt x="22620351" y="4389247"/>
                  </a:moveTo>
                  <a:lnTo>
                    <a:pt x="22620351" y="4446397"/>
                  </a:lnTo>
                  <a:lnTo>
                    <a:pt x="22563201" y="4446397"/>
                  </a:lnTo>
                  <a:lnTo>
                    <a:pt x="22563201" y="4389247"/>
                  </a:lnTo>
                  <a:close/>
                  <a:moveTo>
                    <a:pt x="22563201" y="4617847"/>
                  </a:moveTo>
                  <a:lnTo>
                    <a:pt x="22563201" y="4846447"/>
                  </a:lnTo>
                  <a:lnTo>
                    <a:pt x="22506051" y="4846447"/>
                  </a:lnTo>
                  <a:lnTo>
                    <a:pt x="22506051" y="4617847"/>
                  </a:lnTo>
                  <a:close/>
                  <a:moveTo>
                    <a:pt x="22506051" y="5017897"/>
                  </a:moveTo>
                  <a:lnTo>
                    <a:pt x="22506051" y="5075047"/>
                  </a:lnTo>
                  <a:lnTo>
                    <a:pt x="22448901" y="5075047"/>
                  </a:lnTo>
                  <a:lnTo>
                    <a:pt x="22448901" y="5017897"/>
                  </a:lnTo>
                  <a:close/>
                  <a:moveTo>
                    <a:pt x="22448901" y="5246497"/>
                  </a:moveTo>
                  <a:lnTo>
                    <a:pt x="22448901" y="5475097"/>
                  </a:lnTo>
                  <a:lnTo>
                    <a:pt x="22391751" y="5475097"/>
                  </a:lnTo>
                  <a:lnTo>
                    <a:pt x="22391751" y="5246497"/>
                  </a:lnTo>
                  <a:close/>
                  <a:moveTo>
                    <a:pt x="22391751" y="5646547"/>
                  </a:moveTo>
                  <a:lnTo>
                    <a:pt x="22391751" y="5703697"/>
                  </a:lnTo>
                  <a:lnTo>
                    <a:pt x="22334601" y="5703697"/>
                  </a:lnTo>
                  <a:lnTo>
                    <a:pt x="22334601" y="5646547"/>
                  </a:lnTo>
                  <a:close/>
                  <a:moveTo>
                    <a:pt x="22334601" y="5875147"/>
                  </a:moveTo>
                  <a:lnTo>
                    <a:pt x="22334601" y="6103747"/>
                  </a:lnTo>
                  <a:lnTo>
                    <a:pt x="22277451" y="6103747"/>
                  </a:lnTo>
                  <a:lnTo>
                    <a:pt x="22277451" y="5875147"/>
                  </a:lnTo>
                  <a:close/>
                  <a:moveTo>
                    <a:pt x="22277451" y="6275197"/>
                  </a:moveTo>
                  <a:lnTo>
                    <a:pt x="22277451" y="6332347"/>
                  </a:lnTo>
                  <a:lnTo>
                    <a:pt x="22220301" y="6332347"/>
                  </a:lnTo>
                  <a:lnTo>
                    <a:pt x="22220301" y="6275197"/>
                  </a:lnTo>
                  <a:close/>
                  <a:moveTo>
                    <a:pt x="22220301" y="6503797"/>
                  </a:moveTo>
                  <a:lnTo>
                    <a:pt x="22220301" y="6732397"/>
                  </a:lnTo>
                  <a:lnTo>
                    <a:pt x="22163151" y="6732397"/>
                  </a:lnTo>
                  <a:lnTo>
                    <a:pt x="22163151" y="6503797"/>
                  </a:lnTo>
                  <a:close/>
                  <a:moveTo>
                    <a:pt x="22163151" y="6903847"/>
                  </a:moveTo>
                  <a:lnTo>
                    <a:pt x="22163151" y="6960997"/>
                  </a:lnTo>
                  <a:lnTo>
                    <a:pt x="22106001" y="6960997"/>
                  </a:lnTo>
                  <a:lnTo>
                    <a:pt x="22106001" y="6903847"/>
                  </a:lnTo>
                  <a:close/>
                  <a:moveTo>
                    <a:pt x="22106001" y="7132447"/>
                  </a:moveTo>
                  <a:lnTo>
                    <a:pt x="22106001" y="7361047"/>
                  </a:lnTo>
                  <a:lnTo>
                    <a:pt x="22048851" y="7361047"/>
                  </a:lnTo>
                  <a:lnTo>
                    <a:pt x="22048851" y="7132447"/>
                  </a:lnTo>
                  <a:close/>
                  <a:moveTo>
                    <a:pt x="22048851" y="7532497"/>
                  </a:moveTo>
                  <a:lnTo>
                    <a:pt x="22048851" y="7589647"/>
                  </a:lnTo>
                  <a:lnTo>
                    <a:pt x="21991701" y="7589647"/>
                  </a:lnTo>
                  <a:lnTo>
                    <a:pt x="21991701" y="7532497"/>
                  </a:lnTo>
                  <a:close/>
                  <a:moveTo>
                    <a:pt x="21991701" y="7761097"/>
                  </a:moveTo>
                  <a:lnTo>
                    <a:pt x="21991701" y="7989697"/>
                  </a:lnTo>
                  <a:lnTo>
                    <a:pt x="21934551" y="7989697"/>
                  </a:lnTo>
                  <a:lnTo>
                    <a:pt x="21934551" y="7761097"/>
                  </a:lnTo>
                  <a:close/>
                  <a:moveTo>
                    <a:pt x="21934551" y="8161147"/>
                  </a:moveTo>
                  <a:lnTo>
                    <a:pt x="21934551" y="8218297"/>
                  </a:lnTo>
                  <a:lnTo>
                    <a:pt x="21877401" y="8218297"/>
                  </a:lnTo>
                  <a:lnTo>
                    <a:pt x="21877401" y="8161147"/>
                  </a:lnTo>
                  <a:close/>
                  <a:moveTo>
                    <a:pt x="21877401" y="8389747"/>
                  </a:moveTo>
                  <a:lnTo>
                    <a:pt x="21877401" y="8618347"/>
                  </a:lnTo>
                  <a:lnTo>
                    <a:pt x="21820251" y="8618347"/>
                  </a:lnTo>
                  <a:lnTo>
                    <a:pt x="21820251" y="8389747"/>
                  </a:lnTo>
                  <a:close/>
                  <a:moveTo>
                    <a:pt x="21820251" y="8789797"/>
                  </a:moveTo>
                  <a:lnTo>
                    <a:pt x="21820251" y="8846947"/>
                  </a:lnTo>
                  <a:lnTo>
                    <a:pt x="21763101" y="8846947"/>
                  </a:lnTo>
                  <a:lnTo>
                    <a:pt x="21763101" y="8789797"/>
                  </a:lnTo>
                  <a:close/>
                  <a:moveTo>
                    <a:pt x="21763101" y="9018397"/>
                  </a:moveTo>
                  <a:lnTo>
                    <a:pt x="21763101" y="9246997"/>
                  </a:lnTo>
                  <a:lnTo>
                    <a:pt x="21705951" y="9246997"/>
                  </a:lnTo>
                  <a:lnTo>
                    <a:pt x="21705951" y="9018397"/>
                  </a:lnTo>
                  <a:close/>
                  <a:moveTo>
                    <a:pt x="21705951" y="9418447"/>
                  </a:moveTo>
                  <a:lnTo>
                    <a:pt x="21705951" y="9475597"/>
                  </a:lnTo>
                  <a:lnTo>
                    <a:pt x="21648801" y="9475597"/>
                  </a:lnTo>
                  <a:lnTo>
                    <a:pt x="21648801" y="9418447"/>
                  </a:lnTo>
                  <a:close/>
                  <a:moveTo>
                    <a:pt x="21648801" y="9647047"/>
                  </a:moveTo>
                  <a:lnTo>
                    <a:pt x="21648801" y="9875647"/>
                  </a:lnTo>
                  <a:lnTo>
                    <a:pt x="21591651" y="9875647"/>
                  </a:lnTo>
                  <a:lnTo>
                    <a:pt x="21591651" y="9647047"/>
                  </a:lnTo>
                  <a:close/>
                  <a:moveTo>
                    <a:pt x="21591651" y="10047097"/>
                  </a:moveTo>
                  <a:lnTo>
                    <a:pt x="21591651" y="10104247"/>
                  </a:lnTo>
                  <a:lnTo>
                    <a:pt x="21534501" y="10104247"/>
                  </a:lnTo>
                  <a:lnTo>
                    <a:pt x="21534501" y="10047097"/>
                  </a:lnTo>
                  <a:close/>
                  <a:moveTo>
                    <a:pt x="21534501" y="10275697"/>
                  </a:moveTo>
                  <a:lnTo>
                    <a:pt x="21534501" y="10504297"/>
                  </a:lnTo>
                  <a:lnTo>
                    <a:pt x="21477351" y="10504297"/>
                  </a:lnTo>
                  <a:lnTo>
                    <a:pt x="21477351" y="10275697"/>
                  </a:lnTo>
                  <a:close/>
                  <a:moveTo>
                    <a:pt x="21477351" y="10675747"/>
                  </a:moveTo>
                  <a:lnTo>
                    <a:pt x="21477351" y="10732897"/>
                  </a:lnTo>
                  <a:lnTo>
                    <a:pt x="21420201" y="10732897"/>
                  </a:lnTo>
                  <a:lnTo>
                    <a:pt x="21420201" y="10675747"/>
                  </a:lnTo>
                  <a:close/>
                  <a:moveTo>
                    <a:pt x="21420201" y="10904347"/>
                  </a:moveTo>
                  <a:lnTo>
                    <a:pt x="21420201" y="11132947"/>
                  </a:lnTo>
                  <a:lnTo>
                    <a:pt x="21363051" y="11132947"/>
                  </a:lnTo>
                  <a:lnTo>
                    <a:pt x="21363051" y="10904347"/>
                  </a:lnTo>
                  <a:close/>
                  <a:moveTo>
                    <a:pt x="21363051" y="11304397"/>
                  </a:moveTo>
                  <a:lnTo>
                    <a:pt x="21363051" y="11335258"/>
                  </a:lnTo>
                  <a:lnTo>
                    <a:pt x="21334476" y="11335258"/>
                  </a:lnTo>
                  <a:lnTo>
                    <a:pt x="23291800" y="11335258"/>
                  </a:lnTo>
                  <a:cubicBezTo>
                    <a:pt x="23291800" y="11344148"/>
                    <a:pt x="23291800" y="11353165"/>
                    <a:pt x="23291673" y="11362055"/>
                  </a:cubicBezTo>
                  <a:lnTo>
                    <a:pt x="23234523" y="11361420"/>
                  </a:lnTo>
                  <a:cubicBezTo>
                    <a:pt x="23234650" y="11352784"/>
                    <a:pt x="23234650" y="11344021"/>
                    <a:pt x="23234650" y="11335385"/>
                  </a:cubicBezTo>
                  <a:lnTo>
                    <a:pt x="23234650" y="11304524"/>
                  </a:lnTo>
                  <a:close/>
                  <a:moveTo>
                    <a:pt x="23225633" y="11535537"/>
                  </a:moveTo>
                  <a:cubicBezTo>
                    <a:pt x="23218648" y="11613134"/>
                    <a:pt x="23207599" y="11689588"/>
                    <a:pt x="23192614" y="11764645"/>
                  </a:cubicBezTo>
                  <a:lnTo>
                    <a:pt x="23136606" y="11753469"/>
                  </a:lnTo>
                  <a:cubicBezTo>
                    <a:pt x="23151085" y="11680317"/>
                    <a:pt x="23161879" y="11605895"/>
                    <a:pt x="23168738" y="11530330"/>
                  </a:cubicBezTo>
                  <a:close/>
                  <a:moveTo>
                    <a:pt x="23095204" y="11928348"/>
                  </a:moveTo>
                  <a:cubicBezTo>
                    <a:pt x="23089997" y="11946890"/>
                    <a:pt x="23084410" y="11965432"/>
                    <a:pt x="23078694" y="11983720"/>
                  </a:cubicBezTo>
                  <a:lnTo>
                    <a:pt x="23024085" y="11966702"/>
                  </a:lnTo>
                  <a:cubicBezTo>
                    <a:pt x="23029672" y="11948795"/>
                    <a:pt x="23035006" y="11930761"/>
                    <a:pt x="23040087" y="11912727"/>
                  </a:cubicBezTo>
                  <a:close/>
                  <a:moveTo>
                    <a:pt x="22965283" y="12131802"/>
                  </a:moveTo>
                  <a:cubicBezTo>
                    <a:pt x="22936327" y="12203684"/>
                    <a:pt x="22903814" y="12273788"/>
                    <a:pt x="22867620" y="12341733"/>
                  </a:cubicBezTo>
                  <a:lnTo>
                    <a:pt x="22817201" y="12314936"/>
                  </a:lnTo>
                  <a:cubicBezTo>
                    <a:pt x="22852380" y="12248769"/>
                    <a:pt x="22884130" y="12180570"/>
                    <a:pt x="22912197" y="12110466"/>
                  </a:cubicBezTo>
                  <a:close/>
                  <a:moveTo>
                    <a:pt x="22727158" y="12470384"/>
                  </a:moveTo>
                  <a:cubicBezTo>
                    <a:pt x="22716744" y="12486640"/>
                    <a:pt x="22706203" y="12502769"/>
                    <a:pt x="22695408" y="12518771"/>
                  </a:cubicBezTo>
                  <a:lnTo>
                    <a:pt x="22648038" y="12486767"/>
                  </a:lnTo>
                  <a:cubicBezTo>
                    <a:pt x="22658578" y="12471146"/>
                    <a:pt x="22668864" y="12455525"/>
                    <a:pt x="22678898" y="12439650"/>
                  </a:cubicBezTo>
                  <a:close/>
                  <a:moveTo>
                    <a:pt x="22544405" y="12627991"/>
                  </a:moveTo>
                  <a:cubicBezTo>
                    <a:pt x="22496272" y="12688443"/>
                    <a:pt x="22445090" y="12746228"/>
                    <a:pt x="22390863" y="12801219"/>
                  </a:cubicBezTo>
                  <a:lnTo>
                    <a:pt x="22350095" y="12761087"/>
                  </a:lnTo>
                  <a:cubicBezTo>
                    <a:pt x="22402800" y="12707493"/>
                    <a:pt x="22452712" y="12651232"/>
                    <a:pt x="22499574" y="12592304"/>
                  </a:cubicBezTo>
                  <a:close/>
                  <a:moveTo>
                    <a:pt x="22219540" y="12884404"/>
                  </a:moveTo>
                  <a:cubicBezTo>
                    <a:pt x="22204935" y="12897104"/>
                    <a:pt x="22190202" y="12909550"/>
                    <a:pt x="22175343" y="12921742"/>
                  </a:cubicBezTo>
                  <a:lnTo>
                    <a:pt x="22139021" y="12877673"/>
                  </a:lnTo>
                  <a:cubicBezTo>
                    <a:pt x="22153499" y="12865735"/>
                    <a:pt x="22167850" y="12853543"/>
                    <a:pt x="22182074" y="12841224"/>
                  </a:cubicBezTo>
                  <a:close/>
                  <a:moveTo>
                    <a:pt x="21999575" y="12983591"/>
                  </a:moveTo>
                  <a:cubicBezTo>
                    <a:pt x="21936456" y="13027661"/>
                    <a:pt x="21870924" y="13068681"/>
                    <a:pt x="21803106" y="13106019"/>
                  </a:cubicBezTo>
                  <a:lnTo>
                    <a:pt x="21775420" y="13055981"/>
                  </a:lnTo>
                  <a:cubicBezTo>
                    <a:pt x="21841461" y="13019532"/>
                    <a:pt x="21905215" y="12979654"/>
                    <a:pt x="21966810" y="12936728"/>
                  </a:cubicBezTo>
                  <a:close/>
                  <a:moveTo>
                    <a:pt x="21615146" y="13137135"/>
                  </a:moveTo>
                  <a:cubicBezTo>
                    <a:pt x="21597620" y="13145136"/>
                    <a:pt x="21579839" y="13152882"/>
                    <a:pt x="21562061" y="13160375"/>
                  </a:cubicBezTo>
                  <a:lnTo>
                    <a:pt x="21539836" y="13107670"/>
                  </a:lnTo>
                  <a:cubicBezTo>
                    <a:pt x="21557235" y="13100304"/>
                    <a:pt x="21574379" y="13092812"/>
                    <a:pt x="21591524" y="13085065"/>
                  </a:cubicBezTo>
                  <a:close/>
                  <a:moveTo>
                    <a:pt x="21375878" y="13169392"/>
                  </a:moveTo>
                  <a:cubicBezTo>
                    <a:pt x="21303107" y="13193522"/>
                    <a:pt x="21228558" y="13213969"/>
                    <a:pt x="21152613" y="13230479"/>
                  </a:cubicBezTo>
                  <a:lnTo>
                    <a:pt x="21140420" y="13174599"/>
                  </a:lnTo>
                  <a:cubicBezTo>
                    <a:pt x="21214462" y="13158470"/>
                    <a:pt x="21286978" y="13138658"/>
                    <a:pt x="21357844" y="13115164"/>
                  </a:cubicBezTo>
                  <a:close/>
                  <a:moveTo>
                    <a:pt x="20963510" y="13206349"/>
                  </a:moveTo>
                  <a:cubicBezTo>
                    <a:pt x="20944460" y="13208890"/>
                    <a:pt x="20925282" y="13211302"/>
                    <a:pt x="20905978" y="13213335"/>
                  </a:cubicBezTo>
                  <a:lnTo>
                    <a:pt x="20899755" y="13156564"/>
                  </a:lnTo>
                  <a:cubicBezTo>
                    <a:pt x="20918551" y="13154533"/>
                    <a:pt x="20937220" y="13152247"/>
                    <a:pt x="20955763" y="13149707"/>
                  </a:cubicBezTo>
                  <a:close/>
                  <a:moveTo>
                    <a:pt x="20725130" y="13168757"/>
                  </a:moveTo>
                  <a:cubicBezTo>
                    <a:pt x="20702397" y="13169392"/>
                    <a:pt x="20679538" y="13169773"/>
                    <a:pt x="20656677" y="13169773"/>
                  </a:cubicBezTo>
                  <a:lnTo>
                    <a:pt x="20656677" y="13141198"/>
                  </a:lnTo>
                  <a:lnTo>
                    <a:pt x="20656677" y="13169773"/>
                  </a:lnTo>
                  <a:lnTo>
                    <a:pt x="20495515" y="13169773"/>
                  </a:lnTo>
                  <a:lnTo>
                    <a:pt x="20495515" y="13004800"/>
                  </a:lnTo>
                  <a:lnTo>
                    <a:pt x="20656677" y="13004800"/>
                  </a:lnTo>
                  <a:cubicBezTo>
                    <a:pt x="20679029" y="13004800"/>
                    <a:pt x="20701254" y="13004419"/>
                    <a:pt x="20723479" y="13003784"/>
                  </a:cubicBezTo>
                  <a:close/>
                  <a:moveTo>
                    <a:pt x="20322414" y="13004800"/>
                  </a:moveTo>
                  <a:lnTo>
                    <a:pt x="20265264" y="13004800"/>
                  </a:lnTo>
                  <a:lnTo>
                    <a:pt x="20322414" y="13004800"/>
                  </a:lnTo>
                  <a:close/>
                  <a:moveTo>
                    <a:pt x="20093814" y="13004800"/>
                  </a:moveTo>
                  <a:lnTo>
                    <a:pt x="19865214" y="13004800"/>
                  </a:lnTo>
                  <a:lnTo>
                    <a:pt x="20093814" y="13004800"/>
                  </a:lnTo>
                  <a:close/>
                  <a:moveTo>
                    <a:pt x="19693764" y="13004800"/>
                  </a:moveTo>
                  <a:lnTo>
                    <a:pt x="19636614" y="13004800"/>
                  </a:lnTo>
                  <a:lnTo>
                    <a:pt x="19693764" y="13004800"/>
                  </a:lnTo>
                  <a:close/>
                  <a:moveTo>
                    <a:pt x="19465164" y="13004800"/>
                  </a:moveTo>
                  <a:lnTo>
                    <a:pt x="19236564" y="13004800"/>
                  </a:lnTo>
                  <a:lnTo>
                    <a:pt x="19465164" y="13004800"/>
                  </a:lnTo>
                  <a:close/>
                  <a:moveTo>
                    <a:pt x="19065114" y="13004800"/>
                  </a:moveTo>
                  <a:lnTo>
                    <a:pt x="19007964" y="13004800"/>
                  </a:lnTo>
                  <a:lnTo>
                    <a:pt x="19065114" y="13004800"/>
                  </a:lnTo>
                  <a:close/>
                  <a:moveTo>
                    <a:pt x="18836514" y="13004800"/>
                  </a:moveTo>
                  <a:lnTo>
                    <a:pt x="18607914" y="13004800"/>
                  </a:lnTo>
                  <a:lnTo>
                    <a:pt x="18836514" y="13004800"/>
                  </a:lnTo>
                  <a:close/>
                  <a:moveTo>
                    <a:pt x="18436464" y="13004800"/>
                  </a:moveTo>
                  <a:lnTo>
                    <a:pt x="18379314" y="13004800"/>
                  </a:lnTo>
                  <a:lnTo>
                    <a:pt x="18436464" y="13004800"/>
                  </a:lnTo>
                  <a:close/>
                  <a:moveTo>
                    <a:pt x="18207864" y="13004800"/>
                  </a:moveTo>
                  <a:lnTo>
                    <a:pt x="17979264" y="13004800"/>
                  </a:lnTo>
                  <a:lnTo>
                    <a:pt x="18207864" y="13004800"/>
                  </a:lnTo>
                  <a:close/>
                  <a:moveTo>
                    <a:pt x="17807814" y="13004800"/>
                  </a:moveTo>
                  <a:lnTo>
                    <a:pt x="17750664" y="13004800"/>
                  </a:lnTo>
                  <a:lnTo>
                    <a:pt x="17807814" y="13004800"/>
                  </a:lnTo>
                  <a:close/>
                  <a:moveTo>
                    <a:pt x="17579214" y="13004800"/>
                  </a:moveTo>
                  <a:lnTo>
                    <a:pt x="17350614" y="13004800"/>
                  </a:lnTo>
                  <a:lnTo>
                    <a:pt x="17579214" y="13004800"/>
                  </a:lnTo>
                  <a:close/>
                  <a:moveTo>
                    <a:pt x="17179164" y="13004800"/>
                  </a:moveTo>
                  <a:lnTo>
                    <a:pt x="17122014" y="13004800"/>
                  </a:lnTo>
                  <a:lnTo>
                    <a:pt x="17179164" y="13004800"/>
                  </a:lnTo>
                  <a:close/>
                  <a:moveTo>
                    <a:pt x="16950564" y="13004800"/>
                  </a:moveTo>
                  <a:lnTo>
                    <a:pt x="16721964" y="13004800"/>
                  </a:lnTo>
                  <a:lnTo>
                    <a:pt x="16950564" y="13004800"/>
                  </a:lnTo>
                  <a:close/>
                  <a:moveTo>
                    <a:pt x="16550514" y="13004800"/>
                  </a:moveTo>
                  <a:lnTo>
                    <a:pt x="16493364" y="13004800"/>
                  </a:lnTo>
                  <a:lnTo>
                    <a:pt x="16550514" y="13004800"/>
                  </a:lnTo>
                  <a:close/>
                  <a:moveTo>
                    <a:pt x="16321914" y="13004800"/>
                  </a:moveTo>
                  <a:lnTo>
                    <a:pt x="16093314" y="13004800"/>
                  </a:lnTo>
                  <a:lnTo>
                    <a:pt x="16321914" y="13004800"/>
                  </a:lnTo>
                  <a:close/>
                  <a:moveTo>
                    <a:pt x="15921864" y="13004800"/>
                  </a:moveTo>
                  <a:lnTo>
                    <a:pt x="15864714" y="13004800"/>
                  </a:lnTo>
                  <a:lnTo>
                    <a:pt x="15921864" y="13004800"/>
                  </a:lnTo>
                  <a:close/>
                  <a:moveTo>
                    <a:pt x="15693264" y="13004800"/>
                  </a:moveTo>
                  <a:lnTo>
                    <a:pt x="15464664" y="13004800"/>
                  </a:lnTo>
                  <a:lnTo>
                    <a:pt x="15693264" y="13004800"/>
                  </a:lnTo>
                  <a:close/>
                  <a:moveTo>
                    <a:pt x="15293214" y="13004800"/>
                  </a:moveTo>
                  <a:lnTo>
                    <a:pt x="15236064" y="13004800"/>
                  </a:lnTo>
                  <a:lnTo>
                    <a:pt x="15293214" y="13004800"/>
                  </a:lnTo>
                  <a:close/>
                  <a:moveTo>
                    <a:pt x="15064614" y="13004800"/>
                  </a:moveTo>
                  <a:lnTo>
                    <a:pt x="14836014" y="13004800"/>
                  </a:lnTo>
                  <a:lnTo>
                    <a:pt x="15064614" y="13004800"/>
                  </a:lnTo>
                  <a:close/>
                  <a:moveTo>
                    <a:pt x="14664564" y="13004800"/>
                  </a:moveTo>
                  <a:lnTo>
                    <a:pt x="14607414" y="13004800"/>
                  </a:lnTo>
                  <a:lnTo>
                    <a:pt x="14664564" y="13004800"/>
                  </a:lnTo>
                  <a:close/>
                  <a:moveTo>
                    <a:pt x="14435964" y="13004800"/>
                  </a:moveTo>
                  <a:lnTo>
                    <a:pt x="14207364" y="13004800"/>
                  </a:lnTo>
                  <a:lnTo>
                    <a:pt x="14435964" y="13004800"/>
                  </a:lnTo>
                  <a:close/>
                  <a:moveTo>
                    <a:pt x="14035914" y="13004800"/>
                  </a:moveTo>
                  <a:lnTo>
                    <a:pt x="13978764" y="13004800"/>
                  </a:lnTo>
                  <a:lnTo>
                    <a:pt x="14035914" y="13004800"/>
                  </a:lnTo>
                  <a:close/>
                  <a:moveTo>
                    <a:pt x="13807314" y="13004800"/>
                  </a:moveTo>
                  <a:lnTo>
                    <a:pt x="13578714" y="13004800"/>
                  </a:lnTo>
                  <a:lnTo>
                    <a:pt x="13807314" y="13004800"/>
                  </a:lnTo>
                  <a:close/>
                  <a:moveTo>
                    <a:pt x="13407264" y="13004800"/>
                  </a:moveTo>
                  <a:lnTo>
                    <a:pt x="13350114" y="13004800"/>
                  </a:lnTo>
                  <a:lnTo>
                    <a:pt x="13407264" y="13004800"/>
                  </a:lnTo>
                  <a:close/>
                  <a:moveTo>
                    <a:pt x="13178664" y="13004800"/>
                  </a:moveTo>
                  <a:lnTo>
                    <a:pt x="12950063" y="13004800"/>
                  </a:lnTo>
                  <a:lnTo>
                    <a:pt x="13178664" y="13004800"/>
                  </a:lnTo>
                  <a:close/>
                  <a:moveTo>
                    <a:pt x="12778613" y="13004800"/>
                  </a:moveTo>
                  <a:lnTo>
                    <a:pt x="12721463" y="13004800"/>
                  </a:lnTo>
                  <a:lnTo>
                    <a:pt x="12778613" y="13004800"/>
                  </a:lnTo>
                  <a:close/>
                  <a:moveTo>
                    <a:pt x="12550013" y="13004800"/>
                  </a:moveTo>
                  <a:lnTo>
                    <a:pt x="12321413" y="13004800"/>
                  </a:lnTo>
                  <a:lnTo>
                    <a:pt x="12550013" y="13004800"/>
                  </a:lnTo>
                  <a:close/>
                  <a:moveTo>
                    <a:pt x="12149963" y="13004800"/>
                  </a:moveTo>
                  <a:lnTo>
                    <a:pt x="12092813" y="13004800"/>
                  </a:lnTo>
                  <a:lnTo>
                    <a:pt x="12149963" y="13004800"/>
                  </a:lnTo>
                  <a:close/>
                  <a:moveTo>
                    <a:pt x="11921363" y="13004800"/>
                  </a:moveTo>
                  <a:lnTo>
                    <a:pt x="11692763" y="13004800"/>
                  </a:lnTo>
                  <a:lnTo>
                    <a:pt x="11921363" y="13004800"/>
                  </a:lnTo>
                  <a:close/>
                  <a:moveTo>
                    <a:pt x="11521313" y="13004800"/>
                  </a:moveTo>
                  <a:lnTo>
                    <a:pt x="11464163" y="13004800"/>
                  </a:lnTo>
                  <a:lnTo>
                    <a:pt x="11521313" y="13004800"/>
                  </a:lnTo>
                  <a:close/>
                  <a:moveTo>
                    <a:pt x="11292713" y="13004800"/>
                  </a:moveTo>
                  <a:lnTo>
                    <a:pt x="11064113" y="13004800"/>
                  </a:lnTo>
                  <a:lnTo>
                    <a:pt x="11292713" y="13004800"/>
                  </a:lnTo>
                  <a:close/>
                  <a:moveTo>
                    <a:pt x="10892663" y="13004800"/>
                  </a:moveTo>
                  <a:lnTo>
                    <a:pt x="10835513" y="13004800"/>
                  </a:lnTo>
                  <a:lnTo>
                    <a:pt x="10892663" y="13004800"/>
                  </a:lnTo>
                  <a:close/>
                  <a:moveTo>
                    <a:pt x="10664063" y="13004800"/>
                  </a:moveTo>
                  <a:lnTo>
                    <a:pt x="10435463" y="13004800"/>
                  </a:lnTo>
                  <a:lnTo>
                    <a:pt x="10664063" y="13004800"/>
                  </a:lnTo>
                  <a:close/>
                  <a:moveTo>
                    <a:pt x="10264013" y="13004800"/>
                  </a:moveTo>
                  <a:lnTo>
                    <a:pt x="10206863" y="13004800"/>
                  </a:lnTo>
                  <a:lnTo>
                    <a:pt x="10264013" y="13004800"/>
                  </a:lnTo>
                  <a:close/>
                  <a:moveTo>
                    <a:pt x="10035413" y="13004800"/>
                  </a:moveTo>
                  <a:lnTo>
                    <a:pt x="9806813" y="13004800"/>
                  </a:lnTo>
                  <a:lnTo>
                    <a:pt x="10035413" y="13004800"/>
                  </a:lnTo>
                  <a:close/>
                  <a:moveTo>
                    <a:pt x="9635363" y="13004800"/>
                  </a:moveTo>
                  <a:lnTo>
                    <a:pt x="9578213" y="13004800"/>
                  </a:lnTo>
                  <a:lnTo>
                    <a:pt x="9635363" y="13004800"/>
                  </a:lnTo>
                  <a:close/>
                  <a:moveTo>
                    <a:pt x="9406763" y="13004800"/>
                  </a:moveTo>
                  <a:lnTo>
                    <a:pt x="9178163" y="13004800"/>
                  </a:lnTo>
                  <a:lnTo>
                    <a:pt x="9406763" y="13004800"/>
                  </a:lnTo>
                  <a:close/>
                  <a:moveTo>
                    <a:pt x="9006713" y="13004800"/>
                  </a:moveTo>
                  <a:lnTo>
                    <a:pt x="8949563" y="13004800"/>
                  </a:lnTo>
                  <a:lnTo>
                    <a:pt x="9006713" y="13004800"/>
                  </a:lnTo>
                  <a:close/>
                  <a:moveTo>
                    <a:pt x="8778113" y="13004800"/>
                  </a:moveTo>
                  <a:lnTo>
                    <a:pt x="8549513" y="13004800"/>
                  </a:lnTo>
                  <a:lnTo>
                    <a:pt x="8778113" y="13004800"/>
                  </a:lnTo>
                  <a:close/>
                  <a:moveTo>
                    <a:pt x="8378063" y="13004800"/>
                  </a:moveTo>
                  <a:lnTo>
                    <a:pt x="8320913" y="13004800"/>
                  </a:lnTo>
                  <a:lnTo>
                    <a:pt x="8378063" y="13004800"/>
                  </a:lnTo>
                  <a:close/>
                  <a:moveTo>
                    <a:pt x="8149463" y="13004800"/>
                  </a:moveTo>
                  <a:lnTo>
                    <a:pt x="7920863" y="13004800"/>
                  </a:lnTo>
                  <a:lnTo>
                    <a:pt x="8149463" y="13004800"/>
                  </a:lnTo>
                  <a:close/>
                  <a:moveTo>
                    <a:pt x="7749413" y="13004800"/>
                  </a:moveTo>
                  <a:lnTo>
                    <a:pt x="7692263" y="13004800"/>
                  </a:lnTo>
                  <a:lnTo>
                    <a:pt x="7749413" y="13004800"/>
                  </a:lnTo>
                  <a:close/>
                  <a:moveTo>
                    <a:pt x="7520813" y="13004800"/>
                  </a:moveTo>
                  <a:lnTo>
                    <a:pt x="7292213" y="13004800"/>
                  </a:lnTo>
                  <a:lnTo>
                    <a:pt x="7520813" y="13004800"/>
                  </a:lnTo>
                  <a:close/>
                  <a:moveTo>
                    <a:pt x="7120763" y="13004800"/>
                  </a:moveTo>
                  <a:lnTo>
                    <a:pt x="7063613" y="13004800"/>
                  </a:lnTo>
                  <a:lnTo>
                    <a:pt x="7120763" y="13004800"/>
                  </a:lnTo>
                  <a:close/>
                  <a:moveTo>
                    <a:pt x="6892163" y="13004800"/>
                  </a:moveTo>
                  <a:lnTo>
                    <a:pt x="6663563" y="13004800"/>
                  </a:lnTo>
                  <a:lnTo>
                    <a:pt x="6892163" y="13004800"/>
                  </a:lnTo>
                  <a:close/>
                  <a:moveTo>
                    <a:pt x="6492113" y="13004800"/>
                  </a:moveTo>
                  <a:lnTo>
                    <a:pt x="6434963" y="13004800"/>
                  </a:lnTo>
                  <a:lnTo>
                    <a:pt x="6492113" y="13004800"/>
                  </a:lnTo>
                  <a:close/>
                  <a:moveTo>
                    <a:pt x="6263513" y="13004800"/>
                  </a:moveTo>
                  <a:lnTo>
                    <a:pt x="6034913" y="13004800"/>
                  </a:lnTo>
                  <a:lnTo>
                    <a:pt x="6263513" y="13004800"/>
                  </a:lnTo>
                  <a:close/>
                  <a:moveTo>
                    <a:pt x="5863463" y="13004800"/>
                  </a:moveTo>
                  <a:lnTo>
                    <a:pt x="5806313" y="13004800"/>
                  </a:lnTo>
                  <a:lnTo>
                    <a:pt x="5863463" y="13004800"/>
                  </a:lnTo>
                  <a:close/>
                  <a:moveTo>
                    <a:pt x="5634863" y="13004800"/>
                  </a:moveTo>
                  <a:lnTo>
                    <a:pt x="5406263" y="13004800"/>
                  </a:lnTo>
                  <a:lnTo>
                    <a:pt x="5634863" y="13004800"/>
                  </a:lnTo>
                  <a:close/>
                  <a:moveTo>
                    <a:pt x="5234813" y="13004800"/>
                  </a:moveTo>
                  <a:lnTo>
                    <a:pt x="5177663" y="13004800"/>
                  </a:lnTo>
                  <a:lnTo>
                    <a:pt x="5234813" y="13004800"/>
                  </a:lnTo>
                  <a:close/>
                  <a:moveTo>
                    <a:pt x="5006213" y="13004800"/>
                  </a:moveTo>
                  <a:lnTo>
                    <a:pt x="4777613" y="13004800"/>
                  </a:lnTo>
                  <a:lnTo>
                    <a:pt x="5006213" y="13004800"/>
                  </a:lnTo>
                  <a:close/>
                  <a:moveTo>
                    <a:pt x="4606163" y="13004800"/>
                  </a:moveTo>
                  <a:lnTo>
                    <a:pt x="4549013" y="13004800"/>
                  </a:lnTo>
                  <a:lnTo>
                    <a:pt x="4606163" y="13004800"/>
                  </a:lnTo>
                  <a:close/>
                  <a:moveTo>
                    <a:pt x="4377563" y="13004800"/>
                  </a:moveTo>
                  <a:lnTo>
                    <a:pt x="4148963" y="13004800"/>
                  </a:lnTo>
                  <a:lnTo>
                    <a:pt x="4377563" y="13004800"/>
                  </a:lnTo>
                  <a:close/>
                  <a:moveTo>
                    <a:pt x="3977513" y="13004800"/>
                  </a:moveTo>
                  <a:lnTo>
                    <a:pt x="3920363" y="13004800"/>
                  </a:lnTo>
                  <a:lnTo>
                    <a:pt x="3977513" y="13004800"/>
                  </a:lnTo>
                  <a:close/>
                  <a:moveTo>
                    <a:pt x="3748913" y="13004800"/>
                  </a:moveTo>
                  <a:lnTo>
                    <a:pt x="3520313" y="13004800"/>
                  </a:lnTo>
                  <a:lnTo>
                    <a:pt x="3748913" y="13004800"/>
                  </a:lnTo>
                  <a:close/>
                  <a:moveTo>
                    <a:pt x="3348863" y="13004800"/>
                  </a:moveTo>
                  <a:lnTo>
                    <a:pt x="3291713" y="13004800"/>
                  </a:lnTo>
                  <a:lnTo>
                    <a:pt x="3348863" y="13004800"/>
                  </a:lnTo>
                  <a:close/>
                  <a:moveTo>
                    <a:pt x="3120263" y="13004800"/>
                  </a:moveTo>
                  <a:lnTo>
                    <a:pt x="2891663" y="13004800"/>
                  </a:lnTo>
                  <a:lnTo>
                    <a:pt x="3120263" y="13004800"/>
                  </a:lnTo>
                  <a:close/>
                  <a:moveTo>
                    <a:pt x="2720213" y="13004800"/>
                  </a:moveTo>
                  <a:lnTo>
                    <a:pt x="2663063" y="13004800"/>
                  </a:lnTo>
                  <a:lnTo>
                    <a:pt x="2720213" y="13004800"/>
                  </a:lnTo>
                  <a:close/>
                  <a:moveTo>
                    <a:pt x="2491613" y="13004800"/>
                  </a:moveTo>
                  <a:lnTo>
                    <a:pt x="2263013" y="13004800"/>
                  </a:lnTo>
                  <a:lnTo>
                    <a:pt x="2491613" y="13004800"/>
                  </a:lnTo>
                  <a:close/>
                  <a:moveTo>
                    <a:pt x="2091563" y="13004800"/>
                  </a:moveTo>
                  <a:lnTo>
                    <a:pt x="2034413" y="13004800"/>
                  </a:lnTo>
                  <a:lnTo>
                    <a:pt x="2091563" y="13004800"/>
                  </a:lnTo>
                  <a:close/>
                  <a:moveTo>
                    <a:pt x="1862963" y="13004800"/>
                  </a:moveTo>
                  <a:lnTo>
                    <a:pt x="1763776" y="13004800"/>
                  </a:lnTo>
                  <a:lnTo>
                    <a:pt x="1763776" y="12976225"/>
                  </a:lnTo>
                  <a:lnTo>
                    <a:pt x="1763776" y="13004800"/>
                  </a:lnTo>
                  <a:cubicBezTo>
                    <a:pt x="1719834" y="13004800"/>
                    <a:pt x="1676146" y="13003530"/>
                    <a:pt x="1632712" y="13000990"/>
                  </a:cubicBezTo>
                  <a:lnTo>
                    <a:pt x="1636014" y="12943967"/>
                  </a:lnTo>
                  <a:cubicBezTo>
                    <a:pt x="1678305" y="12946380"/>
                    <a:pt x="1720850" y="12947650"/>
                    <a:pt x="1763649" y="12947650"/>
                  </a:cubicBezTo>
                  <a:lnTo>
                    <a:pt x="1862836" y="12947650"/>
                  </a:lnTo>
                  <a:close/>
                  <a:moveTo>
                    <a:pt x="1459738" y="12926822"/>
                  </a:moveTo>
                  <a:cubicBezTo>
                    <a:pt x="1440561" y="12924155"/>
                    <a:pt x="1421511" y="12921234"/>
                    <a:pt x="1402461" y="12918186"/>
                  </a:cubicBezTo>
                  <a:lnTo>
                    <a:pt x="1411732" y="12861798"/>
                  </a:lnTo>
                  <a:cubicBezTo>
                    <a:pt x="1430274" y="12864846"/>
                    <a:pt x="1448816" y="12867640"/>
                    <a:pt x="1467485" y="12870180"/>
                  </a:cubicBezTo>
                  <a:close/>
                  <a:moveTo>
                    <a:pt x="1240155" y="12826492"/>
                  </a:moveTo>
                  <a:cubicBezTo>
                    <a:pt x="1164717" y="12807823"/>
                    <a:pt x="1090803" y="12785344"/>
                    <a:pt x="1018667" y="12759055"/>
                  </a:cubicBezTo>
                  <a:lnTo>
                    <a:pt x="1038225" y="12705334"/>
                  </a:lnTo>
                  <a:cubicBezTo>
                    <a:pt x="1108456" y="12730861"/>
                    <a:pt x="1180465" y="12752832"/>
                    <a:pt x="1253871" y="12770993"/>
                  </a:cubicBezTo>
                  <a:close/>
                  <a:moveTo>
                    <a:pt x="871601" y="12637770"/>
                  </a:moveTo>
                  <a:cubicBezTo>
                    <a:pt x="854075" y="12629769"/>
                    <a:pt x="836549" y="12621514"/>
                    <a:pt x="819277" y="12613005"/>
                  </a:cubicBezTo>
                  <a:lnTo>
                    <a:pt x="844296" y="12561697"/>
                  </a:lnTo>
                  <a:cubicBezTo>
                    <a:pt x="861187" y="12569952"/>
                    <a:pt x="878205" y="12577953"/>
                    <a:pt x="895223" y="12585700"/>
                  </a:cubicBezTo>
                  <a:close/>
                  <a:moveTo>
                    <a:pt x="689991" y="12478639"/>
                  </a:moveTo>
                  <a:cubicBezTo>
                    <a:pt x="623316" y="12439269"/>
                    <a:pt x="559054" y="12396597"/>
                    <a:pt x="497078" y="12350623"/>
                  </a:cubicBezTo>
                  <a:lnTo>
                    <a:pt x="531114" y="12304776"/>
                  </a:lnTo>
                  <a:cubicBezTo>
                    <a:pt x="591439" y="12349480"/>
                    <a:pt x="654050" y="12391136"/>
                    <a:pt x="718947" y="12429490"/>
                  </a:cubicBezTo>
                  <a:close/>
                  <a:moveTo>
                    <a:pt x="753491" y="12520422"/>
                  </a:moveTo>
                  <a:cubicBezTo>
                    <a:pt x="738886" y="12507722"/>
                    <a:pt x="724535" y="12494895"/>
                    <a:pt x="710311" y="12481814"/>
                  </a:cubicBezTo>
                  <a:lnTo>
                    <a:pt x="748919" y="12439777"/>
                  </a:lnTo>
                  <a:cubicBezTo>
                    <a:pt x="762762" y="12452477"/>
                    <a:pt x="776732" y="12465050"/>
                    <a:pt x="790956" y="12477369"/>
                  </a:cubicBezTo>
                  <a:close/>
                  <a:moveTo>
                    <a:pt x="587248" y="12359386"/>
                  </a:moveTo>
                  <a:cubicBezTo>
                    <a:pt x="534670" y="12302871"/>
                    <a:pt x="485140" y="12243562"/>
                    <a:pt x="438658" y="12181840"/>
                  </a:cubicBezTo>
                  <a:lnTo>
                    <a:pt x="484378" y="12147550"/>
                  </a:lnTo>
                  <a:cubicBezTo>
                    <a:pt x="529590" y="12207748"/>
                    <a:pt x="577850" y="12265406"/>
                    <a:pt x="629031" y="12320524"/>
                  </a:cubicBezTo>
                  <a:close/>
                  <a:moveTo>
                    <a:pt x="339979" y="12038965"/>
                  </a:moveTo>
                  <a:cubicBezTo>
                    <a:pt x="329692" y="12022709"/>
                    <a:pt x="319532" y="12006199"/>
                    <a:pt x="309626" y="11989689"/>
                  </a:cubicBezTo>
                  <a:lnTo>
                    <a:pt x="358648" y="11960352"/>
                  </a:lnTo>
                  <a:cubicBezTo>
                    <a:pt x="368300" y="11976481"/>
                    <a:pt x="378206" y="11992483"/>
                    <a:pt x="388239" y="12008358"/>
                  </a:cubicBezTo>
                  <a:close/>
                  <a:moveTo>
                    <a:pt x="274701" y="11806555"/>
                  </a:moveTo>
                  <a:cubicBezTo>
                    <a:pt x="240538" y="11737594"/>
                    <a:pt x="209931" y="11666601"/>
                    <a:pt x="183134" y="11593830"/>
                  </a:cubicBezTo>
                  <a:lnTo>
                    <a:pt x="236728" y="11574018"/>
                  </a:lnTo>
                  <a:cubicBezTo>
                    <a:pt x="262890" y="11644884"/>
                    <a:pt x="292608" y="11713972"/>
                    <a:pt x="325882" y="11781155"/>
                  </a:cubicBezTo>
                  <a:close/>
                  <a:moveTo>
                    <a:pt x="81280" y="11459464"/>
                  </a:moveTo>
                  <a:cubicBezTo>
                    <a:pt x="76073" y="11440922"/>
                    <a:pt x="71120" y="11422253"/>
                    <a:pt x="66421" y="11403457"/>
                  </a:cubicBezTo>
                  <a:lnTo>
                    <a:pt x="121793" y="11389487"/>
                  </a:lnTo>
                  <a:cubicBezTo>
                    <a:pt x="126365" y="11407775"/>
                    <a:pt x="131191" y="11425936"/>
                    <a:pt x="136271" y="11443970"/>
                  </a:cubicBezTo>
                  <a:close/>
                  <a:moveTo>
                    <a:pt x="30734" y="11233531"/>
                  </a:moveTo>
                  <a:cubicBezTo>
                    <a:pt x="18034" y="11158093"/>
                    <a:pt x="9144" y="11081386"/>
                    <a:pt x="4318" y="11003535"/>
                  </a:cubicBezTo>
                  <a:lnTo>
                    <a:pt x="61341" y="10999978"/>
                  </a:lnTo>
                  <a:cubicBezTo>
                    <a:pt x="66040" y="11075798"/>
                    <a:pt x="74676" y="11150474"/>
                    <a:pt x="87122" y="11224006"/>
                  </a:cubicBezTo>
                  <a:close/>
                  <a:moveTo>
                    <a:pt x="0" y="10830306"/>
                  </a:moveTo>
                  <a:lnTo>
                    <a:pt x="0" y="10773156"/>
                  </a:lnTo>
                  <a:lnTo>
                    <a:pt x="57150" y="10773156"/>
                  </a:lnTo>
                  <a:lnTo>
                    <a:pt x="57150" y="10830306"/>
                  </a:lnTo>
                  <a:close/>
                  <a:moveTo>
                    <a:pt x="57150" y="10601706"/>
                  </a:moveTo>
                  <a:lnTo>
                    <a:pt x="57150" y="10373106"/>
                  </a:lnTo>
                  <a:lnTo>
                    <a:pt x="57150" y="10601706"/>
                  </a:lnTo>
                  <a:close/>
                  <a:moveTo>
                    <a:pt x="57150" y="10201656"/>
                  </a:moveTo>
                  <a:lnTo>
                    <a:pt x="57150" y="10144506"/>
                  </a:lnTo>
                  <a:lnTo>
                    <a:pt x="57150" y="10201656"/>
                  </a:lnTo>
                  <a:close/>
                  <a:moveTo>
                    <a:pt x="57150" y="9973056"/>
                  </a:moveTo>
                  <a:lnTo>
                    <a:pt x="57150" y="9744456"/>
                  </a:lnTo>
                  <a:lnTo>
                    <a:pt x="57150" y="9973056"/>
                  </a:lnTo>
                  <a:close/>
                  <a:moveTo>
                    <a:pt x="57150" y="9573006"/>
                  </a:moveTo>
                  <a:lnTo>
                    <a:pt x="57150" y="9515856"/>
                  </a:lnTo>
                  <a:lnTo>
                    <a:pt x="57150" y="9573006"/>
                  </a:lnTo>
                  <a:close/>
                  <a:moveTo>
                    <a:pt x="57150" y="9344406"/>
                  </a:moveTo>
                  <a:lnTo>
                    <a:pt x="57150" y="9115806"/>
                  </a:lnTo>
                  <a:lnTo>
                    <a:pt x="57150" y="9344406"/>
                  </a:lnTo>
                  <a:close/>
                  <a:moveTo>
                    <a:pt x="57150" y="8944356"/>
                  </a:moveTo>
                  <a:lnTo>
                    <a:pt x="57150" y="8887206"/>
                  </a:lnTo>
                  <a:lnTo>
                    <a:pt x="57150" y="8944356"/>
                  </a:lnTo>
                  <a:close/>
                  <a:moveTo>
                    <a:pt x="57150" y="8715756"/>
                  </a:moveTo>
                  <a:lnTo>
                    <a:pt x="57150" y="8487156"/>
                  </a:lnTo>
                  <a:lnTo>
                    <a:pt x="57150" y="8715756"/>
                  </a:lnTo>
                  <a:close/>
                  <a:moveTo>
                    <a:pt x="57150" y="8315706"/>
                  </a:moveTo>
                  <a:lnTo>
                    <a:pt x="57150" y="8258556"/>
                  </a:lnTo>
                  <a:lnTo>
                    <a:pt x="57150" y="8315706"/>
                  </a:lnTo>
                  <a:close/>
                  <a:moveTo>
                    <a:pt x="57150" y="8087106"/>
                  </a:moveTo>
                  <a:lnTo>
                    <a:pt x="57150" y="7858506"/>
                  </a:lnTo>
                  <a:lnTo>
                    <a:pt x="57150" y="8087106"/>
                  </a:lnTo>
                  <a:close/>
                  <a:moveTo>
                    <a:pt x="57150" y="7687056"/>
                  </a:moveTo>
                  <a:lnTo>
                    <a:pt x="57150" y="7629906"/>
                  </a:lnTo>
                  <a:lnTo>
                    <a:pt x="57150" y="7687056"/>
                  </a:lnTo>
                  <a:close/>
                  <a:moveTo>
                    <a:pt x="57150" y="7458456"/>
                  </a:moveTo>
                  <a:lnTo>
                    <a:pt x="57150" y="7229856"/>
                  </a:lnTo>
                  <a:lnTo>
                    <a:pt x="57150" y="7458456"/>
                  </a:lnTo>
                  <a:close/>
                  <a:moveTo>
                    <a:pt x="57150" y="7058406"/>
                  </a:moveTo>
                  <a:lnTo>
                    <a:pt x="57150" y="7001256"/>
                  </a:lnTo>
                  <a:lnTo>
                    <a:pt x="57150" y="7058406"/>
                  </a:lnTo>
                  <a:close/>
                  <a:moveTo>
                    <a:pt x="57150" y="6829806"/>
                  </a:moveTo>
                  <a:lnTo>
                    <a:pt x="57150" y="6601206"/>
                  </a:lnTo>
                  <a:lnTo>
                    <a:pt x="57150" y="6829806"/>
                  </a:lnTo>
                  <a:close/>
                  <a:moveTo>
                    <a:pt x="57150" y="6429756"/>
                  </a:moveTo>
                  <a:lnTo>
                    <a:pt x="57150" y="6372606"/>
                  </a:lnTo>
                  <a:lnTo>
                    <a:pt x="57150" y="6429756"/>
                  </a:lnTo>
                  <a:close/>
                  <a:moveTo>
                    <a:pt x="57150" y="6201156"/>
                  </a:moveTo>
                  <a:lnTo>
                    <a:pt x="57150" y="5972556"/>
                  </a:lnTo>
                  <a:lnTo>
                    <a:pt x="57150" y="6201156"/>
                  </a:lnTo>
                  <a:close/>
                  <a:moveTo>
                    <a:pt x="57150" y="5801106"/>
                  </a:moveTo>
                  <a:lnTo>
                    <a:pt x="57150" y="5743956"/>
                  </a:lnTo>
                  <a:lnTo>
                    <a:pt x="57150" y="5801106"/>
                  </a:lnTo>
                  <a:close/>
                  <a:moveTo>
                    <a:pt x="57150" y="5572506"/>
                  </a:moveTo>
                  <a:lnTo>
                    <a:pt x="57150" y="5343906"/>
                  </a:lnTo>
                  <a:lnTo>
                    <a:pt x="57150" y="5572506"/>
                  </a:lnTo>
                  <a:close/>
                  <a:moveTo>
                    <a:pt x="57150" y="5172456"/>
                  </a:moveTo>
                  <a:lnTo>
                    <a:pt x="57150" y="5115306"/>
                  </a:lnTo>
                  <a:lnTo>
                    <a:pt x="57150" y="5172456"/>
                  </a:lnTo>
                  <a:close/>
                  <a:moveTo>
                    <a:pt x="57150" y="4943856"/>
                  </a:moveTo>
                  <a:lnTo>
                    <a:pt x="57150" y="4715256"/>
                  </a:lnTo>
                  <a:lnTo>
                    <a:pt x="57150" y="4943856"/>
                  </a:lnTo>
                  <a:close/>
                  <a:moveTo>
                    <a:pt x="57150" y="4543806"/>
                  </a:moveTo>
                  <a:lnTo>
                    <a:pt x="57150" y="4486656"/>
                  </a:lnTo>
                  <a:lnTo>
                    <a:pt x="57150" y="4543806"/>
                  </a:lnTo>
                  <a:close/>
                  <a:moveTo>
                    <a:pt x="57150" y="4315206"/>
                  </a:moveTo>
                  <a:lnTo>
                    <a:pt x="57150" y="4086606"/>
                  </a:lnTo>
                  <a:lnTo>
                    <a:pt x="57150" y="4315206"/>
                  </a:lnTo>
                  <a:close/>
                  <a:moveTo>
                    <a:pt x="57150" y="3915156"/>
                  </a:moveTo>
                  <a:lnTo>
                    <a:pt x="57150" y="3858006"/>
                  </a:lnTo>
                  <a:lnTo>
                    <a:pt x="57150" y="3915156"/>
                  </a:lnTo>
                  <a:close/>
                  <a:moveTo>
                    <a:pt x="57150" y="3686556"/>
                  </a:moveTo>
                  <a:lnTo>
                    <a:pt x="57150" y="3457956"/>
                  </a:lnTo>
                  <a:lnTo>
                    <a:pt x="57150" y="3686556"/>
                  </a:lnTo>
                  <a:close/>
                  <a:moveTo>
                    <a:pt x="57150" y="3286506"/>
                  </a:moveTo>
                  <a:lnTo>
                    <a:pt x="57150" y="3229356"/>
                  </a:lnTo>
                  <a:lnTo>
                    <a:pt x="57150" y="3286506"/>
                  </a:lnTo>
                  <a:close/>
                  <a:moveTo>
                    <a:pt x="57150" y="3057906"/>
                  </a:moveTo>
                  <a:lnTo>
                    <a:pt x="57150" y="2829306"/>
                  </a:lnTo>
                  <a:lnTo>
                    <a:pt x="57150" y="3057906"/>
                  </a:lnTo>
                  <a:close/>
                  <a:moveTo>
                    <a:pt x="57150" y="2657856"/>
                  </a:moveTo>
                  <a:lnTo>
                    <a:pt x="57150" y="2600706"/>
                  </a:lnTo>
                  <a:lnTo>
                    <a:pt x="57150" y="2657856"/>
                  </a:lnTo>
                  <a:close/>
                  <a:moveTo>
                    <a:pt x="57150" y="2429256"/>
                  </a:moveTo>
                  <a:lnTo>
                    <a:pt x="57150" y="2200656"/>
                  </a:lnTo>
                  <a:lnTo>
                    <a:pt x="57150" y="2429256"/>
                  </a:lnTo>
                  <a:close/>
                  <a:moveTo>
                    <a:pt x="57150" y="2196084"/>
                  </a:moveTo>
                  <a:cubicBezTo>
                    <a:pt x="57150" y="2117979"/>
                    <a:pt x="61214" y="2040890"/>
                    <a:pt x="69215" y="1964944"/>
                  </a:cubicBezTo>
                  <a:lnTo>
                    <a:pt x="126111" y="1970913"/>
                  </a:lnTo>
                  <a:cubicBezTo>
                    <a:pt x="118364" y="2044954"/>
                    <a:pt x="114427" y="2120011"/>
                    <a:pt x="114427" y="2196211"/>
                  </a:cubicBezTo>
                  <a:close/>
                </a:path>
              </a:pathLst>
            </a:custGeom>
            <a:solidFill>
              <a:srgbClr val="44B57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836925" y="636718"/>
            <a:ext cx="14915664" cy="1229497"/>
            <a:chOff x="0" y="0"/>
            <a:chExt cx="19887552" cy="1639329"/>
          </a:xfrm>
        </p:grpSpPr>
        <p:sp>
          <p:nvSpPr>
            <p:cNvPr id="15" name="Freeform 15"/>
            <p:cNvSpPr/>
            <p:nvPr/>
          </p:nvSpPr>
          <p:spPr>
            <a:xfrm>
              <a:off x="19050" y="19050"/>
              <a:ext cx="19851751" cy="1619377"/>
            </a:xfrm>
            <a:custGeom>
              <a:avLst/>
              <a:gdLst/>
              <a:ahLst/>
              <a:cxnLst/>
              <a:rect l="l" t="t" r="r" b="b"/>
              <a:pathLst>
                <a:path w="19851751" h="1619377">
                  <a:moveTo>
                    <a:pt x="0" y="269875"/>
                  </a:moveTo>
                  <a:cubicBezTo>
                    <a:pt x="0" y="120904"/>
                    <a:pt x="122047" y="0"/>
                    <a:pt x="272796" y="0"/>
                  </a:cubicBezTo>
                  <a:lnTo>
                    <a:pt x="19578955" y="0"/>
                  </a:lnTo>
                  <a:cubicBezTo>
                    <a:pt x="19729577" y="0"/>
                    <a:pt x="19851751" y="120904"/>
                    <a:pt x="19851751" y="269875"/>
                  </a:cubicBezTo>
                  <a:lnTo>
                    <a:pt x="19851751" y="1349502"/>
                  </a:lnTo>
                  <a:cubicBezTo>
                    <a:pt x="19851751" y="1498600"/>
                    <a:pt x="19729704" y="1619377"/>
                    <a:pt x="19578955" y="1619377"/>
                  </a:cubicBezTo>
                  <a:lnTo>
                    <a:pt x="272796" y="1619377"/>
                  </a:lnTo>
                  <a:cubicBezTo>
                    <a:pt x="122174" y="1619377"/>
                    <a:pt x="0" y="1498473"/>
                    <a:pt x="0" y="1349502"/>
                  </a:cubicBezTo>
                  <a:close/>
                </a:path>
              </a:pathLst>
            </a:custGeom>
            <a:solidFill>
              <a:srgbClr val="44B576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-144526" y="-1151763"/>
              <a:ext cx="20030187" cy="2892933"/>
            </a:xfrm>
            <a:custGeom>
              <a:avLst/>
              <a:gdLst/>
              <a:ahLst/>
              <a:cxnLst/>
              <a:rect l="l" t="t" r="r" b="b"/>
              <a:pathLst>
                <a:path w="20030187" h="2892933">
                  <a:moveTo>
                    <a:pt x="275082" y="1199896"/>
                  </a:moveTo>
                  <a:cubicBezTo>
                    <a:pt x="308610" y="1177798"/>
                    <a:pt x="346837" y="1162431"/>
                    <a:pt x="388112" y="1155700"/>
                  </a:cubicBezTo>
                  <a:lnTo>
                    <a:pt x="394335" y="1193292"/>
                  </a:lnTo>
                  <a:cubicBezTo>
                    <a:pt x="358521" y="1199261"/>
                    <a:pt x="325120" y="1212596"/>
                    <a:pt x="296037" y="1231646"/>
                  </a:cubicBezTo>
                  <a:close/>
                  <a:moveTo>
                    <a:pt x="543433" y="1151763"/>
                  </a:moveTo>
                  <a:lnTo>
                    <a:pt x="657733" y="1151763"/>
                  </a:lnTo>
                  <a:lnTo>
                    <a:pt x="657733" y="1189863"/>
                  </a:lnTo>
                  <a:lnTo>
                    <a:pt x="543433" y="1189863"/>
                  </a:lnTo>
                  <a:close/>
                  <a:moveTo>
                    <a:pt x="810133" y="1189863"/>
                  </a:moveTo>
                  <a:lnTo>
                    <a:pt x="924433" y="1189863"/>
                  </a:lnTo>
                  <a:lnTo>
                    <a:pt x="810133" y="1189863"/>
                  </a:lnTo>
                  <a:close/>
                  <a:moveTo>
                    <a:pt x="1076833" y="1189863"/>
                  </a:moveTo>
                  <a:lnTo>
                    <a:pt x="1191133" y="1189863"/>
                  </a:lnTo>
                  <a:lnTo>
                    <a:pt x="1076833" y="1189863"/>
                  </a:lnTo>
                  <a:close/>
                  <a:moveTo>
                    <a:pt x="1343533" y="1189863"/>
                  </a:moveTo>
                  <a:lnTo>
                    <a:pt x="1457833" y="1189863"/>
                  </a:lnTo>
                  <a:lnTo>
                    <a:pt x="1343533" y="1189863"/>
                  </a:lnTo>
                  <a:close/>
                  <a:moveTo>
                    <a:pt x="1610233" y="1189863"/>
                  </a:moveTo>
                  <a:lnTo>
                    <a:pt x="1724533" y="1189863"/>
                  </a:lnTo>
                  <a:lnTo>
                    <a:pt x="1610233" y="1189863"/>
                  </a:lnTo>
                  <a:close/>
                  <a:moveTo>
                    <a:pt x="1876933" y="1189863"/>
                  </a:moveTo>
                  <a:lnTo>
                    <a:pt x="1991233" y="1189863"/>
                  </a:lnTo>
                  <a:lnTo>
                    <a:pt x="1876933" y="1189863"/>
                  </a:lnTo>
                  <a:close/>
                  <a:moveTo>
                    <a:pt x="2143633" y="1189863"/>
                  </a:moveTo>
                  <a:lnTo>
                    <a:pt x="2257933" y="1189863"/>
                  </a:lnTo>
                  <a:lnTo>
                    <a:pt x="2143633" y="1189863"/>
                  </a:lnTo>
                  <a:close/>
                  <a:moveTo>
                    <a:pt x="2410333" y="1189863"/>
                  </a:moveTo>
                  <a:lnTo>
                    <a:pt x="2524633" y="1189863"/>
                  </a:lnTo>
                  <a:lnTo>
                    <a:pt x="2410333" y="1189863"/>
                  </a:lnTo>
                  <a:close/>
                  <a:moveTo>
                    <a:pt x="2677033" y="1189863"/>
                  </a:moveTo>
                  <a:lnTo>
                    <a:pt x="2791333" y="1189863"/>
                  </a:lnTo>
                  <a:lnTo>
                    <a:pt x="2677033" y="1189863"/>
                  </a:lnTo>
                  <a:close/>
                  <a:moveTo>
                    <a:pt x="2943733" y="1189863"/>
                  </a:moveTo>
                  <a:lnTo>
                    <a:pt x="3058033" y="1189863"/>
                  </a:lnTo>
                  <a:lnTo>
                    <a:pt x="2943733" y="1189863"/>
                  </a:lnTo>
                  <a:close/>
                  <a:moveTo>
                    <a:pt x="3210433" y="1189863"/>
                  </a:moveTo>
                  <a:lnTo>
                    <a:pt x="3324733" y="1189863"/>
                  </a:lnTo>
                  <a:lnTo>
                    <a:pt x="3210433" y="1189863"/>
                  </a:lnTo>
                  <a:close/>
                  <a:moveTo>
                    <a:pt x="3477133" y="1189863"/>
                  </a:moveTo>
                  <a:lnTo>
                    <a:pt x="3591433" y="1189863"/>
                  </a:lnTo>
                  <a:lnTo>
                    <a:pt x="3477133" y="1189863"/>
                  </a:lnTo>
                  <a:close/>
                  <a:moveTo>
                    <a:pt x="3743833" y="1189863"/>
                  </a:moveTo>
                  <a:lnTo>
                    <a:pt x="3858133" y="1189863"/>
                  </a:lnTo>
                  <a:lnTo>
                    <a:pt x="3743833" y="1189863"/>
                  </a:lnTo>
                  <a:close/>
                  <a:moveTo>
                    <a:pt x="4010533" y="1189863"/>
                  </a:moveTo>
                  <a:lnTo>
                    <a:pt x="4124833" y="1189863"/>
                  </a:lnTo>
                  <a:lnTo>
                    <a:pt x="4010533" y="1189863"/>
                  </a:lnTo>
                  <a:close/>
                  <a:moveTo>
                    <a:pt x="4277233" y="1189863"/>
                  </a:moveTo>
                  <a:lnTo>
                    <a:pt x="4391533" y="1189863"/>
                  </a:lnTo>
                  <a:lnTo>
                    <a:pt x="4277233" y="1189863"/>
                  </a:lnTo>
                  <a:close/>
                  <a:moveTo>
                    <a:pt x="4543933" y="1189863"/>
                  </a:moveTo>
                  <a:lnTo>
                    <a:pt x="4658233" y="1189863"/>
                  </a:lnTo>
                  <a:lnTo>
                    <a:pt x="4543933" y="1189863"/>
                  </a:lnTo>
                  <a:close/>
                  <a:moveTo>
                    <a:pt x="4810633" y="1189863"/>
                  </a:moveTo>
                  <a:lnTo>
                    <a:pt x="4924933" y="1189863"/>
                  </a:lnTo>
                  <a:lnTo>
                    <a:pt x="4810633" y="1189863"/>
                  </a:lnTo>
                  <a:close/>
                  <a:moveTo>
                    <a:pt x="5077333" y="1189863"/>
                  </a:moveTo>
                  <a:lnTo>
                    <a:pt x="5191633" y="1189863"/>
                  </a:lnTo>
                  <a:lnTo>
                    <a:pt x="5077333" y="1189863"/>
                  </a:lnTo>
                  <a:close/>
                  <a:moveTo>
                    <a:pt x="5344033" y="1189863"/>
                  </a:moveTo>
                  <a:lnTo>
                    <a:pt x="5458333" y="1189863"/>
                  </a:lnTo>
                  <a:lnTo>
                    <a:pt x="5344033" y="1189863"/>
                  </a:lnTo>
                  <a:close/>
                  <a:moveTo>
                    <a:pt x="5610733" y="1189863"/>
                  </a:moveTo>
                  <a:lnTo>
                    <a:pt x="5725033" y="1189863"/>
                  </a:lnTo>
                  <a:lnTo>
                    <a:pt x="5610733" y="1189863"/>
                  </a:lnTo>
                  <a:close/>
                  <a:moveTo>
                    <a:pt x="5877433" y="1189863"/>
                  </a:moveTo>
                  <a:lnTo>
                    <a:pt x="5991733" y="1189863"/>
                  </a:lnTo>
                  <a:lnTo>
                    <a:pt x="5877433" y="1189863"/>
                  </a:lnTo>
                  <a:close/>
                  <a:moveTo>
                    <a:pt x="6144133" y="1189863"/>
                  </a:moveTo>
                  <a:lnTo>
                    <a:pt x="6258433" y="1189863"/>
                  </a:lnTo>
                  <a:lnTo>
                    <a:pt x="6144133" y="1189863"/>
                  </a:lnTo>
                  <a:close/>
                  <a:moveTo>
                    <a:pt x="6410833" y="1189863"/>
                  </a:moveTo>
                  <a:lnTo>
                    <a:pt x="6525133" y="1189863"/>
                  </a:lnTo>
                  <a:lnTo>
                    <a:pt x="6410833" y="1189863"/>
                  </a:lnTo>
                  <a:close/>
                  <a:moveTo>
                    <a:pt x="6677533" y="1189863"/>
                  </a:moveTo>
                  <a:lnTo>
                    <a:pt x="6791833" y="1189863"/>
                  </a:lnTo>
                  <a:lnTo>
                    <a:pt x="6677533" y="1189863"/>
                  </a:lnTo>
                  <a:close/>
                  <a:moveTo>
                    <a:pt x="6944233" y="1189863"/>
                  </a:moveTo>
                  <a:lnTo>
                    <a:pt x="7058533" y="1189863"/>
                  </a:lnTo>
                  <a:lnTo>
                    <a:pt x="6944233" y="1189863"/>
                  </a:lnTo>
                  <a:close/>
                  <a:moveTo>
                    <a:pt x="7210933" y="1189863"/>
                  </a:moveTo>
                  <a:lnTo>
                    <a:pt x="7325233" y="1189863"/>
                  </a:lnTo>
                  <a:lnTo>
                    <a:pt x="7210933" y="1189863"/>
                  </a:lnTo>
                  <a:close/>
                  <a:moveTo>
                    <a:pt x="7477633" y="1189863"/>
                  </a:moveTo>
                  <a:lnTo>
                    <a:pt x="7591933" y="1189863"/>
                  </a:lnTo>
                  <a:lnTo>
                    <a:pt x="7477633" y="1189863"/>
                  </a:lnTo>
                  <a:close/>
                  <a:moveTo>
                    <a:pt x="7744333" y="1189863"/>
                  </a:moveTo>
                  <a:lnTo>
                    <a:pt x="7858633" y="1189863"/>
                  </a:lnTo>
                  <a:lnTo>
                    <a:pt x="7744333" y="1189863"/>
                  </a:lnTo>
                  <a:close/>
                  <a:moveTo>
                    <a:pt x="8011033" y="1189863"/>
                  </a:moveTo>
                  <a:lnTo>
                    <a:pt x="8125333" y="1189863"/>
                  </a:lnTo>
                  <a:lnTo>
                    <a:pt x="8011033" y="1189863"/>
                  </a:lnTo>
                  <a:close/>
                  <a:moveTo>
                    <a:pt x="8277733" y="1189863"/>
                  </a:moveTo>
                  <a:lnTo>
                    <a:pt x="8392033" y="1189863"/>
                  </a:lnTo>
                  <a:lnTo>
                    <a:pt x="8277733" y="1189863"/>
                  </a:lnTo>
                  <a:close/>
                  <a:moveTo>
                    <a:pt x="8544433" y="1189863"/>
                  </a:moveTo>
                  <a:lnTo>
                    <a:pt x="8658733" y="1189863"/>
                  </a:lnTo>
                  <a:lnTo>
                    <a:pt x="8544433" y="1189863"/>
                  </a:lnTo>
                  <a:close/>
                  <a:moveTo>
                    <a:pt x="8811133" y="1189863"/>
                  </a:moveTo>
                  <a:lnTo>
                    <a:pt x="8925433" y="1189863"/>
                  </a:lnTo>
                  <a:lnTo>
                    <a:pt x="8811133" y="1189863"/>
                  </a:lnTo>
                  <a:close/>
                  <a:moveTo>
                    <a:pt x="9077833" y="1189863"/>
                  </a:moveTo>
                  <a:lnTo>
                    <a:pt x="9192133" y="1189863"/>
                  </a:lnTo>
                  <a:lnTo>
                    <a:pt x="9077833" y="1189863"/>
                  </a:lnTo>
                  <a:close/>
                  <a:moveTo>
                    <a:pt x="9344533" y="1189863"/>
                  </a:moveTo>
                  <a:lnTo>
                    <a:pt x="9458833" y="1189863"/>
                  </a:lnTo>
                  <a:lnTo>
                    <a:pt x="9344533" y="1189863"/>
                  </a:lnTo>
                  <a:close/>
                  <a:moveTo>
                    <a:pt x="9611233" y="1189863"/>
                  </a:moveTo>
                  <a:lnTo>
                    <a:pt x="9725533" y="1189863"/>
                  </a:lnTo>
                  <a:lnTo>
                    <a:pt x="9611233" y="1189863"/>
                  </a:lnTo>
                  <a:close/>
                  <a:moveTo>
                    <a:pt x="9877933" y="1189863"/>
                  </a:moveTo>
                  <a:lnTo>
                    <a:pt x="9992233" y="1189863"/>
                  </a:lnTo>
                  <a:lnTo>
                    <a:pt x="9877933" y="1189863"/>
                  </a:lnTo>
                  <a:close/>
                  <a:moveTo>
                    <a:pt x="10144633" y="1189863"/>
                  </a:moveTo>
                  <a:lnTo>
                    <a:pt x="10258933" y="1189863"/>
                  </a:lnTo>
                  <a:lnTo>
                    <a:pt x="10144633" y="1189863"/>
                  </a:lnTo>
                  <a:close/>
                  <a:moveTo>
                    <a:pt x="10411333" y="1189863"/>
                  </a:moveTo>
                  <a:lnTo>
                    <a:pt x="10525633" y="1189863"/>
                  </a:lnTo>
                  <a:lnTo>
                    <a:pt x="10411333" y="1189863"/>
                  </a:lnTo>
                  <a:close/>
                  <a:moveTo>
                    <a:pt x="10678033" y="1189863"/>
                  </a:moveTo>
                  <a:lnTo>
                    <a:pt x="10792333" y="1189863"/>
                  </a:lnTo>
                  <a:lnTo>
                    <a:pt x="10678033" y="1189863"/>
                  </a:lnTo>
                  <a:close/>
                  <a:moveTo>
                    <a:pt x="10944733" y="1189863"/>
                  </a:moveTo>
                  <a:lnTo>
                    <a:pt x="11059033" y="1189863"/>
                  </a:lnTo>
                  <a:lnTo>
                    <a:pt x="10944733" y="1189863"/>
                  </a:lnTo>
                  <a:close/>
                  <a:moveTo>
                    <a:pt x="11211433" y="1189863"/>
                  </a:moveTo>
                  <a:lnTo>
                    <a:pt x="11325733" y="1189863"/>
                  </a:lnTo>
                  <a:lnTo>
                    <a:pt x="11211433" y="1189863"/>
                  </a:lnTo>
                  <a:close/>
                  <a:moveTo>
                    <a:pt x="11478133" y="1189863"/>
                  </a:moveTo>
                  <a:lnTo>
                    <a:pt x="11592433" y="1189863"/>
                  </a:lnTo>
                  <a:lnTo>
                    <a:pt x="11478133" y="1189863"/>
                  </a:lnTo>
                  <a:close/>
                  <a:moveTo>
                    <a:pt x="11744833" y="1189863"/>
                  </a:moveTo>
                  <a:lnTo>
                    <a:pt x="11859133" y="1189863"/>
                  </a:lnTo>
                  <a:lnTo>
                    <a:pt x="11744833" y="1189863"/>
                  </a:lnTo>
                  <a:close/>
                  <a:moveTo>
                    <a:pt x="12011533" y="1189863"/>
                  </a:moveTo>
                  <a:lnTo>
                    <a:pt x="12125833" y="1189863"/>
                  </a:lnTo>
                  <a:lnTo>
                    <a:pt x="12011533" y="1189863"/>
                  </a:lnTo>
                  <a:close/>
                  <a:moveTo>
                    <a:pt x="12278233" y="1189863"/>
                  </a:moveTo>
                  <a:lnTo>
                    <a:pt x="12392533" y="1189863"/>
                  </a:lnTo>
                  <a:lnTo>
                    <a:pt x="12278233" y="1189863"/>
                  </a:lnTo>
                  <a:close/>
                  <a:moveTo>
                    <a:pt x="12544933" y="1189863"/>
                  </a:moveTo>
                  <a:lnTo>
                    <a:pt x="12659233" y="1189863"/>
                  </a:lnTo>
                  <a:lnTo>
                    <a:pt x="12544933" y="1189863"/>
                  </a:lnTo>
                  <a:close/>
                  <a:moveTo>
                    <a:pt x="12811633" y="1189863"/>
                  </a:moveTo>
                  <a:lnTo>
                    <a:pt x="12925933" y="1189863"/>
                  </a:lnTo>
                  <a:lnTo>
                    <a:pt x="12811633" y="1189863"/>
                  </a:lnTo>
                  <a:close/>
                  <a:moveTo>
                    <a:pt x="13078333" y="1189863"/>
                  </a:moveTo>
                  <a:lnTo>
                    <a:pt x="13192633" y="1189863"/>
                  </a:lnTo>
                  <a:lnTo>
                    <a:pt x="13078333" y="1189863"/>
                  </a:lnTo>
                  <a:close/>
                  <a:moveTo>
                    <a:pt x="13345033" y="1189863"/>
                  </a:moveTo>
                  <a:lnTo>
                    <a:pt x="13459333" y="1189863"/>
                  </a:lnTo>
                  <a:lnTo>
                    <a:pt x="13345033" y="1189863"/>
                  </a:lnTo>
                  <a:close/>
                  <a:moveTo>
                    <a:pt x="13611733" y="1189863"/>
                  </a:moveTo>
                  <a:lnTo>
                    <a:pt x="13726033" y="1189863"/>
                  </a:lnTo>
                  <a:lnTo>
                    <a:pt x="13611733" y="1189863"/>
                  </a:lnTo>
                  <a:close/>
                  <a:moveTo>
                    <a:pt x="13878433" y="1189863"/>
                  </a:moveTo>
                  <a:lnTo>
                    <a:pt x="13992733" y="1189863"/>
                  </a:lnTo>
                  <a:lnTo>
                    <a:pt x="13878433" y="1189863"/>
                  </a:lnTo>
                  <a:close/>
                  <a:moveTo>
                    <a:pt x="14145133" y="1189863"/>
                  </a:moveTo>
                  <a:lnTo>
                    <a:pt x="14259433" y="1189863"/>
                  </a:lnTo>
                  <a:lnTo>
                    <a:pt x="14145133" y="1189863"/>
                  </a:lnTo>
                  <a:close/>
                  <a:moveTo>
                    <a:pt x="14411833" y="1189863"/>
                  </a:moveTo>
                  <a:lnTo>
                    <a:pt x="14526133" y="1189863"/>
                  </a:lnTo>
                  <a:lnTo>
                    <a:pt x="14411833" y="1189863"/>
                  </a:lnTo>
                  <a:close/>
                  <a:moveTo>
                    <a:pt x="14678533" y="1189863"/>
                  </a:moveTo>
                  <a:lnTo>
                    <a:pt x="14792833" y="1189863"/>
                  </a:lnTo>
                  <a:lnTo>
                    <a:pt x="14678533" y="1189863"/>
                  </a:lnTo>
                  <a:close/>
                  <a:moveTo>
                    <a:pt x="14945233" y="1189863"/>
                  </a:moveTo>
                  <a:lnTo>
                    <a:pt x="15059533" y="1189863"/>
                  </a:lnTo>
                  <a:lnTo>
                    <a:pt x="14945233" y="1189863"/>
                  </a:lnTo>
                  <a:close/>
                  <a:moveTo>
                    <a:pt x="15211933" y="1189863"/>
                  </a:moveTo>
                  <a:lnTo>
                    <a:pt x="15326233" y="1189863"/>
                  </a:lnTo>
                  <a:lnTo>
                    <a:pt x="15211933" y="1189863"/>
                  </a:lnTo>
                  <a:close/>
                  <a:moveTo>
                    <a:pt x="15478633" y="1189863"/>
                  </a:moveTo>
                  <a:lnTo>
                    <a:pt x="15592933" y="1189863"/>
                  </a:lnTo>
                  <a:lnTo>
                    <a:pt x="15478633" y="1189863"/>
                  </a:lnTo>
                  <a:close/>
                  <a:moveTo>
                    <a:pt x="15745333" y="1189863"/>
                  </a:moveTo>
                  <a:lnTo>
                    <a:pt x="15859633" y="1189863"/>
                  </a:lnTo>
                  <a:lnTo>
                    <a:pt x="15745333" y="1189863"/>
                  </a:lnTo>
                  <a:close/>
                  <a:moveTo>
                    <a:pt x="16012033" y="1189863"/>
                  </a:moveTo>
                  <a:lnTo>
                    <a:pt x="16126333" y="1189863"/>
                  </a:lnTo>
                  <a:lnTo>
                    <a:pt x="16012033" y="1189863"/>
                  </a:lnTo>
                  <a:close/>
                  <a:moveTo>
                    <a:pt x="16278733" y="1189863"/>
                  </a:moveTo>
                  <a:lnTo>
                    <a:pt x="16393033" y="1189863"/>
                  </a:lnTo>
                  <a:lnTo>
                    <a:pt x="16278733" y="1189863"/>
                  </a:lnTo>
                  <a:close/>
                  <a:moveTo>
                    <a:pt x="16545433" y="1189863"/>
                  </a:moveTo>
                  <a:lnTo>
                    <a:pt x="16659733" y="1189863"/>
                  </a:lnTo>
                  <a:lnTo>
                    <a:pt x="16545433" y="1189863"/>
                  </a:lnTo>
                  <a:close/>
                  <a:moveTo>
                    <a:pt x="16812133" y="1189863"/>
                  </a:moveTo>
                  <a:lnTo>
                    <a:pt x="16926433" y="1189863"/>
                  </a:lnTo>
                  <a:lnTo>
                    <a:pt x="16812133" y="1189863"/>
                  </a:lnTo>
                  <a:close/>
                  <a:moveTo>
                    <a:pt x="17078833" y="1189863"/>
                  </a:moveTo>
                  <a:lnTo>
                    <a:pt x="17193133" y="1189863"/>
                  </a:lnTo>
                  <a:lnTo>
                    <a:pt x="17078833" y="1189863"/>
                  </a:lnTo>
                  <a:close/>
                  <a:moveTo>
                    <a:pt x="17345533" y="1189863"/>
                  </a:moveTo>
                  <a:lnTo>
                    <a:pt x="17459833" y="1189863"/>
                  </a:lnTo>
                  <a:lnTo>
                    <a:pt x="17345533" y="1189863"/>
                  </a:lnTo>
                  <a:close/>
                  <a:moveTo>
                    <a:pt x="17612233" y="1189863"/>
                  </a:moveTo>
                  <a:lnTo>
                    <a:pt x="17726533" y="1189863"/>
                  </a:lnTo>
                  <a:lnTo>
                    <a:pt x="17612233" y="1189863"/>
                  </a:lnTo>
                  <a:close/>
                  <a:moveTo>
                    <a:pt x="17878933" y="1189863"/>
                  </a:moveTo>
                  <a:lnTo>
                    <a:pt x="17993233" y="1189863"/>
                  </a:lnTo>
                  <a:lnTo>
                    <a:pt x="17878933" y="1189863"/>
                  </a:lnTo>
                  <a:close/>
                  <a:moveTo>
                    <a:pt x="18145633" y="1189863"/>
                  </a:moveTo>
                  <a:lnTo>
                    <a:pt x="18259933" y="1189863"/>
                  </a:lnTo>
                  <a:lnTo>
                    <a:pt x="18145633" y="1189863"/>
                  </a:lnTo>
                  <a:close/>
                  <a:moveTo>
                    <a:pt x="18412333" y="1189863"/>
                  </a:moveTo>
                  <a:lnTo>
                    <a:pt x="18526633" y="1189863"/>
                  </a:lnTo>
                  <a:lnTo>
                    <a:pt x="18412333" y="1189863"/>
                  </a:lnTo>
                  <a:close/>
                  <a:moveTo>
                    <a:pt x="18679033" y="1189863"/>
                  </a:moveTo>
                  <a:lnTo>
                    <a:pt x="18793333" y="1189863"/>
                  </a:lnTo>
                  <a:lnTo>
                    <a:pt x="18679033" y="1189863"/>
                  </a:lnTo>
                  <a:close/>
                  <a:moveTo>
                    <a:pt x="18945733" y="1189863"/>
                  </a:moveTo>
                  <a:lnTo>
                    <a:pt x="19060033" y="1189863"/>
                  </a:lnTo>
                  <a:lnTo>
                    <a:pt x="18945733" y="1189863"/>
                  </a:lnTo>
                  <a:close/>
                  <a:moveTo>
                    <a:pt x="19212433" y="1189863"/>
                  </a:moveTo>
                  <a:lnTo>
                    <a:pt x="19326733" y="1189863"/>
                  </a:lnTo>
                  <a:lnTo>
                    <a:pt x="19212433" y="1189863"/>
                  </a:lnTo>
                  <a:close/>
                  <a:moveTo>
                    <a:pt x="19479133" y="1189863"/>
                  </a:moveTo>
                  <a:lnTo>
                    <a:pt x="19593433" y="1189863"/>
                  </a:lnTo>
                  <a:lnTo>
                    <a:pt x="19479133" y="1189863"/>
                  </a:lnTo>
                  <a:close/>
                  <a:moveTo>
                    <a:pt x="19746088" y="1189863"/>
                  </a:moveTo>
                  <a:cubicBezTo>
                    <a:pt x="19788251" y="1190371"/>
                    <a:pt x="19828383" y="1199769"/>
                    <a:pt x="19864578" y="1216279"/>
                  </a:cubicBezTo>
                  <a:lnTo>
                    <a:pt x="19848703" y="1250950"/>
                  </a:lnTo>
                  <a:cubicBezTo>
                    <a:pt x="19817334" y="1236599"/>
                    <a:pt x="19782409" y="1228471"/>
                    <a:pt x="19745579" y="1227963"/>
                  </a:cubicBezTo>
                  <a:close/>
                  <a:moveTo>
                    <a:pt x="19986244" y="1358900"/>
                  </a:moveTo>
                  <a:cubicBezTo>
                    <a:pt x="20008341" y="1392428"/>
                    <a:pt x="20023709" y="1430782"/>
                    <a:pt x="20030187" y="1472184"/>
                  </a:cubicBezTo>
                  <a:lnTo>
                    <a:pt x="19992594" y="1478153"/>
                  </a:lnTo>
                  <a:cubicBezTo>
                    <a:pt x="19987006" y="1442339"/>
                    <a:pt x="19973671" y="1409065"/>
                    <a:pt x="19954494" y="1379982"/>
                  </a:cubicBezTo>
                  <a:close/>
                  <a:moveTo>
                    <a:pt x="20001866" y="1648460"/>
                  </a:moveTo>
                  <a:lnTo>
                    <a:pt x="20001866" y="1762760"/>
                  </a:lnTo>
                  <a:lnTo>
                    <a:pt x="19963766" y="1762760"/>
                  </a:lnTo>
                  <a:lnTo>
                    <a:pt x="19963766" y="1648460"/>
                  </a:lnTo>
                  <a:close/>
                  <a:moveTo>
                    <a:pt x="19963766" y="1915160"/>
                  </a:moveTo>
                  <a:lnTo>
                    <a:pt x="19963766" y="2029460"/>
                  </a:lnTo>
                  <a:lnTo>
                    <a:pt x="19925666" y="2029460"/>
                  </a:lnTo>
                  <a:lnTo>
                    <a:pt x="19925666" y="1915160"/>
                  </a:lnTo>
                  <a:close/>
                  <a:moveTo>
                    <a:pt x="19925666" y="2181860"/>
                  </a:moveTo>
                  <a:lnTo>
                    <a:pt x="19925666" y="2296160"/>
                  </a:lnTo>
                  <a:lnTo>
                    <a:pt x="19887566" y="2296160"/>
                  </a:lnTo>
                  <a:lnTo>
                    <a:pt x="19887566" y="2181860"/>
                  </a:lnTo>
                  <a:close/>
                  <a:moveTo>
                    <a:pt x="19887566" y="2448560"/>
                  </a:moveTo>
                  <a:lnTo>
                    <a:pt x="19887566" y="2562860"/>
                  </a:lnTo>
                  <a:lnTo>
                    <a:pt x="19849466" y="2562860"/>
                  </a:lnTo>
                  <a:lnTo>
                    <a:pt x="19849466" y="2448560"/>
                  </a:lnTo>
                  <a:close/>
                  <a:moveTo>
                    <a:pt x="19830541" y="2719959"/>
                  </a:moveTo>
                  <a:cubicBezTo>
                    <a:pt x="19815811" y="2758440"/>
                    <a:pt x="19792950" y="2793111"/>
                    <a:pt x="19764121" y="2821686"/>
                  </a:cubicBezTo>
                  <a:lnTo>
                    <a:pt x="19737324" y="2794635"/>
                  </a:lnTo>
                  <a:cubicBezTo>
                    <a:pt x="19762343" y="2769743"/>
                    <a:pt x="19782155" y="2739771"/>
                    <a:pt x="19794982" y="2706370"/>
                  </a:cubicBezTo>
                  <a:close/>
                  <a:moveTo>
                    <a:pt x="19587590" y="2885567"/>
                  </a:moveTo>
                  <a:cubicBezTo>
                    <a:pt x="19566509" y="2890393"/>
                    <a:pt x="19544539" y="2892933"/>
                    <a:pt x="19522059" y="2892933"/>
                  </a:cubicBezTo>
                  <a:lnTo>
                    <a:pt x="19522059" y="2873883"/>
                  </a:lnTo>
                  <a:lnTo>
                    <a:pt x="19522059" y="2892933"/>
                  </a:lnTo>
                  <a:lnTo>
                    <a:pt x="19469608" y="2892933"/>
                  </a:lnTo>
                  <a:lnTo>
                    <a:pt x="19469608" y="2854833"/>
                  </a:lnTo>
                  <a:lnTo>
                    <a:pt x="19522059" y="2854833"/>
                  </a:lnTo>
                  <a:cubicBezTo>
                    <a:pt x="19541744" y="2854833"/>
                    <a:pt x="19560794" y="2852674"/>
                    <a:pt x="19579209" y="2848483"/>
                  </a:cubicBezTo>
                  <a:close/>
                  <a:moveTo>
                    <a:pt x="19308699" y="2855849"/>
                  </a:moveTo>
                  <a:lnTo>
                    <a:pt x="19194399" y="2855849"/>
                  </a:lnTo>
                  <a:lnTo>
                    <a:pt x="19194399" y="2817749"/>
                  </a:lnTo>
                  <a:lnTo>
                    <a:pt x="19308699" y="2817749"/>
                  </a:lnTo>
                  <a:close/>
                  <a:moveTo>
                    <a:pt x="19041999" y="2817749"/>
                  </a:moveTo>
                  <a:lnTo>
                    <a:pt x="18927699" y="2817749"/>
                  </a:lnTo>
                  <a:lnTo>
                    <a:pt x="18927699" y="2779649"/>
                  </a:lnTo>
                  <a:lnTo>
                    <a:pt x="19041999" y="2779649"/>
                  </a:lnTo>
                  <a:close/>
                  <a:moveTo>
                    <a:pt x="18775299" y="2779649"/>
                  </a:moveTo>
                  <a:lnTo>
                    <a:pt x="18660999" y="2779649"/>
                  </a:lnTo>
                  <a:lnTo>
                    <a:pt x="18660999" y="2741549"/>
                  </a:lnTo>
                  <a:lnTo>
                    <a:pt x="18775299" y="2741549"/>
                  </a:lnTo>
                  <a:close/>
                  <a:moveTo>
                    <a:pt x="18508599" y="2741549"/>
                  </a:moveTo>
                  <a:lnTo>
                    <a:pt x="18394299" y="2741549"/>
                  </a:lnTo>
                  <a:lnTo>
                    <a:pt x="18394299" y="2703449"/>
                  </a:lnTo>
                  <a:lnTo>
                    <a:pt x="18508599" y="2703449"/>
                  </a:lnTo>
                  <a:close/>
                  <a:moveTo>
                    <a:pt x="18241899" y="2703449"/>
                  </a:moveTo>
                  <a:lnTo>
                    <a:pt x="18127599" y="2703449"/>
                  </a:lnTo>
                  <a:lnTo>
                    <a:pt x="18127599" y="2665349"/>
                  </a:lnTo>
                  <a:lnTo>
                    <a:pt x="18241899" y="2665349"/>
                  </a:lnTo>
                  <a:close/>
                  <a:moveTo>
                    <a:pt x="17975199" y="2665349"/>
                  </a:moveTo>
                  <a:lnTo>
                    <a:pt x="17860899" y="2665349"/>
                  </a:lnTo>
                  <a:lnTo>
                    <a:pt x="17860899" y="2627249"/>
                  </a:lnTo>
                  <a:lnTo>
                    <a:pt x="17975199" y="2627249"/>
                  </a:lnTo>
                  <a:close/>
                  <a:moveTo>
                    <a:pt x="17708499" y="2627249"/>
                  </a:moveTo>
                  <a:lnTo>
                    <a:pt x="17594199" y="2627249"/>
                  </a:lnTo>
                  <a:lnTo>
                    <a:pt x="17594199" y="2589149"/>
                  </a:lnTo>
                  <a:lnTo>
                    <a:pt x="17708499" y="2589149"/>
                  </a:lnTo>
                  <a:close/>
                  <a:moveTo>
                    <a:pt x="17441799" y="2589149"/>
                  </a:moveTo>
                  <a:lnTo>
                    <a:pt x="17327499" y="2589149"/>
                  </a:lnTo>
                  <a:lnTo>
                    <a:pt x="17327499" y="2551049"/>
                  </a:lnTo>
                  <a:lnTo>
                    <a:pt x="17441799" y="2551049"/>
                  </a:lnTo>
                  <a:close/>
                  <a:moveTo>
                    <a:pt x="17175099" y="2551049"/>
                  </a:moveTo>
                  <a:lnTo>
                    <a:pt x="17060799" y="2551049"/>
                  </a:lnTo>
                  <a:lnTo>
                    <a:pt x="17060799" y="2512949"/>
                  </a:lnTo>
                  <a:lnTo>
                    <a:pt x="17175099" y="2512949"/>
                  </a:lnTo>
                  <a:close/>
                  <a:moveTo>
                    <a:pt x="16908399" y="2512949"/>
                  </a:moveTo>
                  <a:lnTo>
                    <a:pt x="16794099" y="2512949"/>
                  </a:lnTo>
                  <a:lnTo>
                    <a:pt x="16794099" y="2474849"/>
                  </a:lnTo>
                  <a:lnTo>
                    <a:pt x="16908399" y="2474849"/>
                  </a:lnTo>
                  <a:close/>
                  <a:moveTo>
                    <a:pt x="16641699" y="2474849"/>
                  </a:moveTo>
                  <a:lnTo>
                    <a:pt x="16527399" y="2474849"/>
                  </a:lnTo>
                  <a:lnTo>
                    <a:pt x="16527399" y="2436749"/>
                  </a:lnTo>
                  <a:lnTo>
                    <a:pt x="16641699" y="2436749"/>
                  </a:lnTo>
                  <a:close/>
                  <a:moveTo>
                    <a:pt x="16374999" y="2436749"/>
                  </a:moveTo>
                  <a:lnTo>
                    <a:pt x="16260699" y="2436749"/>
                  </a:lnTo>
                  <a:lnTo>
                    <a:pt x="16260699" y="2398649"/>
                  </a:lnTo>
                  <a:lnTo>
                    <a:pt x="16374999" y="2398649"/>
                  </a:lnTo>
                  <a:close/>
                  <a:moveTo>
                    <a:pt x="16108299" y="2398649"/>
                  </a:moveTo>
                  <a:lnTo>
                    <a:pt x="15993999" y="2398649"/>
                  </a:lnTo>
                  <a:lnTo>
                    <a:pt x="15993999" y="2360549"/>
                  </a:lnTo>
                  <a:lnTo>
                    <a:pt x="16108299" y="2360549"/>
                  </a:lnTo>
                  <a:close/>
                  <a:moveTo>
                    <a:pt x="15841599" y="2360549"/>
                  </a:moveTo>
                  <a:lnTo>
                    <a:pt x="15727299" y="2360549"/>
                  </a:lnTo>
                  <a:lnTo>
                    <a:pt x="15727299" y="2322449"/>
                  </a:lnTo>
                  <a:lnTo>
                    <a:pt x="15841599" y="2322449"/>
                  </a:lnTo>
                  <a:close/>
                  <a:moveTo>
                    <a:pt x="15574899" y="2322449"/>
                  </a:moveTo>
                  <a:lnTo>
                    <a:pt x="15460599" y="2322449"/>
                  </a:lnTo>
                  <a:lnTo>
                    <a:pt x="15460599" y="2284349"/>
                  </a:lnTo>
                  <a:lnTo>
                    <a:pt x="15574899" y="2284349"/>
                  </a:lnTo>
                  <a:close/>
                  <a:moveTo>
                    <a:pt x="15308199" y="2284349"/>
                  </a:moveTo>
                  <a:lnTo>
                    <a:pt x="15193899" y="2284349"/>
                  </a:lnTo>
                  <a:lnTo>
                    <a:pt x="15193899" y="2246249"/>
                  </a:lnTo>
                  <a:lnTo>
                    <a:pt x="15308199" y="2246249"/>
                  </a:lnTo>
                  <a:close/>
                  <a:moveTo>
                    <a:pt x="15041499" y="2246249"/>
                  </a:moveTo>
                  <a:lnTo>
                    <a:pt x="14927199" y="2246249"/>
                  </a:lnTo>
                  <a:lnTo>
                    <a:pt x="14927199" y="2208149"/>
                  </a:lnTo>
                  <a:lnTo>
                    <a:pt x="15041499" y="2208149"/>
                  </a:lnTo>
                  <a:close/>
                  <a:moveTo>
                    <a:pt x="14774799" y="2208149"/>
                  </a:moveTo>
                  <a:lnTo>
                    <a:pt x="14660499" y="2208149"/>
                  </a:lnTo>
                  <a:lnTo>
                    <a:pt x="14660499" y="2170049"/>
                  </a:lnTo>
                  <a:lnTo>
                    <a:pt x="14774799" y="2170049"/>
                  </a:lnTo>
                  <a:close/>
                  <a:moveTo>
                    <a:pt x="14508099" y="2170049"/>
                  </a:moveTo>
                  <a:lnTo>
                    <a:pt x="14393799" y="2170049"/>
                  </a:lnTo>
                  <a:lnTo>
                    <a:pt x="14393799" y="2131949"/>
                  </a:lnTo>
                  <a:lnTo>
                    <a:pt x="14508099" y="2131949"/>
                  </a:lnTo>
                  <a:close/>
                  <a:moveTo>
                    <a:pt x="14241399" y="2131949"/>
                  </a:moveTo>
                  <a:lnTo>
                    <a:pt x="14127099" y="2131949"/>
                  </a:lnTo>
                  <a:lnTo>
                    <a:pt x="14127099" y="2093849"/>
                  </a:lnTo>
                  <a:lnTo>
                    <a:pt x="14241399" y="2093849"/>
                  </a:lnTo>
                  <a:close/>
                  <a:moveTo>
                    <a:pt x="13974699" y="2093849"/>
                  </a:moveTo>
                  <a:lnTo>
                    <a:pt x="13860399" y="2093849"/>
                  </a:lnTo>
                  <a:lnTo>
                    <a:pt x="13860399" y="2055749"/>
                  </a:lnTo>
                  <a:lnTo>
                    <a:pt x="13974699" y="2055749"/>
                  </a:lnTo>
                  <a:close/>
                  <a:moveTo>
                    <a:pt x="13707999" y="2055749"/>
                  </a:moveTo>
                  <a:lnTo>
                    <a:pt x="13593699" y="2055749"/>
                  </a:lnTo>
                  <a:lnTo>
                    <a:pt x="13593699" y="2017649"/>
                  </a:lnTo>
                  <a:lnTo>
                    <a:pt x="13707999" y="2017649"/>
                  </a:lnTo>
                  <a:close/>
                  <a:moveTo>
                    <a:pt x="13441299" y="2017649"/>
                  </a:moveTo>
                  <a:lnTo>
                    <a:pt x="13326999" y="2017649"/>
                  </a:lnTo>
                  <a:lnTo>
                    <a:pt x="13326999" y="1979549"/>
                  </a:lnTo>
                  <a:lnTo>
                    <a:pt x="13441299" y="1979549"/>
                  </a:lnTo>
                  <a:close/>
                  <a:moveTo>
                    <a:pt x="13174599" y="1979549"/>
                  </a:moveTo>
                  <a:lnTo>
                    <a:pt x="13060299" y="1979549"/>
                  </a:lnTo>
                  <a:lnTo>
                    <a:pt x="13060299" y="1941449"/>
                  </a:lnTo>
                  <a:lnTo>
                    <a:pt x="13174599" y="1941449"/>
                  </a:lnTo>
                  <a:close/>
                  <a:moveTo>
                    <a:pt x="12907899" y="1941449"/>
                  </a:moveTo>
                  <a:lnTo>
                    <a:pt x="12793599" y="1941449"/>
                  </a:lnTo>
                  <a:lnTo>
                    <a:pt x="12793599" y="1903349"/>
                  </a:lnTo>
                  <a:lnTo>
                    <a:pt x="12907899" y="1903349"/>
                  </a:lnTo>
                  <a:close/>
                  <a:moveTo>
                    <a:pt x="12641199" y="1903349"/>
                  </a:moveTo>
                  <a:lnTo>
                    <a:pt x="12526899" y="1903349"/>
                  </a:lnTo>
                  <a:lnTo>
                    <a:pt x="12526899" y="1865249"/>
                  </a:lnTo>
                  <a:lnTo>
                    <a:pt x="12641199" y="1865249"/>
                  </a:lnTo>
                  <a:close/>
                  <a:moveTo>
                    <a:pt x="12374499" y="1865249"/>
                  </a:moveTo>
                  <a:lnTo>
                    <a:pt x="12260199" y="1865249"/>
                  </a:lnTo>
                  <a:lnTo>
                    <a:pt x="12260199" y="1827149"/>
                  </a:lnTo>
                  <a:lnTo>
                    <a:pt x="12374499" y="1827149"/>
                  </a:lnTo>
                  <a:close/>
                  <a:moveTo>
                    <a:pt x="12107799" y="1827149"/>
                  </a:moveTo>
                  <a:lnTo>
                    <a:pt x="11993499" y="1827149"/>
                  </a:lnTo>
                  <a:lnTo>
                    <a:pt x="11993499" y="1789049"/>
                  </a:lnTo>
                  <a:lnTo>
                    <a:pt x="12107799" y="1789049"/>
                  </a:lnTo>
                  <a:close/>
                  <a:moveTo>
                    <a:pt x="11841099" y="1789049"/>
                  </a:moveTo>
                  <a:lnTo>
                    <a:pt x="11726799" y="1789049"/>
                  </a:lnTo>
                  <a:lnTo>
                    <a:pt x="11726799" y="1750949"/>
                  </a:lnTo>
                  <a:lnTo>
                    <a:pt x="11841099" y="1750949"/>
                  </a:lnTo>
                  <a:close/>
                  <a:moveTo>
                    <a:pt x="11574399" y="1750949"/>
                  </a:moveTo>
                  <a:lnTo>
                    <a:pt x="11460099" y="1750949"/>
                  </a:lnTo>
                  <a:lnTo>
                    <a:pt x="11460099" y="1712849"/>
                  </a:lnTo>
                  <a:lnTo>
                    <a:pt x="11574399" y="1712849"/>
                  </a:lnTo>
                  <a:close/>
                  <a:moveTo>
                    <a:pt x="11307699" y="1712849"/>
                  </a:moveTo>
                  <a:lnTo>
                    <a:pt x="11193399" y="1712849"/>
                  </a:lnTo>
                  <a:lnTo>
                    <a:pt x="11193399" y="1674749"/>
                  </a:lnTo>
                  <a:lnTo>
                    <a:pt x="11307699" y="1674749"/>
                  </a:lnTo>
                  <a:close/>
                  <a:moveTo>
                    <a:pt x="11040999" y="1674749"/>
                  </a:moveTo>
                  <a:lnTo>
                    <a:pt x="10926699" y="1674749"/>
                  </a:lnTo>
                  <a:lnTo>
                    <a:pt x="10926699" y="1636649"/>
                  </a:lnTo>
                  <a:lnTo>
                    <a:pt x="11040999" y="1636649"/>
                  </a:lnTo>
                  <a:close/>
                  <a:moveTo>
                    <a:pt x="10774299" y="1636649"/>
                  </a:moveTo>
                  <a:lnTo>
                    <a:pt x="10659999" y="1636649"/>
                  </a:lnTo>
                  <a:lnTo>
                    <a:pt x="10659999" y="1598549"/>
                  </a:lnTo>
                  <a:lnTo>
                    <a:pt x="10774299" y="1598549"/>
                  </a:lnTo>
                  <a:close/>
                  <a:moveTo>
                    <a:pt x="10507599" y="1598549"/>
                  </a:moveTo>
                  <a:lnTo>
                    <a:pt x="10393299" y="1598549"/>
                  </a:lnTo>
                  <a:lnTo>
                    <a:pt x="10393299" y="1560449"/>
                  </a:lnTo>
                  <a:lnTo>
                    <a:pt x="10507599" y="1560449"/>
                  </a:lnTo>
                  <a:close/>
                  <a:moveTo>
                    <a:pt x="10240899" y="1560449"/>
                  </a:moveTo>
                  <a:lnTo>
                    <a:pt x="10126599" y="1560449"/>
                  </a:lnTo>
                  <a:lnTo>
                    <a:pt x="10126599" y="1522349"/>
                  </a:lnTo>
                  <a:lnTo>
                    <a:pt x="10240899" y="1522349"/>
                  </a:lnTo>
                  <a:close/>
                  <a:moveTo>
                    <a:pt x="9974199" y="1522349"/>
                  </a:moveTo>
                  <a:lnTo>
                    <a:pt x="9859899" y="1522349"/>
                  </a:lnTo>
                  <a:lnTo>
                    <a:pt x="9859899" y="1484249"/>
                  </a:lnTo>
                  <a:lnTo>
                    <a:pt x="9974199" y="1484249"/>
                  </a:lnTo>
                  <a:close/>
                  <a:moveTo>
                    <a:pt x="9707499" y="1484249"/>
                  </a:moveTo>
                  <a:lnTo>
                    <a:pt x="9593199" y="1484249"/>
                  </a:lnTo>
                  <a:lnTo>
                    <a:pt x="9593199" y="1446149"/>
                  </a:lnTo>
                  <a:lnTo>
                    <a:pt x="9707499" y="1446149"/>
                  </a:lnTo>
                  <a:close/>
                  <a:moveTo>
                    <a:pt x="9440799" y="1446149"/>
                  </a:moveTo>
                  <a:lnTo>
                    <a:pt x="9326499" y="1446149"/>
                  </a:lnTo>
                  <a:lnTo>
                    <a:pt x="9326499" y="1408049"/>
                  </a:lnTo>
                  <a:lnTo>
                    <a:pt x="9440799" y="1408049"/>
                  </a:lnTo>
                  <a:close/>
                  <a:moveTo>
                    <a:pt x="9174099" y="1408049"/>
                  </a:moveTo>
                  <a:lnTo>
                    <a:pt x="9059799" y="1408049"/>
                  </a:lnTo>
                  <a:lnTo>
                    <a:pt x="9059799" y="1369949"/>
                  </a:lnTo>
                  <a:lnTo>
                    <a:pt x="9174099" y="1369949"/>
                  </a:lnTo>
                  <a:close/>
                  <a:moveTo>
                    <a:pt x="8907399" y="1369949"/>
                  </a:moveTo>
                  <a:lnTo>
                    <a:pt x="8793099" y="1369949"/>
                  </a:lnTo>
                  <a:lnTo>
                    <a:pt x="8793099" y="1331849"/>
                  </a:lnTo>
                  <a:lnTo>
                    <a:pt x="8907399" y="1331849"/>
                  </a:lnTo>
                  <a:close/>
                  <a:moveTo>
                    <a:pt x="8640699" y="1331849"/>
                  </a:moveTo>
                  <a:lnTo>
                    <a:pt x="8526399" y="1331849"/>
                  </a:lnTo>
                  <a:lnTo>
                    <a:pt x="8526399" y="1293749"/>
                  </a:lnTo>
                  <a:lnTo>
                    <a:pt x="8640699" y="1293749"/>
                  </a:lnTo>
                  <a:close/>
                  <a:moveTo>
                    <a:pt x="8373999" y="1293749"/>
                  </a:moveTo>
                  <a:lnTo>
                    <a:pt x="8259699" y="1293749"/>
                  </a:lnTo>
                  <a:lnTo>
                    <a:pt x="8259699" y="1255649"/>
                  </a:lnTo>
                  <a:lnTo>
                    <a:pt x="8373999" y="1255649"/>
                  </a:lnTo>
                  <a:close/>
                  <a:moveTo>
                    <a:pt x="8107299" y="1255649"/>
                  </a:moveTo>
                  <a:lnTo>
                    <a:pt x="7992999" y="1255649"/>
                  </a:lnTo>
                  <a:lnTo>
                    <a:pt x="7992999" y="1217549"/>
                  </a:lnTo>
                  <a:lnTo>
                    <a:pt x="8107299" y="1217549"/>
                  </a:lnTo>
                  <a:close/>
                  <a:moveTo>
                    <a:pt x="7840599" y="1217549"/>
                  </a:moveTo>
                  <a:lnTo>
                    <a:pt x="7726299" y="1217549"/>
                  </a:lnTo>
                  <a:lnTo>
                    <a:pt x="7726299" y="1179449"/>
                  </a:lnTo>
                  <a:lnTo>
                    <a:pt x="7840599" y="1179449"/>
                  </a:lnTo>
                  <a:close/>
                  <a:moveTo>
                    <a:pt x="7573899" y="1179449"/>
                  </a:moveTo>
                  <a:lnTo>
                    <a:pt x="7459599" y="1179449"/>
                  </a:lnTo>
                  <a:lnTo>
                    <a:pt x="7459599" y="1141349"/>
                  </a:lnTo>
                  <a:lnTo>
                    <a:pt x="7573899" y="1141349"/>
                  </a:lnTo>
                  <a:close/>
                  <a:moveTo>
                    <a:pt x="7307199" y="1141349"/>
                  </a:moveTo>
                  <a:lnTo>
                    <a:pt x="7192899" y="1141349"/>
                  </a:lnTo>
                  <a:lnTo>
                    <a:pt x="7192899" y="1103249"/>
                  </a:lnTo>
                  <a:lnTo>
                    <a:pt x="7307199" y="1103249"/>
                  </a:lnTo>
                  <a:close/>
                  <a:moveTo>
                    <a:pt x="7040499" y="1103249"/>
                  </a:moveTo>
                  <a:lnTo>
                    <a:pt x="6926199" y="1103249"/>
                  </a:lnTo>
                  <a:lnTo>
                    <a:pt x="6926199" y="1065149"/>
                  </a:lnTo>
                  <a:lnTo>
                    <a:pt x="7040499" y="1065149"/>
                  </a:lnTo>
                  <a:close/>
                  <a:moveTo>
                    <a:pt x="6773799" y="1065149"/>
                  </a:moveTo>
                  <a:lnTo>
                    <a:pt x="6659499" y="1065149"/>
                  </a:lnTo>
                  <a:lnTo>
                    <a:pt x="6659499" y="1027049"/>
                  </a:lnTo>
                  <a:lnTo>
                    <a:pt x="6773799" y="1027049"/>
                  </a:lnTo>
                  <a:close/>
                  <a:moveTo>
                    <a:pt x="6507099" y="1027049"/>
                  </a:moveTo>
                  <a:lnTo>
                    <a:pt x="6392799" y="1027049"/>
                  </a:lnTo>
                  <a:lnTo>
                    <a:pt x="6392799" y="988949"/>
                  </a:lnTo>
                  <a:lnTo>
                    <a:pt x="6507099" y="988949"/>
                  </a:lnTo>
                  <a:close/>
                  <a:moveTo>
                    <a:pt x="6240399" y="988949"/>
                  </a:moveTo>
                  <a:lnTo>
                    <a:pt x="6126099" y="988949"/>
                  </a:lnTo>
                  <a:lnTo>
                    <a:pt x="6126099" y="950849"/>
                  </a:lnTo>
                  <a:lnTo>
                    <a:pt x="6240399" y="950849"/>
                  </a:lnTo>
                  <a:close/>
                  <a:moveTo>
                    <a:pt x="5973699" y="950849"/>
                  </a:moveTo>
                  <a:lnTo>
                    <a:pt x="5859399" y="950849"/>
                  </a:lnTo>
                  <a:lnTo>
                    <a:pt x="5859399" y="912749"/>
                  </a:lnTo>
                  <a:lnTo>
                    <a:pt x="5973699" y="912749"/>
                  </a:lnTo>
                  <a:close/>
                  <a:moveTo>
                    <a:pt x="5706999" y="912749"/>
                  </a:moveTo>
                  <a:lnTo>
                    <a:pt x="5592699" y="912749"/>
                  </a:lnTo>
                  <a:lnTo>
                    <a:pt x="5592699" y="874649"/>
                  </a:lnTo>
                  <a:lnTo>
                    <a:pt x="5706999" y="874649"/>
                  </a:lnTo>
                  <a:close/>
                  <a:moveTo>
                    <a:pt x="5440299" y="874649"/>
                  </a:moveTo>
                  <a:lnTo>
                    <a:pt x="5325999" y="874649"/>
                  </a:lnTo>
                  <a:lnTo>
                    <a:pt x="5325999" y="836549"/>
                  </a:lnTo>
                  <a:lnTo>
                    <a:pt x="5440299" y="836549"/>
                  </a:lnTo>
                  <a:close/>
                  <a:moveTo>
                    <a:pt x="5173599" y="836549"/>
                  </a:moveTo>
                  <a:lnTo>
                    <a:pt x="5059299" y="836549"/>
                  </a:lnTo>
                  <a:lnTo>
                    <a:pt x="5059299" y="798449"/>
                  </a:lnTo>
                  <a:lnTo>
                    <a:pt x="5173599" y="798449"/>
                  </a:lnTo>
                  <a:close/>
                  <a:moveTo>
                    <a:pt x="4906899" y="798449"/>
                  </a:moveTo>
                  <a:lnTo>
                    <a:pt x="4792599" y="798449"/>
                  </a:lnTo>
                  <a:lnTo>
                    <a:pt x="4792599" y="760349"/>
                  </a:lnTo>
                  <a:lnTo>
                    <a:pt x="4906899" y="760349"/>
                  </a:lnTo>
                  <a:close/>
                  <a:moveTo>
                    <a:pt x="4640199" y="760349"/>
                  </a:moveTo>
                  <a:lnTo>
                    <a:pt x="4525899" y="760349"/>
                  </a:lnTo>
                  <a:lnTo>
                    <a:pt x="4525899" y="722249"/>
                  </a:lnTo>
                  <a:lnTo>
                    <a:pt x="4640199" y="722249"/>
                  </a:lnTo>
                  <a:close/>
                  <a:moveTo>
                    <a:pt x="4373499" y="722249"/>
                  </a:moveTo>
                  <a:lnTo>
                    <a:pt x="4259199" y="722249"/>
                  </a:lnTo>
                  <a:lnTo>
                    <a:pt x="4259199" y="684149"/>
                  </a:lnTo>
                  <a:lnTo>
                    <a:pt x="4373499" y="684149"/>
                  </a:lnTo>
                  <a:close/>
                  <a:moveTo>
                    <a:pt x="4106799" y="684149"/>
                  </a:moveTo>
                  <a:lnTo>
                    <a:pt x="3992499" y="684149"/>
                  </a:lnTo>
                  <a:lnTo>
                    <a:pt x="3992499" y="646049"/>
                  </a:lnTo>
                  <a:lnTo>
                    <a:pt x="4106799" y="646049"/>
                  </a:lnTo>
                  <a:close/>
                  <a:moveTo>
                    <a:pt x="3840099" y="646049"/>
                  </a:moveTo>
                  <a:lnTo>
                    <a:pt x="3725799" y="646049"/>
                  </a:lnTo>
                  <a:lnTo>
                    <a:pt x="3725799" y="607949"/>
                  </a:lnTo>
                  <a:lnTo>
                    <a:pt x="3840099" y="607949"/>
                  </a:lnTo>
                  <a:close/>
                  <a:moveTo>
                    <a:pt x="3573399" y="607949"/>
                  </a:moveTo>
                  <a:lnTo>
                    <a:pt x="3459099" y="607949"/>
                  </a:lnTo>
                  <a:lnTo>
                    <a:pt x="3459099" y="569849"/>
                  </a:lnTo>
                  <a:lnTo>
                    <a:pt x="3573399" y="569849"/>
                  </a:lnTo>
                  <a:close/>
                  <a:moveTo>
                    <a:pt x="3306699" y="569849"/>
                  </a:moveTo>
                  <a:lnTo>
                    <a:pt x="3192399" y="569849"/>
                  </a:lnTo>
                  <a:lnTo>
                    <a:pt x="3192399" y="531749"/>
                  </a:lnTo>
                  <a:lnTo>
                    <a:pt x="3306699" y="531749"/>
                  </a:lnTo>
                  <a:close/>
                  <a:moveTo>
                    <a:pt x="3039999" y="531749"/>
                  </a:moveTo>
                  <a:lnTo>
                    <a:pt x="2925699" y="531749"/>
                  </a:lnTo>
                  <a:lnTo>
                    <a:pt x="2925699" y="493649"/>
                  </a:lnTo>
                  <a:lnTo>
                    <a:pt x="3039999" y="493649"/>
                  </a:lnTo>
                  <a:close/>
                  <a:moveTo>
                    <a:pt x="2773299" y="493649"/>
                  </a:moveTo>
                  <a:lnTo>
                    <a:pt x="2658999" y="493649"/>
                  </a:lnTo>
                  <a:lnTo>
                    <a:pt x="2658999" y="455549"/>
                  </a:lnTo>
                  <a:lnTo>
                    <a:pt x="2773299" y="455549"/>
                  </a:lnTo>
                  <a:close/>
                  <a:moveTo>
                    <a:pt x="2506599" y="455549"/>
                  </a:moveTo>
                  <a:lnTo>
                    <a:pt x="2392299" y="455549"/>
                  </a:lnTo>
                  <a:lnTo>
                    <a:pt x="2392299" y="417449"/>
                  </a:lnTo>
                  <a:lnTo>
                    <a:pt x="2506599" y="417449"/>
                  </a:lnTo>
                  <a:close/>
                  <a:moveTo>
                    <a:pt x="2239899" y="417449"/>
                  </a:moveTo>
                  <a:lnTo>
                    <a:pt x="2125599" y="417449"/>
                  </a:lnTo>
                  <a:lnTo>
                    <a:pt x="2125599" y="379349"/>
                  </a:lnTo>
                  <a:lnTo>
                    <a:pt x="2239899" y="379349"/>
                  </a:lnTo>
                  <a:close/>
                  <a:moveTo>
                    <a:pt x="1973199" y="379349"/>
                  </a:moveTo>
                  <a:lnTo>
                    <a:pt x="1858899" y="379349"/>
                  </a:lnTo>
                  <a:lnTo>
                    <a:pt x="1858899" y="341249"/>
                  </a:lnTo>
                  <a:lnTo>
                    <a:pt x="1973199" y="341249"/>
                  </a:lnTo>
                  <a:close/>
                  <a:moveTo>
                    <a:pt x="1706499" y="341249"/>
                  </a:moveTo>
                  <a:lnTo>
                    <a:pt x="1592199" y="341249"/>
                  </a:lnTo>
                  <a:lnTo>
                    <a:pt x="1592199" y="303149"/>
                  </a:lnTo>
                  <a:lnTo>
                    <a:pt x="1706499" y="303149"/>
                  </a:lnTo>
                  <a:close/>
                  <a:moveTo>
                    <a:pt x="1439799" y="303149"/>
                  </a:moveTo>
                  <a:lnTo>
                    <a:pt x="1325499" y="303149"/>
                  </a:lnTo>
                  <a:lnTo>
                    <a:pt x="1325499" y="265049"/>
                  </a:lnTo>
                  <a:lnTo>
                    <a:pt x="1439799" y="265049"/>
                  </a:lnTo>
                  <a:close/>
                  <a:moveTo>
                    <a:pt x="1173099" y="265049"/>
                  </a:moveTo>
                  <a:lnTo>
                    <a:pt x="1058799" y="265049"/>
                  </a:lnTo>
                  <a:lnTo>
                    <a:pt x="1058799" y="226949"/>
                  </a:lnTo>
                  <a:lnTo>
                    <a:pt x="1173099" y="226949"/>
                  </a:lnTo>
                  <a:close/>
                  <a:moveTo>
                    <a:pt x="906399" y="226949"/>
                  </a:moveTo>
                  <a:lnTo>
                    <a:pt x="792099" y="226949"/>
                  </a:lnTo>
                  <a:lnTo>
                    <a:pt x="792099" y="188849"/>
                  </a:lnTo>
                  <a:lnTo>
                    <a:pt x="906399" y="188849"/>
                  </a:lnTo>
                  <a:close/>
                  <a:moveTo>
                    <a:pt x="639699" y="188849"/>
                  </a:moveTo>
                  <a:lnTo>
                    <a:pt x="525399" y="188849"/>
                  </a:lnTo>
                  <a:lnTo>
                    <a:pt x="525399" y="150749"/>
                  </a:lnTo>
                  <a:lnTo>
                    <a:pt x="639699" y="150749"/>
                  </a:lnTo>
                  <a:close/>
                  <a:moveTo>
                    <a:pt x="372999" y="150749"/>
                  </a:moveTo>
                  <a:lnTo>
                    <a:pt x="258699" y="150749"/>
                  </a:lnTo>
                  <a:lnTo>
                    <a:pt x="258699" y="112649"/>
                  </a:lnTo>
                  <a:lnTo>
                    <a:pt x="372999" y="112649"/>
                  </a:lnTo>
                  <a:close/>
                  <a:moveTo>
                    <a:pt x="101727" y="93091"/>
                  </a:moveTo>
                  <a:cubicBezTo>
                    <a:pt x="63119" y="78232"/>
                    <a:pt x="28575" y="55499"/>
                    <a:pt x="0" y="26924"/>
                  </a:cubicBezTo>
                  <a:lnTo>
                    <a:pt x="26924" y="0"/>
                  </a:lnTo>
                  <a:cubicBezTo>
                    <a:pt x="51816" y="24892"/>
                    <a:pt x="81788" y="44704"/>
                    <a:pt x="115316" y="57531"/>
                  </a:cubicBezTo>
                  <a:close/>
                  <a:moveTo>
                    <a:pt x="151257" y="2582418"/>
                  </a:moveTo>
                  <a:cubicBezTo>
                    <a:pt x="146812" y="2562352"/>
                    <a:pt x="144526" y="2541651"/>
                    <a:pt x="144526" y="2520315"/>
                  </a:cubicBezTo>
                  <a:lnTo>
                    <a:pt x="144526" y="2464435"/>
                  </a:lnTo>
                  <a:lnTo>
                    <a:pt x="182626" y="2464435"/>
                  </a:lnTo>
                  <a:lnTo>
                    <a:pt x="182626" y="2520315"/>
                  </a:lnTo>
                  <a:lnTo>
                    <a:pt x="163576" y="2520315"/>
                  </a:lnTo>
                  <a:lnTo>
                    <a:pt x="182626" y="2520315"/>
                  </a:lnTo>
                  <a:cubicBezTo>
                    <a:pt x="182626" y="2538857"/>
                    <a:pt x="184658" y="2556891"/>
                    <a:pt x="188468" y="2574163"/>
                  </a:cubicBezTo>
                  <a:close/>
                  <a:moveTo>
                    <a:pt x="144526" y="2312035"/>
                  </a:moveTo>
                  <a:lnTo>
                    <a:pt x="144526" y="2197735"/>
                  </a:lnTo>
                  <a:lnTo>
                    <a:pt x="182626" y="2197735"/>
                  </a:lnTo>
                  <a:lnTo>
                    <a:pt x="182626" y="2312035"/>
                  </a:lnTo>
                  <a:close/>
                  <a:moveTo>
                    <a:pt x="182626" y="2045335"/>
                  </a:moveTo>
                  <a:lnTo>
                    <a:pt x="182626" y="1931035"/>
                  </a:lnTo>
                  <a:lnTo>
                    <a:pt x="182626" y="2045335"/>
                  </a:lnTo>
                  <a:close/>
                  <a:moveTo>
                    <a:pt x="182626" y="1778635"/>
                  </a:moveTo>
                  <a:lnTo>
                    <a:pt x="182626" y="1664335"/>
                  </a:lnTo>
                  <a:lnTo>
                    <a:pt x="182626" y="1778635"/>
                  </a:lnTo>
                  <a:close/>
                  <a:moveTo>
                    <a:pt x="182626" y="1511935"/>
                  </a:moveTo>
                  <a:lnTo>
                    <a:pt x="182626" y="1440688"/>
                  </a:lnTo>
                  <a:lnTo>
                    <a:pt x="163576" y="1440688"/>
                  </a:lnTo>
                  <a:lnTo>
                    <a:pt x="144526" y="1440688"/>
                  </a:lnTo>
                  <a:cubicBezTo>
                    <a:pt x="144526" y="1398397"/>
                    <a:pt x="153670" y="1358138"/>
                    <a:pt x="170180" y="1321943"/>
                  </a:cubicBezTo>
                  <a:lnTo>
                    <a:pt x="204851" y="1337691"/>
                  </a:lnTo>
                  <a:cubicBezTo>
                    <a:pt x="190627" y="1369187"/>
                    <a:pt x="182626" y="1403985"/>
                    <a:pt x="182626" y="1440688"/>
                  </a:cubicBezTo>
                  <a:lnTo>
                    <a:pt x="182626" y="1511935"/>
                  </a:lnTo>
                  <a:close/>
                </a:path>
              </a:pathLst>
            </a:custGeom>
            <a:solidFill>
              <a:srgbClr val="385724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2135515" y="802910"/>
            <a:ext cx="14318466" cy="887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b="1">
                <a:solidFill>
                  <a:srgbClr val="E7F5A3"/>
                </a:solidFill>
                <a:latin typeface="Cambria Bold"/>
                <a:ea typeface="Cambria Bold"/>
                <a:cs typeface="Cambria Bold"/>
                <a:sym typeface="Cambria Bold"/>
              </a:rPr>
              <a:t>Đọc thông tin và quan sát hình 1, em hãy: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5556" y="2578417"/>
            <a:ext cx="8774125" cy="499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20"/>
              </a:lnSpc>
            </a:pPr>
            <a:r>
              <a:rPr lang="en-US" sz="5100" b="1">
                <a:solidFill>
                  <a:srgbClr val="385724"/>
                </a:solidFill>
                <a:latin typeface="Cambria Bold"/>
                <a:ea typeface="Cambria Bold"/>
                <a:cs typeface="Cambria Bold"/>
                <a:sym typeface="Cambria Bold"/>
              </a:rPr>
              <a:t>- Kể tên một số dân tộc là chủ nhân của Không gian văn hóa Cồng chiêng Tây Nguyên.</a:t>
            </a:r>
          </a:p>
          <a:p>
            <a:pPr algn="just">
              <a:lnSpc>
                <a:spcPts val="6120"/>
              </a:lnSpc>
            </a:pPr>
            <a:r>
              <a:rPr lang="en-US" sz="5100" b="1">
                <a:solidFill>
                  <a:srgbClr val="385724"/>
                </a:solidFill>
                <a:latin typeface="Cambria Bold"/>
                <a:ea typeface="Cambria Bold"/>
                <a:cs typeface="Cambria Bold"/>
                <a:sym typeface="Cambria Bold"/>
              </a:rPr>
              <a:t>- Cho biết cồng chiêng được sử dụng trong những dịp nào của đồng bào Tây Nguyên?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161413" y="3232242"/>
            <a:ext cx="6993293" cy="4772244"/>
            <a:chOff x="0" y="0"/>
            <a:chExt cx="9324391" cy="636299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324340" cy="6362954"/>
            </a:xfrm>
            <a:custGeom>
              <a:avLst/>
              <a:gdLst/>
              <a:ahLst/>
              <a:cxnLst/>
              <a:rect l="l" t="t" r="r" b="b"/>
              <a:pathLst>
                <a:path w="9324340" h="6362954">
                  <a:moveTo>
                    <a:pt x="0" y="0"/>
                  </a:moveTo>
                  <a:lnTo>
                    <a:pt x="9324340" y="0"/>
                  </a:lnTo>
                  <a:lnTo>
                    <a:pt x="9324340" y="6362954"/>
                  </a:lnTo>
                  <a:lnTo>
                    <a:pt x="0" y="636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58673" y="-734254"/>
            <a:ext cx="4372493" cy="1574802"/>
          </a:xfrm>
          <a:custGeom>
            <a:avLst/>
            <a:gdLst/>
            <a:ahLst/>
            <a:cxnLst/>
            <a:rect l="l" t="t" r="r" b="b"/>
            <a:pathLst>
              <a:path w="5829992" h="2099736">
                <a:moveTo>
                  <a:pt x="0" y="0"/>
                </a:moveTo>
                <a:lnTo>
                  <a:pt x="5829992" y="0"/>
                </a:lnTo>
                <a:lnTo>
                  <a:pt x="5829992" y="2099736"/>
                </a:lnTo>
                <a:lnTo>
                  <a:pt x="0" y="2099736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4100" b="-4100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332422" y="6901815"/>
            <a:ext cx="18288000" cy="3385185"/>
            <a:chOff x="0" y="0"/>
            <a:chExt cx="24384000" cy="4513580"/>
          </a:xfrm>
        </p:grpSpPr>
        <p:sp>
          <p:nvSpPr>
            <p:cNvPr id="12" name="Freeform 12" descr="三只小猪3"/>
            <p:cNvSpPr/>
            <p:nvPr/>
          </p:nvSpPr>
          <p:spPr>
            <a:xfrm>
              <a:off x="0" y="0"/>
              <a:ext cx="24384000" cy="4513580"/>
            </a:xfrm>
            <a:custGeom>
              <a:avLst/>
              <a:gdLst/>
              <a:ahLst/>
              <a:cxnLst/>
              <a:rect l="l" t="t" r="r" b="b"/>
              <a:pathLst>
                <a:path w="24384000" h="4513580">
                  <a:moveTo>
                    <a:pt x="0" y="0"/>
                  </a:moveTo>
                  <a:lnTo>
                    <a:pt x="24384000" y="0"/>
                  </a:lnTo>
                  <a:lnTo>
                    <a:pt x="24384000" y="4513580"/>
                  </a:lnTo>
                  <a:lnTo>
                    <a:pt x="0" y="4513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" b="-5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391954" y="273844"/>
            <a:ext cx="17468850" cy="9796462"/>
            <a:chOff x="0" y="0"/>
            <a:chExt cx="23291800" cy="13061950"/>
          </a:xfrm>
        </p:grpSpPr>
        <p:sp>
          <p:nvSpPr>
            <p:cNvPr id="14" name="Freeform 14"/>
            <p:cNvSpPr/>
            <p:nvPr/>
          </p:nvSpPr>
          <p:spPr>
            <a:xfrm>
              <a:off x="28575" y="28575"/>
              <a:ext cx="23234650" cy="13004800"/>
            </a:xfrm>
            <a:custGeom>
              <a:avLst/>
              <a:gdLst/>
              <a:ahLst/>
              <a:cxnLst/>
              <a:rect l="l" t="t" r="r" b="b"/>
              <a:pathLst>
                <a:path w="23234650" h="13004800">
                  <a:moveTo>
                    <a:pt x="0" y="2167509"/>
                  </a:moveTo>
                  <a:cubicBezTo>
                    <a:pt x="0" y="970407"/>
                    <a:pt x="972312" y="0"/>
                    <a:pt x="2171700" y="0"/>
                  </a:cubicBezTo>
                  <a:lnTo>
                    <a:pt x="21062950" y="0"/>
                  </a:lnTo>
                  <a:cubicBezTo>
                    <a:pt x="22262339" y="0"/>
                    <a:pt x="23234650" y="970407"/>
                    <a:pt x="23234650" y="2167509"/>
                  </a:cubicBezTo>
                  <a:lnTo>
                    <a:pt x="23234650" y="10837291"/>
                  </a:lnTo>
                  <a:cubicBezTo>
                    <a:pt x="23234650" y="12034393"/>
                    <a:pt x="22262339" y="13004800"/>
                    <a:pt x="21062950" y="13004800"/>
                  </a:cubicBezTo>
                  <a:lnTo>
                    <a:pt x="2171700" y="13004800"/>
                  </a:lnTo>
                  <a:cubicBezTo>
                    <a:pt x="972312" y="13004800"/>
                    <a:pt x="0" y="12034393"/>
                    <a:pt x="0" y="1083729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23291800" cy="13230479"/>
            </a:xfrm>
            <a:custGeom>
              <a:avLst/>
              <a:gdLst/>
              <a:ahLst/>
              <a:cxnLst/>
              <a:rect l="l" t="t" r="r" b="b"/>
              <a:pathLst>
                <a:path w="23291800" h="13230479">
                  <a:moveTo>
                    <a:pt x="36957" y="1792986"/>
                  </a:moveTo>
                  <a:cubicBezTo>
                    <a:pt x="40513" y="1773936"/>
                    <a:pt x="44323" y="1755013"/>
                    <a:pt x="48260" y="1736217"/>
                  </a:cubicBezTo>
                  <a:lnTo>
                    <a:pt x="104140" y="1748155"/>
                  </a:lnTo>
                  <a:cubicBezTo>
                    <a:pt x="100203" y="1766443"/>
                    <a:pt x="96520" y="1784858"/>
                    <a:pt x="93091" y="1803400"/>
                  </a:cubicBezTo>
                  <a:close/>
                  <a:moveTo>
                    <a:pt x="147447" y="1578356"/>
                  </a:moveTo>
                  <a:cubicBezTo>
                    <a:pt x="169672" y="1503934"/>
                    <a:pt x="195707" y="1431290"/>
                    <a:pt x="225425" y="1360424"/>
                  </a:cubicBezTo>
                  <a:lnTo>
                    <a:pt x="278130" y="1382522"/>
                  </a:lnTo>
                  <a:cubicBezTo>
                    <a:pt x="249301" y="1451483"/>
                    <a:pt x="223901" y="1522349"/>
                    <a:pt x="202311" y="1594739"/>
                  </a:cubicBezTo>
                  <a:close/>
                  <a:moveTo>
                    <a:pt x="242697" y="1192530"/>
                  </a:moveTo>
                  <a:cubicBezTo>
                    <a:pt x="251587" y="1175385"/>
                    <a:pt x="260604" y="1158367"/>
                    <a:pt x="269875" y="1141476"/>
                  </a:cubicBezTo>
                  <a:lnTo>
                    <a:pt x="319913" y="1169035"/>
                  </a:lnTo>
                  <a:cubicBezTo>
                    <a:pt x="310896" y="1185545"/>
                    <a:pt x="302006" y="1202055"/>
                    <a:pt x="293370" y="1218819"/>
                  </a:cubicBezTo>
                  <a:close/>
                  <a:moveTo>
                    <a:pt x="410210" y="1018921"/>
                  </a:moveTo>
                  <a:cubicBezTo>
                    <a:pt x="452755" y="954278"/>
                    <a:pt x="498475" y="892048"/>
                    <a:pt x="547370" y="832485"/>
                  </a:cubicBezTo>
                  <a:lnTo>
                    <a:pt x="591566" y="868680"/>
                  </a:lnTo>
                  <a:cubicBezTo>
                    <a:pt x="543941" y="926719"/>
                    <a:pt x="499364" y="987425"/>
                    <a:pt x="457962" y="1050290"/>
                  </a:cubicBezTo>
                  <a:close/>
                  <a:moveTo>
                    <a:pt x="611886" y="676402"/>
                  </a:moveTo>
                  <a:cubicBezTo>
                    <a:pt x="625221" y="662432"/>
                    <a:pt x="638810" y="648716"/>
                    <a:pt x="652526" y="635127"/>
                  </a:cubicBezTo>
                  <a:lnTo>
                    <a:pt x="692658" y="675767"/>
                  </a:lnTo>
                  <a:cubicBezTo>
                    <a:pt x="679323" y="688975"/>
                    <a:pt x="666115" y="702310"/>
                    <a:pt x="653034" y="715899"/>
                  </a:cubicBezTo>
                  <a:close/>
                  <a:moveTo>
                    <a:pt x="821944" y="557657"/>
                  </a:moveTo>
                  <a:cubicBezTo>
                    <a:pt x="880872" y="508000"/>
                    <a:pt x="942467" y="461264"/>
                    <a:pt x="1006475" y="417830"/>
                  </a:cubicBezTo>
                  <a:lnTo>
                    <a:pt x="1038606" y="465074"/>
                  </a:lnTo>
                  <a:cubicBezTo>
                    <a:pt x="976249" y="507365"/>
                    <a:pt x="916305" y="552831"/>
                    <a:pt x="858901" y="601218"/>
                  </a:cubicBezTo>
                  <a:close/>
                  <a:moveTo>
                    <a:pt x="1112774" y="286512"/>
                  </a:moveTo>
                  <a:cubicBezTo>
                    <a:pt x="1129538" y="276987"/>
                    <a:pt x="1146429" y="267716"/>
                    <a:pt x="1163447" y="258572"/>
                  </a:cubicBezTo>
                  <a:lnTo>
                    <a:pt x="1190371" y="308991"/>
                  </a:lnTo>
                  <a:cubicBezTo>
                    <a:pt x="1173734" y="317881"/>
                    <a:pt x="1157351" y="326898"/>
                    <a:pt x="1140968" y="336169"/>
                  </a:cubicBezTo>
                  <a:close/>
                  <a:moveTo>
                    <a:pt x="1347978" y="232537"/>
                  </a:moveTo>
                  <a:cubicBezTo>
                    <a:pt x="1418463" y="201803"/>
                    <a:pt x="1490726" y="174625"/>
                    <a:pt x="1564767" y="151257"/>
                  </a:cubicBezTo>
                  <a:lnTo>
                    <a:pt x="1581912" y="205740"/>
                  </a:lnTo>
                  <a:cubicBezTo>
                    <a:pt x="1509776" y="228473"/>
                    <a:pt x="1439291" y="254889"/>
                    <a:pt x="1370711" y="284861"/>
                  </a:cubicBezTo>
                  <a:close/>
                  <a:moveTo>
                    <a:pt x="1755013" y="157988"/>
                  </a:moveTo>
                  <a:cubicBezTo>
                    <a:pt x="1773809" y="153670"/>
                    <a:pt x="1792732" y="149606"/>
                    <a:pt x="1811655" y="145796"/>
                  </a:cubicBezTo>
                  <a:lnTo>
                    <a:pt x="1822958" y="201803"/>
                  </a:lnTo>
                  <a:cubicBezTo>
                    <a:pt x="1804416" y="205486"/>
                    <a:pt x="1786128" y="209550"/>
                    <a:pt x="1767713" y="213741"/>
                  </a:cubicBezTo>
                  <a:close/>
                  <a:moveTo>
                    <a:pt x="1995678" y="173863"/>
                  </a:moveTo>
                  <a:cubicBezTo>
                    <a:pt x="2007997" y="6985"/>
                    <a:pt x="2084959" y="1651"/>
                    <a:pt x="2163064" y="254"/>
                  </a:cubicBezTo>
                  <a:lnTo>
                    <a:pt x="2163953" y="57404"/>
                  </a:lnTo>
                  <a:cubicBezTo>
                    <a:pt x="2087880" y="58674"/>
                    <a:pt x="2012823" y="63881"/>
                    <a:pt x="1939036" y="72898"/>
                  </a:cubicBezTo>
                  <a:close/>
                  <a:moveTo>
                    <a:pt x="2335149" y="0"/>
                  </a:moveTo>
                  <a:lnTo>
                    <a:pt x="2392299" y="0"/>
                  </a:lnTo>
                  <a:lnTo>
                    <a:pt x="2392299" y="57150"/>
                  </a:lnTo>
                  <a:lnTo>
                    <a:pt x="2335149" y="57150"/>
                  </a:lnTo>
                  <a:close/>
                  <a:moveTo>
                    <a:pt x="2563749" y="57150"/>
                  </a:moveTo>
                  <a:lnTo>
                    <a:pt x="2792349" y="57150"/>
                  </a:lnTo>
                  <a:lnTo>
                    <a:pt x="2563749" y="57150"/>
                  </a:lnTo>
                  <a:close/>
                  <a:moveTo>
                    <a:pt x="2963799" y="57150"/>
                  </a:moveTo>
                  <a:lnTo>
                    <a:pt x="3020949" y="57150"/>
                  </a:lnTo>
                  <a:lnTo>
                    <a:pt x="2963799" y="57150"/>
                  </a:lnTo>
                  <a:close/>
                  <a:moveTo>
                    <a:pt x="3192399" y="57150"/>
                  </a:moveTo>
                  <a:lnTo>
                    <a:pt x="3420999" y="57150"/>
                  </a:lnTo>
                  <a:lnTo>
                    <a:pt x="3192399" y="57150"/>
                  </a:lnTo>
                  <a:close/>
                  <a:moveTo>
                    <a:pt x="3592449" y="57150"/>
                  </a:moveTo>
                  <a:lnTo>
                    <a:pt x="3649599" y="57150"/>
                  </a:lnTo>
                  <a:lnTo>
                    <a:pt x="3592449" y="57150"/>
                  </a:lnTo>
                  <a:close/>
                  <a:moveTo>
                    <a:pt x="3821049" y="57150"/>
                  </a:moveTo>
                  <a:lnTo>
                    <a:pt x="4049649" y="57150"/>
                  </a:lnTo>
                  <a:lnTo>
                    <a:pt x="3821049" y="57150"/>
                  </a:lnTo>
                  <a:close/>
                  <a:moveTo>
                    <a:pt x="4221099" y="57150"/>
                  </a:moveTo>
                  <a:lnTo>
                    <a:pt x="4278249" y="57150"/>
                  </a:lnTo>
                  <a:lnTo>
                    <a:pt x="4221099" y="57150"/>
                  </a:lnTo>
                  <a:close/>
                  <a:moveTo>
                    <a:pt x="4449699" y="57150"/>
                  </a:moveTo>
                  <a:lnTo>
                    <a:pt x="4678299" y="57150"/>
                  </a:lnTo>
                  <a:lnTo>
                    <a:pt x="4449699" y="57150"/>
                  </a:lnTo>
                  <a:close/>
                  <a:moveTo>
                    <a:pt x="4849749" y="57150"/>
                  </a:moveTo>
                  <a:lnTo>
                    <a:pt x="4906899" y="57150"/>
                  </a:lnTo>
                  <a:lnTo>
                    <a:pt x="4849749" y="57150"/>
                  </a:lnTo>
                  <a:close/>
                  <a:moveTo>
                    <a:pt x="5078349" y="57150"/>
                  </a:moveTo>
                  <a:lnTo>
                    <a:pt x="5306949" y="57150"/>
                  </a:lnTo>
                  <a:lnTo>
                    <a:pt x="5078349" y="57150"/>
                  </a:lnTo>
                  <a:close/>
                  <a:moveTo>
                    <a:pt x="5478399" y="57150"/>
                  </a:moveTo>
                  <a:lnTo>
                    <a:pt x="5535549" y="57150"/>
                  </a:lnTo>
                  <a:lnTo>
                    <a:pt x="5478399" y="57150"/>
                  </a:lnTo>
                  <a:close/>
                  <a:moveTo>
                    <a:pt x="5706999" y="57150"/>
                  </a:moveTo>
                  <a:lnTo>
                    <a:pt x="5935599" y="57150"/>
                  </a:lnTo>
                  <a:lnTo>
                    <a:pt x="5706999" y="57150"/>
                  </a:lnTo>
                  <a:close/>
                  <a:moveTo>
                    <a:pt x="6107049" y="57150"/>
                  </a:moveTo>
                  <a:lnTo>
                    <a:pt x="6164199" y="57150"/>
                  </a:lnTo>
                  <a:lnTo>
                    <a:pt x="6107049" y="57150"/>
                  </a:lnTo>
                  <a:close/>
                  <a:moveTo>
                    <a:pt x="6335649" y="57150"/>
                  </a:moveTo>
                  <a:lnTo>
                    <a:pt x="6564249" y="57150"/>
                  </a:lnTo>
                  <a:lnTo>
                    <a:pt x="6335649" y="57150"/>
                  </a:lnTo>
                  <a:close/>
                  <a:moveTo>
                    <a:pt x="6735699" y="57150"/>
                  </a:moveTo>
                  <a:lnTo>
                    <a:pt x="6792849" y="57150"/>
                  </a:lnTo>
                  <a:lnTo>
                    <a:pt x="6735699" y="57150"/>
                  </a:lnTo>
                  <a:close/>
                  <a:moveTo>
                    <a:pt x="6964299" y="57150"/>
                  </a:moveTo>
                  <a:lnTo>
                    <a:pt x="7192899" y="57150"/>
                  </a:lnTo>
                  <a:lnTo>
                    <a:pt x="6964299" y="57150"/>
                  </a:lnTo>
                  <a:close/>
                  <a:moveTo>
                    <a:pt x="7364349" y="57150"/>
                  </a:moveTo>
                  <a:lnTo>
                    <a:pt x="7421499" y="57150"/>
                  </a:lnTo>
                  <a:lnTo>
                    <a:pt x="7364349" y="57150"/>
                  </a:lnTo>
                  <a:close/>
                  <a:moveTo>
                    <a:pt x="7592949" y="57150"/>
                  </a:moveTo>
                  <a:lnTo>
                    <a:pt x="7821549" y="57150"/>
                  </a:lnTo>
                  <a:lnTo>
                    <a:pt x="7592949" y="57150"/>
                  </a:lnTo>
                  <a:close/>
                  <a:moveTo>
                    <a:pt x="7992999" y="57150"/>
                  </a:moveTo>
                  <a:lnTo>
                    <a:pt x="8050149" y="57150"/>
                  </a:lnTo>
                  <a:lnTo>
                    <a:pt x="7992999" y="57150"/>
                  </a:lnTo>
                  <a:close/>
                  <a:moveTo>
                    <a:pt x="8221599" y="57150"/>
                  </a:moveTo>
                  <a:lnTo>
                    <a:pt x="8450199" y="57150"/>
                  </a:lnTo>
                  <a:lnTo>
                    <a:pt x="8221599" y="57150"/>
                  </a:lnTo>
                  <a:close/>
                  <a:moveTo>
                    <a:pt x="8621649" y="57150"/>
                  </a:moveTo>
                  <a:lnTo>
                    <a:pt x="8678799" y="57150"/>
                  </a:lnTo>
                  <a:lnTo>
                    <a:pt x="8621649" y="57150"/>
                  </a:lnTo>
                  <a:close/>
                  <a:moveTo>
                    <a:pt x="8850249" y="57150"/>
                  </a:moveTo>
                  <a:lnTo>
                    <a:pt x="9078849" y="57150"/>
                  </a:lnTo>
                  <a:lnTo>
                    <a:pt x="8850249" y="57150"/>
                  </a:lnTo>
                  <a:close/>
                  <a:moveTo>
                    <a:pt x="9250299" y="57150"/>
                  </a:moveTo>
                  <a:lnTo>
                    <a:pt x="9307449" y="57150"/>
                  </a:lnTo>
                  <a:lnTo>
                    <a:pt x="9250299" y="57150"/>
                  </a:lnTo>
                  <a:close/>
                  <a:moveTo>
                    <a:pt x="9478899" y="57150"/>
                  </a:moveTo>
                  <a:lnTo>
                    <a:pt x="9707499" y="57150"/>
                  </a:lnTo>
                  <a:lnTo>
                    <a:pt x="9478899" y="57150"/>
                  </a:lnTo>
                  <a:close/>
                  <a:moveTo>
                    <a:pt x="9878949" y="57150"/>
                  </a:moveTo>
                  <a:lnTo>
                    <a:pt x="9936099" y="57150"/>
                  </a:lnTo>
                  <a:lnTo>
                    <a:pt x="9878949" y="57150"/>
                  </a:lnTo>
                  <a:close/>
                  <a:moveTo>
                    <a:pt x="10107549" y="57150"/>
                  </a:moveTo>
                  <a:lnTo>
                    <a:pt x="10336149" y="57150"/>
                  </a:lnTo>
                  <a:lnTo>
                    <a:pt x="10107549" y="57150"/>
                  </a:lnTo>
                  <a:close/>
                  <a:moveTo>
                    <a:pt x="10507599" y="57150"/>
                  </a:moveTo>
                  <a:lnTo>
                    <a:pt x="10564749" y="57150"/>
                  </a:lnTo>
                  <a:lnTo>
                    <a:pt x="10507599" y="57150"/>
                  </a:lnTo>
                  <a:close/>
                  <a:moveTo>
                    <a:pt x="10736199" y="57150"/>
                  </a:moveTo>
                  <a:lnTo>
                    <a:pt x="10964799" y="57150"/>
                  </a:lnTo>
                  <a:lnTo>
                    <a:pt x="10736199" y="57150"/>
                  </a:lnTo>
                  <a:close/>
                  <a:moveTo>
                    <a:pt x="11136249" y="57150"/>
                  </a:moveTo>
                  <a:lnTo>
                    <a:pt x="11193399" y="57150"/>
                  </a:lnTo>
                  <a:lnTo>
                    <a:pt x="11136249" y="57150"/>
                  </a:lnTo>
                  <a:close/>
                  <a:moveTo>
                    <a:pt x="11364849" y="57150"/>
                  </a:moveTo>
                  <a:lnTo>
                    <a:pt x="11593449" y="57150"/>
                  </a:lnTo>
                  <a:lnTo>
                    <a:pt x="11364849" y="57150"/>
                  </a:lnTo>
                  <a:close/>
                  <a:moveTo>
                    <a:pt x="11764899" y="57150"/>
                  </a:moveTo>
                  <a:lnTo>
                    <a:pt x="11822049" y="57150"/>
                  </a:lnTo>
                  <a:lnTo>
                    <a:pt x="11764899" y="57150"/>
                  </a:lnTo>
                  <a:close/>
                  <a:moveTo>
                    <a:pt x="11993499" y="57150"/>
                  </a:moveTo>
                  <a:lnTo>
                    <a:pt x="12222099" y="57150"/>
                  </a:lnTo>
                  <a:lnTo>
                    <a:pt x="11993499" y="57150"/>
                  </a:lnTo>
                  <a:close/>
                  <a:moveTo>
                    <a:pt x="12393549" y="57150"/>
                  </a:moveTo>
                  <a:lnTo>
                    <a:pt x="12450699" y="57150"/>
                  </a:lnTo>
                  <a:lnTo>
                    <a:pt x="12393549" y="57150"/>
                  </a:lnTo>
                  <a:close/>
                  <a:moveTo>
                    <a:pt x="12622149" y="57150"/>
                  </a:moveTo>
                  <a:lnTo>
                    <a:pt x="12850749" y="57150"/>
                  </a:lnTo>
                  <a:lnTo>
                    <a:pt x="12622149" y="57150"/>
                  </a:lnTo>
                  <a:close/>
                  <a:moveTo>
                    <a:pt x="13022199" y="57150"/>
                  </a:moveTo>
                  <a:lnTo>
                    <a:pt x="13079349" y="57150"/>
                  </a:lnTo>
                  <a:lnTo>
                    <a:pt x="13022199" y="57150"/>
                  </a:lnTo>
                  <a:close/>
                  <a:moveTo>
                    <a:pt x="13250799" y="57150"/>
                  </a:moveTo>
                  <a:lnTo>
                    <a:pt x="13479399" y="57150"/>
                  </a:lnTo>
                  <a:lnTo>
                    <a:pt x="13250799" y="57150"/>
                  </a:lnTo>
                  <a:close/>
                  <a:moveTo>
                    <a:pt x="13650849" y="57150"/>
                  </a:moveTo>
                  <a:lnTo>
                    <a:pt x="13707999" y="57150"/>
                  </a:lnTo>
                  <a:lnTo>
                    <a:pt x="13650849" y="57150"/>
                  </a:lnTo>
                  <a:close/>
                  <a:moveTo>
                    <a:pt x="13879449" y="57150"/>
                  </a:moveTo>
                  <a:lnTo>
                    <a:pt x="14108049" y="57150"/>
                  </a:lnTo>
                  <a:lnTo>
                    <a:pt x="13879449" y="57150"/>
                  </a:lnTo>
                  <a:close/>
                  <a:moveTo>
                    <a:pt x="14279499" y="57150"/>
                  </a:moveTo>
                  <a:lnTo>
                    <a:pt x="14336649" y="57150"/>
                  </a:lnTo>
                  <a:lnTo>
                    <a:pt x="14279499" y="57150"/>
                  </a:lnTo>
                  <a:close/>
                  <a:moveTo>
                    <a:pt x="14508099" y="57150"/>
                  </a:moveTo>
                  <a:lnTo>
                    <a:pt x="14736699" y="57150"/>
                  </a:lnTo>
                  <a:lnTo>
                    <a:pt x="14508099" y="57150"/>
                  </a:lnTo>
                  <a:close/>
                  <a:moveTo>
                    <a:pt x="14908149" y="57150"/>
                  </a:moveTo>
                  <a:lnTo>
                    <a:pt x="14965299" y="57150"/>
                  </a:lnTo>
                  <a:lnTo>
                    <a:pt x="14908149" y="57150"/>
                  </a:lnTo>
                  <a:close/>
                  <a:moveTo>
                    <a:pt x="15136749" y="57150"/>
                  </a:moveTo>
                  <a:lnTo>
                    <a:pt x="15365349" y="57150"/>
                  </a:lnTo>
                  <a:lnTo>
                    <a:pt x="15136749" y="57150"/>
                  </a:lnTo>
                  <a:close/>
                  <a:moveTo>
                    <a:pt x="15536799" y="57150"/>
                  </a:moveTo>
                  <a:lnTo>
                    <a:pt x="15593949" y="57150"/>
                  </a:lnTo>
                  <a:lnTo>
                    <a:pt x="15536799" y="57150"/>
                  </a:lnTo>
                  <a:close/>
                  <a:moveTo>
                    <a:pt x="15765399" y="57150"/>
                  </a:moveTo>
                  <a:lnTo>
                    <a:pt x="15993999" y="57150"/>
                  </a:lnTo>
                  <a:lnTo>
                    <a:pt x="15765399" y="57150"/>
                  </a:lnTo>
                  <a:close/>
                  <a:moveTo>
                    <a:pt x="16165449" y="57150"/>
                  </a:moveTo>
                  <a:lnTo>
                    <a:pt x="16222599" y="57150"/>
                  </a:lnTo>
                  <a:lnTo>
                    <a:pt x="16165449" y="57150"/>
                  </a:lnTo>
                  <a:close/>
                  <a:moveTo>
                    <a:pt x="16394049" y="57150"/>
                  </a:moveTo>
                  <a:lnTo>
                    <a:pt x="16622649" y="57150"/>
                  </a:lnTo>
                  <a:lnTo>
                    <a:pt x="16394049" y="57150"/>
                  </a:lnTo>
                  <a:close/>
                  <a:moveTo>
                    <a:pt x="16794099" y="57150"/>
                  </a:moveTo>
                  <a:lnTo>
                    <a:pt x="16851249" y="57150"/>
                  </a:lnTo>
                  <a:lnTo>
                    <a:pt x="16794099" y="57150"/>
                  </a:lnTo>
                  <a:close/>
                  <a:moveTo>
                    <a:pt x="17022699" y="57150"/>
                  </a:moveTo>
                  <a:lnTo>
                    <a:pt x="17251299" y="57150"/>
                  </a:lnTo>
                  <a:lnTo>
                    <a:pt x="17022699" y="57150"/>
                  </a:lnTo>
                  <a:close/>
                  <a:moveTo>
                    <a:pt x="17422749" y="57150"/>
                  </a:moveTo>
                  <a:lnTo>
                    <a:pt x="17479899" y="57150"/>
                  </a:lnTo>
                  <a:lnTo>
                    <a:pt x="17422749" y="57150"/>
                  </a:lnTo>
                  <a:close/>
                  <a:moveTo>
                    <a:pt x="17651349" y="57150"/>
                  </a:moveTo>
                  <a:lnTo>
                    <a:pt x="17879949" y="57150"/>
                  </a:lnTo>
                  <a:lnTo>
                    <a:pt x="17651349" y="57150"/>
                  </a:lnTo>
                  <a:close/>
                  <a:moveTo>
                    <a:pt x="18051399" y="57150"/>
                  </a:moveTo>
                  <a:lnTo>
                    <a:pt x="18108549" y="57150"/>
                  </a:lnTo>
                  <a:lnTo>
                    <a:pt x="18051399" y="57150"/>
                  </a:lnTo>
                  <a:close/>
                  <a:moveTo>
                    <a:pt x="18279999" y="57150"/>
                  </a:moveTo>
                  <a:lnTo>
                    <a:pt x="18508599" y="57150"/>
                  </a:lnTo>
                  <a:lnTo>
                    <a:pt x="18279999" y="57150"/>
                  </a:lnTo>
                  <a:close/>
                  <a:moveTo>
                    <a:pt x="18680049" y="57150"/>
                  </a:moveTo>
                  <a:lnTo>
                    <a:pt x="18737199" y="57150"/>
                  </a:lnTo>
                  <a:lnTo>
                    <a:pt x="18680049" y="57150"/>
                  </a:lnTo>
                  <a:close/>
                  <a:moveTo>
                    <a:pt x="18908649" y="57150"/>
                  </a:moveTo>
                  <a:lnTo>
                    <a:pt x="19137249" y="57150"/>
                  </a:lnTo>
                  <a:lnTo>
                    <a:pt x="18908649" y="57150"/>
                  </a:lnTo>
                  <a:close/>
                  <a:moveTo>
                    <a:pt x="19308699" y="57150"/>
                  </a:moveTo>
                  <a:lnTo>
                    <a:pt x="19365849" y="57150"/>
                  </a:lnTo>
                  <a:lnTo>
                    <a:pt x="19308699" y="57150"/>
                  </a:lnTo>
                  <a:close/>
                  <a:moveTo>
                    <a:pt x="19537299" y="57150"/>
                  </a:moveTo>
                  <a:lnTo>
                    <a:pt x="19765899" y="57150"/>
                  </a:lnTo>
                  <a:lnTo>
                    <a:pt x="19537299" y="57150"/>
                  </a:lnTo>
                  <a:close/>
                  <a:moveTo>
                    <a:pt x="19937349" y="57150"/>
                  </a:moveTo>
                  <a:lnTo>
                    <a:pt x="19994499" y="57150"/>
                  </a:lnTo>
                  <a:lnTo>
                    <a:pt x="19937349" y="57150"/>
                  </a:lnTo>
                  <a:close/>
                  <a:moveTo>
                    <a:pt x="20165949" y="57150"/>
                  </a:moveTo>
                  <a:lnTo>
                    <a:pt x="20394549" y="57150"/>
                  </a:lnTo>
                  <a:lnTo>
                    <a:pt x="20165949" y="57150"/>
                  </a:lnTo>
                  <a:close/>
                  <a:moveTo>
                    <a:pt x="20565999" y="57150"/>
                  </a:moveTo>
                  <a:lnTo>
                    <a:pt x="20623149" y="57150"/>
                  </a:lnTo>
                  <a:lnTo>
                    <a:pt x="20565999" y="57150"/>
                  </a:lnTo>
                  <a:close/>
                  <a:moveTo>
                    <a:pt x="20794599" y="57150"/>
                  </a:moveTo>
                  <a:lnTo>
                    <a:pt x="21023199" y="57150"/>
                  </a:lnTo>
                  <a:lnTo>
                    <a:pt x="20794599" y="57150"/>
                  </a:lnTo>
                  <a:close/>
                  <a:moveTo>
                    <a:pt x="21196046" y="59563"/>
                  </a:moveTo>
                  <a:cubicBezTo>
                    <a:pt x="21215350" y="60452"/>
                    <a:pt x="21234654" y="61595"/>
                    <a:pt x="21253958" y="62992"/>
                  </a:cubicBezTo>
                  <a:lnTo>
                    <a:pt x="21249767" y="120015"/>
                  </a:lnTo>
                  <a:cubicBezTo>
                    <a:pt x="21230971" y="118618"/>
                    <a:pt x="21212175" y="117475"/>
                    <a:pt x="21193379" y="116586"/>
                  </a:cubicBezTo>
                  <a:close/>
                  <a:moveTo>
                    <a:pt x="21423630" y="139446"/>
                  </a:moveTo>
                  <a:cubicBezTo>
                    <a:pt x="21500592" y="151130"/>
                    <a:pt x="21576285" y="166878"/>
                    <a:pt x="21650325" y="186309"/>
                  </a:cubicBezTo>
                  <a:lnTo>
                    <a:pt x="21635847" y="241554"/>
                  </a:lnTo>
                  <a:cubicBezTo>
                    <a:pt x="21563712" y="222631"/>
                    <a:pt x="21489924" y="207264"/>
                    <a:pt x="21414994" y="195834"/>
                  </a:cubicBezTo>
                  <a:close/>
                  <a:moveTo>
                    <a:pt x="21807805" y="293497"/>
                  </a:moveTo>
                  <a:cubicBezTo>
                    <a:pt x="21826093" y="299847"/>
                    <a:pt x="21844127" y="306451"/>
                    <a:pt x="21862162" y="313309"/>
                  </a:cubicBezTo>
                  <a:lnTo>
                    <a:pt x="21841840" y="366776"/>
                  </a:lnTo>
                  <a:cubicBezTo>
                    <a:pt x="21824314" y="360172"/>
                    <a:pt x="21806663" y="353695"/>
                    <a:pt x="21788882" y="347472"/>
                  </a:cubicBezTo>
                  <a:close/>
                  <a:moveTo>
                    <a:pt x="22003004" y="435356"/>
                  </a:moveTo>
                  <a:cubicBezTo>
                    <a:pt x="22072981" y="468503"/>
                    <a:pt x="22141053" y="505206"/>
                    <a:pt x="22206713" y="545338"/>
                  </a:cubicBezTo>
                  <a:lnTo>
                    <a:pt x="22176994" y="594106"/>
                  </a:lnTo>
                  <a:cubicBezTo>
                    <a:pt x="22112987" y="555117"/>
                    <a:pt x="22046819" y="519303"/>
                    <a:pt x="21978620" y="487045"/>
                  </a:cubicBezTo>
                  <a:close/>
                  <a:moveTo>
                    <a:pt x="22326981" y="693166"/>
                  </a:moveTo>
                  <a:cubicBezTo>
                    <a:pt x="22342602" y="704469"/>
                    <a:pt x="22358096" y="716026"/>
                    <a:pt x="22373462" y="727710"/>
                  </a:cubicBezTo>
                  <a:lnTo>
                    <a:pt x="22338792" y="773176"/>
                  </a:lnTo>
                  <a:cubicBezTo>
                    <a:pt x="22323806" y="761746"/>
                    <a:pt x="22308820" y="750570"/>
                    <a:pt x="22293580" y="739521"/>
                  </a:cubicBezTo>
                  <a:close/>
                  <a:moveTo>
                    <a:pt x="22473793" y="884809"/>
                  </a:moveTo>
                  <a:cubicBezTo>
                    <a:pt x="22531324" y="936371"/>
                    <a:pt x="22586062" y="990854"/>
                    <a:pt x="22637750" y="1048131"/>
                  </a:cubicBezTo>
                  <a:lnTo>
                    <a:pt x="22595332" y="1086485"/>
                  </a:lnTo>
                  <a:cubicBezTo>
                    <a:pt x="22544912" y="1030732"/>
                    <a:pt x="22491573" y="977519"/>
                    <a:pt x="22435565" y="927354"/>
                  </a:cubicBezTo>
                  <a:close/>
                  <a:moveTo>
                    <a:pt x="22710775" y="1224026"/>
                  </a:moveTo>
                  <a:cubicBezTo>
                    <a:pt x="22722587" y="1239266"/>
                    <a:pt x="22734143" y="1254760"/>
                    <a:pt x="22745446" y="1270381"/>
                  </a:cubicBezTo>
                  <a:lnTo>
                    <a:pt x="22699218" y="1304036"/>
                  </a:lnTo>
                  <a:cubicBezTo>
                    <a:pt x="22688169" y="1288796"/>
                    <a:pt x="22676865" y="1273810"/>
                    <a:pt x="22665437" y="1258951"/>
                  </a:cubicBezTo>
                  <a:close/>
                  <a:moveTo>
                    <a:pt x="22796881" y="1449578"/>
                  </a:moveTo>
                  <a:cubicBezTo>
                    <a:pt x="22837139" y="1515110"/>
                    <a:pt x="22874097" y="1583055"/>
                    <a:pt x="22907498" y="1652905"/>
                  </a:cubicBezTo>
                  <a:lnTo>
                    <a:pt x="22855937" y="1677543"/>
                  </a:lnTo>
                  <a:cubicBezTo>
                    <a:pt x="22823424" y="1609471"/>
                    <a:pt x="22787483" y="1543431"/>
                    <a:pt x="22748239" y="1479423"/>
                  </a:cubicBezTo>
                  <a:close/>
                  <a:moveTo>
                    <a:pt x="22927311" y="1842389"/>
                  </a:moveTo>
                  <a:cubicBezTo>
                    <a:pt x="22934168" y="1860423"/>
                    <a:pt x="22940899" y="1878457"/>
                    <a:pt x="22947249" y="1896745"/>
                  </a:cubicBezTo>
                  <a:lnTo>
                    <a:pt x="22893401" y="1915795"/>
                  </a:lnTo>
                  <a:cubicBezTo>
                    <a:pt x="22887178" y="1898015"/>
                    <a:pt x="22880701" y="1880362"/>
                    <a:pt x="22873970" y="1862836"/>
                  </a:cubicBezTo>
                  <a:close/>
                  <a:moveTo>
                    <a:pt x="22945089" y="2083181"/>
                  </a:moveTo>
                  <a:cubicBezTo>
                    <a:pt x="22964775" y="2157222"/>
                    <a:pt x="22980650" y="2232914"/>
                    <a:pt x="22992462" y="2309876"/>
                  </a:cubicBezTo>
                  <a:lnTo>
                    <a:pt x="22935946" y="2318639"/>
                  </a:lnTo>
                  <a:cubicBezTo>
                    <a:pt x="22924388" y="2243709"/>
                    <a:pt x="22908895" y="2170049"/>
                    <a:pt x="22889845" y="2097913"/>
                  </a:cubicBezTo>
                  <a:close/>
                  <a:moveTo>
                    <a:pt x="22956901" y="2496947"/>
                  </a:moveTo>
                  <a:cubicBezTo>
                    <a:pt x="22958298" y="2516124"/>
                    <a:pt x="22959440" y="2535428"/>
                    <a:pt x="22960457" y="2554859"/>
                  </a:cubicBezTo>
                  <a:lnTo>
                    <a:pt x="22903435" y="2557526"/>
                  </a:lnTo>
                  <a:cubicBezTo>
                    <a:pt x="22902545" y="2538603"/>
                    <a:pt x="22901402" y="2519807"/>
                    <a:pt x="22900005" y="2501138"/>
                  </a:cubicBezTo>
                  <a:close/>
                  <a:moveTo>
                    <a:pt x="22906101" y="2731897"/>
                  </a:moveTo>
                  <a:lnTo>
                    <a:pt x="22906101" y="2960497"/>
                  </a:lnTo>
                  <a:lnTo>
                    <a:pt x="22848951" y="2960497"/>
                  </a:lnTo>
                  <a:lnTo>
                    <a:pt x="22848951" y="2731897"/>
                  </a:lnTo>
                  <a:close/>
                  <a:moveTo>
                    <a:pt x="22848951" y="3131947"/>
                  </a:moveTo>
                  <a:lnTo>
                    <a:pt x="22848951" y="3189097"/>
                  </a:lnTo>
                  <a:lnTo>
                    <a:pt x="22791801" y="3189097"/>
                  </a:lnTo>
                  <a:lnTo>
                    <a:pt x="22791801" y="3131947"/>
                  </a:lnTo>
                  <a:close/>
                  <a:moveTo>
                    <a:pt x="22791801" y="3360547"/>
                  </a:moveTo>
                  <a:lnTo>
                    <a:pt x="22791801" y="3589147"/>
                  </a:lnTo>
                  <a:lnTo>
                    <a:pt x="22734651" y="3589147"/>
                  </a:lnTo>
                  <a:lnTo>
                    <a:pt x="22734651" y="3360547"/>
                  </a:lnTo>
                  <a:close/>
                  <a:moveTo>
                    <a:pt x="22734651" y="3760597"/>
                  </a:moveTo>
                  <a:lnTo>
                    <a:pt x="22734651" y="3817747"/>
                  </a:lnTo>
                  <a:lnTo>
                    <a:pt x="22677501" y="3817747"/>
                  </a:lnTo>
                  <a:lnTo>
                    <a:pt x="22677501" y="3760597"/>
                  </a:lnTo>
                  <a:close/>
                  <a:moveTo>
                    <a:pt x="22677501" y="3989197"/>
                  </a:moveTo>
                  <a:lnTo>
                    <a:pt x="22677501" y="4217797"/>
                  </a:lnTo>
                  <a:lnTo>
                    <a:pt x="22620351" y="4217797"/>
                  </a:lnTo>
                  <a:lnTo>
                    <a:pt x="22620351" y="3989197"/>
                  </a:lnTo>
                  <a:close/>
                  <a:moveTo>
                    <a:pt x="22620351" y="4389247"/>
                  </a:moveTo>
                  <a:lnTo>
                    <a:pt x="22620351" y="4446397"/>
                  </a:lnTo>
                  <a:lnTo>
                    <a:pt x="22563201" y="4446397"/>
                  </a:lnTo>
                  <a:lnTo>
                    <a:pt x="22563201" y="4389247"/>
                  </a:lnTo>
                  <a:close/>
                  <a:moveTo>
                    <a:pt x="22563201" y="4617847"/>
                  </a:moveTo>
                  <a:lnTo>
                    <a:pt x="22563201" y="4846447"/>
                  </a:lnTo>
                  <a:lnTo>
                    <a:pt x="22506051" y="4846447"/>
                  </a:lnTo>
                  <a:lnTo>
                    <a:pt x="22506051" y="4617847"/>
                  </a:lnTo>
                  <a:close/>
                  <a:moveTo>
                    <a:pt x="22506051" y="5017897"/>
                  </a:moveTo>
                  <a:lnTo>
                    <a:pt x="22506051" y="5075047"/>
                  </a:lnTo>
                  <a:lnTo>
                    <a:pt x="22448901" y="5075047"/>
                  </a:lnTo>
                  <a:lnTo>
                    <a:pt x="22448901" y="5017897"/>
                  </a:lnTo>
                  <a:close/>
                  <a:moveTo>
                    <a:pt x="22448901" y="5246497"/>
                  </a:moveTo>
                  <a:lnTo>
                    <a:pt x="22448901" y="5475097"/>
                  </a:lnTo>
                  <a:lnTo>
                    <a:pt x="22391751" y="5475097"/>
                  </a:lnTo>
                  <a:lnTo>
                    <a:pt x="22391751" y="5246497"/>
                  </a:lnTo>
                  <a:close/>
                  <a:moveTo>
                    <a:pt x="22391751" y="5646547"/>
                  </a:moveTo>
                  <a:lnTo>
                    <a:pt x="22391751" y="5703697"/>
                  </a:lnTo>
                  <a:lnTo>
                    <a:pt x="22334601" y="5703697"/>
                  </a:lnTo>
                  <a:lnTo>
                    <a:pt x="22334601" y="5646547"/>
                  </a:lnTo>
                  <a:close/>
                  <a:moveTo>
                    <a:pt x="22334601" y="5875147"/>
                  </a:moveTo>
                  <a:lnTo>
                    <a:pt x="22334601" y="6103747"/>
                  </a:lnTo>
                  <a:lnTo>
                    <a:pt x="22277451" y="6103747"/>
                  </a:lnTo>
                  <a:lnTo>
                    <a:pt x="22277451" y="5875147"/>
                  </a:lnTo>
                  <a:close/>
                  <a:moveTo>
                    <a:pt x="22277451" y="6275197"/>
                  </a:moveTo>
                  <a:lnTo>
                    <a:pt x="22277451" y="6332347"/>
                  </a:lnTo>
                  <a:lnTo>
                    <a:pt x="22220301" y="6332347"/>
                  </a:lnTo>
                  <a:lnTo>
                    <a:pt x="22220301" y="6275197"/>
                  </a:lnTo>
                  <a:close/>
                  <a:moveTo>
                    <a:pt x="22220301" y="6503797"/>
                  </a:moveTo>
                  <a:lnTo>
                    <a:pt x="22220301" y="6732397"/>
                  </a:lnTo>
                  <a:lnTo>
                    <a:pt x="22163151" y="6732397"/>
                  </a:lnTo>
                  <a:lnTo>
                    <a:pt x="22163151" y="6503797"/>
                  </a:lnTo>
                  <a:close/>
                  <a:moveTo>
                    <a:pt x="22163151" y="6903847"/>
                  </a:moveTo>
                  <a:lnTo>
                    <a:pt x="22163151" y="6960997"/>
                  </a:lnTo>
                  <a:lnTo>
                    <a:pt x="22106001" y="6960997"/>
                  </a:lnTo>
                  <a:lnTo>
                    <a:pt x="22106001" y="6903847"/>
                  </a:lnTo>
                  <a:close/>
                  <a:moveTo>
                    <a:pt x="22106001" y="7132447"/>
                  </a:moveTo>
                  <a:lnTo>
                    <a:pt x="22106001" y="7361047"/>
                  </a:lnTo>
                  <a:lnTo>
                    <a:pt x="22048851" y="7361047"/>
                  </a:lnTo>
                  <a:lnTo>
                    <a:pt x="22048851" y="7132447"/>
                  </a:lnTo>
                  <a:close/>
                  <a:moveTo>
                    <a:pt x="22048851" y="7532497"/>
                  </a:moveTo>
                  <a:lnTo>
                    <a:pt x="22048851" y="7589647"/>
                  </a:lnTo>
                  <a:lnTo>
                    <a:pt x="21991701" y="7589647"/>
                  </a:lnTo>
                  <a:lnTo>
                    <a:pt x="21991701" y="7532497"/>
                  </a:lnTo>
                  <a:close/>
                  <a:moveTo>
                    <a:pt x="21991701" y="7761097"/>
                  </a:moveTo>
                  <a:lnTo>
                    <a:pt x="21991701" y="7989697"/>
                  </a:lnTo>
                  <a:lnTo>
                    <a:pt x="21934551" y="7989697"/>
                  </a:lnTo>
                  <a:lnTo>
                    <a:pt x="21934551" y="7761097"/>
                  </a:lnTo>
                  <a:close/>
                  <a:moveTo>
                    <a:pt x="21934551" y="8161147"/>
                  </a:moveTo>
                  <a:lnTo>
                    <a:pt x="21934551" y="8218297"/>
                  </a:lnTo>
                  <a:lnTo>
                    <a:pt x="21877401" y="8218297"/>
                  </a:lnTo>
                  <a:lnTo>
                    <a:pt x="21877401" y="8161147"/>
                  </a:lnTo>
                  <a:close/>
                  <a:moveTo>
                    <a:pt x="21877401" y="8389747"/>
                  </a:moveTo>
                  <a:lnTo>
                    <a:pt x="21877401" y="8618347"/>
                  </a:lnTo>
                  <a:lnTo>
                    <a:pt x="21820251" y="8618347"/>
                  </a:lnTo>
                  <a:lnTo>
                    <a:pt x="21820251" y="8389747"/>
                  </a:lnTo>
                  <a:close/>
                  <a:moveTo>
                    <a:pt x="21820251" y="8789797"/>
                  </a:moveTo>
                  <a:lnTo>
                    <a:pt x="21820251" y="8846947"/>
                  </a:lnTo>
                  <a:lnTo>
                    <a:pt x="21763101" y="8846947"/>
                  </a:lnTo>
                  <a:lnTo>
                    <a:pt x="21763101" y="8789797"/>
                  </a:lnTo>
                  <a:close/>
                  <a:moveTo>
                    <a:pt x="21763101" y="9018397"/>
                  </a:moveTo>
                  <a:lnTo>
                    <a:pt x="21763101" y="9246997"/>
                  </a:lnTo>
                  <a:lnTo>
                    <a:pt x="21705951" y="9246997"/>
                  </a:lnTo>
                  <a:lnTo>
                    <a:pt x="21705951" y="9018397"/>
                  </a:lnTo>
                  <a:close/>
                  <a:moveTo>
                    <a:pt x="21705951" y="9418447"/>
                  </a:moveTo>
                  <a:lnTo>
                    <a:pt x="21705951" y="9475597"/>
                  </a:lnTo>
                  <a:lnTo>
                    <a:pt x="21648801" y="9475597"/>
                  </a:lnTo>
                  <a:lnTo>
                    <a:pt x="21648801" y="9418447"/>
                  </a:lnTo>
                  <a:close/>
                  <a:moveTo>
                    <a:pt x="21648801" y="9647047"/>
                  </a:moveTo>
                  <a:lnTo>
                    <a:pt x="21648801" y="9875647"/>
                  </a:lnTo>
                  <a:lnTo>
                    <a:pt x="21591651" y="9875647"/>
                  </a:lnTo>
                  <a:lnTo>
                    <a:pt x="21591651" y="9647047"/>
                  </a:lnTo>
                  <a:close/>
                  <a:moveTo>
                    <a:pt x="21591651" y="10047097"/>
                  </a:moveTo>
                  <a:lnTo>
                    <a:pt x="21591651" y="10104247"/>
                  </a:lnTo>
                  <a:lnTo>
                    <a:pt x="21534501" y="10104247"/>
                  </a:lnTo>
                  <a:lnTo>
                    <a:pt x="21534501" y="10047097"/>
                  </a:lnTo>
                  <a:close/>
                  <a:moveTo>
                    <a:pt x="21534501" y="10275697"/>
                  </a:moveTo>
                  <a:lnTo>
                    <a:pt x="21534501" y="10504297"/>
                  </a:lnTo>
                  <a:lnTo>
                    <a:pt x="21477351" y="10504297"/>
                  </a:lnTo>
                  <a:lnTo>
                    <a:pt x="21477351" y="10275697"/>
                  </a:lnTo>
                  <a:close/>
                  <a:moveTo>
                    <a:pt x="21477351" y="10675747"/>
                  </a:moveTo>
                  <a:lnTo>
                    <a:pt x="21477351" y="10732897"/>
                  </a:lnTo>
                  <a:lnTo>
                    <a:pt x="21420201" y="10732897"/>
                  </a:lnTo>
                  <a:lnTo>
                    <a:pt x="21420201" y="10675747"/>
                  </a:lnTo>
                  <a:close/>
                  <a:moveTo>
                    <a:pt x="21420201" y="10904347"/>
                  </a:moveTo>
                  <a:lnTo>
                    <a:pt x="21420201" y="11132947"/>
                  </a:lnTo>
                  <a:lnTo>
                    <a:pt x="21363051" y="11132947"/>
                  </a:lnTo>
                  <a:lnTo>
                    <a:pt x="21363051" y="10904347"/>
                  </a:lnTo>
                  <a:close/>
                  <a:moveTo>
                    <a:pt x="21363051" y="11304397"/>
                  </a:moveTo>
                  <a:lnTo>
                    <a:pt x="21363051" y="11335258"/>
                  </a:lnTo>
                  <a:lnTo>
                    <a:pt x="21334476" y="11335258"/>
                  </a:lnTo>
                  <a:lnTo>
                    <a:pt x="23291800" y="11335258"/>
                  </a:lnTo>
                  <a:cubicBezTo>
                    <a:pt x="23291800" y="11344148"/>
                    <a:pt x="23291800" y="11353165"/>
                    <a:pt x="23291673" y="11362055"/>
                  </a:cubicBezTo>
                  <a:lnTo>
                    <a:pt x="23234523" y="11361420"/>
                  </a:lnTo>
                  <a:cubicBezTo>
                    <a:pt x="23234650" y="11352784"/>
                    <a:pt x="23234650" y="11344021"/>
                    <a:pt x="23234650" y="11335385"/>
                  </a:cubicBezTo>
                  <a:lnTo>
                    <a:pt x="23234650" y="11304524"/>
                  </a:lnTo>
                  <a:close/>
                  <a:moveTo>
                    <a:pt x="23225633" y="11535537"/>
                  </a:moveTo>
                  <a:cubicBezTo>
                    <a:pt x="23218648" y="11613134"/>
                    <a:pt x="23207599" y="11689588"/>
                    <a:pt x="23192614" y="11764645"/>
                  </a:cubicBezTo>
                  <a:lnTo>
                    <a:pt x="23136606" y="11753469"/>
                  </a:lnTo>
                  <a:cubicBezTo>
                    <a:pt x="23151085" y="11680317"/>
                    <a:pt x="23161879" y="11605895"/>
                    <a:pt x="23168738" y="11530330"/>
                  </a:cubicBezTo>
                  <a:close/>
                  <a:moveTo>
                    <a:pt x="23095204" y="11928348"/>
                  </a:moveTo>
                  <a:cubicBezTo>
                    <a:pt x="23089997" y="11946890"/>
                    <a:pt x="23084410" y="11965432"/>
                    <a:pt x="23078694" y="11983720"/>
                  </a:cubicBezTo>
                  <a:lnTo>
                    <a:pt x="23024085" y="11966702"/>
                  </a:lnTo>
                  <a:cubicBezTo>
                    <a:pt x="23029672" y="11948795"/>
                    <a:pt x="23035006" y="11930761"/>
                    <a:pt x="23040087" y="11912727"/>
                  </a:cubicBezTo>
                  <a:close/>
                  <a:moveTo>
                    <a:pt x="22965283" y="12131802"/>
                  </a:moveTo>
                  <a:cubicBezTo>
                    <a:pt x="22936327" y="12203684"/>
                    <a:pt x="22903814" y="12273788"/>
                    <a:pt x="22867620" y="12341733"/>
                  </a:cubicBezTo>
                  <a:lnTo>
                    <a:pt x="22817201" y="12314936"/>
                  </a:lnTo>
                  <a:cubicBezTo>
                    <a:pt x="22852380" y="12248769"/>
                    <a:pt x="22884130" y="12180570"/>
                    <a:pt x="22912197" y="12110466"/>
                  </a:cubicBezTo>
                  <a:close/>
                  <a:moveTo>
                    <a:pt x="22727158" y="12470384"/>
                  </a:moveTo>
                  <a:cubicBezTo>
                    <a:pt x="22716744" y="12486640"/>
                    <a:pt x="22706203" y="12502769"/>
                    <a:pt x="22695408" y="12518771"/>
                  </a:cubicBezTo>
                  <a:lnTo>
                    <a:pt x="22648038" y="12486767"/>
                  </a:lnTo>
                  <a:cubicBezTo>
                    <a:pt x="22658578" y="12471146"/>
                    <a:pt x="22668864" y="12455525"/>
                    <a:pt x="22678898" y="12439650"/>
                  </a:cubicBezTo>
                  <a:close/>
                  <a:moveTo>
                    <a:pt x="22544405" y="12627991"/>
                  </a:moveTo>
                  <a:cubicBezTo>
                    <a:pt x="22496272" y="12688443"/>
                    <a:pt x="22445090" y="12746228"/>
                    <a:pt x="22390863" y="12801219"/>
                  </a:cubicBezTo>
                  <a:lnTo>
                    <a:pt x="22350095" y="12761087"/>
                  </a:lnTo>
                  <a:cubicBezTo>
                    <a:pt x="22402800" y="12707493"/>
                    <a:pt x="22452712" y="12651232"/>
                    <a:pt x="22499574" y="12592304"/>
                  </a:cubicBezTo>
                  <a:close/>
                  <a:moveTo>
                    <a:pt x="22219540" y="12884404"/>
                  </a:moveTo>
                  <a:cubicBezTo>
                    <a:pt x="22204935" y="12897104"/>
                    <a:pt x="22190202" y="12909550"/>
                    <a:pt x="22175343" y="12921742"/>
                  </a:cubicBezTo>
                  <a:lnTo>
                    <a:pt x="22139021" y="12877673"/>
                  </a:lnTo>
                  <a:cubicBezTo>
                    <a:pt x="22153499" y="12865735"/>
                    <a:pt x="22167850" y="12853543"/>
                    <a:pt x="22182074" y="12841224"/>
                  </a:cubicBezTo>
                  <a:close/>
                  <a:moveTo>
                    <a:pt x="21999575" y="12983591"/>
                  </a:moveTo>
                  <a:cubicBezTo>
                    <a:pt x="21936456" y="13027661"/>
                    <a:pt x="21870924" y="13068681"/>
                    <a:pt x="21803106" y="13106019"/>
                  </a:cubicBezTo>
                  <a:lnTo>
                    <a:pt x="21775420" y="13055981"/>
                  </a:lnTo>
                  <a:cubicBezTo>
                    <a:pt x="21841461" y="13019532"/>
                    <a:pt x="21905215" y="12979654"/>
                    <a:pt x="21966810" y="12936728"/>
                  </a:cubicBezTo>
                  <a:close/>
                  <a:moveTo>
                    <a:pt x="21615146" y="13137135"/>
                  </a:moveTo>
                  <a:cubicBezTo>
                    <a:pt x="21597620" y="13145136"/>
                    <a:pt x="21579839" y="13152882"/>
                    <a:pt x="21562061" y="13160375"/>
                  </a:cubicBezTo>
                  <a:lnTo>
                    <a:pt x="21539836" y="13107670"/>
                  </a:lnTo>
                  <a:cubicBezTo>
                    <a:pt x="21557235" y="13100304"/>
                    <a:pt x="21574379" y="13092812"/>
                    <a:pt x="21591524" y="13085065"/>
                  </a:cubicBezTo>
                  <a:close/>
                  <a:moveTo>
                    <a:pt x="21375878" y="13169392"/>
                  </a:moveTo>
                  <a:cubicBezTo>
                    <a:pt x="21303107" y="13193522"/>
                    <a:pt x="21228558" y="13213969"/>
                    <a:pt x="21152613" y="13230479"/>
                  </a:cubicBezTo>
                  <a:lnTo>
                    <a:pt x="21140420" y="13174599"/>
                  </a:lnTo>
                  <a:cubicBezTo>
                    <a:pt x="21214462" y="13158470"/>
                    <a:pt x="21286978" y="13138658"/>
                    <a:pt x="21357844" y="13115164"/>
                  </a:cubicBezTo>
                  <a:close/>
                  <a:moveTo>
                    <a:pt x="20963510" y="13206349"/>
                  </a:moveTo>
                  <a:cubicBezTo>
                    <a:pt x="20944460" y="13208890"/>
                    <a:pt x="20925282" y="13211302"/>
                    <a:pt x="20905978" y="13213335"/>
                  </a:cubicBezTo>
                  <a:lnTo>
                    <a:pt x="20899755" y="13156564"/>
                  </a:lnTo>
                  <a:cubicBezTo>
                    <a:pt x="20918551" y="13154533"/>
                    <a:pt x="20937220" y="13152247"/>
                    <a:pt x="20955763" y="13149707"/>
                  </a:cubicBezTo>
                  <a:close/>
                  <a:moveTo>
                    <a:pt x="20725130" y="13168757"/>
                  </a:moveTo>
                  <a:cubicBezTo>
                    <a:pt x="20702397" y="13169392"/>
                    <a:pt x="20679538" y="13169773"/>
                    <a:pt x="20656677" y="13169773"/>
                  </a:cubicBezTo>
                  <a:lnTo>
                    <a:pt x="20656677" y="13141198"/>
                  </a:lnTo>
                  <a:lnTo>
                    <a:pt x="20656677" y="13169773"/>
                  </a:lnTo>
                  <a:lnTo>
                    <a:pt x="20495515" y="13169773"/>
                  </a:lnTo>
                  <a:lnTo>
                    <a:pt x="20495515" y="13004800"/>
                  </a:lnTo>
                  <a:lnTo>
                    <a:pt x="20656677" y="13004800"/>
                  </a:lnTo>
                  <a:cubicBezTo>
                    <a:pt x="20679029" y="13004800"/>
                    <a:pt x="20701254" y="13004419"/>
                    <a:pt x="20723479" y="13003784"/>
                  </a:cubicBezTo>
                  <a:close/>
                  <a:moveTo>
                    <a:pt x="20322414" y="13004800"/>
                  </a:moveTo>
                  <a:lnTo>
                    <a:pt x="20265264" y="13004800"/>
                  </a:lnTo>
                  <a:lnTo>
                    <a:pt x="20322414" y="13004800"/>
                  </a:lnTo>
                  <a:close/>
                  <a:moveTo>
                    <a:pt x="20093814" y="13004800"/>
                  </a:moveTo>
                  <a:lnTo>
                    <a:pt x="19865214" y="13004800"/>
                  </a:lnTo>
                  <a:lnTo>
                    <a:pt x="20093814" y="13004800"/>
                  </a:lnTo>
                  <a:close/>
                  <a:moveTo>
                    <a:pt x="19693764" y="13004800"/>
                  </a:moveTo>
                  <a:lnTo>
                    <a:pt x="19636614" y="13004800"/>
                  </a:lnTo>
                  <a:lnTo>
                    <a:pt x="19693764" y="13004800"/>
                  </a:lnTo>
                  <a:close/>
                  <a:moveTo>
                    <a:pt x="19465164" y="13004800"/>
                  </a:moveTo>
                  <a:lnTo>
                    <a:pt x="19236564" y="13004800"/>
                  </a:lnTo>
                  <a:lnTo>
                    <a:pt x="19465164" y="13004800"/>
                  </a:lnTo>
                  <a:close/>
                  <a:moveTo>
                    <a:pt x="19065114" y="13004800"/>
                  </a:moveTo>
                  <a:lnTo>
                    <a:pt x="19007964" y="13004800"/>
                  </a:lnTo>
                  <a:lnTo>
                    <a:pt x="19065114" y="13004800"/>
                  </a:lnTo>
                  <a:close/>
                  <a:moveTo>
                    <a:pt x="18836514" y="13004800"/>
                  </a:moveTo>
                  <a:lnTo>
                    <a:pt x="18607914" y="13004800"/>
                  </a:lnTo>
                  <a:lnTo>
                    <a:pt x="18836514" y="13004800"/>
                  </a:lnTo>
                  <a:close/>
                  <a:moveTo>
                    <a:pt x="18436464" y="13004800"/>
                  </a:moveTo>
                  <a:lnTo>
                    <a:pt x="18379314" y="13004800"/>
                  </a:lnTo>
                  <a:lnTo>
                    <a:pt x="18436464" y="13004800"/>
                  </a:lnTo>
                  <a:close/>
                  <a:moveTo>
                    <a:pt x="18207864" y="13004800"/>
                  </a:moveTo>
                  <a:lnTo>
                    <a:pt x="17979264" y="13004800"/>
                  </a:lnTo>
                  <a:lnTo>
                    <a:pt x="18207864" y="13004800"/>
                  </a:lnTo>
                  <a:close/>
                  <a:moveTo>
                    <a:pt x="17807814" y="13004800"/>
                  </a:moveTo>
                  <a:lnTo>
                    <a:pt x="17750664" y="13004800"/>
                  </a:lnTo>
                  <a:lnTo>
                    <a:pt x="17807814" y="13004800"/>
                  </a:lnTo>
                  <a:close/>
                  <a:moveTo>
                    <a:pt x="17579214" y="13004800"/>
                  </a:moveTo>
                  <a:lnTo>
                    <a:pt x="17350614" y="13004800"/>
                  </a:lnTo>
                  <a:lnTo>
                    <a:pt x="17579214" y="13004800"/>
                  </a:lnTo>
                  <a:close/>
                  <a:moveTo>
                    <a:pt x="17179164" y="13004800"/>
                  </a:moveTo>
                  <a:lnTo>
                    <a:pt x="17122014" y="13004800"/>
                  </a:lnTo>
                  <a:lnTo>
                    <a:pt x="17179164" y="13004800"/>
                  </a:lnTo>
                  <a:close/>
                  <a:moveTo>
                    <a:pt x="16950564" y="13004800"/>
                  </a:moveTo>
                  <a:lnTo>
                    <a:pt x="16721964" y="13004800"/>
                  </a:lnTo>
                  <a:lnTo>
                    <a:pt x="16950564" y="13004800"/>
                  </a:lnTo>
                  <a:close/>
                  <a:moveTo>
                    <a:pt x="16550514" y="13004800"/>
                  </a:moveTo>
                  <a:lnTo>
                    <a:pt x="16493364" y="13004800"/>
                  </a:lnTo>
                  <a:lnTo>
                    <a:pt x="16550514" y="13004800"/>
                  </a:lnTo>
                  <a:close/>
                  <a:moveTo>
                    <a:pt x="16321914" y="13004800"/>
                  </a:moveTo>
                  <a:lnTo>
                    <a:pt x="16093314" y="13004800"/>
                  </a:lnTo>
                  <a:lnTo>
                    <a:pt x="16321914" y="13004800"/>
                  </a:lnTo>
                  <a:close/>
                  <a:moveTo>
                    <a:pt x="15921864" y="13004800"/>
                  </a:moveTo>
                  <a:lnTo>
                    <a:pt x="15864714" y="13004800"/>
                  </a:lnTo>
                  <a:lnTo>
                    <a:pt x="15921864" y="13004800"/>
                  </a:lnTo>
                  <a:close/>
                  <a:moveTo>
                    <a:pt x="15693264" y="13004800"/>
                  </a:moveTo>
                  <a:lnTo>
                    <a:pt x="15464664" y="13004800"/>
                  </a:lnTo>
                  <a:lnTo>
                    <a:pt x="15693264" y="13004800"/>
                  </a:lnTo>
                  <a:close/>
                  <a:moveTo>
                    <a:pt x="15293214" y="13004800"/>
                  </a:moveTo>
                  <a:lnTo>
                    <a:pt x="15236064" y="13004800"/>
                  </a:lnTo>
                  <a:lnTo>
                    <a:pt x="15293214" y="13004800"/>
                  </a:lnTo>
                  <a:close/>
                  <a:moveTo>
                    <a:pt x="15064614" y="13004800"/>
                  </a:moveTo>
                  <a:lnTo>
                    <a:pt x="14836014" y="13004800"/>
                  </a:lnTo>
                  <a:lnTo>
                    <a:pt x="15064614" y="13004800"/>
                  </a:lnTo>
                  <a:close/>
                  <a:moveTo>
                    <a:pt x="14664564" y="13004800"/>
                  </a:moveTo>
                  <a:lnTo>
                    <a:pt x="14607414" y="13004800"/>
                  </a:lnTo>
                  <a:lnTo>
                    <a:pt x="14664564" y="13004800"/>
                  </a:lnTo>
                  <a:close/>
                  <a:moveTo>
                    <a:pt x="14435964" y="13004800"/>
                  </a:moveTo>
                  <a:lnTo>
                    <a:pt x="14207364" y="13004800"/>
                  </a:lnTo>
                  <a:lnTo>
                    <a:pt x="14435964" y="13004800"/>
                  </a:lnTo>
                  <a:close/>
                  <a:moveTo>
                    <a:pt x="14035914" y="13004800"/>
                  </a:moveTo>
                  <a:lnTo>
                    <a:pt x="13978764" y="13004800"/>
                  </a:lnTo>
                  <a:lnTo>
                    <a:pt x="14035914" y="13004800"/>
                  </a:lnTo>
                  <a:close/>
                  <a:moveTo>
                    <a:pt x="13807314" y="13004800"/>
                  </a:moveTo>
                  <a:lnTo>
                    <a:pt x="13578714" y="13004800"/>
                  </a:lnTo>
                  <a:lnTo>
                    <a:pt x="13807314" y="13004800"/>
                  </a:lnTo>
                  <a:close/>
                  <a:moveTo>
                    <a:pt x="13407264" y="13004800"/>
                  </a:moveTo>
                  <a:lnTo>
                    <a:pt x="13350114" y="13004800"/>
                  </a:lnTo>
                  <a:lnTo>
                    <a:pt x="13407264" y="13004800"/>
                  </a:lnTo>
                  <a:close/>
                  <a:moveTo>
                    <a:pt x="13178664" y="13004800"/>
                  </a:moveTo>
                  <a:lnTo>
                    <a:pt x="12950063" y="13004800"/>
                  </a:lnTo>
                  <a:lnTo>
                    <a:pt x="13178664" y="13004800"/>
                  </a:lnTo>
                  <a:close/>
                  <a:moveTo>
                    <a:pt x="12778613" y="13004800"/>
                  </a:moveTo>
                  <a:lnTo>
                    <a:pt x="12721463" y="13004800"/>
                  </a:lnTo>
                  <a:lnTo>
                    <a:pt x="12778613" y="13004800"/>
                  </a:lnTo>
                  <a:close/>
                  <a:moveTo>
                    <a:pt x="12550013" y="13004800"/>
                  </a:moveTo>
                  <a:lnTo>
                    <a:pt x="12321413" y="13004800"/>
                  </a:lnTo>
                  <a:lnTo>
                    <a:pt x="12550013" y="13004800"/>
                  </a:lnTo>
                  <a:close/>
                  <a:moveTo>
                    <a:pt x="12149963" y="13004800"/>
                  </a:moveTo>
                  <a:lnTo>
                    <a:pt x="12092813" y="13004800"/>
                  </a:lnTo>
                  <a:lnTo>
                    <a:pt x="12149963" y="13004800"/>
                  </a:lnTo>
                  <a:close/>
                  <a:moveTo>
                    <a:pt x="11921363" y="13004800"/>
                  </a:moveTo>
                  <a:lnTo>
                    <a:pt x="11692763" y="13004800"/>
                  </a:lnTo>
                  <a:lnTo>
                    <a:pt x="11921363" y="13004800"/>
                  </a:lnTo>
                  <a:close/>
                  <a:moveTo>
                    <a:pt x="11521313" y="13004800"/>
                  </a:moveTo>
                  <a:lnTo>
                    <a:pt x="11464163" y="13004800"/>
                  </a:lnTo>
                  <a:lnTo>
                    <a:pt x="11521313" y="13004800"/>
                  </a:lnTo>
                  <a:close/>
                  <a:moveTo>
                    <a:pt x="11292713" y="13004800"/>
                  </a:moveTo>
                  <a:lnTo>
                    <a:pt x="11064113" y="13004800"/>
                  </a:lnTo>
                  <a:lnTo>
                    <a:pt x="11292713" y="13004800"/>
                  </a:lnTo>
                  <a:close/>
                  <a:moveTo>
                    <a:pt x="10892663" y="13004800"/>
                  </a:moveTo>
                  <a:lnTo>
                    <a:pt x="10835513" y="13004800"/>
                  </a:lnTo>
                  <a:lnTo>
                    <a:pt x="10892663" y="13004800"/>
                  </a:lnTo>
                  <a:close/>
                  <a:moveTo>
                    <a:pt x="10664063" y="13004800"/>
                  </a:moveTo>
                  <a:lnTo>
                    <a:pt x="10435463" y="13004800"/>
                  </a:lnTo>
                  <a:lnTo>
                    <a:pt x="10664063" y="13004800"/>
                  </a:lnTo>
                  <a:close/>
                  <a:moveTo>
                    <a:pt x="10264013" y="13004800"/>
                  </a:moveTo>
                  <a:lnTo>
                    <a:pt x="10206863" y="13004800"/>
                  </a:lnTo>
                  <a:lnTo>
                    <a:pt x="10264013" y="13004800"/>
                  </a:lnTo>
                  <a:close/>
                  <a:moveTo>
                    <a:pt x="10035413" y="13004800"/>
                  </a:moveTo>
                  <a:lnTo>
                    <a:pt x="9806813" y="13004800"/>
                  </a:lnTo>
                  <a:lnTo>
                    <a:pt x="10035413" y="13004800"/>
                  </a:lnTo>
                  <a:close/>
                  <a:moveTo>
                    <a:pt x="9635363" y="13004800"/>
                  </a:moveTo>
                  <a:lnTo>
                    <a:pt x="9578213" y="13004800"/>
                  </a:lnTo>
                  <a:lnTo>
                    <a:pt x="9635363" y="13004800"/>
                  </a:lnTo>
                  <a:close/>
                  <a:moveTo>
                    <a:pt x="9406763" y="13004800"/>
                  </a:moveTo>
                  <a:lnTo>
                    <a:pt x="9178163" y="13004800"/>
                  </a:lnTo>
                  <a:lnTo>
                    <a:pt x="9406763" y="13004800"/>
                  </a:lnTo>
                  <a:close/>
                  <a:moveTo>
                    <a:pt x="9006713" y="13004800"/>
                  </a:moveTo>
                  <a:lnTo>
                    <a:pt x="8949563" y="13004800"/>
                  </a:lnTo>
                  <a:lnTo>
                    <a:pt x="9006713" y="13004800"/>
                  </a:lnTo>
                  <a:close/>
                  <a:moveTo>
                    <a:pt x="8778113" y="13004800"/>
                  </a:moveTo>
                  <a:lnTo>
                    <a:pt x="8549513" y="13004800"/>
                  </a:lnTo>
                  <a:lnTo>
                    <a:pt x="8778113" y="13004800"/>
                  </a:lnTo>
                  <a:close/>
                  <a:moveTo>
                    <a:pt x="8378063" y="13004800"/>
                  </a:moveTo>
                  <a:lnTo>
                    <a:pt x="8320913" y="13004800"/>
                  </a:lnTo>
                  <a:lnTo>
                    <a:pt x="8378063" y="13004800"/>
                  </a:lnTo>
                  <a:close/>
                  <a:moveTo>
                    <a:pt x="8149463" y="13004800"/>
                  </a:moveTo>
                  <a:lnTo>
                    <a:pt x="7920863" y="13004800"/>
                  </a:lnTo>
                  <a:lnTo>
                    <a:pt x="8149463" y="13004800"/>
                  </a:lnTo>
                  <a:close/>
                  <a:moveTo>
                    <a:pt x="7749413" y="13004800"/>
                  </a:moveTo>
                  <a:lnTo>
                    <a:pt x="7692263" y="13004800"/>
                  </a:lnTo>
                  <a:lnTo>
                    <a:pt x="7749413" y="13004800"/>
                  </a:lnTo>
                  <a:close/>
                  <a:moveTo>
                    <a:pt x="7520813" y="13004800"/>
                  </a:moveTo>
                  <a:lnTo>
                    <a:pt x="7292213" y="13004800"/>
                  </a:lnTo>
                  <a:lnTo>
                    <a:pt x="7520813" y="13004800"/>
                  </a:lnTo>
                  <a:close/>
                  <a:moveTo>
                    <a:pt x="7120763" y="13004800"/>
                  </a:moveTo>
                  <a:lnTo>
                    <a:pt x="7063613" y="13004800"/>
                  </a:lnTo>
                  <a:lnTo>
                    <a:pt x="7120763" y="13004800"/>
                  </a:lnTo>
                  <a:close/>
                  <a:moveTo>
                    <a:pt x="6892163" y="13004800"/>
                  </a:moveTo>
                  <a:lnTo>
                    <a:pt x="6663563" y="13004800"/>
                  </a:lnTo>
                  <a:lnTo>
                    <a:pt x="6892163" y="13004800"/>
                  </a:lnTo>
                  <a:close/>
                  <a:moveTo>
                    <a:pt x="6492113" y="13004800"/>
                  </a:moveTo>
                  <a:lnTo>
                    <a:pt x="6434963" y="13004800"/>
                  </a:lnTo>
                  <a:lnTo>
                    <a:pt x="6492113" y="13004800"/>
                  </a:lnTo>
                  <a:close/>
                  <a:moveTo>
                    <a:pt x="6263513" y="13004800"/>
                  </a:moveTo>
                  <a:lnTo>
                    <a:pt x="6034913" y="13004800"/>
                  </a:lnTo>
                  <a:lnTo>
                    <a:pt x="6263513" y="13004800"/>
                  </a:lnTo>
                  <a:close/>
                  <a:moveTo>
                    <a:pt x="5863463" y="13004800"/>
                  </a:moveTo>
                  <a:lnTo>
                    <a:pt x="5806313" y="13004800"/>
                  </a:lnTo>
                  <a:lnTo>
                    <a:pt x="5863463" y="13004800"/>
                  </a:lnTo>
                  <a:close/>
                  <a:moveTo>
                    <a:pt x="5634863" y="13004800"/>
                  </a:moveTo>
                  <a:lnTo>
                    <a:pt x="5406263" y="13004800"/>
                  </a:lnTo>
                  <a:lnTo>
                    <a:pt x="5634863" y="13004800"/>
                  </a:lnTo>
                  <a:close/>
                  <a:moveTo>
                    <a:pt x="5234813" y="13004800"/>
                  </a:moveTo>
                  <a:lnTo>
                    <a:pt x="5177663" y="13004800"/>
                  </a:lnTo>
                  <a:lnTo>
                    <a:pt x="5234813" y="13004800"/>
                  </a:lnTo>
                  <a:close/>
                  <a:moveTo>
                    <a:pt x="5006213" y="13004800"/>
                  </a:moveTo>
                  <a:lnTo>
                    <a:pt x="4777613" y="13004800"/>
                  </a:lnTo>
                  <a:lnTo>
                    <a:pt x="5006213" y="13004800"/>
                  </a:lnTo>
                  <a:close/>
                  <a:moveTo>
                    <a:pt x="4606163" y="13004800"/>
                  </a:moveTo>
                  <a:lnTo>
                    <a:pt x="4549013" y="13004800"/>
                  </a:lnTo>
                  <a:lnTo>
                    <a:pt x="4606163" y="13004800"/>
                  </a:lnTo>
                  <a:close/>
                  <a:moveTo>
                    <a:pt x="4377563" y="13004800"/>
                  </a:moveTo>
                  <a:lnTo>
                    <a:pt x="4148963" y="13004800"/>
                  </a:lnTo>
                  <a:lnTo>
                    <a:pt x="4377563" y="13004800"/>
                  </a:lnTo>
                  <a:close/>
                  <a:moveTo>
                    <a:pt x="3977513" y="13004800"/>
                  </a:moveTo>
                  <a:lnTo>
                    <a:pt x="3920363" y="13004800"/>
                  </a:lnTo>
                  <a:lnTo>
                    <a:pt x="3977513" y="13004800"/>
                  </a:lnTo>
                  <a:close/>
                  <a:moveTo>
                    <a:pt x="3748913" y="13004800"/>
                  </a:moveTo>
                  <a:lnTo>
                    <a:pt x="3520313" y="13004800"/>
                  </a:lnTo>
                  <a:lnTo>
                    <a:pt x="3748913" y="13004800"/>
                  </a:lnTo>
                  <a:close/>
                  <a:moveTo>
                    <a:pt x="3348863" y="13004800"/>
                  </a:moveTo>
                  <a:lnTo>
                    <a:pt x="3291713" y="13004800"/>
                  </a:lnTo>
                  <a:lnTo>
                    <a:pt x="3348863" y="13004800"/>
                  </a:lnTo>
                  <a:close/>
                  <a:moveTo>
                    <a:pt x="3120263" y="13004800"/>
                  </a:moveTo>
                  <a:lnTo>
                    <a:pt x="2891663" y="13004800"/>
                  </a:lnTo>
                  <a:lnTo>
                    <a:pt x="3120263" y="13004800"/>
                  </a:lnTo>
                  <a:close/>
                  <a:moveTo>
                    <a:pt x="2720213" y="13004800"/>
                  </a:moveTo>
                  <a:lnTo>
                    <a:pt x="2663063" y="13004800"/>
                  </a:lnTo>
                  <a:lnTo>
                    <a:pt x="2720213" y="13004800"/>
                  </a:lnTo>
                  <a:close/>
                  <a:moveTo>
                    <a:pt x="2491613" y="13004800"/>
                  </a:moveTo>
                  <a:lnTo>
                    <a:pt x="2263013" y="13004800"/>
                  </a:lnTo>
                  <a:lnTo>
                    <a:pt x="2491613" y="13004800"/>
                  </a:lnTo>
                  <a:close/>
                  <a:moveTo>
                    <a:pt x="2091563" y="13004800"/>
                  </a:moveTo>
                  <a:lnTo>
                    <a:pt x="2034413" y="13004800"/>
                  </a:lnTo>
                  <a:lnTo>
                    <a:pt x="2091563" y="13004800"/>
                  </a:lnTo>
                  <a:close/>
                  <a:moveTo>
                    <a:pt x="1862963" y="13004800"/>
                  </a:moveTo>
                  <a:lnTo>
                    <a:pt x="1763776" y="13004800"/>
                  </a:lnTo>
                  <a:lnTo>
                    <a:pt x="1763776" y="12976225"/>
                  </a:lnTo>
                  <a:lnTo>
                    <a:pt x="1763776" y="13004800"/>
                  </a:lnTo>
                  <a:cubicBezTo>
                    <a:pt x="1719834" y="13004800"/>
                    <a:pt x="1676146" y="13003530"/>
                    <a:pt x="1632712" y="13000990"/>
                  </a:cubicBezTo>
                  <a:lnTo>
                    <a:pt x="1636014" y="12943967"/>
                  </a:lnTo>
                  <a:cubicBezTo>
                    <a:pt x="1678305" y="12946380"/>
                    <a:pt x="1720850" y="12947650"/>
                    <a:pt x="1763649" y="12947650"/>
                  </a:cubicBezTo>
                  <a:lnTo>
                    <a:pt x="1862836" y="12947650"/>
                  </a:lnTo>
                  <a:close/>
                  <a:moveTo>
                    <a:pt x="1459738" y="12926822"/>
                  </a:moveTo>
                  <a:cubicBezTo>
                    <a:pt x="1440561" y="12924155"/>
                    <a:pt x="1421511" y="12921234"/>
                    <a:pt x="1402461" y="12918186"/>
                  </a:cubicBezTo>
                  <a:lnTo>
                    <a:pt x="1411732" y="12861798"/>
                  </a:lnTo>
                  <a:cubicBezTo>
                    <a:pt x="1430274" y="12864846"/>
                    <a:pt x="1448816" y="12867640"/>
                    <a:pt x="1467485" y="12870180"/>
                  </a:cubicBezTo>
                  <a:close/>
                  <a:moveTo>
                    <a:pt x="1240155" y="12826492"/>
                  </a:moveTo>
                  <a:cubicBezTo>
                    <a:pt x="1164717" y="12807823"/>
                    <a:pt x="1090803" y="12785344"/>
                    <a:pt x="1018667" y="12759055"/>
                  </a:cubicBezTo>
                  <a:lnTo>
                    <a:pt x="1038225" y="12705334"/>
                  </a:lnTo>
                  <a:cubicBezTo>
                    <a:pt x="1108456" y="12730861"/>
                    <a:pt x="1180465" y="12752832"/>
                    <a:pt x="1253871" y="12770993"/>
                  </a:cubicBezTo>
                  <a:close/>
                  <a:moveTo>
                    <a:pt x="871601" y="12637770"/>
                  </a:moveTo>
                  <a:cubicBezTo>
                    <a:pt x="854075" y="12629769"/>
                    <a:pt x="836549" y="12621514"/>
                    <a:pt x="819277" y="12613005"/>
                  </a:cubicBezTo>
                  <a:lnTo>
                    <a:pt x="844296" y="12561697"/>
                  </a:lnTo>
                  <a:cubicBezTo>
                    <a:pt x="861187" y="12569952"/>
                    <a:pt x="878205" y="12577953"/>
                    <a:pt x="895223" y="12585700"/>
                  </a:cubicBezTo>
                  <a:close/>
                  <a:moveTo>
                    <a:pt x="689991" y="12478639"/>
                  </a:moveTo>
                  <a:cubicBezTo>
                    <a:pt x="623316" y="12439269"/>
                    <a:pt x="559054" y="12396597"/>
                    <a:pt x="497078" y="12350623"/>
                  </a:cubicBezTo>
                  <a:lnTo>
                    <a:pt x="531114" y="12304776"/>
                  </a:lnTo>
                  <a:cubicBezTo>
                    <a:pt x="591439" y="12349480"/>
                    <a:pt x="654050" y="12391136"/>
                    <a:pt x="718947" y="12429490"/>
                  </a:cubicBezTo>
                  <a:close/>
                  <a:moveTo>
                    <a:pt x="753491" y="12520422"/>
                  </a:moveTo>
                  <a:cubicBezTo>
                    <a:pt x="738886" y="12507722"/>
                    <a:pt x="724535" y="12494895"/>
                    <a:pt x="710311" y="12481814"/>
                  </a:cubicBezTo>
                  <a:lnTo>
                    <a:pt x="748919" y="12439777"/>
                  </a:lnTo>
                  <a:cubicBezTo>
                    <a:pt x="762762" y="12452477"/>
                    <a:pt x="776732" y="12465050"/>
                    <a:pt x="790956" y="12477369"/>
                  </a:cubicBezTo>
                  <a:close/>
                  <a:moveTo>
                    <a:pt x="587248" y="12359386"/>
                  </a:moveTo>
                  <a:cubicBezTo>
                    <a:pt x="534670" y="12302871"/>
                    <a:pt x="485140" y="12243562"/>
                    <a:pt x="438658" y="12181840"/>
                  </a:cubicBezTo>
                  <a:lnTo>
                    <a:pt x="484378" y="12147550"/>
                  </a:lnTo>
                  <a:cubicBezTo>
                    <a:pt x="529590" y="12207748"/>
                    <a:pt x="577850" y="12265406"/>
                    <a:pt x="629031" y="12320524"/>
                  </a:cubicBezTo>
                  <a:close/>
                  <a:moveTo>
                    <a:pt x="339979" y="12038965"/>
                  </a:moveTo>
                  <a:cubicBezTo>
                    <a:pt x="329692" y="12022709"/>
                    <a:pt x="319532" y="12006199"/>
                    <a:pt x="309626" y="11989689"/>
                  </a:cubicBezTo>
                  <a:lnTo>
                    <a:pt x="358648" y="11960352"/>
                  </a:lnTo>
                  <a:cubicBezTo>
                    <a:pt x="368300" y="11976481"/>
                    <a:pt x="378206" y="11992483"/>
                    <a:pt x="388239" y="12008358"/>
                  </a:cubicBezTo>
                  <a:close/>
                  <a:moveTo>
                    <a:pt x="274701" y="11806555"/>
                  </a:moveTo>
                  <a:cubicBezTo>
                    <a:pt x="240538" y="11737594"/>
                    <a:pt x="209931" y="11666601"/>
                    <a:pt x="183134" y="11593830"/>
                  </a:cubicBezTo>
                  <a:lnTo>
                    <a:pt x="236728" y="11574018"/>
                  </a:lnTo>
                  <a:cubicBezTo>
                    <a:pt x="262890" y="11644884"/>
                    <a:pt x="292608" y="11713972"/>
                    <a:pt x="325882" y="11781155"/>
                  </a:cubicBezTo>
                  <a:close/>
                  <a:moveTo>
                    <a:pt x="81280" y="11459464"/>
                  </a:moveTo>
                  <a:cubicBezTo>
                    <a:pt x="76073" y="11440922"/>
                    <a:pt x="71120" y="11422253"/>
                    <a:pt x="66421" y="11403457"/>
                  </a:cubicBezTo>
                  <a:lnTo>
                    <a:pt x="121793" y="11389487"/>
                  </a:lnTo>
                  <a:cubicBezTo>
                    <a:pt x="126365" y="11407775"/>
                    <a:pt x="131191" y="11425936"/>
                    <a:pt x="136271" y="11443970"/>
                  </a:cubicBezTo>
                  <a:close/>
                  <a:moveTo>
                    <a:pt x="30734" y="11233531"/>
                  </a:moveTo>
                  <a:cubicBezTo>
                    <a:pt x="18034" y="11158093"/>
                    <a:pt x="9144" y="11081386"/>
                    <a:pt x="4318" y="11003535"/>
                  </a:cubicBezTo>
                  <a:lnTo>
                    <a:pt x="61341" y="10999978"/>
                  </a:lnTo>
                  <a:cubicBezTo>
                    <a:pt x="66040" y="11075798"/>
                    <a:pt x="74676" y="11150474"/>
                    <a:pt x="87122" y="11224006"/>
                  </a:cubicBezTo>
                  <a:close/>
                  <a:moveTo>
                    <a:pt x="0" y="10830306"/>
                  </a:moveTo>
                  <a:lnTo>
                    <a:pt x="0" y="10773156"/>
                  </a:lnTo>
                  <a:lnTo>
                    <a:pt x="57150" y="10773156"/>
                  </a:lnTo>
                  <a:lnTo>
                    <a:pt x="57150" y="10830306"/>
                  </a:lnTo>
                  <a:close/>
                  <a:moveTo>
                    <a:pt x="57150" y="10601706"/>
                  </a:moveTo>
                  <a:lnTo>
                    <a:pt x="57150" y="10373106"/>
                  </a:lnTo>
                  <a:lnTo>
                    <a:pt x="57150" y="10601706"/>
                  </a:lnTo>
                  <a:close/>
                  <a:moveTo>
                    <a:pt x="57150" y="10201656"/>
                  </a:moveTo>
                  <a:lnTo>
                    <a:pt x="57150" y="10144506"/>
                  </a:lnTo>
                  <a:lnTo>
                    <a:pt x="57150" y="10201656"/>
                  </a:lnTo>
                  <a:close/>
                  <a:moveTo>
                    <a:pt x="57150" y="9973056"/>
                  </a:moveTo>
                  <a:lnTo>
                    <a:pt x="57150" y="9744456"/>
                  </a:lnTo>
                  <a:lnTo>
                    <a:pt x="57150" y="9973056"/>
                  </a:lnTo>
                  <a:close/>
                  <a:moveTo>
                    <a:pt x="57150" y="9573006"/>
                  </a:moveTo>
                  <a:lnTo>
                    <a:pt x="57150" y="9515856"/>
                  </a:lnTo>
                  <a:lnTo>
                    <a:pt x="57150" y="9573006"/>
                  </a:lnTo>
                  <a:close/>
                  <a:moveTo>
                    <a:pt x="57150" y="9344406"/>
                  </a:moveTo>
                  <a:lnTo>
                    <a:pt x="57150" y="9115806"/>
                  </a:lnTo>
                  <a:lnTo>
                    <a:pt x="57150" y="9344406"/>
                  </a:lnTo>
                  <a:close/>
                  <a:moveTo>
                    <a:pt x="57150" y="8944356"/>
                  </a:moveTo>
                  <a:lnTo>
                    <a:pt x="57150" y="8887206"/>
                  </a:lnTo>
                  <a:lnTo>
                    <a:pt x="57150" y="8944356"/>
                  </a:lnTo>
                  <a:close/>
                  <a:moveTo>
                    <a:pt x="57150" y="8715756"/>
                  </a:moveTo>
                  <a:lnTo>
                    <a:pt x="57150" y="8487156"/>
                  </a:lnTo>
                  <a:lnTo>
                    <a:pt x="57150" y="8715756"/>
                  </a:lnTo>
                  <a:close/>
                  <a:moveTo>
                    <a:pt x="57150" y="8315706"/>
                  </a:moveTo>
                  <a:lnTo>
                    <a:pt x="57150" y="8258556"/>
                  </a:lnTo>
                  <a:lnTo>
                    <a:pt x="57150" y="8315706"/>
                  </a:lnTo>
                  <a:close/>
                  <a:moveTo>
                    <a:pt x="57150" y="8087106"/>
                  </a:moveTo>
                  <a:lnTo>
                    <a:pt x="57150" y="7858506"/>
                  </a:lnTo>
                  <a:lnTo>
                    <a:pt x="57150" y="8087106"/>
                  </a:lnTo>
                  <a:close/>
                  <a:moveTo>
                    <a:pt x="57150" y="7687056"/>
                  </a:moveTo>
                  <a:lnTo>
                    <a:pt x="57150" y="7629906"/>
                  </a:lnTo>
                  <a:lnTo>
                    <a:pt x="57150" y="7687056"/>
                  </a:lnTo>
                  <a:close/>
                  <a:moveTo>
                    <a:pt x="57150" y="7458456"/>
                  </a:moveTo>
                  <a:lnTo>
                    <a:pt x="57150" y="7229856"/>
                  </a:lnTo>
                  <a:lnTo>
                    <a:pt x="57150" y="7458456"/>
                  </a:lnTo>
                  <a:close/>
                  <a:moveTo>
                    <a:pt x="57150" y="7058406"/>
                  </a:moveTo>
                  <a:lnTo>
                    <a:pt x="57150" y="7001256"/>
                  </a:lnTo>
                  <a:lnTo>
                    <a:pt x="57150" y="7058406"/>
                  </a:lnTo>
                  <a:close/>
                  <a:moveTo>
                    <a:pt x="57150" y="6829806"/>
                  </a:moveTo>
                  <a:lnTo>
                    <a:pt x="57150" y="6601206"/>
                  </a:lnTo>
                  <a:lnTo>
                    <a:pt x="57150" y="6829806"/>
                  </a:lnTo>
                  <a:close/>
                  <a:moveTo>
                    <a:pt x="57150" y="6429756"/>
                  </a:moveTo>
                  <a:lnTo>
                    <a:pt x="57150" y="6372606"/>
                  </a:lnTo>
                  <a:lnTo>
                    <a:pt x="57150" y="6429756"/>
                  </a:lnTo>
                  <a:close/>
                  <a:moveTo>
                    <a:pt x="57150" y="6201156"/>
                  </a:moveTo>
                  <a:lnTo>
                    <a:pt x="57150" y="5972556"/>
                  </a:lnTo>
                  <a:lnTo>
                    <a:pt x="57150" y="6201156"/>
                  </a:lnTo>
                  <a:close/>
                  <a:moveTo>
                    <a:pt x="57150" y="5801106"/>
                  </a:moveTo>
                  <a:lnTo>
                    <a:pt x="57150" y="5743956"/>
                  </a:lnTo>
                  <a:lnTo>
                    <a:pt x="57150" y="5801106"/>
                  </a:lnTo>
                  <a:close/>
                  <a:moveTo>
                    <a:pt x="57150" y="5572506"/>
                  </a:moveTo>
                  <a:lnTo>
                    <a:pt x="57150" y="5343906"/>
                  </a:lnTo>
                  <a:lnTo>
                    <a:pt x="57150" y="5572506"/>
                  </a:lnTo>
                  <a:close/>
                  <a:moveTo>
                    <a:pt x="57150" y="5172456"/>
                  </a:moveTo>
                  <a:lnTo>
                    <a:pt x="57150" y="5115306"/>
                  </a:lnTo>
                  <a:lnTo>
                    <a:pt x="57150" y="5172456"/>
                  </a:lnTo>
                  <a:close/>
                  <a:moveTo>
                    <a:pt x="57150" y="4943856"/>
                  </a:moveTo>
                  <a:lnTo>
                    <a:pt x="57150" y="4715256"/>
                  </a:lnTo>
                  <a:lnTo>
                    <a:pt x="57150" y="4943856"/>
                  </a:lnTo>
                  <a:close/>
                  <a:moveTo>
                    <a:pt x="57150" y="4543806"/>
                  </a:moveTo>
                  <a:lnTo>
                    <a:pt x="57150" y="4486656"/>
                  </a:lnTo>
                  <a:lnTo>
                    <a:pt x="57150" y="4543806"/>
                  </a:lnTo>
                  <a:close/>
                  <a:moveTo>
                    <a:pt x="57150" y="4315206"/>
                  </a:moveTo>
                  <a:lnTo>
                    <a:pt x="57150" y="4086606"/>
                  </a:lnTo>
                  <a:lnTo>
                    <a:pt x="57150" y="4315206"/>
                  </a:lnTo>
                  <a:close/>
                  <a:moveTo>
                    <a:pt x="57150" y="3915156"/>
                  </a:moveTo>
                  <a:lnTo>
                    <a:pt x="57150" y="3858006"/>
                  </a:lnTo>
                  <a:lnTo>
                    <a:pt x="57150" y="3915156"/>
                  </a:lnTo>
                  <a:close/>
                  <a:moveTo>
                    <a:pt x="57150" y="3686556"/>
                  </a:moveTo>
                  <a:lnTo>
                    <a:pt x="57150" y="3457956"/>
                  </a:lnTo>
                  <a:lnTo>
                    <a:pt x="57150" y="3686556"/>
                  </a:lnTo>
                  <a:close/>
                  <a:moveTo>
                    <a:pt x="57150" y="3286506"/>
                  </a:moveTo>
                  <a:lnTo>
                    <a:pt x="57150" y="3229356"/>
                  </a:lnTo>
                  <a:lnTo>
                    <a:pt x="57150" y="3286506"/>
                  </a:lnTo>
                  <a:close/>
                  <a:moveTo>
                    <a:pt x="57150" y="3057906"/>
                  </a:moveTo>
                  <a:lnTo>
                    <a:pt x="57150" y="2829306"/>
                  </a:lnTo>
                  <a:lnTo>
                    <a:pt x="57150" y="3057906"/>
                  </a:lnTo>
                  <a:close/>
                  <a:moveTo>
                    <a:pt x="57150" y="2657856"/>
                  </a:moveTo>
                  <a:lnTo>
                    <a:pt x="57150" y="2600706"/>
                  </a:lnTo>
                  <a:lnTo>
                    <a:pt x="57150" y="2657856"/>
                  </a:lnTo>
                  <a:close/>
                  <a:moveTo>
                    <a:pt x="57150" y="2429256"/>
                  </a:moveTo>
                  <a:lnTo>
                    <a:pt x="57150" y="2200656"/>
                  </a:lnTo>
                  <a:lnTo>
                    <a:pt x="57150" y="2429256"/>
                  </a:lnTo>
                  <a:close/>
                  <a:moveTo>
                    <a:pt x="57150" y="2196084"/>
                  </a:moveTo>
                  <a:cubicBezTo>
                    <a:pt x="57150" y="2117979"/>
                    <a:pt x="61214" y="2040890"/>
                    <a:pt x="69215" y="1964944"/>
                  </a:cubicBezTo>
                  <a:lnTo>
                    <a:pt x="126111" y="1970913"/>
                  </a:lnTo>
                  <a:cubicBezTo>
                    <a:pt x="118364" y="2044954"/>
                    <a:pt x="114427" y="2120011"/>
                    <a:pt x="114427" y="2196211"/>
                  </a:cubicBezTo>
                  <a:close/>
                </a:path>
              </a:pathLst>
            </a:custGeom>
            <a:solidFill>
              <a:srgbClr val="44B576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303153" y="936441"/>
            <a:ext cx="15479439" cy="3074089"/>
            <a:chOff x="0" y="0"/>
            <a:chExt cx="20639253" cy="4098785"/>
          </a:xfrm>
        </p:grpSpPr>
        <p:sp>
          <p:nvSpPr>
            <p:cNvPr id="17" name="Freeform 17"/>
            <p:cNvSpPr/>
            <p:nvPr/>
          </p:nvSpPr>
          <p:spPr>
            <a:xfrm>
              <a:off x="19050" y="19050"/>
              <a:ext cx="20601939" cy="4049014"/>
            </a:xfrm>
            <a:custGeom>
              <a:avLst/>
              <a:gdLst/>
              <a:ahLst/>
              <a:cxnLst/>
              <a:rect l="l" t="t" r="r" b="b"/>
              <a:pathLst>
                <a:path w="20601939" h="4049014">
                  <a:moveTo>
                    <a:pt x="0" y="674878"/>
                  </a:moveTo>
                  <a:cubicBezTo>
                    <a:pt x="0" y="302133"/>
                    <a:pt x="305308" y="0"/>
                    <a:pt x="681863" y="0"/>
                  </a:cubicBezTo>
                  <a:lnTo>
                    <a:pt x="19920077" y="0"/>
                  </a:lnTo>
                  <a:cubicBezTo>
                    <a:pt x="20296632" y="0"/>
                    <a:pt x="20601939" y="302133"/>
                    <a:pt x="20601939" y="674878"/>
                  </a:cubicBezTo>
                  <a:lnTo>
                    <a:pt x="20601939" y="3374136"/>
                  </a:lnTo>
                  <a:cubicBezTo>
                    <a:pt x="20601939" y="3746881"/>
                    <a:pt x="20296632" y="4049014"/>
                    <a:pt x="19920077" y="4049014"/>
                  </a:cubicBezTo>
                  <a:lnTo>
                    <a:pt x="681863" y="4049014"/>
                  </a:lnTo>
                  <a:cubicBezTo>
                    <a:pt x="305308" y="4049014"/>
                    <a:pt x="0" y="3746881"/>
                    <a:pt x="0" y="3374136"/>
                  </a:cubicBezTo>
                  <a:close/>
                </a:path>
              </a:pathLst>
            </a:custGeom>
            <a:solidFill>
              <a:srgbClr val="4472C4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20575778" cy="4019550"/>
            </a:xfrm>
            <a:custGeom>
              <a:avLst/>
              <a:gdLst/>
              <a:ahLst/>
              <a:cxnLst/>
              <a:rect l="l" t="t" r="r" b="b"/>
              <a:pathLst>
                <a:path w="20575778" h="4019550">
                  <a:moveTo>
                    <a:pt x="53848" y="426720"/>
                  </a:moveTo>
                  <a:cubicBezTo>
                    <a:pt x="69215" y="390398"/>
                    <a:pt x="87503" y="355727"/>
                    <a:pt x="108585" y="322834"/>
                  </a:cubicBezTo>
                  <a:lnTo>
                    <a:pt x="140716" y="343408"/>
                  </a:lnTo>
                  <a:cubicBezTo>
                    <a:pt x="120777" y="374523"/>
                    <a:pt x="103378" y="407289"/>
                    <a:pt x="88900" y="441579"/>
                  </a:cubicBezTo>
                  <a:close/>
                  <a:moveTo>
                    <a:pt x="207010" y="201549"/>
                  </a:moveTo>
                  <a:cubicBezTo>
                    <a:pt x="234823" y="174117"/>
                    <a:pt x="265049" y="149098"/>
                    <a:pt x="297307" y="126619"/>
                  </a:cubicBezTo>
                  <a:lnTo>
                    <a:pt x="319151" y="157861"/>
                  </a:lnTo>
                  <a:cubicBezTo>
                    <a:pt x="288671" y="179070"/>
                    <a:pt x="260096" y="202819"/>
                    <a:pt x="233807" y="228727"/>
                  </a:cubicBezTo>
                  <a:close/>
                  <a:moveTo>
                    <a:pt x="434594" y="51816"/>
                  </a:moveTo>
                  <a:cubicBezTo>
                    <a:pt x="470535" y="37211"/>
                    <a:pt x="508000" y="25527"/>
                    <a:pt x="546608" y="16891"/>
                  </a:cubicBezTo>
                  <a:lnTo>
                    <a:pt x="554863" y="54102"/>
                  </a:lnTo>
                  <a:cubicBezTo>
                    <a:pt x="518287" y="62230"/>
                    <a:pt x="482981" y="73406"/>
                    <a:pt x="448945" y="87122"/>
                  </a:cubicBezTo>
                  <a:close/>
                  <a:moveTo>
                    <a:pt x="702056" y="0"/>
                  </a:moveTo>
                  <a:lnTo>
                    <a:pt x="816356" y="0"/>
                  </a:lnTo>
                  <a:lnTo>
                    <a:pt x="816356" y="38100"/>
                  </a:lnTo>
                  <a:lnTo>
                    <a:pt x="702056" y="38100"/>
                  </a:lnTo>
                  <a:close/>
                  <a:moveTo>
                    <a:pt x="968756" y="38100"/>
                  </a:moveTo>
                  <a:lnTo>
                    <a:pt x="1083056" y="38100"/>
                  </a:lnTo>
                  <a:lnTo>
                    <a:pt x="968756" y="38100"/>
                  </a:lnTo>
                  <a:close/>
                  <a:moveTo>
                    <a:pt x="1235456" y="38100"/>
                  </a:moveTo>
                  <a:lnTo>
                    <a:pt x="1349756" y="38100"/>
                  </a:lnTo>
                  <a:lnTo>
                    <a:pt x="1235456" y="38100"/>
                  </a:lnTo>
                  <a:close/>
                  <a:moveTo>
                    <a:pt x="1502156" y="38100"/>
                  </a:moveTo>
                  <a:lnTo>
                    <a:pt x="1616456" y="38100"/>
                  </a:lnTo>
                  <a:lnTo>
                    <a:pt x="1502156" y="38100"/>
                  </a:lnTo>
                  <a:close/>
                  <a:moveTo>
                    <a:pt x="1768856" y="38100"/>
                  </a:moveTo>
                  <a:lnTo>
                    <a:pt x="1883156" y="38100"/>
                  </a:lnTo>
                  <a:lnTo>
                    <a:pt x="1768856" y="38100"/>
                  </a:lnTo>
                  <a:close/>
                  <a:moveTo>
                    <a:pt x="2035556" y="38100"/>
                  </a:moveTo>
                  <a:lnTo>
                    <a:pt x="2149856" y="38100"/>
                  </a:lnTo>
                  <a:lnTo>
                    <a:pt x="2035556" y="38100"/>
                  </a:lnTo>
                  <a:close/>
                  <a:moveTo>
                    <a:pt x="2302256" y="38100"/>
                  </a:moveTo>
                  <a:lnTo>
                    <a:pt x="2416556" y="38100"/>
                  </a:lnTo>
                  <a:lnTo>
                    <a:pt x="2302256" y="38100"/>
                  </a:lnTo>
                  <a:close/>
                  <a:moveTo>
                    <a:pt x="2568956" y="38100"/>
                  </a:moveTo>
                  <a:lnTo>
                    <a:pt x="2683256" y="38100"/>
                  </a:lnTo>
                  <a:lnTo>
                    <a:pt x="2568956" y="38100"/>
                  </a:lnTo>
                  <a:close/>
                  <a:moveTo>
                    <a:pt x="2835656" y="38100"/>
                  </a:moveTo>
                  <a:lnTo>
                    <a:pt x="2949956" y="38100"/>
                  </a:lnTo>
                  <a:lnTo>
                    <a:pt x="2835656" y="38100"/>
                  </a:lnTo>
                  <a:close/>
                  <a:moveTo>
                    <a:pt x="3102356" y="38100"/>
                  </a:moveTo>
                  <a:lnTo>
                    <a:pt x="3216656" y="38100"/>
                  </a:lnTo>
                  <a:lnTo>
                    <a:pt x="3102356" y="38100"/>
                  </a:lnTo>
                  <a:close/>
                  <a:moveTo>
                    <a:pt x="3369056" y="38100"/>
                  </a:moveTo>
                  <a:lnTo>
                    <a:pt x="3483356" y="38100"/>
                  </a:lnTo>
                  <a:lnTo>
                    <a:pt x="3369056" y="38100"/>
                  </a:lnTo>
                  <a:close/>
                  <a:moveTo>
                    <a:pt x="3635756" y="38100"/>
                  </a:moveTo>
                  <a:lnTo>
                    <a:pt x="3750056" y="38100"/>
                  </a:lnTo>
                  <a:lnTo>
                    <a:pt x="3635756" y="38100"/>
                  </a:lnTo>
                  <a:close/>
                  <a:moveTo>
                    <a:pt x="3902456" y="38100"/>
                  </a:moveTo>
                  <a:lnTo>
                    <a:pt x="4016756" y="38100"/>
                  </a:lnTo>
                  <a:lnTo>
                    <a:pt x="3902456" y="38100"/>
                  </a:lnTo>
                  <a:close/>
                  <a:moveTo>
                    <a:pt x="4169156" y="38100"/>
                  </a:moveTo>
                  <a:lnTo>
                    <a:pt x="4283456" y="38100"/>
                  </a:lnTo>
                  <a:lnTo>
                    <a:pt x="4169156" y="38100"/>
                  </a:lnTo>
                  <a:close/>
                  <a:moveTo>
                    <a:pt x="4435856" y="38100"/>
                  </a:moveTo>
                  <a:lnTo>
                    <a:pt x="4550156" y="38100"/>
                  </a:lnTo>
                  <a:lnTo>
                    <a:pt x="4435856" y="38100"/>
                  </a:lnTo>
                  <a:close/>
                  <a:moveTo>
                    <a:pt x="4702556" y="38100"/>
                  </a:moveTo>
                  <a:lnTo>
                    <a:pt x="4816856" y="38100"/>
                  </a:lnTo>
                  <a:lnTo>
                    <a:pt x="4702556" y="38100"/>
                  </a:lnTo>
                  <a:close/>
                  <a:moveTo>
                    <a:pt x="4969256" y="38100"/>
                  </a:moveTo>
                  <a:lnTo>
                    <a:pt x="5083556" y="38100"/>
                  </a:lnTo>
                  <a:lnTo>
                    <a:pt x="4969256" y="38100"/>
                  </a:lnTo>
                  <a:close/>
                  <a:moveTo>
                    <a:pt x="5235956" y="38100"/>
                  </a:moveTo>
                  <a:lnTo>
                    <a:pt x="5350256" y="38100"/>
                  </a:lnTo>
                  <a:lnTo>
                    <a:pt x="5235956" y="38100"/>
                  </a:lnTo>
                  <a:close/>
                  <a:moveTo>
                    <a:pt x="5502656" y="38100"/>
                  </a:moveTo>
                  <a:lnTo>
                    <a:pt x="5616956" y="38100"/>
                  </a:lnTo>
                  <a:lnTo>
                    <a:pt x="5502656" y="38100"/>
                  </a:lnTo>
                  <a:close/>
                  <a:moveTo>
                    <a:pt x="5769356" y="38100"/>
                  </a:moveTo>
                  <a:lnTo>
                    <a:pt x="5883656" y="38100"/>
                  </a:lnTo>
                  <a:lnTo>
                    <a:pt x="5769356" y="38100"/>
                  </a:lnTo>
                  <a:close/>
                  <a:moveTo>
                    <a:pt x="6036056" y="38100"/>
                  </a:moveTo>
                  <a:lnTo>
                    <a:pt x="6150356" y="38100"/>
                  </a:lnTo>
                  <a:lnTo>
                    <a:pt x="6036056" y="38100"/>
                  </a:lnTo>
                  <a:close/>
                  <a:moveTo>
                    <a:pt x="6302756" y="38100"/>
                  </a:moveTo>
                  <a:lnTo>
                    <a:pt x="6417056" y="38100"/>
                  </a:lnTo>
                  <a:lnTo>
                    <a:pt x="6302756" y="38100"/>
                  </a:lnTo>
                  <a:close/>
                  <a:moveTo>
                    <a:pt x="6569456" y="38100"/>
                  </a:moveTo>
                  <a:lnTo>
                    <a:pt x="6683756" y="38100"/>
                  </a:lnTo>
                  <a:lnTo>
                    <a:pt x="6569456" y="38100"/>
                  </a:lnTo>
                  <a:close/>
                  <a:moveTo>
                    <a:pt x="6836156" y="38100"/>
                  </a:moveTo>
                  <a:lnTo>
                    <a:pt x="6950456" y="38100"/>
                  </a:lnTo>
                  <a:lnTo>
                    <a:pt x="6836156" y="38100"/>
                  </a:lnTo>
                  <a:close/>
                  <a:moveTo>
                    <a:pt x="7102856" y="38100"/>
                  </a:moveTo>
                  <a:lnTo>
                    <a:pt x="7217156" y="38100"/>
                  </a:lnTo>
                  <a:lnTo>
                    <a:pt x="7102856" y="38100"/>
                  </a:lnTo>
                  <a:close/>
                  <a:moveTo>
                    <a:pt x="7369556" y="38100"/>
                  </a:moveTo>
                  <a:lnTo>
                    <a:pt x="7483856" y="38100"/>
                  </a:lnTo>
                  <a:lnTo>
                    <a:pt x="7369556" y="38100"/>
                  </a:lnTo>
                  <a:close/>
                  <a:moveTo>
                    <a:pt x="7636256" y="38100"/>
                  </a:moveTo>
                  <a:lnTo>
                    <a:pt x="7750556" y="38100"/>
                  </a:lnTo>
                  <a:lnTo>
                    <a:pt x="7636256" y="38100"/>
                  </a:lnTo>
                  <a:close/>
                  <a:moveTo>
                    <a:pt x="7902956" y="38100"/>
                  </a:moveTo>
                  <a:lnTo>
                    <a:pt x="8017256" y="38100"/>
                  </a:lnTo>
                  <a:lnTo>
                    <a:pt x="7902956" y="38100"/>
                  </a:lnTo>
                  <a:close/>
                  <a:moveTo>
                    <a:pt x="8169656" y="38100"/>
                  </a:moveTo>
                  <a:lnTo>
                    <a:pt x="8283956" y="38100"/>
                  </a:lnTo>
                  <a:lnTo>
                    <a:pt x="8169656" y="38100"/>
                  </a:lnTo>
                  <a:close/>
                  <a:moveTo>
                    <a:pt x="8436356" y="38100"/>
                  </a:moveTo>
                  <a:lnTo>
                    <a:pt x="8550656" y="38100"/>
                  </a:lnTo>
                  <a:lnTo>
                    <a:pt x="8436356" y="38100"/>
                  </a:lnTo>
                  <a:close/>
                  <a:moveTo>
                    <a:pt x="8703056" y="38100"/>
                  </a:moveTo>
                  <a:lnTo>
                    <a:pt x="8817356" y="38100"/>
                  </a:lnTo>
                  <a:lnTo>
                    <a:pt x="8703056" y="38100"/>
                  </a:lnTo>
                  <a:close/>
                  <a:moveTo>
                    <a:pt x="8969756" y="38100"/>
                  </a:moveTo>
                  <a:lnTo>
                    <a:pt x="9084056" y="38100"/>
                  </a:lnTo>
                  <a:lnTo>
                    <a:pt x="8969756" y="38100"/>
                  </a:lnTo>
                  <a:close/>
                  <a:moveTo>
                    <a:pt x="9236456" y="38100"/>
                  </a:moveTo>
                  <a:lnTo>
                    <a:pt x="9350756" y="38100"/>
                  </a:lnTo>
                  <a:lnTo>
                    <a:pt x="9236456" y="38100"/>
                  </a:lnTo>
                  <a:close/>
                  <a:moveTo>
                    <a:pt x="9503156" y="38100"/>
                  </a:moveTo>
                  <a:lnTo>
                    <a:pt x="9617456" y="38100"/>
                  </a:lnTo>
                  <a:lnTo>
                    <a:pt x="9503156" y="38100"/>
                  </a:lnTo>
                  <a:close/>
                  <a:moveTo>
                    <a:pt x="9769856" y="38100"/>
                  </a:moveTo>
                  <a:lnTo>
                    <a:pt x="9884156" y="38100"/>
                  </a:lnTo>
                  <a:lnTo>
                    <a:pt x="9769856" y="38100"/>
                  </a:lnTo>
                  <a:close/>
                  <a:moveTo>
                    <a:pt x="10036556" y="38100"/>
                  </a:moveTo>
                  <a:lnTo>
                    <a:pt x="10150856" y="38100"/>
                  </a:lnTo>
                  <a:lnTo>
                    <a:pt x="10036556" y="38100"/>
                  </a:lnTo>
                  <a:close/>
                  <a:moveTo>
                    <a:pt x="10303256" y="38100"/>
                  </a:moveTo>
                  <a:lnTo>
                    <a:pt x="10417556" y="38100"/>
                  </a:lnTo>
                  <a:lnTo>
                    <a:pt x="10303256" y="38100"/>
                  </a:lnTo>
                  <a:close/>
                  <a:moveTo>
                    <a:pt x="10569956" y="38100"/>
                  </a:moveTo>
                  <a:lnTo>
                    <a:pt x="10684256" y="38100"/>
                  </a:lnTo>
                  <a:lnTo>
                    <a:pt x="10569956" y="38100"/>
                  </a:lnTo>
                  <a:close/>
                  <a:moveTo>
                    <a:pt x="10836656" y="38100"/>
                  </a:moveTo>
                  <a:lnTo>
                    <a:pt x="10950956" y="38100"/>
                  </a:lnTo>
                  <a:lnTo>
                    <a:pt x="10836656" y="38100"/>
                  </a:lnTo>
                  <a:close/>
                  <a:moveTo>
                    <a:pt x="11103356" y="38100"/>
                  </a:moveTo>
                  <a:lnTo>
                    <a:pt x="11217656" y="38100"/>
                  </a:lnTo>
                  <a:lnTo>
                    <a:pt x="11103356" y="38100"/>
                  </a:lnTo>
                  <a:close/>
                  <a:moveTo>
                    <a:pt x="11370056" y="38100"/>
                  </a:moveTo>
                  <a:lnTo>
                    <a:pt x="11484356" y="38100"/>
                  </a:lnTo>
                  <a:lnTo>
                    <a:pt x="11370056" y="38100"/>
                  </a:lnTo>
                  <a:close/>
                  <a:moveTo>
                    <a:pt x="11636756" y="38100"/>
                  </a:moveTo>
                  <a:lnTo>
                    <a:pt x="11751056" y="38100"/>
                  </a:lnTo>
                  <a:lnTo>
                    <a:pt x="11636756" y="38100"/>
                  </a:lnTo>
                  <a:close/>
                  <a:moveTo>
                    <a:pt x="11903456" y="38100"/>
                  </a:moveTo>
                  <a:lnTo>
                    <a:pt x="12017756" y="38100"/>
                  </a:lnTo>
                  <a:lnTo>
                    <a:pt x="11903456" y="38100"/>
                  </a:lnTo>
                  <a:close/>
                  <a:moveTo>
                    <a:pt x="12170156" y="38100"/>
                  </a:moveTo>
                  <a:lnTo>
                    <a:pt x="12284456" y="38100"/>
                  </a:lnTo>
                  <a:lnTo>
                    <a:pt x="12170156" y="38100"/>
                  </a:lnTo>
                  <a:close/>
                  <a:moveTo>
                    <a:pt x="12436856" y="38100"/>
                  </a:moveTo>
                  <a:lnTo>
                    <a:pt x="12551156" y="38100"/>
                  </a:lnTo>
                  <a:lnTo>
                    <a:pt x="12436856" y="38100"/>
                  </a:lnTo>
                  <a:close/>
                  <a:moveTo>
                    <a:pt x="12703556" y="38100"/>
                  </a:moveTo>
                  <a:lnTo>
                    <a:pt x="12817856" y="38100"/>
                  </a:lnTo>
                  <a:lnTo>
                    <a:pt x="12703556" y="38100"/>
                  </a:lnTo>
                  <a:close/>
                  <a:moveTo>
                    <a:pt x="12970256" y="38100"/>
                  </a:moveTo>
                  <a:lnTo>
                    <a:pt x="13084556" y="38100"/>
                  </a:lnTo>
                  <a:lnTo>
                    <a:pt x="12970256" y="38100"/>
                  </a:lnTo>
                  <a:close/>
                  <a:moveTo>
                    <a:pt x="13236956" y="38100"/>
                  </a:moveTo>
                  <a:lnTo>
                    <a:pt x="13351256" y="38100"/>
                  </a:lnTo>
                  <a:lnTo>
                    <a:pt x="13236956" y="38100"/>
                  </a:lnTo>
                  <a:close/>
                  <a:moveTo>
                    <a:pt x="13503656" y="38100"/>
                  </a:moveTo>
                  <a:lnTo>
                    <a:pt x="13617956" y="38100"/>
                  </a:lnTo>
                  <a:lnTo>
                    <a:pt x="13503656" y="38100"/>
                  </a:lnTo>
                  <a:close/>
                  <a:moveTo>
                    <a:pt x="13770356" y="38100"/>
                  </a:moveTo>
                  <a:lnTo>
                    <a:pt x="13884656" y="38100"/>
                  </a:lnTo>
                  <a:lnTo>
                    <a:pt x="13770356" y="38100"/>
                  </a:lnTo>
                  <a:close/>
                  <a:moveTo>
                    <a:pt x="14037056" y="38100"/>
                  </a:moveTo>
                  <a:lnTo>
                    <a:pt x="14151356" y="38100"/>
                  </a:lnTo>
                  <a:lnTo>
                    <a:pt x="14037056" y="38100"/>
                  </a:lnTo>
                  <a:close/>
                  <a:moveTo>
                    <a:pt x="14303756" y="38100"/>
                  </a:moveTo>
                  <a:lnTo>
                    <a:pt x="14418056" y="38100"/>
                  </a:lnTo>
                  <a:lnTo>
                    <a:pt x="14303756" y="38100"/>
                  </a:lnTo>
                  <a:close/>
                  <a:moveTo>
                    <a:pt x="14570456" y="38100"/>
                  </a:moveTo>
                  <a:lnTo>
                    <a:pt x="14684756" y="38100"/>
                  </a:lnTo>
                  <a:lnTo>
                    <a:pt x="14570456" y="38100"/>
                  </a:lnTo>
                  <a:close/>
                  <a:moveTo>
                    <a:pt x="14837156" y="38100"/>
                  </a:moveTo>
                  <a:lnTo>
                    <a:pt x="14951456" y="38100"/>
                  </a:lnTo>
                  <a:lnTo>
                    <a:pt x="14837156" y="38100"/>
                  </a:lnTo>
                  <a:close/>
                  <a:moveTo>
                    <a:pt x="15103856" y="38100"/>
                  </a:moveTo>
                  <a:lnTo>
                    <a:pt x="15218156" y="38100"/>
                  </a:lnTo>
                  <a:lnTo>
                    <a:pt x="15103856" y="38100"/>
                  </a:lnTo>
                  <a:close/>
                  <a:moveTo>
                    <a:pt x="15370556" y="38100"/>
                  </a:moveTo>
                  <a:lnTo>
                    <a:pt x="15484856" y="38100"/>
                  </a:lnTo>
                  <a:lnTo>
                    <a:pt x="15370556" y="38100"/>
                  </a:lnTo>
                  <a:close/>
                  <a:moveTo>
                    <a:pt x="15637256" y="38100"/>
                  </a:moveTo>
                  <a:lnTo>
                    <a:pt x="15751556" y="38100"/>
                  </a:lnTo>
                  <a:lnTo>
                    <a:pt x="15637256" y="38100"/>
                  </a:lnTo>
                  <a:close/>
                  <a:moveTo>
                    <a:pt x="15903956" y="38100"/>
                  </a:moveTo>
                  <a:lnTo>
                    <a:pt x="16018256" y="38100"/>
                  </a:lnTo>
                  <a:lnTo>
                    <a:pt x="15903956" y="38100"/>
                  </a:lnTo>
                  <a:close/>
                  <a:moveTo>
                    <a:pt x="16170656" y="38100"/>
                  </a:moveTo>
                  <a:lnTo>
                    <a:pt x="16284956" y="38100"/>
                  </a:lnTo>
                  <a:lnTo>
                    <a:pt x="16170656" y="38100"/>
                  </a:lnTo>
                  <a:close/>
                  <a:moveTo>
                    <a:pt x="16437356" y="38100"/>
                  </a:moveTo>
                  <a:lnTo>
                    <a:pt x="16551656" y="38100"/>
                  </a:lnTo>
                  <a:lnTo>
                    <a:pt x="16437356" y="38100"/>
                  </a:lnTo>
                  <a:close/>
                  <a:moveTo>
                    <a:pt x="16704056" y="38100"/>
                  </a:moveTo>
                  <a:lnTo>
                    <a:pt x="16818356" y="38100"/>
                  </a:lnTo>
                  <a:lnTo>
                    <a:pt x="16704056" y="38100"/>
                  </a:lnTo>
                  <a:close/>
                  <a:moveTo>
                    <a:pt x="16970756" y="38100"/>
                  </a:moveTo>
                  <a:lnTo>
                    <a:pt x="17085056" y="38100"/>
                  </a:lnTo>
                  <a:lnTo>
                    <a:pt x="16970756" y="38100"/>
                  </a:lnTo>
                  <a:close/>
                  <a:moveTo>
                    <a:pt x="17237456" y="38100"/>
                  </a:moveTo>
                  <a:lnTo>
                    <a:pt x="17351756" y="38100"/>
                  </a:lnTo>
                  <a:lnTo>
                    <a:pt x="17237456" y="38100"/>
                  </a:lnTo>
                  <a:close/>
                  <a:moveTo>
                    <a:pt x="17504156" y="38100"/>
                  </a:moveTo>
                  <a:lnTo>
                    <a:pt x="17618456" y="38100"/>
                  </a:lnTo>
                  <a:lnTo>
                    <a:pt x="17504156" y="38100"/>
                  </a:lnTo>
                  <a:close/>
                  <a:moveTo>
                    <a:pt x="17770856" y="38100"/>
                  </a:moveTo>
                  <a:lnTo>
                    <a:pt x="17885156" y="38100"/>
                  </a:lnTo>
                  <a:lnTo>
                    <a:pt x="17770856" y="38100"/>
                  </a:lnTo>
                  <a:close/>
                  <a:moveTo>
                    <a:pt x="18037556" y="38100"/>
                  </a:moveTo>
                  <a:lnTo>
                    <a:pt x="18151856" y="38100"/>
                  </a:lnTo>
                  <a:lnTo>
                    <a:pt x="18037556" y="38100"/>
                  </a:lnTo>
                  <a:close/>
                  <a:moveTo>
                    <a:pt x="18304256" y="38100"/>
                  </a:moveTo>
                  <a:lnTo>
                    <a:pt x="18418556" y="38100"/>
                  </a:lnTo>
                  <a:lnTo>
                    <a:pt x="18304256" y="38100"/>
                  </a:lnTo>
                  <a:close/>
                  <a:moveTo>
                    <a:pt x="18570956" y="38100"/>
                  </a:moveTo>
                  <a:lnTo>
                    <a:pt x="18685256" y="38100"/>
                  </a:lnTo>
                  <a:lnTo>
                    <a:pt x="18570956" y="38100"/>
                  </a:lnTo>
                  <a:close/>
                  <a:moveTo>
                    <a:pt x="18837656" y="38100"/>
                  </a:moveTo>
                  <a:lnTo>
                    <a:pt x="18951956" y="38100"/>
                  </a:lnTo>
                  <a:lnTo>
                    <a:pt x="18837656" y="38100"/>
                  </a:lnTo>
                  <a:close/>
                  <a:moveTo>
                    <a:pt x="19104356" y="38100"/>
                  </a:moveTo>
                  <a:lnTo>
                    <a:pt x="19218656" y="38100"/>
                  </a:lnTo>
                  <a:lnTo>
                    <a:pt x="19104356" y="38100"/>
                  </a:lnTo>
                  <a:close/>
                  <a:moveTo>
                    <a:pt x="19371056" y="38100"/>
                  </a:moveTo>
                  <a:lnTo>
                    <a:pt x="19485356" y="38100"/>
                  </a:lnTo>
                  <a:lnTo>
                    <a:pt x="19371056" y="38100"/>
                  </a:lnTo>
                  <a:close/>
                  <a:moveTo>
                    <a:pt x="19637756" y="38100"/>
                  </a:moveTo>
                  <a:lnTo>
                    <a:pt x="19752056" y="38100"/>
                  </a:lnTo>
                  <a:lnTo>
                    <a:pt x="19637756" y="38100"/>
                  </a:lnTo>
                  <a:close/>
                  <a:moveTo>
                    <a:pt x="19904456" y="38100"/>
                  </a:moveTo>
                  <a:lnTo>
                    <a:pt x="19939127" y="38100"/>
                  </a:lnTo>
                  <a:lnTo>
                    <a:pt x="19939127" y="19050"/>
                  </a:lnTo>
                  <a:lnTo>
                    <a:pt x="19939127" y="0"/>
                  </a:lnTo>
                  <a:cubicBezTo>
                    <a:pt x="19966687" y="0"/>
                    <a:pt x="19993990" y="1524"/>
                    <a:pt x="20020787" y="4699"/>
                  </a:cubicBezTo>
                  <a:lnTo>
                    <a:pt x="20016470" y="42545"/>
                  </a:lnTo>
                  <a:cubicBezTo>
                    <a:pt x="19991070" y="39624"/>
                    <a:pt x="19965288" y="38100"/>
                    <a:pt x="19939127" y="38100"/>
                  </a:cubicBezTo>
                  <a:lnTo>
                    <a:pt x="19904456" y="38100"/>
                  </a:lnTo>
                  <a:close/>
                  <a:moveTo>
                    <a:pt x="20173187" y="77724"/>
                  </a:moveTo>
                  <a:cubicBezTo>
                    <a:pt x="20210399" y="90805"/>
                    <a:pt x="20246212" y="106807"/>
                    <a:pt x="20280249" y="125603"/>
                  </a:cubicBezTo>
                  <a:lnTo>
                    <a:pt x="20261835" y="159004"/>
                  </a:lnTo>
                  <a:cubicBezTo>
                    <a:pt x="20229703" y="141224"/>
                    <a:pt x="20195794" y="125984"/>
                    <a:pt x="20160614" y="113665"/>
                  </a:cubicBezTo>
                  <a:close/>
                  <a:moveTo>
                    <a:pt x="20395185" y="251968"/>
                  </a:moveTo>
                  <a:cubicBezTo>
                    <a:pt x="20424394" y="278003"/>
                    <a:pt x="20451445" y="306451"/>
                    <a:pt x="20475956" y="337058"/>
                  </a:cubicBezTo>
                  <a:lnTo>
                    <a:pt x="20446237" y="360934"/>
                  </a:lnTo>
                  <a:cubicBezTo>
                    <a:pt x="20423124" y="331978"/>
                    <a:pt x="20397470" y="305181"/>
                    <a:pt x="20369785" y="280416"/>
                  </a:cubicBezTo>
                  <a:close/>
                  <a:moveTo>
                    <a:pt x="20533995" y="497713"/>
                  </a:moveTo>
                  <a:cubicBezTo>
                    <a:pt x="20550887" y="532765"/>
                    <a:pt x="20564983" y="569468"/>
                    <a:pt x="20575778" y="607441"/>
                  </a:cubicBezTo>
                  <a:lnTo>
                    <a:pt x="20539202" y="617855"/>
                  </a:lnTo>
                  <a:cubicBezTo>
                    <a:pt x="20528914" y="582041"/>
                    <a:pt x="20515707" y="547370"/>
                    <a:pt x="20499705" y="514223"/>
                  </a:cubicBezTo>
                  <a:close/>
                  <a:moveTo>
                    <a:pt x="20566887" y="778129"/>
                  </a:moveTo>
                  <a:cubicBezTo>
                    <a:pt x="20567523" y="789686"/>
                    <a:pt x="20567777" y="801243"/>
                    <a:pt x="20567777" y="812927"/>
                  </a:cubicBezTo>
                  <a:lnTo>
                    <a:pt x="20548727" y="812927"/>
                  </a:lnTo>
                  <a:lnTo>
                    <a:pt x="20567777" y="812927"/>
                  </a:lnTo>
                  <a:lnTo>
                    <a:pt x="20567777" y="893572"/>
                  </a:lnTo>
                  <a:lnTo>
                    <a:pt x="20529677" y="893572"/>
                  </a:lnTo>
                  <a:lnTo>
                    <a:pt x="20529677" y="693928"/>
                  </a:lnTo>
                  <a:cubicBezTo>
                    <a:pt x="20529677" y="682879"/>
                    <a:pt x="20529423" y="671957"/>
                    <a:pt x="20528914" y="661035"/>
                  </a:cubicBezTo>
                  <a:close/>
                  <a:moveTo>
                    <a:pt x="20529804" y="928878"/>
                  </a:moveTo>
                  <a:lnTo>
                    <a:pt x="20529804" y="1043178"/>
                  </a:lnTo>
                  <a:lnTo>
                    <a:pt x="20491704" y="1043178"/>
                  </a:lnTo>
                  <a:lnTo>
                    <a:pt x="20491704" y="928878"/>
                  </a:lnTo>
                  <a:close/>
                  <a:moveTo>
                    <a:pt x="20491704" y="1195578"/>
                  </a:moveTo>
                  <a:lnTo>
                    <a:pt x="20491704" y="1309878"/>
                  </a:lnTo>
                  <a:lnTo>
                    <a:pt x="20453604" y="1309878"/>
                  </a:lnTo>
                  <a:lnTo>
                    <a:pt x="20453604" y="1195578"/>
                  </a:lnTo>
                  <a:close/>
                  <a:moveTo>
                    <a:pt x="20453604" y="1462278"/>
                  </a:moveTo>
                  <a:lnTo>
                    <a:pt x="20453604" y="1576578"/>
                  </a:lnTo>
                  <a:lnTo>
                    <a:pt x="20415504" y="1576578"/>
                  </a:lnTo>
                  <a:lnTo>
                    <a:pt x="20415504" y="1462278"/>
                  </a:lnTo>
                  <a:close/>
                  <a:moveTo>
                    <a:pt x="20415504" y="1728978"/>
                  </a:moveTo>
                  <a:lnTo>
                    <a:pt x="20415504" y="1843278"/>
                  </a:lnTo>
                  <a:lnTo>
                    <a:pt x="20377404" y="1843278"/>
                  </a:lnTo>
                  <a:lnTo>
                    <a:pt x="20377404" y="1728978"/>
                  </a:lnTo>
                  <a:close/>
                  <a:moveTo>
                    <a:pt x="20377404" y="1995678"/>
                  </a:moveTo>
                  <a:lnTo>
                    <a:pt x="20377404" y="2109978"/>
                  </a:lnTo>
                  <a:lnTo>
                    <a:pt x="20339304" y="2109978"/>
                  </a:lnTo>
                  <a:lnTo>
                    <a:pt x="20339304" y="1995678"/>
                  </a:lnTo>
                  <a:close/>
                  <a:moveTo>
                    <a:pt x="20339304" y="2262378"/>
                  </a:moveTo>
                  <a:lnTo>
                    <a:pt x="20339304" y="2376678"/>
                  </a:lnTo>
                  <a:lnTo>
                    <a:pt x="20301204" y="2376678"/>
                  </a:lnTo>
                  <a:lnTo>
                    <a:pt x="20301204" y="2262378"/>
                  </a:lnTo>
                  <a:close/>
                  <a:moveTo>
                    <a:pt x="20301204" y="2529078"/>
                  </a:moveTo>
                  <a:lnTo>
                    <a:pt x="20301204" y="2643378"/>
                  </a:lnTo>
                  <a:lnTo>
                    <a:pt x="20263104" y="2643378"/>
                  </a:lnTo>
                  <a:lnTo>
                    <a:pt x="20263104" y="2529078"/>
                  </a:lnTo>
                  <a:close/>
                  <a:moveTo>
                    <a:pt x="20263104" y="2795778"/>
                  </a:moveTo>
                  <a:lnTo>
                    <a:pt x="20263104" y="2910078"/>
                  </a:lnTo>
                  <a:lnTo>
                    <a:pt x="20225004" y="2910078"/>
                  </a:lnTo>
                  <a:lnTo>
                    <a:pt x="20225004" y="2795778"/>
                  </a:lnTo>
                  <a:close/>
                  <a:moveTo>
                    <a:pt x="20225004" y="3062478"/>
                  </a:moveTo>
                  <a:lnTo>
                    <a:pt x="20225004" y="3176778"/>
                  </a:lnTo>
                  <a:lnTo>
                    <a:pt x="20186904" y="3176778"/>
                  </a:lnTo>
                  <a:lnTo>
                    <a:pt x="20186904" y="3062478"/>
                  </a:lnTo>
                  <a:close/>
                  <a:moveTo>
                    <a:pt x="20186904" y="3329178"/>
                  </a:moveTo>
                  <a:lnTo>
                    <a:pt x="20186904" y="3395091"/>
                  </a:lnTo>
                  <a:lnTo>
                    <a:pt x="20167854" y="3395091"/>
                  </a:lnTo>
                  <a:lnTo>
                    <a:pt x="20186904" y="3395091"/>
                  </a:lnTo>
                  <a:cubicBezTo>
                    <a:pt x="20186904" y="3411855"/>
                    <a:pt x="20186269" y="3428492"/>
                    <a:pt x="20185126" y="3444875"/>
                  </a:cubicBezTo>
                  <a:lnTo>
                    <a:pt x="20147153" y="3442208"/>
                  </a:lnTo>
                  <a:cubicBezTo>
                    <a:pt x="20148296" y="3426714"/>
                    <a:pt x="20148804" y="3410966"/>
                    <a:pt x="20148804" y="3395091"/>
                  </a:cubicBezTo>
                  <a:lnTo>
                    <a:pt x="20148804" y="3329178"/>
                  </a:lnTo>
                  <a:close/>
                  <a:moveTo>
                    <a:pt x="20118197" y="3598545"/>
                  </a:moveTo>
                  <a:cubicBezTo>
                    <a:pt x="20106512" y="3636264"/>
                    <a:pt x="20091654" y="3672713"/>
                    <a:pt x="20074001" y="3707384"/>
                  </a:cubicBezTo>
                  <a:lnTo>
                    <a:pt x="20040092" y="3690112"/>
                  </a:lnTo>
                  <a:cubicBezTo>
                    <a:pt x="20056856" y="3657346"/>
                    <a:pt x="20070826" y="3622929"/>
                    <a:pt x="20081875" y="3587369"/>
                  </a:cubicBezTo>
                  <a:close/>
                  <a:moveTo>
                    <a:pt x="19951446" y="3826510"/>
                  </a:moveTo>
                  <a:cubicBezTo>
                    <a:pt x="19926300" y="3856482"/>
                    <a:pt x="19898613" y="3884422"/>
                    <a:pt x="19868896" y="3909822"/>
                  </a:cubicBezTo>
                  <a:lnTo>
                    <a:pt x="19844131" y="3880866"/>
                  </a:lnTo>
                  <a:cubicBezTo>
                    <a:pt x="19872325" y="3856863"/>
                    <a:pt x="19898488" y="3830447"/>
                    <a:pt x="19922237" y="3801999"/>
                  </a:cubicBezTo>
                  <a:close/>
                  <a:moveTo>
                    <a:pt x="19710146" y="3972941"/>
                  </a:moveTo>
                  <a:cubicBezTo>
                    <a:pt x="19675729" y="3990975"/>
                    <a:pt x="19639535" y="4006342"/>
                    <a:pt x="19602069" y="4018534"/>
                  </a:cubicBezTo>
                  <a:lnTo>
                    <a:pt x="19590258" y="3982339"/>
                  </a:lnTo>
                  <a:cubicBezTo>
                    <a:pt x="19625690" y="3970782"/>
                    <a:pt x="19659854" y="3956304"/>
                    <a:pt x="19692493" y="3939159"/>
                  </a:cubicBezTo>
                  <a:close/>
                  <a:moveTo>
                    <a:pt x="19431381" y="4016502"/>
                  </a:moveTo>
                  <a:cubicBezTo>
                    <a:pt x="19409411" y="4018534"/>
                    <a:pt x="19387186" y="4019550"/>
                    <a:pt x="19364706" y="4019550"/>
                  </a:cubicBezTo>
                  <a:lnTo>
                    <a:pt x="19364706" y="4000500"/>
                  </a:lnTo>
                  <a:lnTo>
                    <a:pt x="19364706" y="4019550"/>
                  </a:lnTo>
                  <a:lnTo>
                    <a:pt x="19315303" y="4019550"/>
                  </a:lnTo>
                  <a:lnTo>
                    <a:pt x="19315303" y="3981450"/>
                  </a:lnTo>
                  <a:lnTo>
                    <a:pt x="19364706" y="3981450"/>
                  </a:lnTo>
                  <a:cubicBezTo>
                    <a:pt x="19386042" y="3981450"/>
                    <a:pt x="19406997" y="3980434"/>
                    <a:pt x="19427825" y="3978529"/>
                  </a:cubicBezTo>
                  <a:close/>
                  <a:moveTo>
                    <a:pt x="19159347" y="3981577"/>
                  </a:moveTo>
                  <a:lnTo>
                    <a:pt x="19045047" y="3981577"/>
                  </a:lnTo>
                  <a:lnTo>
                    <a:pt x="19045047" y="3943477"/>
                  </a:lnTo>
                  <a:lnTo>
                    <a:pt x="19159347" y="3943477"/>
                  </a:lnTo>
                  <a:close/>
                  <a:moveTo>
                    <a:pt x="18892647" y="3943477"/>
                  </a:moveTo>
                  <a:lnTo>
                    <a:pt x="18778347" y="3943477"/>
                  </a:lnTo>
                  <a:lnTo>
                    <a:pt x="18778347" y="3905377"/>
                  </a:lnTo>
                  <a:lnTo>
                    <a:pt x="18892647" y="3905377"/>
                  </a:lnTo>
                  <a:close/>
                  <a:moveTo>
                    <a:pt x="18625947" y="3905377"/>
                  </a:moveTo>
                  <a:lnTo>
                    <a:pt x="18511647" y="3905377"/>
                  </a:lnTo>
                  <a:lnTo>
                    <a:pt x="18511647" y="3867277"/>
                  </a:lnTo>
                  <a:lnTo>
                    <a:pt x="18625947" y="3867277"/>
                  </a:lnTo>
                  <a:close/>
                  <a:moveTo>
                    <a:pt x="18359247" y="3867277"/>
                  </a:moveTo>
                  <a:lnTo>
                    <a:pt x="18244947" y="3867277"/>
                  </a:lnTo>
                  <a:lnTo>
                    <a:pt x="18244947" y="3829177"/>
                  </a:lnTo>
                  <a:lnTo>
                    <a:pt x="18359247" y="3829177"/>
                  </a:lnTo>
                  <a:close/>
                  <a:moveTo>
                    <a:pt x="18092547" y="3829177"/>
                  </a:moveTo>
                  <a:lnTo>
                    <a:pt x="17978247" y="3829177"/>
                  </a:lnTo>
                  <a:lnTo>
                    <a:pt x="17978247" y="3791077"/>
                  </a:lnTo>
                  <a:lnTo>
                    <a:pt x="18092547" y="3791077"/>
                  </a:lnTo>
                  <a:close/>
                  <a:moveTo>
                    <a:pt x="17825847" y="3791077"/>
                  </a:moveTo>
                  <a:lnTo>
                    <a:pt x="17711547" y="3791077"/>
                  </a:lnTo>
                  <a:lnTo>
                    <a:pt x="17711547" y="3752977"/>
                  </a:lnTo>
                  <a:lnTo>
                    <a:pt x="17825847" y="3752977"/>
                  </a:lnTo>
                  <a:close/>
                  <a:moveTo>
                    <a:pt x="17559147" y="3752977"/>
                  </a:moveTo>
                  <a:lnTo>
                    <a:pt x="17444847" y="3752977"/>
                  </a:lnTo>
                  <a:lnTo>
                    <a:pt x="17444847" y="3714877"/>
                  </a:lnTo>
                  <a:lnTo>
                    <a:pt x="17559147" y="3714877"/>
                  </a:lnTo>
                  <a:close/>
                  <a:moveTo>
                    <a:pt x="17292447" y="3714877"/>
                  </a:moveTo>
                  <a:lnTo>
                    <a:pt x="17178147" y="3714877"/>
                  </a:lnTo>
                  <a:lnTo>
                    <a:pt x="17178147" y="3676777"/>
                  </a:lnTo>
                  <a:lnTo>
                    <a:pt x="17292447" y="3676777"/>
                  </a:lnTo>
                  <a:close/>
                  <a:moveTo>
                    <a:pt x="17025747" y="3676777"/>
                  </a:moveTo>
                  <a:lnTo>
                    <a:pt x="16911447" y="3676777"/>
                  </a:lnTo>
                  <a:lnTo>
                    <a:pt x="16911447" y="3638677"/>
                  </a:lnTo>
                  <a:lnTo>
                    <a:pt x="17025747" y="3638677"/>
                  </a:lnTo>
                  <a:close/>
                  <a:moveTo>
                    <a:pt x="16759047" y="3638677"/>
                  </a:moveTo>
                  <a:lnTo>
                    <a:pt x="16644747" y="3638677"/>
                  </a:lnTo>
                  <a:lnTo>
                    <a:pt x="16644747" y="3600577"/>
                  </a:lnTo>
                  <a:lnTo>
                    <a:pt x="16759047" y="3600577"/>
                  </a:lnTo>
                  <a:close/>
                  <a:moveTo>
                    <a:pt x="16492347" y="3600577"/>
                  </a:moveTo>
                  <a:lnTo>
                    <a:pt x="16378047" y="3600577"/>
                  </a:lnTo>
                  <a:lnTo>
                    <a:pt x="16378047" y="3562477"/>
                  </a:lnTo>
                  <a:lnTo>
                    <a:pt x="16492347" y="3562477"/>
                  </a:lnTo>
                  <a:close/>
                  <a:moveTo>
                    <a:pt x="16225647" y="3562477"/>
                  </a:moveTo>
                  <a:lnTo>
                    <a:pt x="16111347" y="3562477"/>
                  </a:lnTo>
                  <a:lnTo>
                    <a:pt x="16111347" y="3524377"/>
                  </a:lnTo>
                  <a:lnTo>
                    <a:pt x="16225647" y="3524377"/>
                  </a:lnTo>
                  <a:close/>
                  <a:moveTo>
                    <a:pt x="15958947" y="3524377"/>
                  </a:moveTo>
                  <a:lnTo>
                    <a:pt x="15844647" y="3524377"/>
                  </a:lnTo>
                  <a:lnTo>
                    <a:pt x="15844647" y="3486277"/>
                  </a:lnTo>
                  <a:lnTo>
                    <a:pt x="15958947" y="3486277"/>
                  </a:lnTo>
                  <a:close/>
                  <a:moveTo>
                    <a:pt x="15692247" y="3486277"/>
                  </a:moveTo>
                  <a:lnTo>
                    <a:pt x="15577947" y="3486277"/>
                  </a:lnTo>
                  <a:lnTo>
                    <a:pt x="15577947" y="3448177"/>
                  </a:lnTo>
                  <a:lnTo>
                    <a:pt x="15692247" y="3448177"/>
                  </a:lnTo>
                  <a:close/>
                  <a:moveTo>
                    <a:pt x="15425547" y="3448177"/>
                  </a:moveTo>
                  <a:lnTo>
                    <a:pt x="15311247" y="3448177"/>
                  </a:lnTo>
                  <a:lnTo>
                    <a:pt x="15311247" y="3410077"/>
                  </a:lnTo>
                  <a:lnTo>
                    <a:pt x="15425547" y="3410077"/>
                  </a:lnTo>
                  <a:close/>
                  <a:moveTo>
                    <a:pt x="15158847" y="3410077"/>
                  </a:moveTo>
                  <a:lnTo>
                    <a:pt x="15044547" y="3410077"/>
                  </a:lnTo>
                  <a:lnTo>
                    <a:pt x="15044547" y="3371977"/>
                  </a:lnTo>
                  <a:lnTo>
                    <a:pt x="15158847" y="3371977"/>
                  </a:lnTo>
                  <a:close/>
                  <a:moveTo>
                    <a:pt x="14892147" y="3371977"/>
                  </a:moveTo>
                  <a:lnTo>
                    <a:pt x="14777847" y="3371977"/>
                  </a:lnTo>
                  <a:lnTo>
                    <a:pt x="14777847" y="3333877"/>
                  </a:lnTo>
                  <a:lnTo>
                    <a:pt x="14892147" y="3333877"/>
                  </a:lnTo>
                  <a:close/>
                  <a:moveTo>
                    <a:pt x="14625447" y="3333877"/>
                  </a:moveTo>
                  <a:lnTo>
                    <a:pt x="14511147" y="3333877"/>
                  </a:lnTo>
                  <a:lnTo>
                    <a:pt x="14511147" y="3295777"/>
                  </a:lnTo>
                  <a:lnTo>
                    <a:pt x="14625447" y="3295777"/>
                  </a:lnTo>
                  <a:close/>
                  <a:moveTo>
                    <a:pt x="14358747" y="3295777"/>
                  </a:moveTo>
                  <a:lnTo>
                    <a:pt x="14244447" y="3295777"/>
                  </a:lnTo>
                  <a:lnTo>
                    <a:pt x="14244447" y="3257677"/>
                  </a:lnTo>
                  <a:lnTo>
                    <a:pt x="14358747" y="3257677"/>
                  </a:lnTo>
                  <a:close/>
                  <a:moveTo>
                    <a:pt x="14092047" y="3257677"/>
                  </a:moveTo>
                  <a:lnTo>
                    <a:pt x="13977747" y="3257677"/>
                  </a:lnTo>
                  <a:lnTo>
                    <a:pt x="13977747" y="3219577"/>
                  </a:lnTo>
                  <a:lnTo>
                    <a:pt x="14092047" y="3219577"/>
                  </a:lnTo>
                  <a:close/>
                  <a:moveTo>
                    <a:pt x="13825347" y="3219577"/>
                  </a:moveTo>
                  <a:lnTo>
                    <a:pt x="13711047" y="3219577"/>
                  </a:lnTo>
                  <a:lnTo>
                    <a:pt x="13711047" y="3181477"/>
                  </a:lnTo>
                  <a:lnTo>
                    <a:pt x="13825347" y="3181477"/>
                  </a:lnTo>
                  <a:close/>
                  <a:moveTo>
                    <a:pt x="13558647" y="3181477"/>
                  </a:moveTo>
                  <a:lnTo>
                    <a:pt x="13444347" y="3181477"/>
                  </a:lnTo>
                  <a:lnTo>
                    <a:pt x="13444347" y="3143377"/>
                  </a:lnTo>
                  <a:lnTo>
                    <a:pt x="13558647" y="3143377"/>
                  </a:lnTo>
                  <a:close/>
                  <a:moveTo>
                    <a:pt x="13291947" y="3143377"/>
                  </a:moveTo>
                  <a:lnTo>
                    <a:pt x="13177647" y="3143377"/>
                  </a:lnTo>
                  <a:lnTo>
                    <a:pt x="13177647" y="3105277"/>
                  </a:lnTo>
                  <a:lnTo>
                    <a:pt x="13291947" y="3105277"/>
                  </a:lnTo>
                  <a:close/>
                  <a:moveTo>
                    <a:pt x="13025247" y="3105277"/>
                  </a:moveTo>
                  <a:lnTo>
                    <a:pt x="12910947" y="3105277"/>
                  </a:lnTo>
                  <a:lnTo>
                    <a:pt x="12910947" y="3067177"/>
                  </a:lnTo>
                  <a:lnTo>
                    <a:pt x="13025247" y="3067177"/>
                  </a:lnTo>
                  <a:close/>
                  <a:moveTo>
                    <a:pt x="12758547" y="3067177"/>
                  </a:moveTo>
                  <a:lnTo>
                    <a:pt x="12644247" y="3067177"/>
                  </a:lnTo>
                  <a:lnTo>
                    <a:pt x="12644247" y="3029077"/>
                  </a:lnTo>
                  <a:lnTo>
                    <a:pt x="12758547" y="3029077"/>
                  </a:lnTo>
                  <a:close/>
                  <a:moveTo>
                    <a:pt x="12491847" y="3029077"/>
                  </a:moveTo>
                  <a:lnTo>
                    <a:pt x="12377547" y="3029077"/>
                  </a:lnTo>
                  <a:lnTo>
                    <a:pt x="12377547" y="2990977"/>
                  </a:lnTo>
                  <a:lnTo>
                    <a:pt x="12491847" y="2990977"/>
                  </a:lnTo>
                  <a:close/>
                  <a:moveTo>
                    <a:pt x="12225147" y="2990977"/>
                  </a:moveTo>
                  <a:lnTo>
                    <a:pt x="12110847" y="2990977"/>
                  </a:lnTo>
                  <a:lnTo>
                    <a:pt x="12110847" y="2952877"/>
                  </a:lnTo>
                  <a:lnTo>
                    <a:pt x="12225147" y="2952877"/>
                  </a:lnTo>
                  <a:close/>
                  <a:moveTo>
                    <a:pt x="11958447" y="2952877"/>
                  </a:moveTo>
                  <a:lnTo>
                    <a:pt x="11844147" y="2952877"/>
                  </a:lnTo>
                  <a:lnTo>
                    <a:pt x="11844147" y="2914777"/>
                  </a:lnTo>
                  <a:lnTo>
                    <a:pt x="11958447" y="2914777"/>
                  </a:lnTo>
                  <a:close/>
                  <a:moveTo>
                    <a:pt x="11691747" y="2914777"/>
                  </a:moveTo>
                  <a:lnTo>
                    <a:pt x="11577447" y="2914777"/>
                  </a:lnTo>
                  <a:lnTo>
                    <a:pt x="11577447" y="2876677"/>
                  </a:lnTo>
                  <a:lnTo>
                    <a:pt x="11691747" y="2876677"/>
                  </a:lnTo>
                  <a:close/>
                  <a:moveTo>
                    <a:pt x="11425047" y="2876677"/>
                  </a:moveTo>
                  <a:lnTo>
                    <a:pt x="11310747" y="2876677"/>
                  </a:lnTo>
                  <a:lnTo>
                    <a:pt x="11310747" y="2838577"/>
                  </a:lnTo>
                  <a:lnTo>
                    <a:pt x="11425047" y="2838577"/>
                  </a:lnTo>
                  <a:close/>
                  <a:moveTo>
                    <a:pt x="11158347" y="2838577"/>
                  </a:moveTo>
                  <a:lnTo>
                    <a:pt x="11044047" y="2838577"/>
                  </a:lnTo>
                  <a:lnTo>
                    <a:pt x="11044047" y="2800477"/>
                  </a:lnTo>
                  <a:lnTo>
                    <a:pt x="11158347" y="2800477"/>
                  </a:lnTo>
                  <a:close/>
                  <a:moveTo>
                    <a:pt x="10891647" y="2800477"/>
                  </a:moveTo>
                  <a:lnTo>
                    <a:pt x="10777347" y="2800477"/>
                  </a:lnTo>
                  <a:lnTo>
                    <a:pt x="10777347" y="2762377"/>
                  </a:lnTo>
                  <a:lnTo>
                    <a:pt x="10891647" y="2762377"/>
                  </a:lnTo>
                  <a:close/>
                  <a:moveTo>
                    <a:pt x="10624947" y="2762377"/>
                  </a:moveTo>
                  <a:lnTo>
                    <a:pt x="10510647" y="2762377"/>
                  </a:lnTo>
                  <a:lnTo>
                    <a:pt x="10510647" y="2724277"/>
                  </a:lnTo>
                  <a:lnTo>
                    <a:pt x="10624947" y="2724277"/>
                  </a:lnTo>
                  <a:close/>
                  <a:moveTo>
                    <a:pt x="10358247" y="2724277"/>
                  </a:moveTo>
                  <a:lnTo>
                    <a:pt x="10243947" y="2724277"/>
                  </a:lnTo>
                  <a:lnTo>
                    <a:pt x="10243947" y="2686177"/>
                  </a:lnTo>
                  <a:lnTo>
                    <a:pt x="10358247" y="2686177"/>
                  </a:lnTo>
                  <a:close/>
                  <a:moveTo>
                    <a:pt x="10091547" y="2686177"/>
                  </a:moveTo>
                  <a:lnTo>
                    <a:pt x="9977247" y="2686177"/>
                  </a:lnTo>
                  <a:lnTo>
                    <a:pt x="9977247" y="2648077"/>
                  </a:lnTo>
                  <a:lnTo>
                    <a:pt x="10091547" y="2648077"/>
                  </a:lnTo>
                  <a:close/>
                  <a:moveTo>
                    <a:pt x="9824847" y="2648077"/>
                  </a:moveTo>
                  <a:lnTo>
                    <a:pt x="9710547" y="2648077"/>
                  </a:lnTo>
                  <a:lnTo>
                    <a:pt x="9710547" y="2609977"/>
                  </a:lnTo>
                  <a:lnTo>
                    <a:pt x="9824847" y="2609977"/>
                  </a:lnTo>
                  <a:close/>
                  <a:moveTo>
                    <a:pt x="9558147" y="2609977"/>
                  </a:moveTo>
                  <a:lnTo>
                    <a:pt x="9443847" y="2609977"/>
                  </a:lnTo>
                  <a:lnTo>
                    <a:pt x="9443847" y="2571877"/>
                  </a:lnTo>
                  <a:lnTo>
                    <a:pt x="9558147" y="2571877"/>
                  </a:lnTo>
                  <a:close/>
                  <a:moveTo>
                    <a:pt x="9291447" y="2571877"/>
                  </a:moveTo>
                  <a:lnTo>
                    <a:pt x="9177147" y="2571877"/>
                  </a:lnTo>
                  <a:lnTo>
                    <a:pt x="9177147" y="2533777"/>
                  </a:lnTo>
                  <a:lnTo>
                    <a:pt x="9291447" y="2533777"/>
                  </a:lnTo>
                  <a:close/>
                  <a:moveTo>
                    <a:pt x="9024747" y="2533777"/>
                  </a:moveTo>
                  <a:lnTo>
                    <a:pt x="8910447" y="2533777"/>
                  </a:lnTo>
                  <a:lnTo>
                    <a:pt x="8910447" y="2495677"/>
                  </a:lnTo>
                  <a:lnTo>
                    <a:pt x="9024747" y="2495677"/>
                  </a:lnTo>
                  <a:close/>
                  <a:moveTo>
                    <a:pt x="8758047" y="2495677"/>
                  </a:moveTo>
                  <a:lnTo>
                    <a:pt x="8643747" y="2495677"/>
                  </a:lnTo>
                  <a:lnTo>
                    <a:pt x="8643747" y="2457577"/>
                  </a:lnTo>
                  <a:lnTo>
                    <a:pt x="8758047" y="2457577"/>
                  </a:lnTo>
                  <a:close/>
                  <a:moveTo>
                    <a:pt x="8491347" y="2457577"/>
                  </a:moveTo>
                  <a:lnTo>
                    <a:pt x="8377047" y="2457577"/>
                  </a:lnTo>
                  <a:lnTo>
                    <a:pt x="8377047" y="2419477"/>
                  </a:lnTo>
                  <a:lnTo>
                    <a:pt x="8491347" y="2419477"/>
                  </a:lnTo>
                  <a:close/>
                  <a:moveTo>
                    <a:pt x="8224647" y="2419477"/>
                  </a:moveTo>
                  <a:lnTo>
                    <a:pt x="8110347" y="2419477"/>
                  </a:lnTo>
                  <a:lnTo>
                    <a:pt x="8110347" y="2381377"/>
                  </a:lnTo>
                  <a:lnTo>
                    <a:pt x="8224647" y="2381377"/>
                  </a:lnTo>
                  <a:close/>
                  <a:moveTo>
                    <a:pt x="7957947" y="2381377"/>
                  </a:moveTo>
                  <a:lnTo>
                    <a:pt x="7843647" y="2381377"/>
                  </a:lnTo>
                  <a:lnTo>
                    <a:pt x="7843647" y="2343277"/>
                  </a:lnTo>
                  <a:lnTo>
                    <a:pt x="7957947" y="2343277"/>
                  </a:lnTo>
                  <a:close/>
                  <a:moveTo>
                    <a:pt x="7691247" y="2343277"/>
                  </a:moveTo>
                  <a:lnTo>
                    <a:pt x="7576947" y="2343277"/>
                  </a:lnTo>
                  <a:lnTo>
                    <a:pt x="7576947" y="2305177"/>
                  </a:lnTo>
                  <a:lnTo>
                    <a:pt x="7691247" y="2305177"/>
                  </a:lnTo>
                  <a:close/>
                  <a:moveTo>
                    <a:pt x="7424547" y="2305177"/>
                  </a:moveTo>
                  <a:lnTo>
                    <a:pt x="7310247" y="2305177"/>
                  </a:lnTo>
                  <a:lnTo>
                    <a:pt x="7310247" y="2267077"/>
                  </a:lnTo>
                  <a:lnTo>
                    <a:pt x="7424547" y="2267077"/>
                  </a:lnTo>
                  <a:close/>
                  <a:moveTo>
                    <a:pt x="7157847" y="2267077"/>
                  </a:moveTo>
                  <a:lnTo>
                    <a:pt x="7043547" y="2267077"/>
                  </a:lnTo>
                  <a:lnTo>
                    <a:pt x="7043547" y="2228977"/>
                  </a:lnTo>
                  <a:lnTo>
                    <a:pt x="7157847" y="2228977"/>
                  </a:lnTo>
                  <a:close/>
                  <a:moveTo>
                    <a:pt x="6891147" y="2228977"/>
                  </a:moveTo>
                  <a:lnTo>
                    <a:pt x="6776847" y="2228977"/>
                  </a:lnTo>
                  <a:lnTo>
                    <a:pt x="6776847" y="2190877"/>
                  </a:lnTo>
                  <a:lnTo>
                    <a:pt x="6891147" y="2190877"/>
                  </a:lnTo>
                  <a:close/>
                  <a:moveTo>
                    <a:pt x="6624447" y="2190877"/>
                  </a:moveTo>
                  <a:lnTo>
                    <a:pt x="6510147" y="2190877"/>
                  </a:lnTo>
                  <a:lnTo>
                    <a:pt x="6510147" y="2152777"/>
                  </a:lnTo>
                  <a:lnTo>
                    <a:pt x="6624447" y="2152777"/>
                  </a:lnTo>
                  <a:close/>
                  <a:moveTo>
                    <a:pt x="6357747" y="2152777"/>
                  </a:moveTo>
                  <a:lnTo>
                    <a:pt x="6243447" y="2152777"/>
                  </a:lnTo>
                  <a:lnTo>
                    <a:pt x="6243447" y="2114677"/>
                  </a:lnTo>
                  <a:lnTo>
                    <a:pt x="6357747" y="2114677"/>
                  </a:lnTo>
                  <a:close/>
                  <a:moveTo>
                    <a:pt x="6091047" y="2114677"/>
                  </a:moveTo>
                  <a:lnTo>
                    <a:pt x="5976747" y="2114677"/>
                  </a:lnTo>
                  <a:lnTo>
                    <a:pt x="5976747" y="2076577"/>
                  </a:lnTo>
                  <a:lnTo>
                    <a:pt x="6091047" y="2076577"/>
                  </a:lnTo>
                  <a:close/>
                  <a:moveTo>
                    <a:pt x="5824347" y="2076577"/>
                  </a:moveTo>
                  <a:lnTo>
                    <a:pt x="5710047" y="2076577"/>
                  </a:lnTo>
                  <a:lnTo>
                    <a:pt x="5710047" y="2038477"/>
                  </a:lnTo>
                  <a:lnTo>
                    <a:pt x="5824347" y="2038477"/>
                  </a:lnTo>
                  <a:close/>
                  <a:moveTo>
                    <a:pt x="5557647" y="2038477"/>
                  </a:moveTo>
                  <a:lnTo>
                    <a:pt x="5443347" y="2038477"/>
                  </a:lnTo>
                  <a:lnTo>
                    <a:pt x="5443347" y="2000377"/>
                  </a:lnTo>
                  <a:lnTo>
                    <a:pt x="5557647" y="2000377"/>
                  </a:lnTo>
                  <a:close/>
                  <a:moveTo>
                    <a:pt x="5290947" y="2000377"/>
                  </a:moveTo>
                  <a:lnTo>
                    <a:pt x="5176647" y="2000377"/>
                  </a:lnTo>
                  <a:lnTo>
                    <a:pt x="5176647" y="1962277"/>
                  </a:lnTo>
                  <a:lnTo>
                    <a:pt x="5290947" y="1962277"/>
                  </a:lnTo>
                  <a:close/>
                  <a:moveTo>
                    <a:pt x="5024247" y="1962277"/>
                  </a:moveTo>
                  <a:lnTo>
                    <a:pt x="4909947" y="1962277"/>
                  </a:lnTo>
                  <a:lnTo>
                    <a:pt x="4909947" y="1924177"/>
                  </a:lnTo>
                  <a:lnTo>
                    <a:pt x="5024247" y="1924177"/>
                  </a:lnTo>
                  <a:close/>
                  <a:moveTo>
                    <a:pt x="4757547" y="1924177"/>
                  </a:moveTo>
                  <a:lnTo>
                    <a:pt x="4643247" y="1924177"/>
                  </a:lnTo>
                  <a:lnTo>
                    <a:pt x="4643247" y="1886077"/>
                  </a:lnTo>
                  <a:lnTo>
                    <a:pt x="4757547" y="1886077"/>
                  </a:lnTo>
                  <a:close/>
                  <a:moveTo>
                    <a:pt x="4490847" y="1886077"/>
                  </a:moveTo>
                  <a:lnTo>
                    <a:pt x="4376547" y="1886077"/>
                  </a:lnTo>
                  <a:lnTo>
                    <a:pt x="4376547" y="1847977"/>
                  </a:lnTo>
                  <a:lnTo>
                    <a:pt x="4490847" y="1847977"/>
                  </a:lnTo>
                  <a:close/>
                  <a:moveTo>
                    <a:pt x="4224147" y="1847977"/>
                  </a:moveTo>
                  <a:lnTo>
                    <a:pt x="4109847" y="1847977"/>
                  </a:lnTo>
                  <a:lnTo>
                    <a:pt x="4109847" y="1809877"/>
                  </a:lnTo>
                  <a:lnTo>
                    <a:pt x="4224147" y="1809877"/>
                  </a:lnTo>
                  <a:close/>
                  <a:moveTo>
                    <a:pt x="3957447" y="1809877"/>
                  </a:moveTo>
                  <a:lnTo>
                    <a:pt x="3843147" y="1809877"/>
                  </a:lnTo>
                  <a:lnTo>
                    <a:pt x="3843147" y="1771777"/>
                  </a:lnTo>
                  <a:lnTo>
                    <a:pt x="3957447" y="1771777"/>
                  </a:lnTo>
                  <a:close/>
                  <a:moveTo>
                    <a:pt x="3690747" y="1771777"/>
                  </a:moveTo>
                  <a:lnTo>
                    <a:pt x="3576447" y="1771777"/>
                  </a:lnTo>
                  <a:lnTo>
                    <a:pt x="3576447" y="1733677"/>
                  </a:lnTo>
                  <a:lnTo>
                    <a:pt x="3690747" y="1733677"/>
                  </a:lnTo>
                  <a:close/>
                  <a:moveTo>
                    <a:pt x="3424047" y="1733677"/>
                  </a:moveTo>
                  <a:lnTo>
                    <a:pt x="3309747" y="1733677"/>
                  </a:lnTo>
                  <a:lnTo>
                    <a:pt x="3309747" y="1695577"/>
                  </a:lnTo>
                  <a:lnTo>
                    <a:pt x="3424047" y="1695577"/>
                  </a:lnTo>
                  <a:close/>
                  <a:moveTo>
                    <a:pt x="3157347" y="1695577"/>
                  </a:moveTo>
                  <a:lnTo>
                    <a:pt x="3043047" y="1695577"/>
                  </a:lnTo>
                  <a:lnTo>
                    <a:pt x="3043047" y="1657477"/>
                  </a:lnTo>
                  <a:lnTo>
                    <a:pt x="3157347" y="1657477"/>
                  </a:lnTo>
                  <a:close/>
                  <a:moveTo>
                    <a:pt x="2890647" y="1657477"/>
                  </a:moveTo>
                  <a:lnTo>
                    <a:pt x="2776347" y="1657477"/>
                  </a:lnTo>
                  <a:lnTo>
                    <a:pt x="2776347" y="1619377"/>
                  </a:lnTo>
                  <a:lnTo>
                    <a:pt x="2890647" y="1619377"/>
                  </a:lnTo>
                  <a:close/>
                  <a:moveTo>
                    <a:pt x="2623947" y="1619377"/>
                  </a:moveTo>
                  <a:lnTo>
                    <a:pt x="2509647" y="1619377"/>
                  </a:lnTo>
                  <a:lnTo>
                    <a:pt x="2509647" y="1581277"/>
                  </a:lnTo>
                  <a:lnTo>
                    <a:pt x="2623947" y="1581277"/>
                  </a:lnTo>
                  <a:close/>
                  <a:moveTo>
                    <a:pt x="2357247" y="1581277"/>
                  </a:moveTo>
                  <a:lnTo>
                    <a:pt x="2242947" y="1581277"/>
                  </a:lnTo>
                  <a:lnTo>
                    <a:pt x="2242947" y="1543177"/>
                  </a:lnTo>
                  <a:lnTo>
                    <a:pt x="2357247" y="1543177"/>
                  </a:lnTo>
                  <a:close/>
                  <a:moveTo>
                    <a:pt x="2090547" y="1543177"/>
                  </a:moveTo>
                  <a:lnTo>
                    <a:pt x="1976247" y="1543177"/>
                  </a:lnTo>
                  <a:lnTo>
                    <a:pt x="1976247" y="1505077"/>
                  </a:lnTo>
                  <a:lnTo>
                    <a:pt x="2090547" y="1505077"/>
                  </a:lnTo>
                  <a:close/>
                  <a:moveTo>
                    <a:pt x="1823847" y="1505077"/>
                  </a:moveTo>
                  <a:lnTo>
                    <a:pt x="1709547" y="1505077"/>
                  </a:lnTo>
                  <a:lnTo>
                    <a:pt x="1709547" y="1466977"/>
                  </a:lnTo>
                  <a:lnTo>
                    <a:pt x="1823847" y="1466977"/>
                  </a:lnTo>
                  <a:close/>
                  <a:moveTo>
                    <a:pt x="1557147" y="1466977"/>
                  </a:moveTo>
                  <a:lnTo>
                    <a:pt x="1442847" y="1466977"/>
                  </a:lnTo>
                  <a:lnTo>
                    <a:pt x="1442847" y="1428877"/>
                  </a:lnTo>
                  <a:lnTo>
                    <a:pt x="1557147" y="1428877"/>
                  </a:lnTo>
                  <a:close/>
                  <a:moveTo>
                    <a:pt x="1290447" y="1428877"/>
                  </a:moveTo>
                  <a:lnTo>
                    <a:pt x="1176147" y="1428877"/>
                  </a:lnTo>
                  <a:lnTo>
                    <a:pt x="1176147" y="1390777"/>
                  </a:lnTo>
                  <a:lnTo>
                    <a:pt x="1290447" y="1390777"/>
                  </a:lnTo>
                  <a:close/>
                  <a:moveTo>
                    <a:pt x="1023747" y="1390777"/>
                  </a:moveTo>
                  <a:lnTo>
                    <a:pt x="909447" y="1390777"/>
                  </a:lnTo>
                  <a:lnTo>
                    <a:pt x="909447" y="1352677"/>
                  </a:lnTo>
                  <a:lnTo>
                    <a:pt x="1023747" y="1352677"/>
                  </a:lnTo>
                  <a:close/>
                  <a:moveTo>
                    <a:pt x="757047" y="1352677"/>
                  </a:moveTo>
                  <a:lnTo>
                    <a:pt x="642747" y="1352677"/>
                  </a:lnTo>
                  <a:lnTo>
                    <a:pt x="642747" y="1314577"/>
                  </a:lnTo>
                  <a:lnTo>
                    <a:pt x="757047" y="1314577"/>
                  </a:lnTo>
                  <a:close/>
                  <a:moveTo>
                    <a:pt x="490347" y="1314577"/>
                  </a:moveTo>
                  <a:lnTo>
                    <a:pt x="376047" y="1314577"/>
                  </a:lnTo>
                  <a:lnTo>
                    <a:pt x="376047" y="1276477"/>
                  </a:lnTo>
                  <a:lnTo>
                    <a:pt x="490347" y="1276477"/>
                  </a:lnTo>
                  <a:close/>
                  <a:moveTo>
                    <a:pt x="223647" y="1276477"/>
                  </a:moveTo>
                  <a:lnTo>
                    <a:pt x="700913" y="1276477"/>
                  </a:lnTo>
                  <a:lnTo>
                    <a:pt x="700913" y="1257427"/>
                  </a:lnTo>
                  <a:lnTo>
                    <a:pt x="700913" y="1276477"/>
                  </a:lnTo>
                  <a:cubicBezTo>
                    <a:pt x="696214" y="1276477"/>
                    <a:pt x="691515" y="1276477"/>
                    <a:pt x="686816" y="1276350"/>
                  </a:cubicBezTo>
                  <a:lnTo>
                    <a:pt x="687578" y="1238250"/>
                  </a:lnTo>
                  <a:cubicBezTo>
                    <a:pt x="692023" y="1238377"/>
                    <a:pt x="696468" y="1238377"/>
                    <a:pt x="700913" y="1238377"/>
                  </a:cubicBezTo>
                  <a:lnTo>
                    <a:pt x="801624" y="1238377"/>
                  </a:lnTo>
                  <a:close/>
                  <a:moveTo>
                    <a:pt x="531876" y="1218057"/>
                  </a:moveTo>
                  <a:cubicBezTo>
                    <a:pt x="493522" y="1208659"/>
                    <a:pt x="456311" y="1196086"/>
                    <a:pt x="420751" y="1180719"/>
                  </a:cubicBezTo>
                  <a:lnTo>
                    <a:pt x="435864" y="1145794"/>
                  </a:lnTo>
                  <a:cubicBezTo>
                    <a:pt x="469519" y="1160399"/>
                    <a:pt x="504698" y="1172210"/>
                    <a:pt x="541020" y="1181100"/>
                  </a:cubicBezTo>
                  <a:close/>
                  <a:moveTo>
                    <a:pt x="294132" y="1066165"/>
                  </a:moveTo>
                  <a:cubicBezTo>
                    <a:pt x="262509" y="1043051"/>
                    <a:pt x="232791" y="1017270"/>
                    <a:pt x="205486" y="989330"/>
                  </a:cubicBezTo>
                  <a:lnTo>
                    <a:pt x="232791" y="962787"/>
                  </a:lnTo>
                  <a:cubicBezTo>
                    <a:pt x="258572" y="989330"/>
                    <a:pt x="286639" y="1013587"/>
                    <a:pt x="316611" y="1035558"/>
                  </a:cubicBezTo>
                  <a:close/>
                  <a:moveTo>
                    <a:pt x="100584" y="3751453"/>
                  </a:moveTo>
                  <a:cubicBezTo>
                    <a:pt x="80264" y="3718179"/>
                    <a:pt x="62738" y="3683000"/>
                    <a:pt x="48133" y="3646424"/>
                  </a:cubicBezTo>
                  <a:lnTo>
                    <a:pt x="83566" y="3632454"/>
                  </a:lnTo>
                  <a:cubicBezTo>
                    <a:pt x="97282" y="3666998"/>
                    <a:pt x="113919" y="3700272"/>
                    <a:pt x="133096" y="3731641"/>
                  </a:cubicBezTo>
                  <a:close/>
                  <a:moveTo>
                    <a:pt x="7493" y="3495421"/>
                  </a:moveTo>
                  <a:cubicBezTo>
                    <a:pt x="2540" y="3462020"/>
                    <a:pt x="0" y="3427857"/>
                    <a:pt x="0" y="3393186"/>
                  </a:cubicBezTo>
                  <a:lnTo>
                    <a:pt x="0" y="3378581"/>
                  </a:lnTo>
                  <a:lnTo>
                    <a:pt x="38100" y="3378581"/>
                  </a:lnTo>
                  <a:lnTo>
                    <a:pt x="38100" y="3393186"/>
                  </a:lnTo>
                  <a:lnTo>
                    <a:pt x="19050" y="3393186"/>
                  </a:lnTo>
                  <a:lnTo>
                    <a:pt x="38100" y="3393186"/>
                  </a:lnTo>
                  <a:cubicBezTo>
                    <a:pt x="38100" y="3426079"/>
                    <a:pt x="40513" y="3458210"/>
                    <a:pt x="45212" y="3489833"/>
                  </a:cubicBezTo>
                  <a:close/>
                  <a:moveTo>
                    <a:pt x="0" y="3226181"/>
                  </a:moveTo>
                  <a:lnTo>
                    <a:pt x="0" y="3111881"/>
                  </a:lnTo>
                  <a:lnTo>
                    <a:pt x="38100" y="3111881"/>
                  </a:lnTo>
                  <a:lnTo>
                    <a:pt x="38100" y="3226181"/>
                  </a:lnTo>
                  <a:close/>
                  <a:moveTo>
                    <a:pt x="38100" y="2959481"/>
                  </a:moveTo>
                  <a:lnTo>
                    <a:pt x="38100" y="2845181"/>
                  </a:lnTo>
                  <a:lnTo>
                    <a:pt x="38100" y="2959481"/>
                  </a:lnTo>
                  <a:close/>
                  <a:moveTo>
                    <a:pt x="38100" y="2692781"/>
                  </a:moveTo>
                  <a:lnTo>
                    <a:pt x="38100" y="2578481"/>
                  </a:lnTo>
                  <a:lnTo>
                    <a:pt x="38100" y="2692781"/>
                  </a:lnTo>
                  <a:close/>
                  <a:moveTo>
                    <a:pt x="38100" y="2426081"/>
                  </a:moveTo>
                  <a:lnTo>
                    <a:pt x="38100" y="2311781"/>
                  </a:lnTo>
                  <a:lnTo>
                    <a:pt x="38100" y="2426081"/>
                  </a:lnTo>
                  <a:close/>
                  <a:moveTo>
                    <a:pt x="38100" y="2159381"/>
                  </a:moveTo>
                  <a:lnTo>
                    <a:pt x="38100" y="2045081"/>
                  </a:lnTo>
                  <a:lnTo>
                    <a:pt x="38100" y="2159381"/>
                  </a:lnTo>
                  <a:close/>
                  <a:moveTo>
                    <a:pt x="38100" y="1892681"/>
                  </a:moveTo>
                  <a:lnTo>
                    <a:pt x="38100" y="1778381"/>
                  </a:lnTo>
                  <a:lnTo>
                    <a:pt x="38100" y="1892681"/>
                  </a:lnTo>
                  <a:close/>
                  <a:moveTo>
                    <a:pt x="38100" y="1625981"/>
                  </a:moveTo>
                  <a:lnTo>
                    <a:pt x="38100" y="1511681"/>
                  </a:lnTo>
                  <a:lnTo>
                    <a:pt x="38100" y="1625981"/>
                  </a:lnTo>
                  <a:close/>
                  <a:moveTo>
                    <a:pt x="38100" y="1359281"/>
                  </a:moveTo>
                  <a:lnTo>
                    <a:pt x="38100" y="1244981"/>
                  </a:lnTo>
                  <a:lnTo>
                    <a:pt x="38100" y="1359281"/>
                  </a:lnTo>
                  <a:close/>
                  <a:moveTo>
                    <a:pt x="38100" y="1092581"/>
                  </a:moveTo>
                  <a:lnTo>
                    <a:pt x="38100" y="978281"/>
                  </a:lnTo>
                  <a:lnTo>
                    <a:pt x="38100" y="1092581"/>
                  </a:lnTo>
                  <a:close/>
                  <a:moveTo>
                    <a:pt x="38100" y="825881"/>
                  </a:moveTo>
                  <a:lnTo>
                    <a:pt x="38100" y="711581"/>
                  </a:lnTo>
                  <a:lnTo>
                    <a:pt x="38100" y="825881"/>
                  </a:lnTo>
                  <a:close/>
                  <a:moveTo>
                    <a:pt x="0" y="693928"/>
                  </a:moveTo>
                  <a:cubicBezTo>
                    <a:pt x="0" y="654050"/>
                    <a:pt x="3429" y="614934"/>
                    <a:pt x="9906" y="576834"/>
                  </a:cubicBezTo>
                  <a:lnTo>
                    <a:pt x="47498" y="583311"/>
                  </a:lnTo>
                  <a:cubicBezTo>
                    <a:pt x="41275" y="619252"/>
                    <a:pt x="38100" y="656209"/>
                    <a:pt x="38100" y="693928"/>
                  </a:cubicBezTo>
                  <a:close/>
                </a:path>
              </a:pathLst>
            </a:custGeom>
            <a:solidFill>
              <a:srgbClr val="385724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609582" y="1125188"/>
            <a:ext cx="14866591" cy="2549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0"/>
              </a:lnSpc>
            </a:pPr>
            <a:r>
              <a:rPr lang="en-US" sz="5400" b="1">
                <a:solidFill>
                  <a:srgbClr val="E7F5A3"/>
                </a:solidFill>
                <a:latin typeface="Cambria Bold"/>
                <a:ea typeface="Cambria Bold"/>
                <a:cs typeface="Cambria Bold"/>
                <a:sym typeface="Cambria Bold"/>
              </a:rPr>
              <a:t>- Những dân tộc là chủ nhân của Không gian văn hóa Cồng chiêng Tây Nguyên là: Ê Đê, Gia Rai, Ba Na, Mạ, Xơ Đăng, Cơ Ho, Mnông,…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303153" y="4758109"/>
            <a:ext cx="15479439" cy="3770081"/>
            <a:chOff x="0" y="0"/>
            <a:chExt cx="20639253" cy="5026774"/>
          </a:xfrm>
        </p:grpSpPr>
        <p:sp>
          <p:nvSpPr>
            <p:cNvPr id="21" name="Freeform 21"/>
            <p:cNvSpPr/>
            <p:nvPr/>
          </p:nvSpPr>
          <p:spPr>
            <a:xfrm>
              <a:off x="19050" y="19050"/>
              <a:ext cx="20601939" cy="4977003"/>
            </a:xfrm>
            <a:custGeom>
              <a:avLst/>
              <a:gdLst/>
              <a:ahLst/>
              <a:cxnLst/>
              <a:rect l="l" t="t" r="r" b="b"/>
              <a:pathLst>
                <a:path w="20601939" h="4977003">
                  <a:moveTo>
                    <a:pt x="0" y="829564"/>
                  </a:moveTo>
                  <a:cubicBezTo>
                    <a:pt x="0" y="371348"/>
                    <a:pt x="374396" y="0"/>
                    <a:pt x="836295" y="0"/>
                  </a:cubicBezTo>
                  <a:lnTo>
                    <a:pt x="19765645" y="0"/>
                  </a:lnTo>
                  <a:cubicBezTo>
                    <a:pt x="20227544" y="0"/>
                    <a:pt x="20601939" y="371348"/>
                    <a:pt x="20601939" y="829564"/>
                  </a:cubicBezTo>
                  <a:lnTo>
                    <a:pt x="20601939" y="4147439"/>
                  </a:lnTo>
                  <a:cubicBezTo>
                    <a:pt x="20601939" y="4605528"/>
                    <a:pt x="20227544" y="4977003"/>
                    <a:pt x="19765645" y="4977003"/>
                  </a:cubicBezTo>
                  <a:lnTo>
                    <a:pt x="836295" y="4977003"/>
                  </a:lnTo>
                  <a:cubicBezTo>
                    <a:pt x="374396" y="4977003"/>
                    <a:pt x="0" y="4605655"/>
                    <a:pt x="0" y="4147439"/>
                  </a:cubicBezTo>
                  <a:close/>
                </a:path>
              </a:pathLst>
            </a:custGeom>
            <a:solidFill>
              <a:srgbClr val="4472C4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20564094" cy="5106416"/>
            </a:xfrm>
            <a:custGeom>
              <a:avLst/>
              <a:gdLst/>
              <a:ahLst/>
              <a:cxnLst/>
              <a:rect l="l" t="t" r="r" b="b"/>
              <a:pathLst>
                <a:path w="20564094" h="5106416">
                  <a:moveTo>
                    <a:pt x="43561" y="580390"/>
                  </a:moveTo>
                  <a:cubicBezTo>
                    <a:pt x="56007" y="543179"/>
                    <a:pt x="70993" y="507111"/>
                    <a:pt x="88392" y="472440"/>
                  </a:cubicBezTo>
                  <a:lnTo>
                    <a:pt x="122428" y="489458"/>
                  </a:lnTo>
                  <a:cubicBezTo>
                    <a:pt x="105918" y="522605"/>
                    <a:pt x="91567" y="557022"/>
                    <a:pt x="79629" y="592455"/>
                  </a:cubicBezTo>
                  <a:close/>
                  <a:moveTo>
                    <a:pt x="206502" y="352298"/>
                  </a:moveTo>
                  <a:cubicBezTo>
                    <a:pt x="229997" y="321183"/>
                    <a:pt x="255651" y="291719"/>
                    <a:pt x="283083" y="264160"/>
                  </a:cubicBezTo>
                  <a:lnTo>
                    <a:pt x="310007" y="291084"/>
                  </a:lnTo>
                  <a:cubicBezTo>
                    <a:pt x="283718" y="317500"/>
                    <a:pt x="259207" y="345567"/>
                    <a:pt x="236855" y="375285"/>
                  </a:cubicBezTo>
                  <a:close/>
                  <a:moveTo>
                    <a:pt x="432816" y="187325"/>
                  </a:moveTo>
                  <a:cubicBezTo>
                    <a:pt x="464693" y="165227"/>
                    <a:pt x="498221" y="145288"/>
                    <a:pt x="533146" y="127508"/>
                  </a:cubicBezTo>
                  <a:lnTo>
                    <a:pt x="550418" y="161544"/>
                  </a:lnTo>
                  <a:cubicBezTo>
                    <a:pt x="517017" y="178435"/>
                    <a:pt x="485013" y="197485"/>
                    <a:pt x="454533" y="218694"/>
                  </a:cubicBezTo>
                  <a:close/>
                  <a:moveTo>
                    <a:pt x="611505" y="35052"/>
                  </a:moveTo>
                  <a:cubicBezTo>
                    <a:pt x="648462" y="24130"/>
                    <a:pt x="686562" y="15621"/>
                    <a:pt x="725424" y="9779"/>
                  </a:cubicBezTo>
                  <a:lnTo>
                    <a:pt x="731139" y="47498"/>
                  </a:lnTo>
                  <a:cubicBezTo>
                    <a:pt x="693928" y="53086"/>
                    <a:pt x="657606" y="61214"/>
                    <a:pt x="622300" y="71628"/>
                  </a:cubicBezTo>
                  <a:close/>
                  <a:moveTo>
                    <a:pt x="880364" y="0"/>
                  </a:moveTo>
                  <a:lnTo>
                    <a:pt x="994664" y="0"/>
                  </a:lnTo>
                  <a:lnTo>
                    <a:pt x="994664" y="38100"/>
                  </a:lnTo>
                  <a:lnTo>
                    <a:pt x="880364" y="38100"/>
                  </a:lnTo>
                  <a:close/>
                  <a:moveTo>
                    <a:pt x="1147064" y="38100"/>
                  </a:moveTo>
                  <a:lnTo>
                    <a:pt x="1261364" y="38100"/>
                  </a:lnTo>
                  <a:lnTo>
                    <a:pt x="1147064" y="38100"/>
                  </a:lnTo>
                  <a:close/>
                  <a:moveTo>
                    <a:pt x="1413764" y="38100"/>
                  </a:moveTo>
                  <a:lnTo>
                    <a:pt x="1528064" y="38100"/>
                  </a:lnTo>
                  <a:lnTo>
                    <a:pt x="1413764" y="38100"/>
                  </a:lnTo>
                  <a:close/>
                  <a:moveTo>
                    <a:pt x="1680464" y="38100"/>
                  </a:moveTo>
                  <a:lnTo>
                    <a:pt x="1794764" y="38100"/>
                  </a:lnTo>
                  <a:lnTo>
                    <a:pt x="1680464" y="38100"/>
                  </a:lnTo>
                  <a:close/>
                  <a:moveTo>
                    <a:pt x="1947164" y="38100"/>
                  </a:moveTo>
                  <a:lnTo>
                    <a:pt x="2061464" y="38100"/>
                  </a:lnTo>
                  <a:lnTo>
                    <a:pt x="1947164" y="38100"/>
                  </a:lnTo>
                  <a:close/>
                  <a:moveTo>
                    <a:pt x="2213864" y="38100"/>
                  </a:moveTo>
                  <a:lnTo>
                    <a:pt x="2328164" y="38100"/>
                  </a:lnTo>
                  <a:lnTo>
                    <a:pt x="2213864" y="38100"/>
                  </a:lnTo>
                  <a:close/>
                  <a:moveTo>
                    <a:pt x="2480564" y="38100"/>
                  </a:moveTo>
                  <a:lnTo>
                    <a:pt x="2594864" y="38100"/>
                  </a:lnTo>
                  <a:lnTo>
                    <a:pt x="2480564" y="38100"/>
                  </a:lnTo>
                  <a:close/>
                  <a:moveTo>
                    <a:pt x="2747264" y="38100"/>
                  </a:moveTo>
                  <a:lnTo>
                    <a:pt x="2861564" y="38100"/>
                  </a:lnTo>
                  <a:lnTo>
                    <a:pt x="2747264" y="38100"/>
                  </a:lnTo>
                  <a:close/>
                  <a:moveTo>
                    <a:pt x="3013964" y="38100"/>
                  </a:moveTo>
                  <a:lnTo>
                    <a:pt x="3128264" y="38100"/>
                  </a:lnTo>
                  <a:lnTo>
                    <a:pt x="3013964" y="38100"/>
                  </a:lnTo>
                  <a:close/>
                  <a:moveTo>
                    <a:pt x="3280664" y="38100"/>
                  </a:moveTo>
                  <a:lnTo>
                    <a:pt x="3394964" y="38100"/>
                  </a:lnTo>
                  <a:lnTo>
                    <a:pt x="3280664" y="38100"/>
                  </a:lnTo>
                  <a:close/>
                  <a:moveTo>
                    <a:pt x="3547364" y="38100"/>
                  </a:moveTo>
                  <a:lnTo>
                    <a:pt x="3661664" y="38100"/>
                  </a:lnTo>
                  <a:lnTo>
                    <a:pt x="3547364" y="38100"/>
                  </a:lnTo>
                  <a:close/>
                  <a:moveTo>
                    <a:pt x="3814064" y="38100"/>
                  </a:moveTo>
                  <a:lnTo>
                    <a:pt x="3928364" y="38100"/>
                  </a:lnTo>
                  <a:lnTo>
                    <a:pt x="3814064" y="38100"/>
                  </a:lnTo>
                  <a:close/>
                  <a:moveTo>
                    <a:pt x="4080764" y="38100"/>
                  </a:moveTo>
                  <a:lnTo>
                    <a:pt x="4195064" y="38100"/>
                  </a:lnTo>
                  <a:lnTo>
                    <a:pt x="4080764" y="38100"/>
                  </a:lnTo>
                  <a:close/>
                  <a:moveTo>
                    <a:pt x="4347464" y="38100"/>
                  </a:moveTo>
                  <a:lnTo>
                    <a:pt x="4461764" y="38100"/>
                  </a:lnTo>
                  <a:lnTo>
                    <a:pt x="4347464" y="38100"/>
                  </a:lnTo>
                  <a:close/>
                  <a:moveTo>
                    <a:pt x="4614164" y="38100"/>
                  </a:moveTo>
                  <a:lnTo>
                    <a:pt x="4728464" y="38100"/>
                  </a:lnTo>
                  <a:lnTo>
                    <a:pt x="4614164" y="38100"/>
                  </a:lnTo>
                  <a:close/>
                  <a:moveTo>
                    <a:pt x="4880864" y="38100"/>
                  </a:moveTo>
                  <a:lnTo>
                    <a:pt x="4995164" y="38100"/>
                  </a:lnTo>
                  <a:lnTo>
                    <a:pt x="4880864" y="38100"/>
                  </a:lnTo>
                  <a:close/>
                  <a:moveTo>
                    <a:pt x="5147564" y="38100"/>
                  </a:moveTo>
                  <a:lnTo>
                    <a:pt x="5261864" y="38100"/>
                  </a:lnTo>
                  <a:lnTo>
                    <a:pt x="5147564" y="38100"/>
                  </a:lnTo>
                  <a:close/>
                  <a:moveTo>
                    <a:pt x="5414264" y="38100"/>
                  </a:moveTo>
                  <a:lnTo>
                    <a:pt x="5528564" y="38100"/>
                  </a:lnTo>
                  <a:lnTo>
                    <a:pt x="5414264" y="38100"/>
                  </a:lnTo>
                  <a:close/>
                  <a:moveTo>
                    <a:pt x="5680964" y="38100"/>
                  </a:moveTo>
                  <a:lnTo>
                    <a:pt x="5795264" y="38100"/>
                  </a:lnTo>
                  <a:lnTo>
                    <a:pt x="5680964" y="38100"/>
                  </a:lnTo>
                  <a:close/>
                  <a:moveTo>
                    <a:pt x="5947664" y="38100"/>
                  </a:moveTo>
                  <a:lnTo>
                    <a:pt x="6061964" y="38100"/>
                  </a:lnTo>
                  <a:lnTo>
                    <a:pt x="5947664" y="38100"/>
                  </a:lnTo>
                  <a:close/>
                  <a:moveTo>
                    <a:pt x="6214364" y="38100"/>
                  </a:moveTo>
                  <a:lnTo>
                    <a:pt x="6328664" y="38100"/>
                  </a:lnTo>
                  <a:lnTo>
                    <a:pt x="6214364" y="38100"/>
                  </a:lnTo>
                  <a:close/>
                  <a:moveTo>
                    <a:pt x="6481064" y="38100"/>
                  </a:moveTo>
                  <a:lnTo>
                    <a:pt x="6595364" y="38100"/>
                  </a:lnTo>
                  <a:lnTo>
                    <a:pt x="6481064" y="38100"/>
                  </a:lnTo>
                  <a:close/>
                  <a:moveTo>
                    <a:pt x="6747764" y="38100"/>
                  </a:moveTo>
                  <a:lnTo>
                    <a:pt x="6862064" y="38100"/>
                  </a:lnTo>
                  <a:lnTo>
                    <a:pt x="6747764" y="38100"/>
                  </a:lnTo>
                  <a:close/>
                  <a:moveTo>
                    <a:pt x="7014464" y="38100"/>
                  </a:moveTo>
                  <a:lnTo>
                    <a:pt x="7128764" y="38100"/>
                  </a:lnTo>
                  <a:lnTo>
                    <a:pt x="7014464" y="38100"/>
                  </a:lnTo>
                  <a:close/>
                  <a:moveTo>
                    <a:pt x="7281164" y="38100"/>
                  </a:moveTo>
                  <a:lnTo>
                    <a:pt x="7395464" y="38100"/>
                  </a:lnTo>
                  <a:lnTo>
                    <a:pt x="7281164" y="38100"/>
                  </a:lnTo>
                  <a:close/>
                  <a:moveTo>
                    <a:pt x="7547864" y="38100"/>
                  </a:moveTo>
                  <a:lnTo>
                    <a:pt x="7662164" y="38100"/>
                  </a:lnTo>
                  <a:lnTo>
                    <a:pt x="7547864" y="38100"/>
                  </a:lnTo>
                  <a:close/>
                  <a:moveTo>
                    <a:pt x="7814564" y="38100"/>
                  </a:moveTo>
                  <a:lnTo>
                    <a:pt x="7928864" y="38100"/>
                  </a:lnTo>
                  <a:lnTo>
                    <a:pt x="7814564" y="38100"/>
                  </a:lnTo>
                  <a:close/>
                  <a:moveTo>
                    <a:pt x="8081264" y="38100"/>
                  </a:moveTo>
                  <a:lnTo>
                    <a:pt x="8195564" y="38100"/>
                  </a:lnTo>
                  <a:lnTo>
                    <a:pt x="8081264" y="38100"/>
                  </a:lnTo>
                  <a:close/>
                  <a:moveTo>
                    <a:pt x="8347964" y="38100"/>
                  </a:moveTo>
                  <a:lnTo>
                    <a:pt x="8462264" y="38100"/>
                  </a:lnTo>
                  <a:lnTo>
                    <a:pt x="8347964" y="38100"/>
                  </a:lnTo>
                  <a:close/>
                  <a:moveTo>
                    <a:pt x="8614664" y="38100"/>
                  </a:moveTo>
                  <a:lnTo>
                    <a:pt x="8728964" y="38100"/>
                  </a:lnTo>
                  <a:lnTo>
                    <a:pt x="8614664" y="38100"/>
                  </a:lnTo>
                  <a:close/>
                  <a:moveTo>
                    <a:pt x="8881364" y="38100"/>
                  </a:moveTo>
                  <a:lnTo>
                    <a:pt x="8995664" y="38100"/>
                  </a:lnTo>
                  <a:lnTo>
                    <a:pt x="8881364" y="38100"/>
                  </a:lnTo>
                  <a:close/>
                  <a:moveTo>
                    <a:pt x="9148064" y="38100"/>
                  </a:moveTo>
                  <a:lnTo>
                    <a:pt x="9262364" y="38100"/>
                  </a:lnTo>
                  <a:lnTo>
                    <a:pt x="9148064" y="38100"/>
                  </a:lnTo>
                  <a:close/>
                  <a:moveTo>
                    <a:pt x="9414764" y="38100"/>
                  </a:moveTo>
                  <a:lnTo>
                    <a:pt x="9529064" y="38100"/>
                  </a:lnTo>
                  <a:lnTo>
                    <a:pt x="9414764" y="38100"/>
                  </a:lnTo>
                  <a:close/>
                  <a:moveTo>
                    <a:pt x="9681464" y="38100"/>
                  </a:moveTo>
                  <a:lnTo>
                    <a:pt x="9795764" y="38100"/>
                  </a:lnTo>
                  <a:lnTo>
                    <a:pt x="9681464" y="38100"/>
                  </a:lnTo>
                  <a:close/>
                  <a:moveTo>
                    <a:pt x="9948164" y="38100"/>
                  </a:moveTo>
                  <a:lnTo>
                    <a:pt x="10062464" y="38100"/>
                  </a:lnTo>
                  <a:lnTo>
                    <a:pt x="9948164" y="38100"/>
                  </a:lnTo>
                  <a:close/>
                  <a:moveTo>
                    <a:pt x="10214864" y="38100"/>
                  </a:moveTo>
                  <a:lnTo>
                    <a:pt x="10329164" y="38100"/>
                  </a:lnTo>
                  <a:lnTo>
                    <a:pt x="10214864" y="38100"/>
                  </a:lnTo>
                  <a:close/>
                  <a:moveTo>
                    <a:pt x="10481564" y="38100"/>
                  </a:moveTo>
                  <a:lnTo>
                    <a:pt x="10595864" y="38100"/>
                  </a:lnTo>
                  <a:lnTo>
                    <a:pt x="10481564" y="38100"/>
                  </a:lnTo>
                  <a:close/>
                  <a:moveTo>
                    <a:pt x="10748264" y="38100"/>
                  </a:moveTo>
                  <a:lnTo>
                    <a:pt x="10862564" y="38100"/>
                  </a:lnTo>
                  <a:lnTo>
                    <a:pt x="10748264" y="38100"/>
                  </a:lnTo>
                  <a:close/>
                  <a:moveTo>
                    <a:pt x="11014964" y="38100"/>
                  </a:moveTo>
                  <a:lnTo>
                    <a:pt x="11129264" y="38100"/>
                  </a:lnTo>
                  <a:lnTo>
                    <a:pt x="11014964" y="38100"/>
                  </a:lnTo>
                  <a:close/>
                  <a:moveTo>
                    <a:pt x="11281664" y="38100"/>
                  </a:moveTo>
                  <a:lnTo>
                    <a:pt x="11395964" y="38100"/>
                  </a:lnTo>
                  <a:lnTo>
                    <a:pt x="11281664" y="38100"/>
                  </a:lnTo>
                  <a:close/>
                  <a:moveTo>
                    <a:pt x="11548364" y="38100"/>
                  </a:moveTo>
                  <a:lnTo>
                    <a:pt x="11662664" y="38100"/>
                  </a:lnTo>
                  <a:lnTo>
                    <a:pt x="11548364" y="38100"/>
                  </a:lnTo>
                  <a:close/>
                  <a:moveTo>
                    <a:pt x="11815064" y="38100"/>
                  </a:moveTo>
                  <a:lnTo>
                    <a:pt x="11929364" y="38100"/>
                  </a:lnTo>
                  <a:lnTo>
                    <a:pt x="11815064" y="38100"/>
                  </a:lnTo>
                  <a:close/>
                  <a:moveTo>
                    <a:pt x="12081764" y="38100"/>
                  </a:moveTo>
                  <a:lnTo>
                    <a:pt x="12196064" y="38100"/>
                  </a:lnTo>
                  <a:lnTo>
                    <a:pt x="12081764" y="38100"/>
                  </a:lnTo>
                  <a:close/>
                  <a:moveTo>
                    <a:pt x="12348464" y="38100"/>
                  </a:moveTo>
                  <a:lnTo>
                    <a:pt x="12462764" y="38100"/>
                  </a:lnTo>
                  <a:lnTo>
                    <a:pt x="12348464" y="38100"/>
                  </a:lnTo>
                  <a:close/>
                  <a:moveTo>
                    <a:pt x="12615164" y="38100"/>
                  </a:moveTo>
                  <a:lnTo>
                    <a:pt x="12729464" y="38100"/>
                  </a:lnTo>
                  <a:lnTo>
                    <a:pt x="12615164" y="38100"/>
                  </a:lnTo>
                  <a:close/>
                  <a:moveTo>
                    <a:pt x="12881864" y="38100"/>
                  </a:moveTo>
                  <a:lnTo>
                    <a:pt x="12996164" y="38100"/>
                  </a:lnTo>
                  <a:lnTo>
                    <a:pt x="12881864" y="38100"/>
                  </a:lnTo>
                  <a:close/>
                  <a:moveTo>
                    <a:pt x="13148563" y="38100"/>
                  </a:moveTo>
                  <a:lnTo>
                    <a:pt x="13262863" y="38100"/>
                  </a:lnTo>
                  <a:lnTo>
                    <a:pt x="13148563" y="38100"/>
                  </a:lnTo>
                  <a:close/>
                  <a:moveTo>
                    <a:pt x="13415263" y="38100"/>
                  </a:moveTo>
                  <a:lnTo>
                    <a:pt x="13529563" y="38100"/>
                  </a:lnTo>
                  <a:lnTo>
                    <a:pt x="13415263" y="38100"/>
                  </a:lnTo>
                  <a:close/>
                  <a:moveTo>
                    <a:pt x="13681963" y="38100"/>
                  </a:moveTo>
                  <a:lnTo>
                    <a:pt x="13796263" y="38100"/>
                  </a:lnTo>
                  <a:lnTo>
                    <a:pt x="13681963" y="38100"/>
                  </a:lnTo>
                  <a:close/>
                  <a:moveTo>
                    <a:pt x="13948663" y="38100"/>
                  </a:moveTo>
                  <a:lnTo>
                    <a:pt x="14062963" y="38100"/>
                  </a:lnTo>
                  <a:lnTo>
                    <a:pt x="13948663" y="38100"/>
                  </a:lnTo>
                  <a:close/>
                  <a:moveTo>
                    <a:pt x="14215363" y="38100"/>
                  </a:moveTo>
                  <a:lnTo>
                    <a:pt x="14329663" y="38100"/>
                  </a:lnTo>
                  <a:lnTo>
                    <a:pt x="14215363" y="38100"/>
                  </a:lnTo>
                  <a:close/>
                  <a:moveTo>
                    <a:pt x="14482063" y="38100"/>
                  </a:moveTo>
                  <a:lnTo>
                    <a:pt x="14596363" y="38100"/>
                  </a:lnTo>
                  <a:lnTo>
                    <a:pt x="14482063" y="38100"/>
                  </a:lnTo>
                  <a:close/>
                  <a:moveTo>
                    <a:pt x="14748763" y="38100"/>
                  </a:moveTo>
                  <a:lnTo>
                    <a:pt x="14863063" y="38100"/>
                  </a:lnTo>
                  <a:lnTo>
                    <a:pt x="14748763" y="38100"/>
                  </a:lnTo>
                  <a:close/>
                  <a:moveTo>
                    <a:pt x="15015463" y="38100"/>
                  </a:moveTo>
                  <a:lnTo>
                    <a:pt x="15129763" y="38100"/>
                  </a:lnTo>
                  <a:lnTo>
                    <a:pt x="15015463" y="38100"/>
                  </a:lnTo>
                  <a:close/>
                  <a:moveTo>
                    <a:pt x="15282163" y="38100"/>
                  </a:moveTo>
                  <a:lnTo>
                    <a:pt x="15396463" y="38100"/>
                  </a:lnTo>
                  <a:lnTo>
                    <a:pt x="15282163" y="38100"/>
                  </a:lnTo>
                  <a:close/>
                  <a:moveTo>
                    <a:pt x="15548863" y="38100"/>
                  </a:moveTo>
                  <a:lnTo>
                    <a:pt x="15663163" y="38100"/>
                  </a:lnTo>
                  <a:lnTo>
                    <a:pt x="15548863" y="38100"/>
                  </a:lnTo>
                  <a:close/>
                  <a:moveTo>
                    <a:pt x="15815563" y="38100"/>
                  </a:moveTo>
                  <a:lnTo>
                    <a:pt x="15929863" y="38100"/>
                  </a:lnTo>
                  <a:lnTo>
                    <a:pt x="15815563" y="38100"/>
                  </a:lnTo>
                  <a:close/>
                  <a:moveTo>
                    <a:pt x="16082263" y="38100"/>
                  </a:moveTo>
                  <a:lnTo>
                    <a:pt x="16196563" y="38100"/>
                  </a:lnTo>
                  <a:lnTo>
                    <a:pt x="16082263" y="38100"/>
                  </a:lnTo>
                  <a:close/>
                  <a:moveTo>
                    <a:pt x="16348963" y="38100"/>
                  </a:moveTo>
                  <a:lnTo>
                    <a:pt x="16463263" y="38100"/>
                  </a:lnTo>
                  <a:lnTo>
                    <a:pt x="16348963" y="38100"/>
                  </a:lnTo>
                  <a:close/>
                  <a:moveTo>
                    <a:pt x="16615663" y="38100"/>
                  </a:moveTo>
                  <a:lnTo>
                    <a:pt x="16729963" y="38100"/>
                  </a:lnTo>
                  <a:lnTo>
                    <a:pt x="16615663" y="38100"/>
                  </a:lnTo>
                  <a:close/>
                  <a:moveTo>
                    <a:pt x="16882363" y="38100"/>
                  </a:moveTo>
                  <a:lnTo>
                    <a:pt x="16996663" y="38100"/>
                  </a:lnTo>
                  <a:lnTo>
                    <a:pt x="16882363" y="38100"/>
                  </a:lnTo>
                  <a:close/>
                  <a:moveTo>
                    <a:pt x="17149063" y="38100"/>
                  </a:moveTo>
                  <a:lnTo>
                    <a:pt x="17263363" y="38100"/>
                  </a:lnTo>
                  <a:lnTo>
                    <a:pt x="17149063" y="38100"/>
                  </a:lnTo>
                  <a:close/>
                  <a:moveTo>
                    <a:pt x="17415763" y="38100"/>
                  </a:moveTo>
                  <a:lnTo>
                    <a:pt x="17530063" y="38100"/>
                  </a:lnTo>
                  <a:lnTo>
                    <a:pt x="17415763" y="38100"/>
                  </a:lnTo>
                  <a:close/>
                  <a:moveTo>
                    <a:pt x="17682463" y="38100"/>
                  </a:moveTo>
                  <a:lnTo>
                    <a:pt x="17796763" y="38100"/>
                  </a:lnTo>
                  <a:lnTo>
                    <a:pt x="17682463" y="38100"/>
                  </a:lnTo>
                  <a:close/>
                  <a:moveTo>
                    <a:pt x="17949163" y="38100"/>
                  </a:moveTo>
                  <a:lnTo>
                    <a:pt x="18063463" y="38100"/>
                  </a:lnTo>
                  <a:lnTo>
                    <a:pt x="17949163" y="38100"/>
                  </a:lnTo>
                  <a:close/>
                  <a:moveTo>
                    <a:pt x="18215863" y="38100"/>
                  </a:moveTo>
                  <a:lnTo>
                    <a:pt x="18330163" y="38100"/>
                  </a:lnTo>
                  <a:lnTo>
                    <a:pt x="18215863" y="38100"/>
                  </a:lnTo>
                  <a:close/>
                  <a:moveTo>
                    <a:pt x="18482563" y="38100"/>
                  </a:moveTo>
                  <a:lnTo>
                    <a:pt x="18596863" y="38100"/>
                  </a:lnTo>
                  <a:lnTo>
                    <a:pt x="18482563" y="38100"/>
                  </a:lnTo>
                  <a:close/>
                  <a:moveTo>
                    <a:pt x="18749263" y="38100"/>
                  </a:moveTo>
                  <a:lnTo>
                    <a:pt x="18863563" y="38100"/>
                  </a:lnTo>
                  <a:lnTo>
                    <a:pt x="18749263" y="38100"/>
                  </a:lnTo>
                  <a:close/>
                  <a:moveTo>
                    <a:pt x="19015963" y="38100"/>
                  </a:moveTo>
                  <a:lnTo>
                    <a:pt x="19130263" y="38100"/>
                  </a:lnTo>
                  <a:lnTo>
                    <a:pt x="19015963" y="38100"/>
                  </a:lnTo>
                  <a:close/>
                  <a:moveTo>
                    <a:pt x="19282663" y="38100"/>
                  </a:moveTo>
                  <a:lnTo>
                    <a:pt x="19396963" y="38100"/>
                  </a:lnTo>
                  <a:lnTo>
                    <a:pt x="19282663" y="38100"/>
                  </a:lnTo>
                  <a:close/>
                  <a:moveTo>
                    <a:pt x="19549363" y="38100"/>
                  </a:moveTo>
                  <a:lnTo>
                    <a:pt x="19663663" y="38100"/>
                  </a:lnTo>
                  <a:lnTo>
                    <a:pt x="19549363" y="38100"/>
                  </a:lnTo>
                  <a:close/>
                  <a:moveTo>
                    <a:pt x="19816953" y="38735"/>
                  </a:moveTo>
                  <a:cubicBezTo>
                    <a:pt x="19856323" y="40132"/>
                    <a:pt x="19895186" y="44323"/>
                    <a:pt x="19933031" y="50800"/>
                  </a:cubicBezTo>
                  <a:lnTo>
                    <a:pt x="19926554" y="88392"/>
                  </a:lnTo>
                  <a:cubicBezTo>
                    <a:pt x="19890360" y="82169"/>
                    <a:pt x="19853275" y="78232"/>
                    <a:pt x="19815556" y="76835"/>
                  </a:cubicBezTo>
                  <a:close/>
                  <a:moveTo>
                    <a:pt x="20081875" y="129413"/>
                  </a:moveTo>
                  <a:cubicBezTo>
                    <a:pt x="20118578" y="143002"/>
                    <a:pt x="20154137" y="159004"/>
                    <a:pt x="20188301" y="177292"/>
                  </a:cubicBezTo>
                  <a:lnTo>
                    <a:pt x="20170394" y="210947"/>
                  </a:lnTo>
                  <a:cubicBezTo>
                    <a:pt x="20137755" y="193548"/>
                    <a:pt x="20103846" y="178181"/>
                    <a:pt x="20068667" y="165227"/>
                  </a:cubicBezTo>
                  <a:close/>
                  <a:moveTo>
                    <a:pt x="20305140" y="298577"/>
                  </a:moveTo>
                  <a:cubicBezTo>
                    <a:pt x="20335621" y="322834"/>
                    <a:pt x="20364450" y="349250"/>
                    <a:pt x="20391374" y="377444"/>
                  </a:cubicBezTo>
                  <a:lnTo>
                    <a:pt x="20363814" y="403733"/>
                  </a:lnTo>
                  <a:cubicBezTo>
                    <a:pt x="20338162" y="376809"/>
                    <a:pt x="20310602" y="351663"/>
                    <a:pt x="20281392" y="328422"/>
                  </a:cubicBezTo>
                  <a:close/>
                  <a:moveTo>
                    <a:pt x="20464272" y="529209"/>
                  </a:moveTo>
                  <a:cubicBezTo>
                    <a:pt x="20485481" y="561721"/>
                    <a:pt x="20504658" y="595757"/>
                    <a:pt x="20521295" y="631190"/>
                  </a:cubicBezTo>
                  <a:lnTo>
                    <a:pt x="20486878" y="647446"/>
                  </a:lnTo>
                  <a:cubicBezTo>
                    <a:pt x="20470876" y="613664"/>
                    <a:pt x="20452714" y="581152"/>
                    <a:pt x="20432395" y="550164"/>
                  </a:cubicBezTo>
                  <a:close/>
                  <a:moveTo>
                    <a:pt x="20542504" y="798449"/>
                  </a:moveTo>
                  <a:cubicBezTo>
                    <a:pt x="20552283" y="835787"/>
                    <a:pt x="20559522" y="874141"/>
                    <a:pt x="20564094" y="913384"/>
                  </a:cubicBezTo>
                  <a:lnTo>
                    <a:pt x="20526248" y="917829"/>
                  </a:lnTo>
                  <a:cubicBezTo>
                    <a:pt x="20521930" y="880364"/>
                    <a:pt x="20514945" y="843788"/>
                    <a:pt x="20505674" y="808101"/>
                  </a:cubicBezTo>
                  <a:close/>
                  <a:moveTo>
                    <a:pt x="20532852" y="1077468"/>
                  </a:moveTo>
                  <a:lnTo>
                    <a:pt x="20532852" y="1191768"/>
                  </a:lnTo>
                  <a:lnTo>
                    <a:pt x="20494752" y="1191768"/>
                  </a:lnTo>
                  <a:lnTo>
                    <a:pt x="20494752" y="1077468"/>
                  </a:lnTo>
                  <a:close/>
                  <a:moveTo>
                    <a:pt x="20494752" y="1344168"/>
                  </a:moveTo>
                  <a:lnTo>
                    <a:pt x="20494752" y="1458468"/>
                  </a:lnTo>
                  <a:lnTo>
                    <a:pt x="20456652" y="1458468"/>
                  </a:lnTo>
                  <a:lnTo>
                    <a:pt x="20456652" y="1344168"/>
                  </a:lnTo>
                  <a:close/>
                  <a:moveTo>
                    <a:pt x="20456652" y="1610868"/>
                  </a:moveTo>
                  <a:lnTo>
                    <a:pt x="20456652" y="1725168"/>
                  </a:lnTo>
                  <a:lnTo>
                    <a:pt x="20418552" y="1725168"/>
                  </a:lnTo>
                  <a:lnTo>
                    <a:pt x="20418552" y="1610868"/>
                  </a:lnTo>
                  <a:close/>
                  <a:moveTo>
                    <a:pt x="20418552" y="1877568"/>
                  </a:moveTo>
                  <a:lnTo>
                    <a:pt x="20418552" y="1991868"/>
                  </a:lnTo>
                  <a:lnTo>
                    <a:pt x="20380452" y="1991868"/>
                  </a:lnTo>
                  <a:lnTo>
                    <a:pt x="20380452" y="1877568"/>
                  </a:lnTo>
                  <a:close/>
                  <a:moveTo>
                    <a:pt x="20380452" y="2144268"/>
                  </a:moveTo>
                  <a:lnTo>
                    <a:pt x="20380452" y="2258568"/>
                  </a:lnTo>
                  <a:lnTo>
                    <a:pt x="20342352" y="2258568"/>
                  </a:lnTo>
                  <a:lnTo>
                    <a:pt x="20342352" y="2144268"/>
                  </a:lnTo>
                  <a:close/>
                  <a:moveTo>
                    <a:pt x="20342352" y="2410968"/>
                  </a:moveTo>
                  <a:lnTo>
                    <a:pt x="20342352" y="2525268"/>
                  </a:lnTo>
                  <a:lnTo>
                    <a:pt x="20304252" y="2525268"/>
                  </a:lnTo>
                  <a:lnTo>
                    <a:pt x="20304252" y="2410968"/>
                  </a:lnTo>
                  <a:close/>
                  <a:moveTo>
                    <a:pt x="20304252" y="2677668"/>
                  </a:moveTo>
                  <a:lnTo>
                    <a:pt x="20304252" y="2791968"/>
                  </a:lnTo>
                  <a:lnTo>
                    <a:pt x="20266152" y="2791968"/>
                  </a:lnTo>
                  <a:lnTo>
                    <a:pt x="20266152" y="2677668"/>
                  </a:lnTo>
                  <a:close/>
                  <a:moveTo>
                    <a:pt x="20266152" y="2944368"/>
                  </a:moveTo>
                  <a:lnTo>
                    <a:pt x="20266152" y="3058668"/>
                  </a:lnTo>
                  <a:lnTo>
                    <a:pt x="20228052" y="3058668"/>
                  </a:lnTo>
                  <a:lnTo>
                    <a:pt x="20228052" y="2944368"/>
                  </a:lnTo>
                  <a:close/>
                  <a:moveTo>
                    <a:pt x="20228052" y="3211068"/>
                  </a:moveTo>
                  <a:lnTo>
                    <a:pt x="20228052" y="3325368"/>
                  </a:lnTo>
                  <a:lnTo>
                    <a:pt x="20189952" y="3325368"/>
                  </a:lnTo>
                  <a:lnTo>
                    <a:pt x="20189952" y="3211068"/>
                  </a:lnTo>
                  <a:close/>
                  <a:moveTo>
                    <a:pt x="20189952" y="3477768"/>
                  </a:moveTo>
                  <a:lnTo>
                    <a:pt x="20189952" y="3592068"/>
                  </a:lnTo>
                  <a:lnTo>
                    <a:pt x="20151852" y="3592068"/>
                  </a:lnTo>
                  <a:lnTo>
                    <a:pt x="20151852" y="3477768"/>
                  </a:lnTo>
                  <a:close/>
                  <a:moveTo>
                    <a:pt x="20151852" y="3744468"/>
                  </a:moveTo>
                  <a:lnTo>
                    <a:pt x="20151852" y="3858768"/>
                  </a:lnTo>
                  <a:lnTo>
                    <a:pt x="20113752" y="3858768"/>
                  </a:lnTo>
                  <a:lnTo>
                    <a:pt x="20113752" y="3744468"/>
                  </a:lnTo>
                  <a:close/>
                  <a:moveTo>
                    <a:pt x="20113752" y="4011168"/>
                  </a:moveTo>
                  <a:lnTo>
                    <a:pt x="20113752" y="4125468"/>
                  </a:lnTo>
                  <a:lnTo>
                    <a:pt x="20075652" y="4125468"/>
                  </a:lnTo>
                  <a:lnTo>
                    <a:pt x="20075652" y="4011168"/>
                  </a:lnTo>
                  <a:close/>
                  <a:moveTo>
                    <a:pt x="20075652" y="4277868"/>
                  </a:moveTo>
                  <a:lnTo>
                    <a:pt x="20075652" y="4339082"/>
                  </a:lnTo>
                  <a:lnTo>
                    <a:pt x="20056602" y="4339082"/>
                  </a:lnTo>
                  <a:lnTo>
                    <a:pt x="20075652" y="4339082"/>
                  </a:lnTo>
                  <a:cubicBezTo>
                    <a:pt x="20075652" y="4357370"/>
                    <a:pt x="20075017" y="4375531"/>
                    <a:pt x="20073874" y="4393438"/>
                  </a:cubicBezTo>
                  <a:lnTo>
                    <a:pt x="20035901" y="4391025"/>
                  </a:lnTo>
                  <a:cubicBezTo>
                    <a:pt x="20037044" y="4373880"/>
                    <a:pt x="20037552" y="4356481"/>
                    <a:pt x="20037552" y="4339082"/>
                  </a:cubicBezTo>
                  <a:lnTo>
                    <a:pt x="20037552" y="4277868"/>
                  </a:lnTo>
                  <a:close/>
                  <a:moveTo>
                    <a:pt x="20011644" y="4547235"/>
                  </a:moveTo>
                  <a:cubicBezTo>
                    <a:pt x="20001992" y="4585335"/>
                    <a:pt x="19989673" y="4622292"/>
                    <a:pt x="19975068" y="4658106"/>
                  </a:cubicBezTo>
                  <a:lnTo>
                    <a:pt x="19939763" y="4643628"/>
                  </a:lnTo>
                  <a:cubicBezTo>
                    <a:pt x="19953732" y="4609465"/>
                    <a:pt x="19965415" y="4574159"/>
                    <a:pt x="19974688" y="4537837"/>
                  </a:cubicBezTo>
                  <a:close/>
                  <a:moveTo>
                    <a:pt x="19866102" y="4786757"/>
                  </a:moveTo>
                  <a:cubicBezTo>
                    <a:pt x="19844893" y="4819523"/>
                    <a:pt x="19821525" y="4850765"/>
                    <a:pt x="19796125" y="4880356"/>
                  </a:cubicBezTo>
                  <a:lnTo>
                    <a:pt x="19767296" y="4855464"/>
                  </a:lnTo>
                  <a:cubicBezTo>
                    <a:pt x="19791553" y="4827270"/>
                    <a:pt x="19813905" y="4797425"/>
                    <a:pt x="19834098" y="4766056"/>
                  </a:cubicBezTo>
                  <a:close/>
                  <a:moveTo>
                    <a:pt x="19652362" y="4967859"/>
                  </a:moveTo>
                  <a:cubicBezTo>
                    <a:pt x="19622136" y="4992243"/>
                    <a:pt x="19590131" y="5014595"/>
                    <a:pt x="19556730" y="5034788"/>
                  </a:cubicBezTo>
                  <a:lnTo>
                    <a:pt x="19537045" y="5002149"/>
                  </a:lnTo>
                  <a:cubicBezTo>
                    <a:pt x="19569049" y="4982845"/>
                    <a:pt x="19599529" y="4961509"/>
                    <a:pt x="19628486" y="4938141"/>
                  </a:cubicBezTo>
                  <a:close/>
                  <a:moveTo>
                    <a:pt x="19392773" y="5072888"/>
                  </a:moveTo>
                  <a:cubicBezTo>
                    <a:pt x="19356578" y="5086477"/>
                    <a:pt x="19319239" y="5097780"/>
                    <a:pt x="19280887" y="5106416"/>
                  </a:cubicBezTo>
                  <a:lnTo>
                    <a:pt x="19272504" y="5069205"/>
                  </a:lnTo>
                  <a:cubicBezTo>
                    <a:pt x="19309080" y="5060950"/>
                    <a:pt x="19344767" y="5050155"/>
                    <a:pt x="19379437" y="5037074"/>
                  </a:cubicBezTo>
                  <a:close/>
                  <a:moveTo>
                    <a:pt x="19113373" y="5091176"/>
                  </a:moveTo>
                  <a:cubicBezTo>
                    <a:pt x="19101054" y="5091684"/>
                    <a:pt x="19088608" y="5091938"/>
                    <a:pt x="19076036" y="5091938"/>
                  </a:cubicBezTo>
                  <a:lnTo>
                    <a:pt x="19076036" y="5072888"/>
                  </a:lnTo>
                  <a:lnTo>
                    <a:pt x="19076036" y="5091938"/>
                  </a:lnTo>
                  <a:lnTo>
                    <a:pt x="18998057" y="5091938"/>
                  </a:lnTo>
                  <a:lnTo>
                    <a:pt x="18998057" y="5053838"/>
                  </a:lnTo>
                  <a:lnTo>
                    <a:pt x="19076036" y="5053838"/>
                  </a:lnTo>
                  <a:cubicBezTo>
                    <a:pt x="19087973" y="5053838"/>
                    <a:pt x="19099912" y="5053584"/>
                    <a:pt x="19111722" y="5053076"/>
                  </a:cubicBezTo>
                  <a:close/>
                  <a:moveTo>
                    <a:pt x="18844006" y="5053838"/>
                  </a:moveTo>
                  <a:lnTo>
                    <a:pt x="18729706" y="5053838"/>
                  </a:lnTo>
                  <a:lnTo>
                    <a:pt x="18729706" y="5015738"/>
                  </a:lnTo>
                  <a:lnTo>
                    <a:pt x="18844006" y="5015738"/>
                  </a:lnTo>
                  <a:close/>
                  <a:moveTo>
                    <a:pt x="18577306" y="5015738"/>
                  </a:moveTo>
                  <a:lnTo>
                    <a:pt x="18463006" y="5015738"/>
                  </a:lnTo>
                  <a:lnTo>
                    <a:pt x="18463006" y="4977638"/>
                  </a:lnTo>
                  <a:lnTo>
                    <a:pt x="18577306" y="4977638"/>
                  </a:lnTo>
                  <a:close/>
                  <a:moveTo>
                    <a:pt x="18310606" y="4977638"/>
                  </a:moveTo>
                  <a:lnTo>
                    <a:pt x="18196306" y="4977638"/>
                  </a:lnTo>
                  <a:lnTo>
                    <a:pt x="18196306" y="4939538"/>
                  </a:lnTo>
                  <a:lnTo>
                    <a:pt x="18310606" y="4939538"/>
                  </a:lnTo>
                  <a:close/>
                  <a:moveTo>
                    <a:pt x="18043906" y="4939538"/>
                  </a:moveTo>
                  <a:lnTo>
                    <a:pt x="17929606" y="4939538"/>
                  </a:lnTo>
                  <a:lnTo>
                    <a:pt x="17929606" y="4901438"/>
                  </a:lnTo>
                  <a:lnTo>
                    <a:pt x="18043906" y="4901438"/>
                  </a:lnTo>
                  <a:close/>
                  <a:moveTo>
                    <a:pt x="17777206" y="4901438"/>
                  </a:moveTo>
                  <a:lnTo>
                    <a:pt x="17662906" y="4901438"/>
                  </a:lnTo>
                  <a:lnTo>
                    <a:pt x="17662906" y="4863338"/>
                  </a:lnTo>
                  <a:lnTo>
                    <a:pt x="17777206" y="4863338"/>
                  </a:lnTo>
                  <a:close/>
                  <a:moveTo>
                    <a:pt x="17510506" y="4863338"/>
                  </a:moveTo>
                  <a:lnTo>
                    <a:pt x="17396206" y="4863338"/>
                  </a:lnTo>
                  <a:lnTo>
                    <a:pt x="17396206" y="4825238"/>
                  </a:lnTo>
                  <a:lnTo>
                    <a:pt x="17510506" y="4825238"/>
                  </a:lnTo>
                  <a:close/>
                  <a:moveTo>
                    <a:pt x="17243806" y="4825238"/>
                  </a:moveTo>
                  <a:lnTo>
                    <a:pt x="17129506" y="4825238"/>
                  </a:lnTo>
                  <a:lnTo>
                    <a:pt x="17129506" y="4787138"/>
                  </a:lnTo>
                  <a:lnTo>
                    <a:pt x="17243806" y="4787138"/>
                  </a:lnTo>
                  <a:close/>
                  <a:moveTo>
                    <a:pt x="16977106" y="4787138"/>
                  </a:moveTo>
                  <a:lnTo>
                    <a:pt x="16862806" y="4787138"/>
                  </a:lnTo>
                  <a:lnTo>
                    <a:pt x="16862806" y="4749038"/>
                  </a:lnTo>
                  <a:lnTo>
                    <a:pt x="16977106" y="4749038"/>
                  </a:lnTo>
                  <a:close/>
                  <a:moveTo>
                    <a:pt x="16710406" y="4749038"/>
                  </a:moveTo>
                  <a:lnTo>
                    <a:pt x="16596106" y="4749038"/>
                  </a:lnTo>
                  <a:lnTo>
                    <a:pt x="16596106" y="4710938"/>
                  </a:lnTo>
                  <a:lnTo>
                    <a:pt x="16710406" y="4710938"/>
                  </a:lnTo>
                  <a:close/>
                  <a:moveTo>
                    <a:pt x="16443706" y="4710938"/>
                  </a:moveTo>
                  <a:lnTo>
                    <a:pt x="16329406" y="4710938"/>
                  </a:lnTo>
                  <a:lnTo>
                    <a:pt x="16329406" y="4672838"/>
                  </a:lnTo>
                  <a:lnTo>
                    <a:pt x="16443706" y="4672838"/>
                  </a:lnTo>
                  <a:close/>
                  <a:moveTo>
                    <a:pt x="16177006" y="4672838"/>
                  </a:moveTo>
                  <a:lnTo>
                    <a:pt x="16062706" y="4672838"/>
                  </a:lnTo>
                  <a:lnTo>
                    <a:pt x="16062706" y="4634738"/>
                  </a:lnTo>
                  <a:lnTo>
                    <a:pt x="16177006" y="4634738"/>
                  </a:lnTo>
                  <a:close/>
                  <a:moveTo>
                    <a:pt x="15910306" y="4634738"/>
                  </a:moveTo>
                  <a:lnTo>
                    <a:pt x="15796006" y="4634738"/>
                  </a:lnTo>
                  <a:lnTo>
                    <a:pt x="15796006" y="4596638"/>
                  </a:lnTo>
                  <a:lnTo>
                    <a:pt x="15910306" y="4596638"/>
                  </a:lnTo>
                  <a:close/>
                  <a:moveTo>
                    <a:pt x="15643606" y="4596638"/>
                  </a:moveTo>
                  <a:lnTo>
                    <a:pt x="15529306" y="4596638"/>
                  </a:lnTo>
                  <a:lnTo>
                    <a:pt x="15529306" y="4558538"/>
                  </a:lnTo>
                  <a:lnTo>
                    <a:pt x="15643606" y="4558538"/>
                  </a:lnTo>
                  <a:close/>
                  <a:moveTo>
                    <a:pt x="15376906" y="4558538"/>
                  </a:moveTo>
                  <a:lnTo>
                    <a:pt x="15262606" y="4558538"/>
                  </a:lnTo>
                  <a:lnTo>
                    <a:pt x="15262606" y="4520438"/>
                  </a:lnTo>
                  <a:lnTo>
                    <a:pt x="15376906" y="4520438"/>
                  </a:lnTo>
                  <a:close/>
                  <a:moveTo>
                    <a:pt x="15110206" y="4520438"/>
                  </a:moveTo>
                  <a:lnTo>
                    <a:pt x="14995906" y="4520438"/>
                  </a:lnTo>
                  <a:lnTo>
                    <a:pt x="14995906" y="4482338"/>
                  </a:lnTo>
                  <a:lnTo>
                    <a:pt x="15110206" y="4482338"/>
                  </a:lnTo>
                  <a:close/>
                  <a:moveTo>
                    <a:pt x="14843506" y="4482338"/>
                  </a:moveTo>
                  <a:lnTo>
                    <a:pt x="14729206" y="4482338"/>
                  </a:lnTo>
                  <a:lnTo>
                    <a:pt x="14729206" y="4444238"/>
                  </a:lnTo>
                  <a:lnTo>
                    <a:pt x="14843506" y="4444238"/>
                  </a:lnTo>
                  <a:close/>
                  <a:moveTo>
                    <a:pt x="14576806" y="4444238"/>
                  </a:moveTo>
                  <a:lnTo>
                    <a:pt x="14462506" y="4444238"/>
                  </a:lnTo>
                  <a:lnTo>
                    <a:pt x="14462506" y="4406138"/>
                  </a:lnTo>
                  <a:lnTo>
                    <a:pt x="14576806" y="4406138"/>
                  </a:lnTo>
                  <a:close/>
                  <a:moveTo>
                    <a:pt x="14310106" y="4406138"/>
                  </a:moveTo>
                  <a:lnTo>
                    <a:pt x="14195806" y="4406138"/>
                  </a:lnTo>
                  <a:lnTo>
                    <a:pt x="14195806" y="4368038"/>
                  </a:lnTo>
                  <a:lnTo>
                    <a:pt x="14310106" y="4368038"/>
                  </a:lnTo>
                  <a:close/>
                  <a:moveTo>
                    <a:pt x="14043406" y="4368038"/>
                  </a:moveTo>
                  <a:lnTo>
                    <a:pt x="13929106" y="4368038"/>
                  </a:lnTo>
                  <a:lnTo>
                    <a:pt x="13929106" y="4329938"/>
                  </a:lnTo>
                  <a:lnTo>
                    <a:pt x="14043406" y="4329938"/>
                  </a:lnTo>
                  <a:close/>
                  <a:moveTo>
                    <a:pt x="13776706" y="4329938"/>
                  </a:moveTo>
                  <a:lnTo>
                    <a:pt x="13662406" y="4329938"/>
                  </a:lnTo>
                  <a:lnTo>
                    <a:pt x="13662406" y="4291838"/>
                  </a:lnTo>
                  <a:lnTo>
                    <a:pt x="13776706" y="4291838"/>
                  </a:lnTo>
                  <a:close/>
                  <a:moveTo>
                    <a:pt x="13510006" y="4291838"/>
                  </a:moveTo>
                  <a:lnTo>
                    <a:pt x="13395706" y="4291838"/>
                  </a:lnTo>
                  <a:lnTo>
                    <a:pt x="13395706" y="4253738"/>
                  </a:lnTo>
                  <a:lnTo>
                    <a:pt x="13510006" y="4253738"/>
                  </a:lnTo>
                  <a:close/>
                  <a:moveTo>
                    <a:pt x="13243306" y="4253738"/>
                  </a:moveTo>
                  <a:lnTo>
                    <a:pt x="13129006" y="4253738"/>
                  </a:lnTo>
                  <a:lnTo>
                    <a:pt x="13129006" y="4215638"/>
                  </a:lnTo>
                  <a:lnTo>
                    <a:pt x="13243306" y="4215638"/>
                  </a:lnTo>
                  <a:close/>
                  <a:moveTo>
                    <a:pt x="12976606" y="4215638"/>
                  </a:moveTo>
                  <a:lnTo>
                    <a:pt x="12862306" y="4215638"/>
                  </a:lnTo>
                  <a:lnTo>
                    <a:pt x="12862306" y="4177538"/>
                  </a:lnTo>
                  <a:lnTo>
                    <a:pt x="12976606" y="4177538"/>
                  </a:lnTo>
                  <a:close/>
                  <a:moveTo>
                    <a:pt x="12709906" y="4177538"/>
                  </a:moveTo>
                  <a:lnTo>
                    <a:pt x="12595606" y="4177538"/>
                  </a:lnTo>
                  <a:lnTo>
                    <a:pt x="12595606" y="4139438"/>
                  </a:lnTo>
                  <a:lnTo>
                    <a:pt x="12709906" y="4139438"/>
                  </a:lnTo>
                  <a:close/>
                  <a:moveTo>
                    <a:pt x="12443206" y="4139438"/>
                  </a:moveTo>
                  <a:lnTo>
                    <a:pt x="12328906" y="4139438"/>
                  </a:lnTo>
                  <a:lnTo>
                    <a:pt x="12328906" y="4101338"/>
                  </a:lnTo>
                  <a:lnTo>
                    <a:pt x="12443206" y="4101338"/>
                  </a:lnTo>
                  <a:close/>
                  <a:moveTo>
                    <a:pt x="12176506" y="4101338"/>
                  </a:moveTo>
                  <a:lnTo>
                    <a:pt x="12062206" y="4101338"/>
                  </a:lnTo>
                  <a:lnTo>
                    <a:pt x="12062206" y="4063238"/>
                  </a:lnTo>
                  <a:lnTo>
                    <a:pt x="12176506" y="4063238"/>
                  </a:lnTo>
                  <a:close/>
                  <a:moveTo>
                    <a:pt x="11909806" y="4063238"/>
                  </a:moveTo>
                  <a:lnTo>
                    <a:pt x="11795506" y="4063238"/>
                  </a:lnTo>
                  <a:lnTo>
                    <a:pt x="11795506" y="4025138"/>
                  </a:lnTo>
                  <a:lnTo>
                    <a:pt x="11909806" y="4025138"/>
                  </a:lnTo>
                  <a:close/>
                  <a:moveTo>
                    <a:pt x="11643106" y="4025138"/>
                  </a:moveTo>
                  <a:lnTo>
                    <a:pt x="11528806" y="4025138"/>
                  </a:lnTo>
                  <a:lnTo>
                    <a:pt x="11528806" y="3987038"/>
                  </a:lnTo>
                  <a:lnTo>
                    <a:pt x="11643106" y="3987038"/>
                  </a:lnTo>
                  <a:close/>
                  <a:moveTo>
                    <a:pt x="11376406" y="3987038"/>
                  </a:moveTo>
                  <a:lnTo>
                    <a:pt x="11262106" y="3987038"/>
                  </a:lnTo>
                  <a:lnTo>
                    <a:pt x="11262106" y="3948938"/>
                  </a:lnTo>
                  <a:lnTo>
                    <a:pt x="11376406" y="3948938"/>
                  </a:lnTo>
                  <a:close/>
                  <a:moveTo>
                    <a:pt x="11109706" y="3948938"/>
                  </a:moveTo>
                  <a:lnTo>
                    <a:pt x="10995406" y="3948938"/>
                  </a:lnTo>
                  <a:lnTo>
                    <a:pt x="10995406" y="3910838"/>
                  </a:lnTo>
                  <a:lnTo>
                    <a:pt x="11109706" y="3910838"/>
                  </a:lnTo>
                  <a:close/>
                  <a:moveTo>
                    <a:pt x="10843006" y="3910838"/>
                  </a:moveTo>
                  <a:lnTo>
                    <a:pt x="10728706" y="3910838"/>
                  </a:lnTo>
                  <a:lnTo>
                    <a:pt x="10728706" y="3872738"/>
                  </a:lnTo>
                  <a:lnTo>
                    <a:pt x="10843006" y="3872738"/>
                  </a:lnTo>
                  <a:close/>
                  <a:moveTo>
                    <a:pt x="10576306" y="3872738"/>
                  </a:moveTo>
                  <a:lnTo>
                    <a:pt x="10462006" y="3872738"/>
                  </a:lnTo>
                  <a:lnTo>
                    <a:pt x="10462006" y="3834638"/>
                  </a:lnTo>
                  <a:lnTo>
                    <a:pt x="10576306" y="3834638"/>
                  </a:lnTo>
                  <a:close/>
                  <a:moveTo>
                    <a:pt x="10309606" y="3834638"/>
                  </a:moveTo>
                  <a:lnTo>
                    <a:pt x="10195306" y="3834638"/>
                  </a:lnTo>
                  <a:lnTo>
                    <a:pt x="10195306" y="3796538"/>
                  </a:lnTo>
                  <a:lnTo>
                    <a:pt x="10309606" y="3796538"/>
                  </a:lnTo>
                  <a:close/>
                  <a:moveTo>
                    <a:pt x="10042906" y="3796538"/>
                  </a:moveTo>
                  <a:lnTo>
                    <a:pt x="9928606" y="3796538"/>
                  </a:lnTo>
                  <a:lnTo>
                    <a:pt x="9928606" y="3758438"/>
                  </a:lnTo>
                  <a:lnTo>
                    <a:pt x="10042906" y="3758438"/>
                  </a:lnTo>
                  <a:close/>
                  <a:moveTo>
                    <a:pt x="9776206" y="3758438"/>
                  </a:moveTo>
                  <a:lnTo>
                    <a:pt x="9661906" y="3758438"/>
                  </a:lnTo>
                  <a:lnTo>
                    <a:pt x="9661906" y="3720338"/>
                  </a:lnTo>
                  <a:lnTo>
                    <a:pt x="9776206" y="3720338"/>
                  </a:lnTo>
                  <a:close/>
                  <a:moveTo>
                    <a:pt x="9509506" y="3720338"/>
                  </a:moveTo>
                  <a:lnTo>
                    <a:pt x="9395206" y="3720338"/>
                  </a:lnTo>
                  <a:lnTo>
                    <a:pt x="9395206" y="3682238"/>
                  </a:lnTo>
                  <a:lnTo>
                    <a:pt x="9509506" y="3682238"/>
                  </a:lnTo>
                  <a:close/>
                  <a:moveTo>
                    <a:pt x="9242806" y="3682238"/>
                  </a:moveTo>
                  <a:lnTo>
                    <a:pt x="9128506" y="3682238"/>
                  </a:lnTo>
                  <a:lnTo>
                    <a:pt x="9128506" y="3644138"/>
                  </a:lnTo>
                  <a:lnTo>
                    <a:pt x="9242806" y="3644138"/>
                  </a:lnTo>
                  <a:close/>
                  <a:moveTo>
                    <a:pt x="8976106" y="3644138"/>
                  </a:moveTo>
                  <a:lnTo>
                    <a:pt x="8861806" y="3644138"/>
                  </a:lnTo>
                  <a:lnTo>
                    <a:pt x="8861806" y="3606038"/>
                  </a:lnTo>
                  <a:lnTo>
                    <a:pt x="8976106" y="3606038"/>
                  </a:lnTo>
                  <a:close/>
                  <a:moveTo>
                    <a:pt x="8709406" y="3606038"/>
                  </a:moveTo>
                  <a:lnTo>
                    <a:pt x="8595106" y="3606038"/>
                  </a:lnTo>
                  <a:lnTo>
                    <a:pt x="8595106" y="3567938"/>
                  </a:lnTo>
                  <a:lnTo>
                    <a:pt x="8709406" y="3567938"/>
                  </a:lnTo>
                  <a:close/>
                  <a:moveTo>
                    <a:pt x="8442706" y="3567938"/>
                  </a:moveTo>
                  <a:lnTo>
                    <a:pt x="8328406" y="3567938"/>
                  </a:lnTo>
                  <a:lnTo>
                    <a:pt x="8328406" y="3529838"/>
                  </a:lnTo>
                  <a:lnTo>
                    <a:pt x="8442706" y="3529838"/>
                  </a:lnTo>
                  <a:close/>
                  <a:moveTo>
                    <a:pt x="8176006" y="3529838"/>
                  </a:moveTo>
                  <a:lnTo>
                    <a:pt x="8061706" y="3529838"/>
                  </a:lnTo>
                  <a:lnTo>
                    <a:pt x="8061706" y="3491738"/>
                  </a:lnTo>
                  <a:lnTo>
                    <a:pt x="8176006" y="3491738"/>
                  </a:lnTo>
                  <a:close/>
                  <a:moveTo>
                    <a:pt x="7909306" y="3491738"/>
                  </a:moveTo>
                  <a:lnTo>
                    <a:pt x="7795006" y="3491738"/>
                  </a:lnTo>
                  <a:lnTo>
                    <a:pt x="7795006" y="3453638"/>
                  </a:lnTo>
                  <a:lnTo>
                    <a:pt x="7909306" y="3453638"/>
                  </a:lnTo>
                  <a:close/>
                  <a:moveTo>
                    <a:pt x="7642606" y="3453638"/>
                  </a:moveTo>
                  <a:lnTo>
                    <a:pt x="7528306" y="3453638"/>
                  </a:lnTo>
                  <a:lnTo>
                    <a:pt x="7528306" y="3415538"/>
                  </a:lnTo>
                  <a:lnTo>
                    <a:pt x="7642606" y="3415538"/>
                  </a:lnTo>
                  <a:close/>
                  <a:moveTo>
                    <a:pt x="7375906" y="3415538"/>
                  </a:moveTo>
                  <a:lnTo>
                    <a:pt x="7261606" y="3415538"/>
                  </a:lnTo>
                  <a:lnTo>
                    <a:pt x="7261606" y="3377438"/>
                  </a:lnTo>
                  <a:lnTo>
                    <a:pt x="7375906" y="3377438"/>
                  </a:lnTo>
                  <a:close/>
                  <a:moveTo>
                    <a:pt x="7109206" y="3377438"/>
                  </a:moveTo>
                  <a:lnTo>
                    <a:pt x="6994906" y="3377438"/>
                  </a:lnTo>
                  <a:lnTo>
                    <a:pt x="6994906" y="3339338"/>
                  </a:lnTo>
                  <a:lnTo>
                    <a:pt x="7109206" y="3339338"/>
                  </a:lnTo>
                  <a:close/>
                  <a:moveTo>
                    <a:pt x="6842506" y="3339338"/>
                  </a:moveTo>
                  <a:lnTo>
                    <a:pt x="6728206" y="3339338"/>
                  </a:lnTo>
                  <a:lnTo>
                    <a:pt x="6728206" y="3301238"/>
                  </a:lnTo>
                  <a:lnTo>
                    <a:pt x="6842506" y="3301238"/>
                  </a:lnTo>
                  <a:close/>
                  <a:moveTo>
                    <a:pt x="6575806" y="3301238"/>
                  </a:moveTo>
                  <a:lnTo>
                    <a:pt x="6461506" y="3301238"/>
                  </a:lnTo>
                  <a:lnTo>
                    <a:pt x="6461506" y="3263138"/>
                  </a:lnTo>
                  <a:lnTo>
                    <a:pt x="6575806" y="3263138"/>
                  </a:lnTo>
                  <a:close/>
                  <a:moveTo>
                    <a:pt x="6309106" y="3263138"/>
                  </a:moveTo>
                  <a:lnTo>
                    <a:pt x="6194806" y="3263138"/>
                  </a:lnTo>
                  <a:lnTo>
                    <a:pt x="6194806" y="3225038"/>
                  </a:lnTo>
                  <a:lnTo>
                    <a:pt x="6309106" y="3225038"/>
                  </a:lnTo>
                  <a:close/>
                  <a:moveTo>
                    <a:pt x="6042406" y="3225038"/>
                  </a:moveTo>
                  <a:lnTo>
                    <a:pt x="5928106" y="3225038"/>
                  </a:lnTo>
                  <a:lnTo>
                    <a:pt x="5928106" y="3186938"/>
                  </a:lnTo>
                  <a:lnTo>
                    <a:pt x="6042406" y="3186938"/>
                  </a:lnTo>
                  <a:close/>
                  <a:moveTo>
                    <a:pt x="5775706" y="3186938"/>
                  </a:moveTo>
                  <a:lnTo>
                    <a:pt x="5661406" y="3186938"/>
                  </a:lnTo>
                  <a:lnTo>
                    <a:pt x="5661406" y="3148838"/>
                  </a:lnTo>
                  <a:lnTo>
                    <a:pt x="5775706" y="3148838"/>
                  </a:lnTo>
                  <a:close/>
                  <a:moveTo>
                    <a:pt x="5509006" y="3148838"/>
                  </a:moveTo>
                  <a:lnTo>
                    <a:pt x="5394706" y="3148838"/>
                  </a:lnTo>
                  <a:lnTo>
                    <a:pt x="5394706" y="3110738"/>
                  </a:lnTo>
                  <a:lnTo>
                    <a:pt x="5509006" y="3110738"/>
                  </a:lnTo>
                  <a:close/>
                  <a:moveTo>
                    <a:pt x="5242306" y="3110738"/>
                  </a:moveTo>
                  <a:lnTo>
                    <a:pt x="5128006" y="3110738"/>
                  </a:lnTo>
                  <a:lnTo>
                    <a:pt x="5128006" y="3072638"/>
                  </a:lnTo>
                  <a:lnTo>
                    <a:pt x="5242306" y="3072638"/>
                  </a:lnTo>
                  <a:close/>
                  <a:moveTo>
                    <a:pt x="4975606" y="3072638"/>
                  </a:moveTo>
                  <a:lnTo>
                    <a:pt x="4861306" y="3072638"/>
                  </a:lnTo>
                  <a:lnTo>
                    <a:pt x="4861306" y="3034538"/>
                  </a:lnTo>
                  <a:lnTo>
                    <a:pt x="4975606" y="3034538"/>
                  </a:lnTo>
                  <a:close/>
                  <a:moveTo>
                    <a:pt x="4708906" y="3034538"/>
                  </a:moveTo>
                  <a:lnTo>
                    <a:pt x="4594606" y="3034538"/>
                  </a:lnTo>
                  <a:lnTo>
                    <a:pt x="4594606" y="2996438"/>
                  </a:lnTo>
                  <a:lnTo>
                    <a:pt x="4708906" y="2996438"/>
                  </a:lnTo>
                  <a:close/>
                  <a:moveTo>
                    <a:pt x="4442206" y="2996438"/>
                  </a:moveTo>
                  <a:lnTo>
                    <a:pt x="4327906" y="2996438"/>
                  </a:lnTo>
                  <a:lnTo>
                    <a:pt x="4327906" y="2958338"/>
                  </a:lnTo>
                  <a:lnTo>
                    <a:pt x="4442206" y="2958338"/>
                  </a:lnTo>
                  <a:close/>
                  <a:moveTo>
                    <a:pt x="4175506" y="2958338"/>
                  </a:moveTo>
                  <a:lnTo>
                    <a:pt x="4061206" y="2958338"/>
                  </a:lnTo>
                  <a:lnTo>
                    <a:pt x="4061206" y="2920238"/>
                  </a:lnTo>
                  <a:lnTo>
                    <a:pt x="4175506" y="2920238"/>
                  </a:lnTo>
                  <a:close/>
                  <a:moveTo>
                    <a:pt x="3908806" y="2920238"/>
                  </a:moveTo>
                  <a:lnTo>
                    <a:pt x="3794506" y="2920238"/>
                  </a:lnTo>
                  <a:lnTo>
                    <a:pt x="3794506" y="2882138"/>
                  </a:lnTo>
                  <a:lnTo>
                    <a:pt x="3908806" y="2882138"/>
                  </a:lnTo>
                  <a:close/>
                  <a:moveTo>
                    <a:pt x="3642106" y="2882138"/>
                  </a:moveTo>
                  <a:lnTo>
                    <a:pt x="3527806" y="2882138"/>
                  </a:lnTo>
                  <a:lnTo>
                    <a:pt x="3527806" y="2844038"/>
                  </a:lnTo>
                  <a:lnTo>
                    <a:pt x="3642106" y="2844038"/>
                  </a:lnTo>
                  <a:close/>
                  <a:moveTo>
                    <a:pt x="3375406" y="2844038"/>
                  </a:moveTo>
                  <a:lnTo>
                    <a:pt x="3261106" y="2844038"/>
                  </a:lnTo>
                  <a:lnTo>
                    <a:pt x="3261106" y="2805938"/>
                  </a:lnTo>
                  <a:lnTo>
                    <a:pt x="3375406" y="2805938"/>
                  </a:lnTo>
                  <a:close/>
                  <a:moveTo>
                    <a:pt x="3108706" y="2805938"/>
                  </a:moveTo>
                  <a:lnTo>
                    <a:pt x="2994406" y="2805938"/>
                  </a:lnTo>
                  <a:lnTo>
                    <a:pt x="2994406" y="2767838"/>
                  </a:lnTo>
                  <a:lnTo>
                    <a:pt x="3108706" y="2767838"/>
                  </a:lnTo>
                  <a:close/>
                  <a:moveTo>
                    <a:pt x="2842006" y="2767838"/>
                  </a:moveTo>
                  <a:lnTo>
                    <a:pt x="2727706" y="2767838"/>
                  </a:lnTo>
                  <a:lnTo>
                    <a:pt x="2727706" y="2729738"/>
                  </a:lnTo>
                  <a:lnTo>
                    <a:pt x="2842006" y="2729738"/>
                  </a:lnTo>
                  <a:close/>
                  <a:moveTo>
                    <a:pt x="2575306" y="2729738"/>
                  </a:moveTo>
                  <a:lnTo>
                    <a:pt x="2461006" y="2729738"/>
                  </a:lnTo>
                  <a:lnTo>
                    <a:pt x="2461006" y="2691638"/>
                  </a:lnTo>
                  <a:lnTo>
                    <a:pt x="2575306" y="2691638"/>
                  </a:lnTo>
                  <a:close/>
                  <a:moveTo>
                    <a:pt x="2308606" y="2691638"/>
                  </a:moveTo>
                  <a:lnTo>
                    <a:pt x="2194306" y="2691638"/>
                  </a:lnTo>
                  <a:lnTo>
                    <a:pt x="2194306" y="2653538"/>
                  </a:lnTo>
                  <a:lnTo>
                    <a:pt x="2308606" y="2653538"/>
                  </a:lnTo>
                  <a:close/>
                  <a:moveTo>
                    <a:pt x="2041906" y="2653538"/>
                  </a:moveTo>
                  <a:lnTo>
                    <a:pt x="1927606" y="2653538"/>
                  </a:lnTo>
                  <a:lnTo>
                    <a:pt x="1927606" y="2615438"/>
                  </a:lnTo>
                  <a:lnTo>
                    <a:pt x="2041906" y="2615438"/>
                  </a:lnTo>
                  <a:close/>
                  <a:moveTo>
                    <a:pt x="1775206" y="2615438"/>
                  </a:moveTo>
                  <a:lnTo>
                    <a:pt x="1660906" y="2615438"/>
                  </a:lnTo>
                  <a:lnTo>
                    <a:pt x="1660906" y="2577338"/>
                  </a:lnTo>
                  <a:lnTo>
                    <a:pt x="1775206" y="2577338"/>
                  </a:lnTo>
                  <a:close/>
                  <a:moveTo>
                    <a:pt x="1508506" y="2577338"/>
                  </a:moveTo>
                  <a:lnTo>
                    <a:pt x="1394206" y="2577338"/>
                  </a:lnTo>
                  <a:lnTo>
                    <a:pt x="1394206" y="2539238"/>
                  </a:lnTo>
                  <a:lnTo>
                    <a:pt x="1508506" y="2539238"/>
                  </a:lnTo>
                  <a:close/>
                  <a:moveTo>
                    <a:pt x="1241806" y="2539238"/>
                  </a:moveTo>
                  <a:lnTo>
                    <a:pt x="1127506" y="2539238"/>
                  </a:lnTo>
                  <a:lnTo>
                    <a:pt x="1127506" y="2501138"/>
                  </a:lnTo>
                  <a:lnTo>
                    <a:pt x="1241806" y="2501138"/>
                  </a:lnTo>
                  <a:close/>
                  <a:moveTo>
                    <a:pt x="975106" y="2501138"/>
                  </a:moveTo>
                  <a:lnTo>
                    <a:pt x="860806" y="2501138"/>
                  </a:lnTo>
                  <a:lnTo>
                    <a:pt x="860806" y="2463038"/>
                  </a:lnTo>
                  <a:lnTo>
                    <a:pt x="975106" y="2463038"/>
                  </a:lnTo>
                  <a:close/>
                  <a:moveTo>
                    <a:pt x="708406" y="2463038"/>
                  </a:moveTo>
                  <a:lnTo>
                    <a:pt x="594106" y="2463038"/>
                  </a:lnTo>
                  <a:lnTo>
                    <a:pt x="594106" y="2424938"/>
                  </a:lnTo>
                  <a:lnTo>
                    <a:pt x="708406" y="2424938"/>
                  </a:lnTo>
                  <a:close/>
                  <a:moveTo>
                    <a:pt x="441706" y="2424938"/>
                  </a:moveTo>
                  <a:lnTo>
                    <a:pt x="327406" y="2424938"/>
                  </a:lnTo>
                  <a:lnTo>
                    <a:pt x="327406" y="2386838"/>
                  </a:lnTo>
                  <a:lnTo>
                    <a:pt x="441706" y="2386838"/>
                  </a:lnTo>
                  <a:close/>
                  <a:moveTo>
                    <a:pt x="175006" y="2386838"/>
                  </a:moveTo>
                  <a:lnTo>
                    <a:pt x="855345" y="2386838"/>
                  </a:lnTo>
                  <a:lnTo>
                    <a:pt x="855345" y="2367788"/>
                  </a:lnTo>
                  <a:lnTo>
                    <a:pt x="855345" y="2386838"/>
                  </a:lnTo>
                  <a:cubicBezTo>
                    <a:pt x="826262" y="2386838"/>
                    <a:pt x="797560" y="2385441"/>
                    <a:pt x="769239" y="2382647"/>
                  </a:cubicBezTo>
                  <a:lnTo>
                    <a:pt x="773049" y="2344674"/>
                  </a:lnTo>
                  <a:cubicBezTo>
                    <a:pt x="800100" y="2347341"/>
                    <a:pt x="827532" y="2348738"/>
                    <a:pt x="855345" y="2348738"/>
                  </a:cubicBezTo>
                  <a:lnTo>
                    <a:pt x="885317" y="2348738"/>
                  </a:lnTo>
                  <a:close/>
                  <a:moveTo>
                    <a:pt x="616331" y="2315210"/>
                  </a:moveTo>
                  <a:cubicBezTo>
                    <a:pt x="578612" y="2304288"/>
                    <a:pt x="541909" y="2290953"/>
                    <a:pt x="506603" y="2275332"/>
                  </a:cubicBezTo>
                  <a:lnTo>
                    <a:pt x="522097" y="2240534"/>
                  </a:lnTo>
                  <a:cubicBezTo>
                    <a:pt x="555879" y="2255520"/>
                    <a:pt x="590931" y="2268347"/>
                    <a:pt x="626999" y="2278634"/>
                  </a:cubicBezTo>
                  <a:close/>
                  <a:moveTo>
                    <a:pt x="381381" y="2162937"/>
                  </a:moveTo>
                  <a:cubicBezTo>
                    <a:pt x="349123" y="2140839"/>
                    <a:pt x="318516" y="2116709"/>
                    <a:pt x="289687" y="2090674"/>
                  </a:cubicBezTo>
                  <a:lnTo>
                    <a:pt x="315214" y="2062480"/>
                  </a:lnTo>
                  <a:cubicBezTo>
                    <a:pt x="342773" y="2087372"/>
                    <a:pt x="372110" y="2110486"/>
                    <a:pt x="402844" y="2131568"/>
                  </a:cubicBezTo>
                  <a:close/>
                  <a:moveTo>
                    <a:pt x="173609" y="4678934"/>
                  </a:moveTo>
                  <a:cubicBezTo>
                    <a:pt x="149987" y="4648073"/>
                    <a:pt x="128397" y="4615434"/>
                    <a:pt x="109220" y="4581525"/>
                  </a:cubicBezTo>
                  <a:lnTo>
                    <a:pt x="142367" y="4562729"/>
                  </a:lnTo>
                  <a:cubicBezTo>
                    <a:pt x="160782" y="4595241"/>
                    <a:pt x="181356" y="4626356"/>
                    <a:pt x="203962" y="4655820"/>
                  </a:cubicBezTo>
                  <a:close/>
                  <a:moveTo>
                    <a:pt x="45212" y="4439539"/>
                  </a:moveTo>
                  <a:cubicBezTo>
                    <a:pt x="32639" y="4402963"/>
                    <a:pt x="22606" y="4365244"/>
                    <a:pt x="15113" y="4326636"/>
                  </a:cubicBezTo>
                  <a:lnTo>
                    <a:pt x="52578" y="4319397"/>
                  </a:lnTo>
                  <a:cubicBezTo>
                    <a:pt x="59690" y="4356227"/>
                    <a:pt x="69342" y="4392295"/>
                    <a:pt x="81280" y="4427220"/>
                  </a:cubicBezTo>
                  <a:close/>
                  <a:moveTo>
                    <a:pt x="0" y="4171696"/>
                  </a:moveTo>
                  <a:cubicBezTo>
                    <a:pt x="0" y="4169918"/>
                    <a:pt x="0" y="4168267"/>
                    <a:pt x="0" y="4166489"/>
                  </a:cubicBezTo>
                  <a:lnTo>
                    <a:pt x="19050" y="4166489"/>
                  </a:lnTo>
                  <a:lnTo>
                    <a:pt x="0" y="4166489"/>
                  </a:lnTo>
                  <a:lnTo>
                    <a:pt x="0" y="4057142"/>
                  </a:lnTo>
                  <a:lnTo>
                    <a:pt x="38100" y="4057142"/>
                  </a:lnTo>
                  <a:lnTo>
                    <a:pt x="38100" y="4166489"/>
                  </a:lnTo>
                  <a:cubicBezTo>
                    <a:pt x="38100" y="4168140"/>
                    <a:pt x="38100" y="4169791"/>
                    <a:pt x="38100" y="4171442"/>
                  </a:cubicBezTo>
                  <a:close/>
                  <a:moveTo>
                    <a:pt x="38100" y="3904615"/>
                  </a:moveTo>
                  <a:lnTo>
                    <a:pt x="38100" y="3790315"/>
                  </a:lnTo>
                  <a:lnTo>
                    <a:pt x="38100" y="3904615"/>
                  </a:lnTo>
                  <a:close/>
                  <a:moveTo>
                    <a:pt x="38100" y="3637915"/>
                  </a:moveTo>
                  <a:lnTo>
                    <a:pt x="38100" y="3523615"/>
                  </a:lnTo>
                  <a:lnTo>
                    <a:pt x="38100" y="3637915"/>
                  </a:lnTo>
                  <a:close/>
                  <a:moveTo>
                    <a:pt x="38100" y="3371215"/>
                  </a:moveTo>
                  <a:lnTo>
                    <a:pt x="38100" y="3256915"/>
                  </a:lnTo>
                  <a:lnTo>
                    <a:pt x="38100" y="3371215"/>
                  </a:lnTo>
                  <a:close/>
                  <a:moveTo>
                    <a:pt x="38100" y="3104515"/>
                  </a:moveTo>
                  <a:lnTo>
                    <a:pt x="38100" y="2990215"/>
                  </a:lnTo>
                  <a:lnTo>
                    <a:pt x="38100" y="3104515"/>
                  </a:lnTo>
                  <a:close/>
                  <a:moveTo>
                    <a:pt x="38100" y="2837815"/>
                  </a:moveTo>
                  <a:lnTo>
                    <a:pt x="38100" y="2723515"/>
                  </a:lnTo>
                  <a:lnTo>
                    <a:pt x="38100" y="2837815"/>
                  </a:lnTo>
                  <a:close/>
                  <a:moveTo>
                    <a:pt x="38100" y="2571115"/>
                  </a:moveTo>
                  <a:lnTo>
                    <a:pt x="38100" y="2456815"/>
                  </a:lnTo>
                  <a:lnTo>
                    <a:pt x="38100" y="2571115"/>
                  </a:lnTo>
                  <a:close/>
                  <a:moveTo>
                    <a:pt x="38100" y="2304415"/>
                  </a:moveTo>
                  <a:lnTo>
                    <a:pt x="38100" y="2190115"/>
                  </a:lnTo>
                  <a:lnTo>
                    <a:pt x="38100" y="2304415"/>
                  </a:lnTo>
                  <a:close/>
                  <a:moveTo>
                    <a:pt x="38100" y="2037715"/>
                  </a:moveTo>
                  <a:lnTo>
                    <a:pt x="38100" y="1923415"/>
                  </a:lnTo>
                  <a:lnTo>
                    <a:pt x="38100" y="2037715"/>
                  </a:lnTo>
                  <a:close/>
                  <a:moveTo>
                    <a:pt x="38100" y="1771015"/>
                  </a:moveTo>
                  <a:lnTo>
                    <a:pt x="38100" y="1656715"/>
                  </a:lnTo>
                  <a:lnTo>
                    <a:pt x="38100" y="1771015"/>
                  </a:lnTo>
                  <a:close/>
                  <a:moveTo>
                    <a:pt x="38100" y="1504315"/>
                  </a:moveTo>
                  <a:lnTo>
                    <a:pt x="38100" y="1390015"/>
                  </a:lnTo>
                  <a:lnTo>
                    <a:pt x="38100" y="1504315"/>
                  </a:lnTo>
                  <a:close/>
                  <a:moveTo>
                    <a:pt x="38100" y="1237615"/>
                  </a:moveTo>
                  <a:lnTo>
                    <a:pt x="38100" y="1123315"/>
                  </a:lnTo>
                  <a:lnTo>
                    <a:pt x="38100" y="1237615"/>
                  </a:lnTo>
                  <a:close/>
                  <a:moveTo>
                    <a:pt x="38100" y="970915"/>
                  </a:moveTo>
                  <a:lnTo>
                    <a:pt x="38100" y="856615"/>
                  </a:lnTo>
                  <a:lnTo>
                    <a:pt x="38100" y="970915"/>
                  </a:lnTo>
                  <a:close/>
                  <a:moveTo>
                    <a:pt x="38100" y="848360"/>
                  </a:moveTo>
                  <a:cubicBezTo>
                    <a:pt x="38100" y="808736"/>
                    <a:pt x="40894" y="769747"/>
                    <a:pt x="46101" y="731647"/>
                  </a:cubicBezTo>
                  <a:lnTo>
                    <a:pt x="83820" y="736854"/>
                  </a:lnTo>
                  <a:cubicBezTo>
                    <a:pt x="78740" y="773303"/>
                    <a:pt x="76200" y="810514"/>
                    <a:pt x="76200" y="848360"/>
                  </a:cubicBezTo>
                  <a:close/>
                </a:path>
              </a:pathLst>
            </a:custGeom>
            <a:solidFill>
              <a:srgbClr val="385724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609573" y="4946856"/>
            <a:ext cx="14866591" cy="338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0"/>
              </a:lnSpc>
            </a:pPr>
            <a:r>
              <a:rPr lang="en-US" sz="5400" b="1">
                <a:solidFill>
                  <a:srgbClr val="E7F5A3"/>
                </a:solidFill>
                <a:latin typeface="Cambria Bold"/>
                <a:ea typeface="Cambria Bold"/>
                <a:cs typeface="Cambria Bold"/>
                <a:sym typeface="Cambria Bold"/>
              </a:rPr>
              <a:t>- Cồng chiêng thường được sử dụng trong các nghi lễ, ngày hội và sinh hoạt cộng đồng như: lễ Mừng lúa mới, lễ Thổi tai cho trẻ sơ sinh, lễ Trưởng thành,... 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58673" y="-734254"/>
            <a:ext cx="4372493" cy="1574802"/>
          </a:xfrm>
          <a:custGeom>
            <a:avLst/>
            <a:gdLst/>
            <a:ahLst/>
            <a:cxnLst/>
            <a:rect l="l" t="t" r="r" b="b"/>
            <a:pathLst>
              <a:path w="5829992" h="2099736">
                <a:moveTo>
                  <a:pt x="0" y="0"/>
                </a:moveTo>
                <a:lnTo>
                  <a:pt x="5829992" y="0"/>
                </a:lnTo>
                <a:lnTo>
                  <a:pt x="5829992" y="2099736"/>
                </a:lnTo>
                <a:lnTo>
                  <a:pt x="0" y="2099736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4100" b="-4100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332422" y="6901815"/>
            <a:ext cx="18288000" cy="3385185"/>
            <a:chOff x="0" y="0"/>
            <a:chExt cx="24384000" cy="4513580"/>
          </a:xfrm>
        </p:grpSpPr>
        <p:sp>
          <p:nvSpPr>
            <p:cNvPr id="12" name="Freeform 12" descr="三只小猪3"/>
            <p:cNvSpPr/>
            <p:nvPr/>
          </p:nvSpPr>
          <p:spPr>
            <a:xfrm>
              <a:off x="0" y="0"/>
              <a:ext cx="24384000" cy="4513580"/>
            </a:xfrm>
            <a:custGeom>
              <a:avLst/>
              <a:gdLst/>
              <a:ahLst/>
              <a:cxnLst/>
              <a:rect l="l" t="t" r="r" b="b"/>
              <a:pathLst>
                <a:path w="24384000" h="4513580">
                  <a:moveTo>
                    <a:pt x="0" y="0"/>
                  </a:moveTo>
                  <a:lnTo>
                    <a:pt x="24384000" y="0"/>
                  </a:lnTo>
                  <a:lnTo>
                    <a:pt x="24384000" y="4513580"/>
                  </a:lnTo>
                  <a:lnTo>
                    <a:pt x="0" y="4513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" b="-5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352638" y="245269"/>
            <a:ext cx="17468850" cy="9796462"/>
            <a:chOff x="0" y="0"/>
            <a:chExt cx="23291800" cy="13061950"/>
          </a:xfrm>
        </p:grpSpPr>
        <p:sp>
          <p:nvSpPr>
            <p:cNvPr id="14" name="Freeform 14"/>
            <p:cNvSpPr/>
            <p:nvPr/>
          </p:nvSpPr>
          <p:spPr>
            <a:xfrm>
              <a:off x="28575" y="28575"/>
              <a:ext cx="23234650" cy="13004800"/>
            </a:xfrm>
            <a:custGeom>
              <a:avLst/>
              <a:gdLst/>
              <a:ahLst/>
              <a:cxnLst/>
              <a:rect l="l" t="t" r="r" b="b"/>
              <a:pathLst>
                <a:path w="23234650" h="13004800">
                  <a:moveTo>
                    <a:pt x="0" y="2167509"/>
                  </a:moveTo>
                  <a:cubicBezTo>
                    <a:pt x="0" y="970407"/>
                    <a:pt x="972312" y="0"/>
                    <a:pt x="2171700" y="0"/>
                  </a:cubicBezTo>
                  <a:lnTo>
                    <a:pt x="21062950" y="0"/>
                  </a:lnTo>
                  <a:cubicBezTo>
                    <a:pt x="22262339" y="0"/>
                    <a:pt x="23234650" y="970407"/>
                    <a:pt x="23234650" y="2167509"/>
                  </a:cubicBezTo>
                  <a:lnTo>
                    <a:pt x="23234650" y="10837291"/>
                  </a:lnTo>
                  <a:cubicBezTo>
                    <a:pt x="23234650" y="12034393"/>
                    <a:pt x="22262339" y="13004800"/>
                    <a:pt x="21062950" y="13004800"/>
                  </a:cubicBezTo>
                  <a:lnTo>
                    <a:pt x="2171700" y="13004800"/>
                  </a:lnTo>
                  <a:cubicBezTo>
                    <a:pt x="972312" y="13004800"/>
                    <a:pt x="0" y="12034393"/>
                    <a:pt x="0" y="1083729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23291800" cy="13230479"/>
            </a:xfrm>
            <a:custGeom>
              <a:avLst/>
              <a:gdLst/>
              <a:ahLst/>
              <a:cxnLst/>
              <a:rect l="l" t="t" r="r" b="b"/>
              <a:pathLst>
                <a:path w="23291800" h="13230479">
                  <a:moveTo>
                    <a:pt x="36957" y="1792986"/>
                  </a:moveTo>
                  <a:cubicBezTo>
                    <a:pt x="40513" y="1773936"/>
                    <a:pt x="44323" y="1755013"/>
                    <a:pt x="48260" y="1736217"/>
                  </a:cubicBezTo>
                  <a:lnTo>
                    <a:pt x="104140" y="1748155"/>
                  </a:lnTo>
                  <a:cubicBezTo>
                    <a:pt x="100203" y="1766443"/>
                    <a:pt x="96520" y="1784858"/>
                    <a:pt x="93091" y="1803400"/>
                  </a:cubicBezTo>
                  <a:close/>
                  <a:moveTo>
                    <a:pt x="147447" y="1578356"/>
                  </a:moveTo>
                  <a:cubicBezTo>
                    <a:pt x="169672" y="1503934"/>
                    <a:pt x="195707" y="1431290"/>
                    <a:pt x="225425" y="1360424"/>
                  </a:cubicBezTo>
                  <a:lnTo>
                    <a:pt x="278130" y="1382522"/>
                  </a:lnTo>
                  <a:cubicBezTo>
                    <a:pt x="249301" y="1451483"/>
                    <a:pt x="223901" y="1522349"/>
                    <a:pt x="202311" y="1594739"/>
                  </a:cubicBezTo>
                  <a:close/>
                  <a:moveTo>
                    <a:pt x="242697" y="1192530"/>
                  </a:moveTo>
                  <a:cubicBezTo>
                    <a:pt x="251587" y="1175385"/>
                    <a:pt x="260604" y="1158367"/>
                    <a:pt x="269875" y="1141476"/>
                  </a:cubicBezTo>
                  <a:lnTo>
                    <a:pt x="319913" y="1169035"/>
                  </a:lnTo>
                  <a:cubicBezTo>
                    <a:pt x="310896" y="1185545"/>
                    <a:pt x="302006" y="1202055"/>
                    <a:pt x="293370" y="1218819"/>
                  </a:cubicBezTo>
                  <a:close/>
                  <a:moveTo>
                    <a:pt x="410210" y="1018921"/>
                  </a:moveTo>
                  <a:cubicBezTo>
                    <a:pt x="452755" y="954278"/>
                    <a:pt x="498475" y="892048"/>
                    <a:pt x="547370" y="832485"/>
                  </a:cubicBezTo>
                  <a:lnTo>
                    <a:pt x="591566" y="868680"/>
                  </a:lnTo>
                  <a:cubicBezTo>
                    <a:pt x="543941" y="926719"/>
                    <a:pt x="499364" y="987425"/>
                    <a:pt x="457962" y="1050290"/>
                  </a:cubicBezTo>
                  <a:close/>
                  <a:moveTo>
                    <a:pt x="611886" y="676402"/>
                  </a:moveTo>
                  <a:cubicBezTo>
                    <a:pt x="625221" y="662432"/>
                    <a:pt x="638810" y="648716"/>
                    <a:pt x="652526" y="635127"/>
                  </a:cubicBezTo>
                  <a:lnTo>
                    <a:pt x="692658" y="675767"/>
                  </a:lnTo>
                  <a:cubicBezTo>
                    <a:pt x="679323" y="688975"/>
                    <a:pt x="666115" y="702310"/>
                    <a:pt x="653034" y="715899"/>
                  </a:cubicBezTo>
                  <a:close/>
                  <a:moveTo>
                    <a:pt x="821944" y="557657"/>
                  </a:moveTo>
                  <a:cubicBezTo>
                    <a:pt x="880872" y="508000"/>
                    <a:pt x="942467" y="461264"/>
                    <a:pt x="1006475" y="417830"/>
                  </a:cubicBezTo>
                  <a:lnTo>
                    <a:pt x="1038606" y="465074"/>
                  </a:lnTo>
                  <a:cubicBezTo>
                    <a:pt x="976249" y="507365"/>
                    <a:pt x="916305" y="552831"/>
                    <a:pt x="858901" y="601218"/>
                  </a:cubicBezTo>
                  <a:close/>
                  <a:moveTo>
                    <a:pt x="1112774" y="286512"/>
                  </a:moveTo>
                  <a:cubicBezTo>
                    <a:pt x="1129538" y="276987"/>
                    <a:pt x="1146429" y="267716"/>
                    <a:pt x="1163447" y="258572"/>
                  </a:cubicBezTo>
                  <a:lnTo>
                    <a:pt x="1190371" y="308991"/>
                  </a:lnTo>
                  <a:cubicBezTo>
                    <a:pt x="1173734" y="317881"/>
                    <a:pt x="1157351" y="326898"/>
                    <a:pt x="1140968" y="336169"/>
                  </a:cubicBezTo>
                  <a:close/>
                  <a:moveTo>
                    <a:pt x="1347978" y="232537"/>
                  </a:moveTo>
                  <a:cubicBezTo>
                    <a:pt x="1418463" y="201803"/>
                    <a:pt x="1490726" y="174625"/>
                    <a:pt x="1564767" y="151257"/>
                  </a:cubicBezTo>
                  <a:lnTo>
                    <a:pt x="1581912" y="205740"/>
                  </a:lnTo>
                  <a:cubicBezTo>
                    <a:pt x="1509776" y="228473"/>
                    <a:pt x="1439291" y="254889"/>
                    <a:pt x="1370711" y="284861"/>
                  </a:cubicBezTo>
                  <a:close/>
                  <a:moveTo>
                    <a:pt x="1755013" y="157988"/>
                  </a:moveTo>
                  <a:cubicBezTo>
                    <a:pt x="1773809" y="153670"/>
                    <a:pt x="1792732" y="149606"/>
                    <a:pt x="1811655" y="145796"/>
                  </a:cubicBezTo>
                  <a:lnTo>
                    <a:pt x="1822958" y="201803"/>
                  </a:lnTo>
                  <a:cubicBezTo>
                    <a:pt x="1804416" y="205486"/>
                    <a:pt x="1786128" y="209550"/>
                    <a:pt x="1767713" y="213741"/>
                  </a:cubicBezTo>
                  <a:close/>
                  <a:moveTo>
                    <a:pt x="1995678" y="173863"/>
                  </a:moveTo>
                  <a:cubicBezTo>
                    <a:pt x="2007997" y="6985"/>
                    <a:pt x="2084959" y="1651"/>
                    <a:pt x="2163064" y="254"/>
                  </a:cubicBezTo>
                  <a:lnTo>
                    <a:pt x="2163953" y="57404"/>
                  </a:lnTo>
                  <a:cubicBezTo>
                    <a:pt x="2087880" y="58674"/>
                    <a:pt x="2012823" y="63881"/>
                    <a:pt x="1939036" y="72898"/>
                  </a:cubicBezTo>
                  <a:close/>
                  <a:moveTo>
                    <a:pt x="2335149" y="0"/>
                  </a:moveTo>
                  <a:lnTo>
                    <a:pt x="2392299" y="0"/>
                  </a:lnTo>
                  <a:lnTo>
                    <a:pt x="2392299" y="57150"/>
                  </a:lnTo>
                  <a:lnTo>
                    <a:pt x="2335149" y="57150"/>
                  </a:lnTo>
                  <a:close/>
                  <a:moveTo>
                    <a:pt x="2563749" y="57150"/>
                  </a:moveTo>
                  <a:lnTo>
                    <a:pt x="2792349" y="57150"/>
                  </a:lnTo>
                  <a:lnTo>
                    <a:pt x="2563749" y="57150"/>
                  </a:lnTo>
                  <a:close/>
                  <a:moveTo>
                    <a:pt x="2963799" y="57150"/>
                  </a:moveTo>
                  <a:lnTo>
                    <a:pt x="3020949" y="57150"/>
                  </a:lnTo>
                  <a:lnTo>
                    <a:pt x="2963799" y="57150"/>
                  </a:lnTo>
                  <a:close/>
                  <a:moveTo>
                    <a:pt x="3192399" y="57150"/>
                  </a:moveTo>
                  <a:lnTo>
                    <a:pt x="3420999" y="57150"/>
                  </a:lnTo>
                  <a:lnTo>
                    <a:pt x="3192399" y="57150"/>
                  </a:lnTo>
                  <a:close/>
                  <a:moveTo>
                    <a:pt x="3592449" y="57150"/>
                  </a:moveTo>
                  <a:lnTo>
                    <a:pt x="3649599" y="57150"/>
                  </a:lnTo>
                  <a:lnTo>
                    <a:pt x="3592449" y="57150"/>
                  </a:lnTo>
                  <a:close/>
                  <a:moveTo>
                    <a:pt x="3821049" y="57150"/>
                  </a:moveTo>
                  <a:lnTo>
                    <a:pt x="4049649" y="57150"/>
                  </a:lnTo>
                  <a:lnTo>
                    <a:pt x="3821049" y="57150"/>
                  </a:lnTo>
                  <a:close/>
                  <a:moveTo>
                    <a:pt x="4221099" y="57150"/>
                  </a:moveTo>
                  <a:lnTo>
                    <a:pt x="4278249" y="57150"/>
                  </a:lnTo>
                  <a:lnTo>
                    <a:pt x="4221099" y="57150"/>
                  </a:lnTo>
                  <a:close/>
                  <a:moveTo>
                    <a:pt x="4449699" y="57150"/>
                  </a:moveTo>
                  <a:lnTo>
                    <a:pt x="4678299" y="57150"/>
                  </a:lnTo>
                  <a:lnTo>
                    <a:pt x="4449699" y="57150"/>
                  </a:lnTo>
                  <a:close/>
                  <a:moveTo>
                    <a:pt x="4849749" y="57150"/>
                  </a:moveTo>
                  <a:lnTo>
                    <a:pt x="4906899" y="57150"/>
                  </a:lnTo>
                  <a:lnTo>
                    <a:pt x="4849749" y="57150"/>
                  </a:lnTo>
                  <a:close/>
                  <a:moveTo>
                    <a:pt x="5078349" y="57150"/>
                  </a:moveTo>
                  <a:lnTo>
                    <a:pt x="5306949" y="57150"/>
                  </a:lnTo>
                  <a:lnTo>
                    <a:pt x="5078349" y="57150"/>
                  </a:lnTo>
                  <a:close/>
                  <a:moveTo>
                    <a:pt x="5478399" y="57150"/>
                  </a:moveTo>
                  <a:lnTo>
                    <a:pt x="5535549" y="57150"/>
                  </a:lnTo>
                  <a:lnTo>
                    <a:pt x="5478399" y="57150"/>
                  </a:lnTo>
                  <a:close/>
                  <a:moveTo>
                    <a:pt x="5706999" y="57150"/>
                  </a:moveTo>
                  <a:lnTo>
                    <a:pt x="5935599" y="57150"/>
                  </a:lnTo>
                  <a:lnTo>
                    <a:pt x="5706999" y="57150"/>
                  </a:lnTo>
                  <a:close/>
                  <a:moveTo>
                    <a:pt x="6107049" y="57150"/>
                  </a:moveTo>
                  <a:lnTo>
                    <a:pt x="6164199" y="57150"/>
                  </a:lnTo>
                  <a:lnTo>
                    <a:pt x="6107049" y="57150"/>
                  </a:lnTo>
                  <a:close/>
                  <a:moveTo>
                    <a:pt x="6335649" y="57150"/>
                  </a:moveTo>
                  <a:lnTo>
                    <a:pt x="6564249" y="57150"/>
                  </a:lnTo>
                  <a:lnTo>
                    <a:pt x="6335649" y="57150"/>
                  </a:lnTo>
                  <a:close/>
                  <a:moveTo>
                    <a:pt x="6735699" y="57150"/>
                  </a:moveTo>
                  <a:lnTo>
                    <a:pt x="6792849" y="57150"/>
                  </a:lnTo>
                  <a:lnTo>
                    <a:pt x="6735699" y="57150"/>
                  </a:lnTo>
                  <a:close/>
                  <a:moveTo>
                    <a:pt x="6964299" y="57150"/>
                  </a:moveTo>
                  <a:lnTo>
                    <a:pt x="7192899" y="57150"/>
                  </a:lnTo>
                  <a:lnTo>
                    <a:pt x="6964299" y="57150"/>
                  </a:lnTo>
                  <a:close/>
                  <a:moveTo>
                    <a:pt x="7364349" y="57150"/>
                  </a:moveTo>
                  <a:lnTo>
                    <a:pt x="7421499" y="57150"/>
                  </a:lnTo>
                  <a:lnTo>
                    <a:pt x="7364349" y="57150"/>
                  </a:lnTo>
                  <a:close/>
                  <a:moveTo>
                    <a:pt x="7592949" y="57150"/>
                  </a:moveTo>
                  <a:lnTo>
                    <a:pt x="7821549" y="57150"/>
                  </a:lnTo>
                  <a:lnTo>
                    <a:pt x="7592949" y="57150"/>
                  </a:lnTo>
                  <a:close/>
                  <a:moveTo>
                    <a:pt x="7992999" y="57150"/>
                  </a:moveTo>
                  <a:lnTo>
                    <a:pt x="8050149" y="57150"/>
                  </a:lnTo>
                  <a:lnTo>
                    <a:pt x="7992999" y="57150"/>
                  </a:lnTo>
                  <a:close/>
                  <a:moveTo>
                    <a:pt x="8221599" y="57150"/>
                  </a:moveTo>
                  <a:lnTo>
                    <a:pt x="8450199" y="57150"/>
                  </a:lnTo>
                  <a:lnTo>
                    <a:pt x="8221599" y="57150"/>
                  </a:lnTo>
                  <a:close/>
                  <a:moveTo>
                    <a:pt x="8621649" y="57150"/>
                  </a:moveTo>
                  <a:lnTo>
                    <a:pt x="8678799" y="57150"/>
                  </a:lnTo>
                  <a:lnTo>
                    <a:pt x="8621649" y="57150"/>
                  </a:lnTo>
                  <a:close/>
                  <a:moveTo>
                    <a:pt x="8850249" y="57150"/>
                  </a:moveTo>
                  <a:lnTo>
                    <a:pt x="9078849" y="57150"/>
                  </a:lnTo>
                  <a:lnTo>
                    <a:pt x="8850249" y="57150"/>
                  </a:lnTo>
                  <a:close/>
                  <a:moveTo>
                    <a:pt x="9250299" y="57150"/>
                  </a:moveTo>
                  <a:lnTo>
                    <a:pt x="9307449" y="57150"/>
                  </a:lnTo>
                  <a:lnTo>
                    <a:pt x="9250299" y="57150"/>
                  </a:lnTo>
                  <a:close/>
                  <a:moveTo>
                    <a:pt x="9478899" y="57150"/>
                  </a:moveTo>
                  <a:lnTo>
                    <a:pt x="9707499" y="57150"/>
                  </a:lnTo>
                  <a:lnTo>
                    <a:pt x="9478899" y="57150"/>
                  </a:lnTo>
                  <a:close/>
                  <a:moveTo>
                    <a:pt x="9878949" y="57150"/>
                  </a:moveTo>
                  <a:lnTo>
                    <a:pt x="9936099" y="57150"/>
                  </a:lnTo>
                  <a:lnTo>
                    <a:pt x="9878949" y="57150"/>
                  </a:lnTo>
                  <a:close/>
                  <a:moveTo>
                    <a:pt x="10107549" y="57150"/>
                  </a:moveTo>
                  <a:lnTo>
                    <a:pt x="10336149" y="57150"/>
                  </a:lnTo>
                  <a:lnTo>
                    <a:pt x="10107549" y="57150"/>
                  </a:lnTo>
                  <a:close/>
                  <a:moveTo>
                    <a:pt x="10507599" y="57150"/>
                  </a:moveTo>
                  <a:lnTo>
                    <a:pt x="10564749" y="57150"/>
                  </a:lnTo>
                  <a:lnTo>
                    <a:pt x="10507599" y="57150"/>
                  </a:lnTo>
                  <a:close/>
                  <a:moveTo>
                    <a:pt x="10736199" y="57150"/>
                  </a:moveTo>
                  <a:lnTo>
                    <a:pt x="10964799" y="57150"/>
                  </a:lnTo>
                  <a:lnTo>
                    <a:pt x="10736199" y="57150"/>
                  </a:lnTo>
                  <a:close/>
                  <a:moveTo>
                    <a:pt x="11136249" y="57150"/>
                  </a:moveTo>
                  <a:lnTo>
                    <a:pt x="11193399" y="57150"/>
                  </a:lnTo>
                  <a:lnTo>
                    <a:pt x="11136249" y="57150"/>
                  </a:lnTo>
                  <a:close/>
                  <a:moveTo>
                    <a:pt x="11364849" y="57150"/>
                  </a:moveTo>
                  <a:lnTo>
                    <a:pt x="11593449" y="57150"/>
                  </a:lnTo>
                  <a:lnTo>
                    <a:pt x="11364849" y="57150"/>
                  </a:lnTo>
                  <a:close/>
                  <a:moveTo>
                    <a:pt x="11764899" y="57150"/>
                  </a:moveTo>
                  <a:lnTo>
                    <a:pt x="11822049" y="57150"/>
                  </a:lnTo>
                  <a:lnTo>
                    <a:pt x="11764899" y="57150"/>
                  </a:lnTo>
                  <a:close/>
                  <a:moveTo>
                    <a:pt x="11993499" y="57150"/>
                  </a:moveTo>
                  <a:lnTo>
                    <a:pt x="12222099" y="57150"/>
                  </a:lnTo>
                  <a:lnTo>
                    <a:pt x="11993499" y="57150"/>
                  </a:lnTo>
                  <a:close/>
                  <a:moveTo>
                    <a:pt x="12393549" y="57150"/>
                  </a:moveTo>
                  <a:lnTo>
                    <a:pt x="12450699" y="57150"/>
                  </a:lnTo>
                  <a:lnTo>
                    <a:pt x="12393549" y="57150"/>
                  </a:lnTo>
                  <a:close/>
                  <a:moveTo>
                    <a:pt x="12622149" y="57150"/>
                  </a:moveTo>
                  <a:lnTo>
                    <a:pt x="12850749" y="57150"/>
                  </a:lnTo>
                  <a:lnTo>
                    <a:pt x="12622149" y="57150"/>
                  </a:lnTo>
                  <a:close/>
                  <a:moveTo>
                    <a:pt x="13022199" y="57150"/>
                  </a:moveTo>
                  <a:lnTo>
                    <a:pt x="13079349" y="57150"/>
                  </a:lnTo>
                  <a:lnTo>
                    <a:pt x="13022199" y="57150"/>
                  </a:lnTo>
                  <a:close/>
                  <a:moveTo>
                    <a:pt x="13250799" y="57150"/>
                  </a:moveTo>
                  <a:lnTo>
                    <a:pt x="13479399" y="57150"/>
                  </a:lnTo>
                  <a:lnTo>
                    <a:pt x="13250799" y="57150"/>
                  </a:lnTo>
                  <a:close/>
                  <a:moveTo>
                    <a:pt x="13650849" y="57150"/>
                  </a:moveTo>
                  <a:lnTo>
                    <a:pt x="13707999" y="57150"/>
                  </a:lnTo>
                  <a:lnTo>
                    <a:pt x="13650849" y="57150"/>
                  </a:lnTo>
                  <a:close/>
                  <a:moveTo>
                    <a:pt x="13879449" y="57150"/>
                  </a:moveTo>
                  <a:lnTo>
                    <a:pt x="14108049" y="57150"/>
                  </a:lnTo>
                  <a:lnTo>
                    <a:pt x="13879449" y="57150"/>
                  </a:lnTo>
                  <a:close/>
                  <a:moveTo>
                    <a:pt x="14279499" y="57150"/>
                  </a:moveTo>
                  <a:lnTo>
                    <a:pt x="14336649" y="57150"/>
                  </a:lnTo>
                  <a:lnTo>
                    <a:pt x="14279499" y="57150"/>
                  </a:lnTo>
                  <a:close/>
                  <a:moveTo>
                    <a:pt x="14508099" y="57150"/>
                  </a:moveTo>
                  <a:lnTo>
                    <a:pt x="14736699" y="57150"/>
                  </a:lnTo>
                  <a:lnTo>
                    <a:pt x="14508099" y="57150"/>
                  </a:lnTo>
                  <a:close/>
                  <a:moveTo>
                    <a:pt x="14908149" y="57150"/>
                  </a:moveTo>
                  <a:lnTo>
                    <a:pt x="14965299" y="57150"/>
                  </a:lnTo>
                  <a:lnTo>
                    <a:pt x="14908149" y="57150"/>
                  </a:lnTo>
                  <a:close/>
                  <a:moveTo>
                    <a:pt x="15136749" y="57150"/>
                  </a:moveTo>
                  <a:lnTo>
                    <a:pt x="15365349" y="57150"/>
                  </a:lnTo>
                  <a:lnTo>
                    <a:pt x="15136749" y="57150"/>
                  </a:lnTo>
                  <a:close/>
                  <a:moveTo>
                    <a:pt x="15536799" y="57150"/>
                  </a:moveTo>
                  <a:lnTo>
                    <a:pt x="15593949" y="57150"/>
                  </a:lnTo>
                  <a:lnTo>
                    <a:pt x="15536799" y="57150"/>
                  </a:lnTo>
                  <a:close/>
                  <a:moveTo>
                    <a:pt x="15765399" y="57150"/>
                  </a:moveTo>
                  <a:lnTo>
                    <a:pt x="15993999" y="57150"/>
                  </a:lnTo>
                  <a:lnTo>
                    <a:pt x="15765399" y="57150"/>
                  </a:lnTo>
                  <a:close/>
                  <a:moveTo>
                    <a:pt x="16165449" y="57150"/>
                  </a:moveTo>
                  <a:lnTo>
                    <a:pt x="16222599" y="57150"/>
                  </a:lnTo>
                  <a:lnTo>
                    <a:pt x="16165449" y="57150"/>
                  </a:lnTo>
                  <a:close/>
                  <a:moveTo>
                    <a:pt x="16394049" y="57150"/>
                  </a:moveTo>
                  <a:lnTo>
                    <a:pt x="16622649" y="57150"/>
                  </a:lnTo>
                  <a:lnTo>
                    <a:pt x="16394049" y="57150"/>
                  </a:lnTo>
                  <a:close/>
                  <a:moveTo>
                    <a:pt x="16794099" y="57150"/>
                  </a:moveTo>
                  <a:lnTo>
                    <a:pt x="16851249" y="57150"/>
                  </a:lnTo>
                  <a:lnTo>
                    <a:pt x="16794099" y="57150"/>
                  </a:lnTo>
                  <a:close/>
                  <a:moveTo>
                    <a:pt x="17022699" y="57150"/>
                  </a:moveTo>
                  <a:lnTo>
                    <a:pt x="17251299" y="57150"/>
                  </a:lnTo>
                  <a:lnTo>
                    <a:pt x="17022699" y="57150"/>
                  </a:lnTo>
                  <a:close/>
                  <a:moveTo>
                    <a:pt x="17422749" y="57150"/>
                  </a:moveTo>
                  <a:lnTo>
                    <a:pt x="17479899" y="57150"/>
                  </a:lnTo>
                  <a:lnTo>
                    <a:pt x="17422749" y="57150"/>
                  </a:lnTo>
                  <a:close/>
                  <a:moveTo>
                    <a:pt x="17651349" y="57150"/>
                  </a:moveTo>
                  <a:lnTo>
                    <a:pt x="17879949" y="57150"/>
                  </a:lnTo>
                  <a:lnTo>
                    <a:pt x="17651349" y="57150"/>
                  </a:lnTo>
                  <a:close/>
                  <a:moveTo>
                    <a:pt x="18051399" y="57150"/>
                  </a:moveTo>
                  <a:lnTo>
                    <a:pt x="18108549" y="57150"/>
                  </a:lnTo>
                  <a:lnTo>
                    <a:pt x="18051399" y="57150"/>
                  </a:lnTo>
                  <a:close/>
                  <a:moveTo>
                    <a:pt x="18279999" y="57150"/>
                  </a:moveTo>
                  <a:lnTo>
                    <a:pt x="18508599" y="57150"/>
                  </a:lnTo>
                  <a:lnTo>
                    <a:pt x="18279999" y="57150"/>
                  </a:lnTo>
                  <a:close/>
                  <a:moveTo>
                    <a:pt x="18680049" y="57150"/>
                  </a:moveTo>
                  <a:lnTo>
                    <a:pt x="18737199" y="57150"/>
                  </a:lnTo>
                  <a:lnTo>
                    <a:pt x="18680049" y="57150"/>
                  </a:lnTo>
                  <a:close/>
                  <a:moveTo>
                    <a:pt x="18908649" y="57150"/>
                  </a:moveTo>
                  <a:lnTo>
                    <a:pt x="19137249" y="57150"/>
                  </a:lnTo>
                  <a:lnTo>
                    <a:pt x="18908649" y="57150"/>
                  </a:lnTo>
                  <a:close/>
                  <a:moveTo>
                    <a:pt x="19308699" y="57150"/>
                  </a:moveTo>
                  <a:lnTo>
                    <a:pt x="19365849" y="57150"/>
                  </a:lnTo>
                  <a:lnTo>
                    <a:pt x="19308699" y="57150"/>
                  </a:lnTo>
                  <a:close/>
                  <a:moveTo>
                    <a:pt x="19537299" y="57150"/>
                  </a:moveTo>
                  <a:lnTo>
                    <a:pt x="19765899" y="57150"/>
                  </a:lnTo>
                  <a:lnTo>
                    <a:pt x="19537299" y="57150"/>
                  </a:lnTo>
                  <a:close/>
                  <a:moveTo>
                    <a:pt x="19937349" y="57150"/>
                  </a:moveTo>
                  <a:lnTo>
                    <a:pt x="19994499" y="57150"/>
                  </a:lnTo>
                  <a:lnTo>
                    <a:pt x="19937349" y="57150"/>
                  </a:lnTo>
                  <a:close/>
                  <a:moveTo>
                    <a:pt x="20165949" y="57150"/>
                  </a:moveTo>
                  <a:lnTo>
                    <a:pt x="20394549" y="57150"/>
                  </a:lnTo>
                  <a:lnTo>
                    <a:pt x="20165949" y="57150"/>
                  </a:lnTo>
                  <a:close/>
                  <a:moveTo>
                    <a:pt x="20565999" y="57150"/>
                  </a:moveTo>
                  <a:lnTo>
                    <a:pt x="20623149" y="57150"/>
                  </a:lnTo>
                  <a:lnTo>
                    <a:pt x="20565999" y="57150"/>
                  </a:lnTo>
                  <a:close/>
                  <a:moveTo>
                    <a:pt x="20794599" y="57150"/>
                  </a:moveTo>
                  <a:lnTo>
                    <a:pt x="21023199" y="57150"/>
                  </a:lnTo>
                  <a:lnTo>
                    <a:pt x="20794599" y="57150"/>
                  </a:lnTo>
                  <a:close/>
                  <a:moveTo>
                    <a:pt x="21196046" y="59563"/>
                  </a:moveTo>
                  <a:cubicBezTo>
                    <a:pt x="21215350" y="60452"/>
                    <a:pt x="21234654" y="61595"/>
                    <a:pt x="21253958" y="62992"/>
                  </a:cubicBezTo>
                  <a:lnTo>
                    <a:pt x="21249767" y="120015"/>
                  </a:lnTo>
                  <a:cubicBezTo>
                    <a:pt x="21230971" y="118618"/>
                    <a:pt x="21212175" y="117475"/>
                    <a:pt x="21193379" y="116586"/>
                  </a:cubicBezTo>
                  <a:close/>
                  <a:moveTo>
                    <a:pt x="21423630" y="139446"/>
                  </a:moveTo>
                  <a:cubicBezTo>
                    <a:pt x="21500592" y="151130"/>
                    <a:pt x="21576285" y="166878"/>
                    <a:pt x="21650325" y="186309"/>
                  </a:cubicBezTo>
                  <a:lnTo>
                    <a:pt x="21635847" y="241554"/>
                  </a:lnTo>
                  <a:cubicBezTo>
                    <a:pt x="21563712" y="222631"/>
                    <a:pt x="21489924" y="207264"/>
                    <a:pt x="21414994" y="195834"/>
                  </a:cubicBezTo>
                  <a:close/>
                  <a:moveTo>
                    <a:pt x="21807805" y="293497"/>
                  </a:moveTo>
                  <a:cubicBezTo>
                    <a:pt x="21826093" y="299847"/>
                    <a:pt x="21844127" y="306451"/>
                    <a:pt x="21862162" y="313309"/>
                  </a:cubicBezTo>
                  <a:lnTo>
                    <a:pt x="21841840" y="366776"/>
                  </a:lnTo>
                  <a:cubicBezTo>
                    <a:pt x="21824314" y="360172"/>
                    <a:pt x="21806663" y="353695"/>
                    <a:pt x="21788882" y="347472"/>
                  </a:cubicBezTo>
                  <a:close/>
                  <a:moveTo>
                    <a:pt x="22003004" y="435356"/>
                  </a:moveTo>
                  <a:cubicBezTo>
                    <a:pt x="22072981" y="468503"/>
                    <a:pt x="22141053" y="505206"/>
                    <a:pt x="22206713" y="545338"/>
                  </a:cubicBezTo>
                  <a:lnTo>
                    <a:pt x="22176994" y="594106"/>
                  </a:lnTo>
                  <a:cubicBezTo>
                    <a:pt x="22112987" y="555117"/>
                    <a:pt x="22046819" y="519303"/>
                    <a:pt x="21978620" y="487045"/>
                  </a:cubicBezTo>
                  <a:close/>
                  <a:moveTo>
                    <a:pt x="22326981" y="693166"/>
                  </a:moveTo>
                  <a:cubicBezTo>
                    <a:pt x="22342602" y="704469"/>
                    <a:pt x="22358096" y="716026"/>
                    <a:pt x="22373462" y="727710"/>
                  </a:cubicBezTo>
                  <a:lnTo>
                    <a:pt x="22338792" y="773176"/>
                  </a:lnTo>
                  <a:cubicBezTo>
                    <a:pt x="22323806" y="761746"/>
                    <a:pt x="22308820" y="750570"/>
                    <a:pt x="22293580" y="739521"/>
                  </a:cubicBezTo>
                  <a:close/>
                  <a:moveTo>
                    <a:pt x="22473793" y="884809"/>
                  </a:moveTo>
                  <a:cubicBezTo>
                    <a:pt x="22531324" y="936371"/>
                    <a:pt x="22586062" y="990854"/>
                    <a:pt x="22637750" y="1048131"/>
                  </a:cubicBezTo>
                  <a:lnTo>
                    <a:pt x="22595332" y="1086485"/>
                  </a:lnTo>
                  <a:cubicBezTo>
                    <a:pt x="22544912" y="1030732"/>
                    <a:pt x="22491573" y="977519"/>
                    <a:pt x="22435565" y="927354"/>
                  </a:cubicBezTo>
                  <a:close/>
                  <a:moveTo>
                    <a:pt x="22710775" y="1224026"/>
                  </a:moveTo>
                  <a:cubicBezTo>
                    <a:pt x="22722587" y="1239266"/>
                    <a:pt x="22734143" y="1254760"/>
                    <a:pt x="22745446" y="1270381"/>
                  </a:cubicBezTo>
                  <a:lnTo>
                    <a:pt x="22699218" y="1304036"/>
                  </a:lnTo>
                  <a:cubicBezTo>
                    <a:pt x="22688169" y="1288796"/>
                    <a:pt x="22676865" y="1273810"/>
                    <a:pt x="22665437" y="1258951"/>
                  </a:cubicBezTo>
                  <a:close/>
                  <a:moveTo>
                    <a:pt x="22796881" y="1449578"/>
                  </a:moveTo>
                  <a:cubicBezTo>
                    <a:pt x="22837139" y="1515110"/>
                    <a:pt x="22874097" y="1583055"/>
                    <a:pt x="22907498" y="1652905"/>
                  </a:cubicBezTo>
                  <a:lnTo>
                    <a:pt x="22855937" y="1677543"/>
                  </a:lnTo>
                  <a:cubicBezTo>
                    <a:pt x="22823424" y="1609471"/>
                    <a:pt x="22787483" y="1543431"/>
                    <a:pt x="22748239" y="1479423"/>
                  </a:cubicBezTo>
                  <a:close/>
                  <a:moveTo>
                    <a:pt x="22927311" y="1842389"/>
                  </a:moveTo>
                  <a:cubicBezTo>
                    <a:pt x="22934168" y="1860423"/>
                    <a:pt x="22940899" y="1878457"/>
                    <a:pt x="22947249" y="1896745"/>
                  </a:cubicBezTo>
                  <a:lnTo>
                    <a:pt x="22893401" y="1915795"/>
                  </a:lnTo>
                  <a:cubicBezTo>
                    <a:pt x="22887178" y="1898015"/>
                    <a:pt x="22880701" y="1880362"/>
                    <a:pt x="22873970" y="1862836"/>
                  </a:cubicBezTo>
                  <a:close/>
                  <a:moveTo>
                    <a:pt x="22945089" y="2083181"/>
                  </a:moveTo>
                  <a:cubicBezTo>
                    <a:pt x="22964775" y="2157222"/>
                    <a:pt x="22980650" y="2232914"/>
                    <a:pt x="22992462" y="2309876"/>
                  </a:cubicBezTo>
                  <a:lnTo>
                    <a:pt x="22935946" y="2318639"/>
                  </a:lnTo>
                  <a:cubicBezTo>
                    <a:pt x="22924388" y="2243709"/>
                    <a:pt x="22908895" y="2170049"/>
                    <a:pt x="22889845" y="2097913"/>
                  </a:cubicBezTo>
                  <a:close/>
                  <a:moveTo>
                    <a:pt x="22956901" y="2496947"/>
                  </a:moveTo>
                  <a:cubicBezTo>
                    <a:pt x="22958298" y="2516124"/>
                    <a:pt x="22959440" y="2535428"/>
                    <a:pt x="22960457" y="2554859"/>
                  </a:cubicBezTo>
                  <a:lnTo>
                    <a:pt x="22903435" y="2557526"/>
                  </a:lnTo>
                  <a:cubicBezTo>
                    <a:pt x="22902545" y="2538603"/>
                    <a:pt x="22901402" y="2519807"/>
                    <a:pt x="22900005" y="2501138"/>
                  </a:cubicBezTo>
                  <a:close/>
                  <a:moveTo>
                    <a:pt x="22906101" y="2731897"/>
                  </a:moveTo>
                  <a:lnTo>
                    <a:pt x="22906101" y="2960497"/>
                  </a:lnTo>
                  <a:lnTo>
                    <a:pt x="22848951" y="2960497"/>
                  </a:lnTo>
                  <a:lnTo>
                    <a:pt x="22848951" y="2731897"/>
                  </a:lnTo>
                  <a:close/>
                  <a:moveTo>
                    <a:pt x="22848951" y="3131947"/>
                  </a:moveTo>
                  <a:lnTo>
                    <a:pt x="22848951" y="3189097"/>
                  </a:lnTo>
                  <a:lnTo>
                    <a:pt x="22791801" y="3189097"/>
                  </a:lnTo>
                  <a:lnTo>
                    <a:pt x="22791801" y="3131947"/>
                  </a:lnTo>
                  <a:close/>
                  <a:moveTo>
                    <a:pt x="22791801" y="3360547"/>
                  </a:moveTo>
                  <a:lnTo>
                    <a:pt x="22791801" y="3589147"/>
                  </a:lnTo>
                  <a:lnTo>
                    <a:pt x="22734651" y="3589147"/>
                  </a:lnTo>
                  <a:lnTo>
                    <a:pt x="22734651" y="3360547"/>
                  </a:lnTo>
                  <a:close/>
                  <a:moveTo>
                    <a:pt x="22734651" y="3760597"/>
                  </a:moveTo>
                  <a:lnTo>
                    <a:pt x="22734651" y="3817747"/>
                  </a:lnTo>
                  <a:lnTo>
                    <a:pt x="22677501" y="3817747"/>
                  </a:lnTo>
                  <a:lnTo>
                    <a:pt x="22677501" y="3760597"/>
                  </a:lnTo>
                  <a:close/>
                  <a:moveTo>
                    <a:pt x="22677501" y="3989197"/>
                  </a:moveTo>
                  <a:lnTo>
                    <a:pt x="22677501" y="4217797"/>
                  </a:lnTo>
                  <a:lnTo>
                    <a:pt x="22620351" y="4217797"/>
                  </a:lnTo>
                  <a:lnTo>
                    <a:pt x="22620351" y="3989197"/>
                  </a:lnTo>
                  <a:close/>
                  <a:moveTo>
                    <a:pt x="22620351" y="4389247"/>
                  </a:moveTo>
                  <a:lnTo>
                    <a:pt x="22620351" y="4446397"/>
                  </a:lnTo>
                  <a:lnTo>
                    <a:pt x="22563201" y="4446397"/>
                  </a:lnTo>
                  <a:lnTo>
                    <a:pt x="22563201" y="4389247"/>
                  </a:lnTo>
                  <a:close/>
                  <a:moveTo>
                    <a:pt x="22563201" y="4617847"/>
                  </a:moveTo>
                  <a:lnTo>
                    <a:pt x="22563201" y="4846447"/>
                  </a:lnTo>
                  <a:lnTo>
                    <a:pt x="22506051" y="4846447"/>
                  </a:lnTo>
                  <a:lnTo>
                    <a:pt x="22506051" y="4617847"/>
                  </a:lnTo>
                  <a:close/>
                  <a:moveTo>
                    <a:pt x="22506051" y="5017897"/>
                  </a:moveTo>
                  <a:lnTo>
                    <a:pt x="22506051" y="5075047"/>
                  </a:lnTo>
                  <a:lnTo>
                    <a:pt x="22448901" y="5075047"/>
                  </a:lnTo>
                  <a:lnTo>
                    <a:pt x="22448901" y="5017897"/>
                  </a:lnTo>
                  <a:close/>
                  <a:moveTo>
                    <a:pt x="22448901" y="5246497"/>
                  </a:moveTo>
                  <a:lnTo>
                    <a:pt x="22448901" y="5475097"/>
                  </a:lnTo>
                  <a:lnTo>
                    <a:pt x="22391751" y="5475097"/>
                  </a:lnTo>
                  <a:lnTo>
                    <a:pt x="22391751" y="5246497"/>
                  </a:lnTo>
                  <a:close/>
                  <a:moveTo>
                    <a:pt x="22391751" y="5646547"/>
                  </a:moveTo>
                  <a:lnTo>
                    <a:pt x="22391751" y="5703697"/>
                  </a:lnTo>
                  <a:lnTo>
                    <a:pt x="22334601" y="5703697"/>
                  </a:lnTo>
                  <a:lnTo>
                    <a:pt x="22334601" y="5646547"/>
                  </a:lnTo>
                  <a:close/>
                  <a:moveTo>
                    <a:pt x="22334601" y="5875147"/>
                  </a:moveTo>
                  <a:lnTo>
                    <a:pt x="22334601" y="6103747"/>
                  </a:lnTo>
                  <a:lnTo>
                    <a:pt x="22277451" y="6103747"/>
                  </a:lnTo>
                  <a:lnTo>
                    <a:pt x="22277451" y="5875147"/>
                  </a:lnTo>
                  <a:close/>
                  <a:moveTo>
                    <a:pt x="22277451" y="6275197"/>
                  </a:moveTo>
                  <a:lnTo>
                    <a:pt x="22277451" y="6332347"/>
                  </a:lnTo>
                  <a:lnTo>
                    <a:pt x="22220301" y="6332347"/>
                  </a:lnTo>
                  <a:lnTo>
                    <a:pt x="22220301" y="6275197"/>
                  </a:lnTo>
                  <a:close/>
                  <a:moveTo>
                    <a:pt x="22220301" y="6503797"/>
                  </a:moveTo>
                  <a:lnTo>
                    <a:pt x="22220301" y="6732397"/>
                  </a:lnTo>
                  <a:lnTo>
                    <a:pt x="22163151" y="6732397"/>
                  </a:lnTo>
                  <a:lnTo>
                    <a:pt x="22163151" y="6503797"/>
                  </a:lnTo>
                  <a:close/>
                  <a:moveTo>
                    <a:pt x="22163151" y="6903847"/>
                  </a:moveTo>
                  <a:lnTo>
                    <a:pt x="22163151" y="6960997"/>
                  </a:lnTo>
                  <a:lnTo>
                    <a:pt x="22106001" y="6960997"/>
                  </a:lnTo>
                  <a:lnTo>
                    <a:pt x="22106001" y="6903847"/>
                  </a:lnTo>
                  <a:close/>
                  <a:moveTo>
                    <a:pt x="22106001" y="7132447"/>
                  </a:moveTo>
                  <a:lnTo>
                    <a:pt x="22106001" y="7361047"/>
                  </a:lnTo>
                  <a:lnTo>
                    <a:pt x="22048851" y="7361047"/>
                  </a:lnTo>
                  <a:lnTo>
                    <a:pt x="22048851" y="7132447"/>
                  </a:lnTo>
                  <a:close/>
                  <a:moveTo>
                    <a:pt x="22048851" y="7532497"/>
                  </a:moveTo>
                  <a:lnTo>
                    <a:pt x="22048851" y="7589647"/>
                  </a:lnTo>
                  <a:lnTo>
                    <a:pt x="21991701" y="7589647"/>
                  </a:lnTo>
                  <a:lnTo>
                    <a:pt x="21991701" y="7532497"/>
                  </a:lnTo>
                  <a:close/>
                  <a:moveTo>
                    <a:pt x="21991701" y="7761097"/>
                  </a:moveTo>
                  <a:lnTo>
                    <a:pt x="21991701" y="7989697"/>
                  </a:lnTo>
                  <a:lnTo>
                    <a:pt x="21934551" y="7989697"/>
                  </a:lnTo>
                  <a:lnTo>
                    <a:pt x="21934551" y="7761097"/>
                  </a:lnTo>
                  <a:close/>
                  <a:moveTo>
                    <a:pt x="21934551" y="8161147"/>
                  </a:moveTo>
                  <a:lnTo>
                    <a:pt x="21934551" y="8218297"/>
                  </a:lnTo>
                  <a:lnTo>
                    <a:pt x="21877401" y="8218297"/>
                  </a:lnTo>
                  <a:lnTo>
                    <a:pt x="21877401" y="8161147"/>
                  </a:lnTo>
                  <a:close/>
                  <a:moveTo>
                    <a:pt x="21877401" y="8389747"/>
                  </a:moveTo>
                  <a:lnTo>
                    <a:pt x="21877401" y="8618347"/>
                  </a:lnTo>
                  <a:lnTo>
                    <a:pt x="21820251" y="8618347"/>
                  </a:lnTo>
                  <a:lnTo>
                    <a:pt x="21820251" y="8389747"/>
                  </a:lnTo>
                  <a:close/>
                  <a:moveTo>
                    <a:pt x="21820251" y="8789797"/>
                  </a:moveTo>
                  <a:lnTo>
                    <a:pt x="21820251" y="8846947"/>
                  </a:lnTo>
                  <a:lnTo>
                    <a:pt x="21763101" y="8846947"/>
                  </a:lnTo>
                  <a:lnTo>
                    <a:pt x="21763101" y="8789797"/>
                  </a:lnTo>
                  <a:close/>
                  <a:moveTo>
                    <a:pt x="21763101" y="9018397"/>
                  </a:moveTo>
                  <a:lnTo>
                    <a:pt x="21763101" y="9246997"/>
                  </a:lnTo>
                  <a:lnTo>
                    <a:pt x="21705951" y="9246997"/>
                  </a:lnTo>
                  <a:lnTo>
                    <a:pt x="21705951" y="9018397"/>
                  </a:lnTo>
                  <a:close/>
                  <a:moveTo>
                    <a:pt x="21705951" y="9418447"/>
                  </a:moveTo>
                  <a:lnTo>
                    <a:pt x="21705951" y="9475597"/>
                  </a:lnTo>
                  <a:lnTo>
                    <a:pt x="21648801" y="9475597"/>
                  </a:lnTo>
                  <a:lnTo>
                    <a:pt x="21648801" y="9418447"/>
                  </a:lnTo>
                  <a:close/>
                  <a:moveTo>
                    <a:pt x="21648801" y="9647047"/>
                  </a:moveTo>
                  <a:lnTo>
                    <a:pt x="21648801" y="9875647"/>
                  </a:lnTo>
                  <a:lnTo>
                    <a:pt x="21591651" y="9875647"/>
                  </a:lnTo>
                  <a:lnTo>
                    <a:pt x="21591651" y="9647047"/>
                  </a:lnTo>
                  <a:close/>
                  <a:moveTo>
                    <a:pt x="21591651" y="10047097"/>
                  </a:moveTo>
                  <a:lnTo>
                    <a:pt x="21591651" y="10104247"/>
                  </a:lnTo>
                  <a:lnTo>
                    <a:pt x="21534501" y="10104247"/>
                  </a:lnTo>
                  <a:lnTo>
                    <a:pt x="21534501" y="10047097"/>
                  </a:lnTo>
                  <a:close/>
                  <a:moveTo>
                    <a:pt x="21534501" y="10275697"/>
                  </a:moveTo>
                  <a:lnTo>
                    <a:pt x="21534501" y="10504297"/>
                  </a:lnTo>
                  <a:lnTo>
                    <a:pt x="21477351" y="10504297"/>
                  </a:lnTo>
                  <a:lnTo>
                    <a:pt x="21477351" y="10275697"/>
                  </a:lnTo>
                  <a:close/>
                  <a:moveTo>
                    <a:pt x="21477351" y="10675747"/>
                  </a:moveTo>
                  <a:lnTo>
                    <a:pt x="21477351" y="10732897"/>
                  </a:lnTo>
                  <a:lnTo>
                    <a:pt x="21420201" y="10732897"/>
                  </a:lnTo>
                  <a:lnTo>
                    <a:pt x="21420201" y="10675747"/>
                  </a:lnTo>
                  <a:close/>
                  <a:moveTo>
                    <a:pt x="21420201" y="10904347"/>
                  </a:moveTo>
                  <a:lnTo>
                    <a:pt x="21420201" y="11132947"/>
                  </a:lnTo>
                  <a:lnTo>
                    <a:pt x="21363051" y="11132947"/>
                  </a:lnTo>
                  <a:lnTo>
                    <a:pt x="21363051" y="10904347"/>
                  </a:lnTo>
                  <a:close/>
                  <a:moveTo>
                    <a:pt x="21363051" y="11304397"/>
                  </a:moveTo>
                  <a:lnTo>
                    <a:pt x="21363051" y="11335258"/>
                  </a:lnTo>
                  <a:lnTo>
                    <a:pt x="21334476" y="11335258"/>
                  </a:lnTo>
                  <a:lnTo>
                    <a:pt x="23291800" y="11335258"/>
                  </a:lnTo>
                  <a:cubicBezTo>
                    <a:pt x="23291800" y="11344148"/>
                    <a:pt x="23291800" y="11353165"/>
                    <a:pt x="23291673" y="11362055"/>
                  </a:cubicBezTo>
                  <a:lnTo>
                    <a:pt x="23234523" y="11361420"/>
                  </a:lnTo>
                  <a:cubicBezTo>
                    <a:pt x="23234650" y="11352784"/>
                    <a:pt x="23234650" y="11344021"/>
                    <a:pt x="23234650" y="11335385"/>
                  </a:cubicBezTo>
                  <a:lnTo>
                    <a:pt x="23234650" y="11304524"/>
                  </a:lnTo>
                  <a:close/>
                  <a:moveTo>
                    <a:pt x="23225633" y="11535537"/>
                  </a:moveTo>
                  <a:cubicBezTo>
                    <a:pt x="23218648" y="11613134"/>
                    <a:pt x="23207599" y="11689588"/>
                    <a:pt x="23192614" y="11764645"/>
                  </a:cubicBezTo>
                  <a:lnTo>
                    <a:pt x="23136606" y="11753469"/>
                  </a:lnTo>
                  <a:cubicBezTo>
                    <a:pt x="23151085" y="11680317"/>
                    <a:pt x="23161879" y="11605895"/>
                    <a:pt x="23168738" y="11530330"/>
                  </a:cubicBezTo>
                  <a:close/>
                  <a:moveTo>
                    <a:pt x="23095204" y="11928348"/>
                  </a:moveTo>
                  <a:cubicBezTo>
                    <a:pt x="23089997" y="11946890"/>
                    <a:pt x="23084410" y="11965432"/>
                    <a:pt x="23078694" y="11983720"/>
                  </a:cubicBezTo>
                  <a:lnTo>
                    <a:pt x="23024085" y="11966702"/>
                  </a:lnTo>
                  <a:cubicBezTo>
                    <a:pt x="23029672" y="11948795"/>
                    <a:pt x="23035006" y="11930761"/>
                    <a:pt x="23040087" y="11912727"/>
                  </a:cubicBezTo>
                  <a:close/>
                  <a:moveTo>
                    <a:pt x="22965283" y="12131802"/>
                  </a:moveTo>
                  <a:cubicBezTo>
                    <a:pt x="22936327" y="12203684"/>
                    <a:pt x="22903814" y="12273788"/>
                    <a:pt x="22867620" y="12341733"/>
                  </a:cubicBezTo>
                  <a:lnTo>
                    <a:pt x="22817201" y="12314936"/>
                  </a:lnTo>
                  <a:cubicBezTo>
                    <a:pt x="22852380" y="12248769"/>
                    <a:pt x="22884130" y="12180570"/>
                    <a:pt x="22912197" y="12110466"/>
                  </a:cubicBezTo>
                  <a:close/>
                  <a:moveTo>
                    <a:pt x="22727158" y="12470384"/>
                  </a:moveTo>
                  <a:cubicBezTo>
                    <a:pt x="22716744" y="12486640"/>
                    <a:pt x="22706203" y="12502769"/>
                    <a:pt x="22695408" y="12518771"/>
                  </a:cubicBezTo>
                  <a:lnTo>
                    <a:pt x="22648038" y="12486767"/>
                  </a:lnTo>
                  <a:cubicBezTo>
                    <a:pt x="22658578" y="12471146"/>
                    <a:pt x="22668864" y="12455525"/>
                    <a:pt x="22678898" y="12439650"/>
                  </a:cubicBezTo>
                  <a:close/>
                  <a:moveTo>
                    <a:pt x="22544405" y="12627991"/>
                  </a:moveTo>
                  <a:cubicBezTo>
                    <a:pt x="22496272" y="12688443"/>
                    <a:pt x="22445090" y="12746228"/>
                    <a:pt x="22390863" y="12801219"/>
                  </a:cubicBezTo>
                  <a:lnTo>
                    <a:pt x="22350095" y="12761087"/>
                  </a:lnTo>
                  <a:cubicBezTo>
                    <a:pt x="22402800" y="12707493"/>
                    <a:pt x="22452712" y="12651232"/>
                    <a:pt x="22499574" y="12592304"/>
                  </a:cubicBezTo>
                  <a:close/>
                  <a:moveTo>
                    <a:pt x="22219540" y="12884404"/>
                  </a:moveTo>
                  <a:cubicBezTo>
                    <a:pt x="22204935" y="12897104"/>
                    <a:pt x="22190202" y="12909550"/>
                    <a:pt x="22175343" y="12921742"/>
                  </a:cubicBezTo>
                  <a:lnTo>
                    <a:pt x="22139021" y="12877673"/>
                  </a:lnTo>
                  <a:cubicBezTo>
                    <a:pt x="22153499" y="12865735"/>
                    <a:pt x="22167850" y="12853543"/>
                    <a:pt x="22182074" y="12841224"/>
                  </a:cubicBezTo>
                  <a:close/>
                  <a:moveTo>
                    <a:pt x="21999575" y="12983591"/>
                  </a:moveTo>
                  <a:cubicBezTo>
                    <a:pt x="21936456" y="13027661"/>
                    <a:pt x="21870924" y="13068681"/>
                    <a:pt x="21803106" y="13106019"/>
                  </a:cubicBezTo>
                  <a:lnTo>
                    <a:pt x="21775420" y="13055981"/>
                  </a:lnTo>
                  <a:cubicBezTo>
                    <a:pt x="21841461" y="13019532"/>
                    <a:pt x="21905215" y="12979654"/>
                    <a:pt x="21966810" y="12936728"/>
                  </a:cubicBezTo>
                  <a:close/>
                  <a:moveTo>
                    <a:pt x="21615146" y="13137135"/>
                  </a:moveTo>
                  <a:cubicBezTo>
                    <a:pt x="21597620" y="13145136"/>
                    <a:pt x="21579839" y="13152882"/>
                    <a:pt x="21562061" y="13160375"/>
                  </a:cubicBezTo>
                  <a:lnTo>
                    <a:pt x="21539836" y="13107670"/>
                  </a:lnTo>
                  <a:cubicBezTo>
                    <a:pt x="21557235" y="13100304"/>
                    <a:pt x="21574379" y="13092812"/>
                    <a:pt x="21591524" y="13085065"/>
                  </a:cubicBezTo>
                  <a:close/>
                  <a:moveTo>
                    <a:pt x="21375878" y="13169392"/>
                  </a:moveTo>
                  <a:cubicBezTo>
                    <a:pt x="21303107" y="13193522"/>
                    <a:pt x="21228558" y="13213969"/>
                    <a:pt x="21152613" y="13230479"/>
                  </a:cubicBezTo>
                  <a:lnTo>
                    <a:pt x="21140420" y="13174599"/>
                  </a:lnTo>
                  <a:cubicBezTo>
                    <a:pt x="21214462" y="13158470"/>
                    <a:pt x="21286978" y="13138658"/>
                    <a:pt x="21357844" y="13115164"/>
                  </a:cubicBezTo>
                  <a:close/>
                  <a:moveTo>
                    <a:pt x="20963510" y="13206349"/>
                  </a:moveTo>
                  <a:cubicBezTo>
                    <a:pt x="20944460" y="13208890"/>
                    <a:pt x="20925282" y="13211302"/>
                    <a:pt x="20905978" y="13213335"/>
                  </a:cubicBezTo>
                  <a:lnTo>
                    <a:pt x="20899755" y="13156564"/>
                  </a:lnTo>
                  <a:cubicBezTo>
                    <a:pt x="20918551" y="13154533"/>
                    <a:pt x="20937220" y="13152247"/>
                    <a:pt x="20955763" y="13149707"/>
                  </a:cubicBezTo>
                  <a:close/>
                  <a:moveTo>
                    <a:pt x="20725130" y="13168757"/>
                  </a:moveTo>
                  <a:cubicBezTo>
                    <a:pt x="20702397" y="13169392"/>
                    <a:pt x="20679538" y="13169773"/>
                    <a:pt x="20656677" y="13169773"/>
                  </a:cubicBezTo>
                  <a:lnTo>
                    <a:pt x="20656677" y="13141198"/>
                  </a:lnTo>
                  <a:lnTo>
                    <a:pt x="20656677" y="13169773"/>
                  </a:lnTo>
                  <a:lnTo>
                    <a:pt x="20495515" y="13169773"/>
                  </a:lnTo>
                  <a:lnTo>
                    <a:pt x="20495515" y="13004800"/>
                  </a:lnTo>
                  <a:lnTo>
                    <a:pt x="20656677" y="13004800"/>
                  </a:lnTo>
                  <a:cubicBezTo>
                    <a:pt x="20679029" y="13004800"/>
                    <a:pt x="20701254" y="13004419"/>
                    <a:pt x="20723479" y="13003784"/>
                  </a:cubicBezTo>
                  <a:close/>
                  <a:moveTo>
                    <a:pt x="20322414" y="13004800"/>
                  </a:moveTo>
                  <a:lnTo>
                    <a:pt x="20265264" y="13004800"/>
                  </a:lnTo>
                  <a:lnTo>
                    <a:pt x="20322414" y="13004800"/>
                  </a:lnTo>
                  <a:close/>
                  <a:moveTo>
                    <a:pt x="20093814" y="13004800"/>
                  </a:moveTo>
                  <a:lnTo>
                    <a:pt x="19865214" y="13004800"/>
                  </a:lnTo>
                  <a:lnTo>
                    <a:pt x="20093814" y="13004800"/>
                  </a:lnTo>
                  <a:close/>
                  <a:moveTo>
                    <a:pt x="19693764" y="13004800"/>
                  </a:moveTo>
                  <a:lnTo>
                    <a:pt x="19636614" y="13004800"/>
                  </a:lnTo>
                  <a:lnTo>
                    <a:pt x="19693764" y="13004800"/>
                  </a:lnTo>
                  <a:close/>
                  <a:moveTo>
                    <a:pt x="19465164" y="13004800"/>
                  </a:moveTo>
                  <a:lnTo>
                    <a:pt x="19236564" y="13004800"/>
                  </a:lnTo>
                  <a:lnTo>
                    <a:pt x="19465164" y="13004800"/>
                  </a:lnTo>
                  <a:close/>
                  <a:moveTo>
                    <a:pt x="19065114" y="13004800"/>
                  </a:moveTo>
                  <a:lnTo>
                    <a:pt x="19007964" y="13004800"/>
                  </a:lnTo>
                  <a:lnTo>
                    <a:pt x="19065114" y="13004800"/>
                  </a:lnTo>
                  <a:close/>
                  <a:moveTo>
                    <a:pt x="18836514" y="13004800"/>
                  </a:moveTo>
                  <a:lnTo>
                    <a:pt x="18607914" y="13004800"/>
                  </a:lnTo>
                  <a:lnTo>
                    <a:pt x="18836514" y="13004800"/>
                  </a:lnTo>
                  <a:close/>
                  <a:moveTo>
                    <a:pt x="18436464" y="13004800"/>
                  </a:moveTo>
                  <a:lnTo>
                    <a:pt x="18379314" y="13004800"/>
                  </a:lnTo>
                  <a:lnTo>
                    <a:pt x="18436464" y="13004800"/>
                  </a:lnTo>
                  <a:close/>
                  <a:moveTo>
                    <a:pt x="18207864" y="13004800"/>
                  </a:moveTo>
                  <a:lnTo>
                    <a:pt x="17979264" y="13004800"/>
                  </a:lnTo>
                  <a:lnTo>
                    <a:pt x="18207864" y="13004800"/>
                  </a:lnTo>
                  <a:close/>
                  <a:moveTo>
                    <a:pt x="17807814" y="13004800"/>
                  </a:moveTo>
                  <a:lnTo>
                    <a:pt x="17750664" y="13004800"/>
                  </a:lnTo>
                  <a:lnTo>
                    <a:pt x="17807814" y="13004800"/>
                  </a:lnTo>
                  <a:close/>
                  <a:moveTo>
                    <a:pt x="17579214" y="13004800"/>
                  </a:moveTo>
                  <a:lnTo>
                    <a:pt x="17350614" y="13004800"/>
                  </a:lnTo>
                  <a:lnTo>
                    <a:pt x="17579214" y="13004800"/>
                  </a:lnTo>
                  <a:close/>
                  <a:moveTo>
                    <a:pt x="17179164" y="13004800"/>
                  </a:moveTo>
                  <a:lnTo>
                    <a:pt x="17122014" y="13004800"/>
                  </a:lnTo>
                  <a:lnTo>
                    <a:pt x="17179164" y="13004800"/>
                  </a:lnTo>
                  <a:close/>
                  <a:moveTo>
                    <a:pt x="16950564" y="13004800"/>
                  </a:moveTo>
                  <a:lnTo>
                    <a:pt x="16721964" y="13004800"/>
                  </a:lnTo>
                  <a:lnTo>
                    <a:pt x="16950564" y="13004800"/>
                  </a:lnTo>
                  <a:close/>
                  <a:moveTo>
                    <a:pt x="16550514" y="13004800"/>
                  </a:moveTo>
                  <a:lnTo>
                    <a:pt x="16493364" y="13004800"/>
                  </a:lnTo>
                  <a:lnTo>
                    <a:pt x="16550514" y="13004800"/>
                  </a:lnTo>
                  <a:close/>
                  <a:moveTo>
                    <a:pt x="16321914" y="13004800"/>
                  </a:moveTo>
                  <a:lnTo>
                    <a:pt x="16093314" y="13004800"/>
                  </a:lnTo>
                  <a:lnTo>
                    <a:pt x="16321914" y="13004800"/>
                  </a:lnTo>
                  <a:close/>
                  <a:moveTo>
                    <a:pt x="15921864" y="13004800"/>
                  </a:moveTo>
                  <a:lnTo>
                    <a:pt x="15864714" y="13004800"/>
                  </a:lnTo>
                  <a:lnTo>
                    <a:pt x="15921864" y="13004800"/>
                  </a:lnTo>
                  <a:close/>
                  <a:moveTo>
                    <a:pt x="15693264" y="13004800"/>
                  </a:moveTo>
                  <a:lnTo>
                    <a:pt x="15464664" y="13004800"/>
                  </a:lnTo>
                  <a:lnTo>
                    <a:pt x="15693264" y="13004800"/>
                  </a:lnTo>
                  <a:close/>
                  <a:moveTo>
                    <a:pt x="15293214" y="13004800"/>
                  </a:moveTo>
                  <a:lnTo>
                    <a:pt x="15236064" y="13004800"/>
                  </a:lnTo>
                  <a:lnTo>
                    <a:pt x="15293214" y="13004800"/>
                  </a:lnTo>
                  <a:close/>
                  <a:moveTo>
                    <a:pt x="15064614" y="13004800"/>
                  </a:moveTo>
                  <a:lnTo>
                    <a:pt x="14836014" y="13004800"/>
                  </a:lnTo>
                  <a:lnTo>
                    <a:pt x="15064614" y="13004800"/>
                  </a:lnTo>
                  <a:close/>
                  <a:moveTo>
                    <a:pt x="14664564" y="13004800"/>
                  </a:moveTo>
                  <a:lnTo>
                    <a:pt x="14607414" y="13004800"/>
                  </a:lnTo>
                  <a:lnTo>
                    <a:pt x="14664564" y="13004800"/>
                  </a:lnTo>
                  <a:close/>
                  <a:moveTo>
                    <a:pt x="14435964" y="13004800"/>
                  </a:moveTo>
                  <a:lnTo>
                    <a:pt x="14207364" y="13004800"/>
                  </a:lnTo>
                  <a:lnTo>
                    <a:pt x="14435964" y="13004800"/>
                  </a:lnTo>
                  <a:close/>
                  <a:moveTo>
                    <a:pt x="14035914" y="13004800"/>
                  </a:moveTo>
                  <a:lnTo>
                    <a:pt x="13978764" y="13004800"/>
                  </a:lnTo>
                  <a:lnTo>
                    <a:pt x="14035914" y="13004800"/>
                  </a:lnTo>
                  <a:close/>
                  <a:moveTo>
                    <a:pt x="13807314" y="13004800"/>
                  </a:moveTo>
                  <a:lnTo>
                    <a:pt x="13578714" y="13004800"/>
                  </a:lnTo>
                  <a:lnTo>
                    <a:pt x="13807314" y="13004800"/>
                  </a:lnTo>
                  <a:close/>
                  <a:moveTo>
                    <a:pt x="13407264" y="13004800"/>
                  </a:moveTo>
                  <a:lnTo>
                    <a:pt x="13350114" y="13004800"/>
                  </a:lnTo>
                  <a:lnTo>
                    <a:pt x="13407264" y="13004800"/>
                  </a:lnTo>
                  <a:close/>
                  <a:moveTo>
                    <a:pt x="13178664" y="13004800"/>
                  </a:moveTo>
                  <a:lnTo>
                    <a:pt x="12950063" y="13004800"/>
                  </a:lnTo>
                  <a:lnTo>
                    <a:pt x="13178664" y="13004800"/>
                  </a:lnTo>
                  <a:close/>
                  <a:moveTo>
                    <a:pt x="12778613" y="13004800"/>
                  </a:moveTo>
                  <a:lnTo>
                    <a:pt x="12721463" y="13004800"/>
                  </a:lnTo>
                  <a:lnTo>
                    <a:pt x="12778613" y="13004800"/>
                  </a:lnTo>
                  <a:close/>
                  <a:moveTo>
                    <a:pt x="12550013" y="13004800"/>
                  </a:moveTo>
                  <a:lnTo>
                    <a:pt x="12321413" y="13004800"/>
                  </a:lnTo>
                  <a:lnTo>
                    <a:pt x="12550013" y="13004800"/>
                  </a:lnTo>
                  <a:close/>
                  <a:moveTo>
                    <a:pt x="12149963" y="13004800"/>
                  </a:moveTo>
                  <a:lnTo>
                    <a:pt x="12092813" y="13004800"/>
                  </a:lnTo>
                  <a:lnTo>
                    <a:pt x="12149963" y="13004800"/>
                  </a:lnTo>
                  <a:close/>
                  <a:moveTo>
                    <a:pt x="11921363" y="13004800"/>
                  </a:moveTo>
                  <a:lnTo>
                    <a:pt x="11692763" y="13004800"/>
                  </a:lnTo>
                  <a:lnTo>
                    <a:pt x="11921363" y="13004800"/>
                  </a:lnTo>
                  <a:close/>
                  <a:moveTo>
                    <a:pt x="11521313" y="13004800"/>
                  </a:moveTo>
                  <a:lnTo>
                    <a:pt x="11464163" y="13004800"/>
                  </a:lnTo>
                  <a:lnTo>
                    <a:pt x="11521313" y="13004800"/>
                  </a:lnTo>
                  <a:close/>
                  <a:moveTo>
                    <a:pt x="11292713" y="13004800"/>
                  </a:moveTo>
                  <a:lnTo>
                    <a:pt x="11064113" y="13004800"/>
                  </a:lnTo>
                  <a:lnTo>
                    <a:pt x="11292713" y="13004800"/>
                  </a:lnTo>
                  <a:close/>
                  <a:moveTo>
                    <a:pt x="10892663" y="13004800"/>
                  </a:moveTo>
                  <a:lnTo>
                    <a:pt x="10835513" y="13004800"/>
                  </a:lnTo>
                  <a:lnTo>
                    <a:pt x="10892663" y="13004800"/>
                  </a:lnTo>
                  <a:close/>
                  <a:moveTo>
                    <a:pt x="10664063" y="13004800"/>
                  </a:moveTo>
                  <a:lnTo>
                    <a:pt x="10435463" y="13004800"/>
                  </a:lnTo>
                  <a:lnTo>
                    <a:pt x="10664063" y="13004800"/>
                  </a:lnTo>
                  <a:close/>
                  <a:moveTo>
                    <a:pt x="10264013" y="13004800"/>
                  </a:moveTo>
                  <a:lnTo>
                    <a:pt x="10206863" y="13004800"/>
                  </a:lnTo>
                  <a:lnTo>
                    <a:pt x="10264013" y="13004800"/>
                  </a:lnTo>
                  <a:close/>
                  <a:moveTo>
                    <a:pt x="10035413" y="13004800"/>
                  </a:moveTo>
                  <a:lnTo>
                    <a:pt x="9806813" y="13004800"/>
                  </a:lnTo>
                  <a:lnTo>
                    <a:pt x="10035413" y="13004800"/>
                  </a:lnTo>
                  <a:close/>
                  <a:moveTo>
                    <a:pt x="9635363" y="13004800"/>
                  </a:moveTo>
                  <a:lnTo>
                    <a:pt x="9578213" y="13004800"/>
                  </a:lnTo>
                  <a:lnTo>
                    <a:pt x="9635363" y="13004800"/>
                  </a:lnTo>
                  <a:close/>
                  <a:moveTo>
                    <a:pt x="9406763" y="13004800"/>
                  </a:moveTo>
                  <a:lnTo>
                    <a:pt x="9178163" y="13004800"/>
                  </a:lnTo>
                  <a:lnTo>
                    <a:pt x="9406763" y="13004800"/>
                  </a:lnTo>
                  <a:close/>
                  <a:moveTo>
                    <a:pt x="9006713" y="13004800"/>
                  </a:moveTo>
                  <a:lnTo>
                    <a:pt x="8949563" y="13004800"/>
                  </a:lnTo>
                  <a:lnTo>
                    <a:pt x="9006713" y="13004800"/>
                  </a:lnTo>
                  <a:close/>
                  <a:moveTo>
                    <a:pt x="8778113" y="13004800"/>
                  </a:moveTo>
                  <a:lnTo>
                    <a:pt x="8549513" y="13004800"/>
                  </a:lnTo>
                  <a:lnTo>
                    <a:pt x="8778113" y="13004800"/>
                  </a:lnTo>
                  <a:close/>
                  <a:moveTo>
                    <a:pt x="8378063" y="13004800"/>
                  </a:moveTo>
                  <a:lnTo>
                    <a:pt x="8320913" y="13004800"/>
                  </a:lnTo>
                  <a:lnTo>
                    <a:pt x="8378063" y="13004800"/>
                  </a:lnTo>
                  <a:close/>
                  <a:moveTo>
                    <a:pt x="8149463" y="13004800"/>
                  </a:moveTo>
                  <a:lnTo>
                    <a:pt x="7920863" y="13004800"/>
                  </a:lnTo>
                  <a:lnTo>
                    <a:pt x="8149463" y="13004800"/>
                  </a:lnTo>
                  <a:close/>
                  <a:moveTo>
                    <a:pt x="7749413" y="13004800"/>
                  </a:moveTo>
                  <a:lnTo>
                    <a:pt x="7692263" y="13004800"/>
                  </a:lnTo>
                  <a:lnTo>
                    <a:pt x="7749413" y="13004800"/>
                  </a:lnTo>
                  <a:close/>
                  <a:moveTo>
                    <a:pt x="7520813" y="13004800"/>
                  </a:moveTo>
                  <a:lnTo>
                    <a:pt x="7292213" y="13004800"/>
                  </a:lnTo>
                  <a:lnTo>
                    <a:pt x="7520813" y="13004800"/>
                  </a:lnTo>
                  <a:close/>
                  <a:moveTo>
                    <a:pt x="7120763" y="13004800"/>
                  </a:moveTo>
                  <a:lnTo>
                    <a:pt x="7063613" y="13004800"/>
                  </a:lnTo>
                  <a:lnTo>
                    <a:pt x="7120763" y="13004800"/>
                  </a:lnTo>
                  <a:close/>
                  <a:moveTo>
                    <a:pt x="6892163" y="13004800"/>
                  </a:moveTo>
                  <a:lnTo>
                    <a:pt x="6663563" y="13004800"/>
                  </a:lnTo>
                  <a:lnTo>
                    <a:pt x="6892163" y="13004800"/>
                  </a:lnTo>
                  <a:close/>
                  <a:moveTo>
                    <a:pt x="6492113" y="13004800"/>
                  </a:moveTo>
                  <a:lnTo>
                    <a:pt x="6434963" y="13004800"/>
                  </a:lnTo>
                  <a:lnTo>
                    <a:pt x="6492113" y="13004800"/>
                  </a:lnTo>
                  <a:close/>
                  <a:moveTo>
                    <a:pt x="6263513" y="13004800"/>
                  </a:moveTo>
                  <a:lnTo>
                    <a:pt x="6034913" y="13004800"/>
                  </a:lnTo>
                  <a:lnTo>
                    <a:pt x="6263513" y="13004800"/>
                  </a:lnTo>
                  <a:close/>
                  <a:moveTo>
                    <a:pt x="5863463" y="13004800"/>
                  </a:moveTo>
                  <a:lnTo>
                    <a:pt x="5806313" y="13004800"/>
                  </a:lnTo>
                  <a:lnTo>
                    <a:pt x="5863463" y="13004800"/>
                  </a:lnTo>
                  <a:close/>
                  <a:moveTo>
                    <a:pt x="5634863" y="13004800"/>
                  </a:moveTo>
                  <a:lnTo>
                    <a:pt x="5406263" y="13004800"/>
                  </a:lnTo>
                  <a:lnTo>
                    <a:pt x="5634863" y="13004800"/>
                  </a:lnTo>
                  <a:close/>
                  <a:moveTo>
                    <a:pt x="5234813" y="13004800"/>
                  </a:moveTo>
                  <a:lnTo>
                    <a:pt x="5177663" y="13004800"/>
                  </a:lnTo>
                  <a:lnTo>
                    <a:pt x="5234813" y="13004800"/>
                  </a:lnTo>
                  <a:close/>
                  <a:moveTo>
                    <a:pt x="5006213" y="13004800"/>
                  </a:moveTo>
                  <a:lnTo>
                    <a:pt x="4777613" y="13004800"/>
                  </a:lnTo>
                  <a:lnTo>
                    <a:pt x="5006213" y="13004800"/>
                  </a:lnTo>
                  <a:close/>
                  <a:moveTo>
                    <a:pt x="4606163" y="13004800"/>
                  </a:moveTo>
                  <a:lnTo>
                    <a:pt x="4549013" y="13004800"/>
                  </a:lnTo>
                  <a:lnTo>
                    <a:pt x="4606163" y="13004800"/>
                  </a:lnTo>
                  <a:close/>
                  <a:moveTo>
                    <a:pt x="4377563" y="13004800"/>
                  </a:moveTo>
                  <a:lnTo>
                    <a:pt x="4148963" y="13004800"/>
                  </a:lnTo>
                  <a:lnTo>
                    <a:pt x="4377563" y="13004800"/>
                  </a:lnTo>
                  <a:close/>
                  <a:moveTo>
                    <a:pt x="3977513" y="13004800"/>
                  </a:moveTo>
                  <a:lnTo>
                    <a:pt x="3920363" y="13004800"/>
                  </a:lnTo>
                  <a:lnTo>
                    <a:pt x="3977513" y="13004800"/>
                  </a:lnTo>
                  <a:close/>
                  <a:moveTo>
                    <a:pt x="3748913" y="13004800"/>
                  </a:moveTo>
                  <a:lnTo>
                    <a:pt x="3520313" y="13004800"/>
                  </a:lnTo>
                  <a:lnTo>
                    <a:pt x="3748913" y="13004800"/>
                  </a:lnTo>
                  <a:close/>
                  <a:moveTo>
                    <a:pt x="3348863" y="13004800"/>
                  </a:moveTo>
                  <a:lnTo>
                    <a:pt x="3291713" y="13004800"/>
                  </a:lnTo>
                  <a:lnTo>
                    <a:pt x="3348863" y="13004800"/>
                  </a:lnTo>
                  <a:close/>
                  <a:moveTo>
                    <a:pt x="3120263" y="13004800"/>
                  </a:moveTo>
                  <a:lnTo>
                    <a:pt x="2891663" y="13004800"/>
                  </a:lnTo>
                  <a:lnTo>
                    <a:pt x="3120263" y="13004800"/>
                  </a:lnTo>
                  <a:close/>
                  <a:moveTo>
                    <a:pt x="2720213" y="13004800"/>
                  </a:moveTo>
                  <a:lnTo>
                    <a:pt x="2663063" y="13004800"/>
                  </a:lnTo>
                  <a:lnTo>
                    <a:pt x="2720213" y="13004800"/>
                  </a:lnTo>
                  <a:close/>
                  <a:moveTo>
                    <a:pt x="2491613" y="13004800"/>
                  </a:moveTo>
                  <a:lnTo>
                    <a:pt x="2263013" y="13004800"/>
                  </a:lnTo>
                  <a:lnTo>
                    <a:pt x="2491613" y="13004800"/>
                  </a:lnTo>
                  <a:close/>
                  <a:moveTo>
                    <a:pt x="2091563" y="13004800"/>
                  </a:moveTo>
                  <a:lnTo>
                    <a:pt x="2034413" y="13004800"/>
                  </a:lnTo>
                  <a:lnTo>
                    <a:pt x="2091563" y="13004800"/>
                  </a:lnTo>
                  <a:close/>
                  <a:moveTo>
                    <a:pt x="1862963" y="13004800"/>
                  </a:moveTo>
                  <a:lnTo>
                    <a:pt x="1763776" y="13004800"/>
                  </a:lnTo>
                  <a:lnTo>
                    <a:pt x="1763776" y="12976225"/>
                  </a:lnTo>
                  <a:lnTo>
                    <a:pt x="1763776" y="13004800"/>
                  </a:lnTo>
                  <a:cubicBezTo>
                    <a:pt x="1719834" y="13004800"/>
                    <a:pt x="1676146" y="13003530"/>
                    <a:pt x="1632712" y="13000990"/>
                  </a:cubicBezTo>
                  <a:lnTo>
                    <a:pt x="1636014" y="12943967"/>
                  </a:lnTo>
                  <a:cubicBezTo>
                    <a:pt x="1678305" y="12946380"/>
                    <a:pt x="1720850" y="12947650"/>
                    <a:pt x="1763649" y="12947650"/>
                  </a:cubicBezTo>
                  <a:lnTo>
                    <a:pt x="1862836" y="12947650"/>
                  </a:lnTo>
                  <a:close/>
                  <a:moveTo>
                    <a:pt x="1459738" y="12926822"/>
                  </a:moveTo>
                  <a:cubicBezTo>
                    <a:pt x="1440561" y="12924155"/>
                    <a:pt x="1421511" y="12921234"/>
                    <a:pt x="1402461" y="12918186"/>
                  </a:cubicBezTo>
                  <a:lnTo>
                    <a:pt x="1411732" y="12861798"/>
                  </a:lnTo>
                  <a:cubicBezTo>
                    <a:pt x="1430274" y="12864846"/>
                    <a:pt x="1448816" y="12867640"/>
                    <a:pt x="1467485" y="12870180"/>
                  </a:cubicBezTo>
                  <a:close/>
                  <a:moveTo>
                    <a:pt x="1240155" y="12826492"/>
                  </a:moveTo>
                  <a:cubicBezTo>
                    <a:pt x="1164717" y="12807823"/>
                    <a:pt x="1090803" y="12785344"/>
                    <a:pt x="1018667" y="12759055"/>
                  </a:cubicBezTo>
                  <a:lnTo>
                    <a:pt x="1038225" y="12705334"/>
                  </a:lnTo>
                  <a:cubicBezTo>
                    <a:pt x="1108456" y="12730861"/>
                    <a:pt x="1180465" y="12752832"/>
                    <a:pt x="1253871" y="12770993"/>
                  </a:cubicBezTo>
                  <a:close/>
                  <a:moveTo>
                    <a:pt x="871601" y="12637770"/>
                  </a:moveTo>
                  <a:cubicBezTo>
                    <a:pt x="854075" y="12629769"/>
                    <a:pt x="836549" y="12621514"/>
                    <a:pt x="819277" y="12613005"/>
                  </a:cubicBezTo>
                  <a:lnTo>
                    <a:pt x="844296" y="12561697"/>
                  </a:lnTo>
                  <a:cubicBezTo>
                    <a:pt x="861187" y="12569952"/>
                    <a:pt x="878205" y="12577953"/>
                    <a:pt x="895223" y="12585700"/>
                  </a:cubicBezTo>
                  <a:close/>
                  <a:moveTo>
                    <a:pt x="689991" y="12478639"/>
                  </a:moveTo>
                  <a:cubicBezTo>
                    <a:pt x="623316" y="12439269"/>
                    <a:pt x="559054" y="12396597"/>
                    <a:pt x="497078" y="12350623"/>
                  </a:cubicBezTo>
                  <a:lnTo>
                    <a:pt x="531114" y="12304776"/>
                  </a:lnTo>
                  <a:cubicBezTo>
                    <a:pt x="591439" y="12349480"/>
                    <a:pt x="654050" y="12391136"/>
                    <a:pt x="718947" y="12429490"/>
                  </a:cubicBezTo>
                  <a:close/>
                  <a:moveTo>
                    <a:pt x="753491" y="12520422"/>
                  </a:moveTo>
                  <a:cubicBezTo>
                    <a:pt x="738886" y="12507722"/>
                    <a:pt x="724535" y="12494895"/>
                    <a:pt x="710311" y="12481814"/>
                  </a:cubicBezTo>
                  <a:lnTo>
                    <a:pt x="748919" y="12439777"/>
                  </a:lnTo>
                  <a:cubicBezTo>
                    <a:pt x="762762" y="12452477"/>
                    <a:pt x="776732" y="12465050"/>
                    <a:pt x="790956" y="12477369"/>
                  </a:cubicBezTo>
                  <a:close/>
                  <a:moveTo>
                    <a:pt x="587248" y="12359386"/>
                  </a:moveTo>
                  <a:cubicBezTo>
                    <a:pt x="534670" y="12302871"/>
                    <a:pt x="485140" y="12243562"/>
                    <a:pt x="438658" y="12181840"/>
                  </a:cubicBezTo>
                  <a:lnTo>
                    <a:pt x="484378" y="12147550"/>
                  </a:lnTo>
                  <a:cubicBezTo>
                    <a:pt x="529590" y="12207748"/>
                    <a:pt x="577850" y="12265406"/>
                    <a:pt x="629031" y="12320524"/>
                  </a:cubicBezTo>
                  <a:close/>
                  <a:moveTo>
                    <a:pt x="339979" y="12038965"/>
                  </a:moveTo>
                  <a:cubicBezTo>
                    <a:pt x="329692" y="12022709"/>
                    <a:pt x="319532" y="12006199"/>
                    <a:pt x="309626" y="11989689"/>
                  </a:cubicBezTo>
                  <a:lnTo>
                    <a:pt x="358648" y="11960352"/>
                  </a:lnTo>
                  <a:cubicBezTo>
                    <a:pt x="368300" y="11976481"/>
                    <a:pt x="378206" y="11992483"/>
                    <a:pt x="388239" y="12008358"/>
                  </a:cubicBezTo>
                  <a:close/>
                  <a:moveTo>
                    <a:pt x="274701" y="11806555"/>
                  </a:moveTo>
                  <a:cubicBezTo>
                    <a:pt x="240538" y="11737594"/>
                    <a:pt x="209931" y="11666601"/>
                    <a:pt x="183134" y="11593830"/>
                  </a:cubicBezTo>
                  <a:lnTo>
                    <a:pt x="236728" y="11574018"/>
                  </a:lnTo>
                  <a:cubicBezTo>
                    <a:pt x="262890" y="11644884"/>
                    <a:pt x="292608" y="11713972"/>
                    <a:pt x="325882" y="11781155"/>
                  </a:cubicBezTo>
                  <a:close/>
                  <a:moveTo>
                    <a:pt x="81280" y="11459464"/>
                  </a:moveTo>
                  <a:cubicBezTo>
                    <a:pt x="76073" y="11440922"/>
                    <a:pt x="71120" y="11422253"/>
                    <a:pt x="66421" y="11403457"/>
                  </a:cubicBezTo>
                  <a:lnTo>
                    <a:pt x="121793" y="11389487"/>
                  </a:lnTo>
                  <a:cubicBezTo>
                    <a:pt x="126365" y="11407775"/>
                    <a:pt x="131191" y="11425936"/>
                    <a:pt x="136271" y="11443970"/>
                  </a:cubicBezTo>
                  <a:close/>
                  <a:moveTo>
                    <a:pt x="30734" y="11233531"/>
                  </a:moveTo>
                  <a:cubicBezTo>
                    <a:pt x="18034" y="11158093"/>
                    <a:pt x="9144" y="11081386"/>
                    <a:pt x="4318" y="11003535"/>
                  </a:cubicBezTo>
                  <a:lnTo>
                    <a:pt x="61341" y="10999978"/>
                  </a:lnTo>
                  <a:cubicBezTo>
                    <a:pt x="66040" y="11075798"/>
                    <a:pt x="74676" y="11150474"/>
                    <a:pt x="87122" y="11224006"/>
                  </a:cubicBezTo>
                  <a:close/>
                  <a:moveTo>
                    <a:pt x="0" y="10830306"/>
                  </a:moveTo>
                  <a:lnTo>
                    <a:pt x="0" y="10773156"/>
                  </a:lnTo>
                  <a:lnTo>
                    <a:pt x="57150" y="10773156"/>
                  </a:lnTo>
                  <a:lnTo>
                    <a:pt x="57150" y="10830306"/>
                  </a:lnTo>
                  <a:close/>
                  <a:moveTo>
                    <a:pt x="57150" y="10601706"/>
                  </a:moveTo>
                  <a:lnTo>
                    <a:pt x="57150" y="10373106"/>
                  </a:lnTo>
                  <a:lnTo>
                    <a:pt x="57150" y="10601706"/>
                  </a:lnTo>
                  <a:close/>
                  <a:moveTo>
                    <a:pt x="57150" y="10201656"/>
                  </a:moveTo>
                  <a:lnTo>
                    <a:pt x="57150" y="10144506"/>
                  </a:lnTo>
                  <a:lnTo>
                    <a:pt x="57150" y="10201656"/>
                  </a:lnTo>
                  <a:close/>
                  <a:moveTo>
                    <a:pt x="57150" y="9973056"/>
                  </a:moveTo>
                  <a:lnTo>
                    <a:pt x="57150" y="9744456"/>
                  </a:lnTo>
                  <a:lnTo>
                    <a:pt x="57150" y="9973056"/>
                  </a:lnTo>
                  <a:close/>
                  <a:moveTo>
                    <a:pt x="57150" y="9573006"/>
                  </a:moveTo>
                  <a:lnTo>
                    <a:pt x="57150" y="9515856"/>
                  </a:lnTo>
                  <a:lnTo>
                    <a:pt x="57150" y="9573006"/>
                  </a:lnTo>
                  <a:close/>
                  <a:moveTo>
                    <a:pt x="57150" y="9344406"/>
                  </a:moveTo>
                  <a:lnTo>
                    <a:pt x="57150" y="9115806"/>
                  </a:lnTo>
                  <a:lnTo>
                    <a:pt x="57150" y="9344406"/>
                  </a:lnTo>
                  <a:close/>
                  <a:moveTo>
                    <a:pt x="57150" y="8944356"/>
                  </a:moveTo>
                  <a:lnTo>
                    <a:pt x="57150" y="8887206"/>
                  </a:lnTo>
                  <a:lnTo>
                    <a:pt x="57150" y="8944356"/>
                  </a:lnTo>
                  <a:close/>
                  <a:moveTo>
                    <a:pt x="57150" y="8715756"/>
                  </a:moveTo>
                  <a:lnTo>
                    <a:pt x="57150" y="8487156"/>
                  </a:lnTo>
                  <a:lnTo>
                    <a:pt x="57150" y="8715756"/>
                  </a:lnTo>
                  <a:close/>
                  <a:moveTo>
                    <a:pt x="57150" y="8315706"/>
                  </a:moveTo>
                  <a:lnTo>
                    <a:pt x="57150" y="8258556"/>
                  </a:lnTo>
                  <a:lnTo>
                    <a:pt x="57150" y="8315706"/>
                  </a:lnTo>
                  <a:close/>
                  <a:moveTo>
                    <a:pt x="57150" y="8087106"/>
                  </a:moveTo>
                  <a:lnTo>
                    <a:pt x="57150" y="7858506"/>
                  </a:lnTo>
                  <a:lnTo>
                    <a:pt x="57150" y="8087106"/>
                  </a:lnTo>
                  <a:close/>
                  <a:moveTo>
                    <a:pt x="57150" y="7687056"/>
                  </a:moveTo>
                  <a:lnTo>
                    <a:pt x="57150" y="7629906"/>
                  </a:lnTo>
                  <a:lnTo>
                    <a:pt x="57150" y="7687056"/>
                  </a:lnTo>
                  <a:close/>
                  <a:moveTo>
                    <a:pt x="57150" y="7458456"/>
                  </a:moveTo>
                  <a:lnTo>
                    <a:pt x="57150" y="7229856"/>
                  </a:lnTo>
                  <a:lnTo>
                    <a:pt x="57150" y="7458456"/>
                  </a:lnTo>
                  <a:close/>
                  <a:moveTo>
                    <a:pt x="57150" y="7058406"/>
                  </a:moveTo>
                  <a:lnTo>
                    <a:pt x="57150" y="7001256"/>
                  </a:lnTo>
                  <a:lnTo>
                    <a:pt x="57150" y="7058406"/>
                  </a:lnTo>
                  <a:close/>
                  <a:moveTo>
                    <a:pt x="57150" y="6829806"/>
                  </a:moveTo>
                  <a:lnTo>
                    <a:pt x="57150" y="6601206"/>
                  </a:lnTo>
                  <a:lnTo>
                    <a:pt x="57150" y="6829806"/>
                  </a:lnTo>
                  <a:close/>
                  <a:moveTo>
                    <a:pt x="57150" y="6429756"/>
                  </a:moveTo>
                  <a:lnTo>
                    <a:pt x="57150" y="6372606"/>
                  </a:lnTo>
                  <a:lnTo>
                    <a:pt x="57150" y="6429756"/>
                  </a:lnTo>
                  <a:close/>
                  <a:moveTo>
                    <a:pt x="57150" y="6201156"/>
                  </a:moveTo>
                  <a:lnTo>
                    <a:pt x="57150" y="5972556"/>
                  </a:lnTo>
                  <a:lnTo>
                    <a:pt x="57150" y="6201156"/>
                  </a:lnTo>
                  <a:close/>
                  <a:moveTo>
                    <a:pt x="57150" y="5801106"/>
                  </a:moveTo>
                  <a:lnTo>
                    <a:pt x="57150" y="5743956"/>
                  </a:lnTo>
                  <a:lnTo>
                    <a:pt x="57150" y="5801106"/>
                  </a:lnTo>
                  <a:close/>
                  <a:moveTo>
                    <a:pt x="57150" y="5572506"/>
                  </a:moveTo>
                  <a:lnTo>
                    <a:pt x="57150" y="5343906"/>
                  </a:lnTo>
                  <a:lnTo>
                    <a:pt x="57150" y="5572506"/>
                  </a:lnTo>
                  <a:close/>
                  <a:moveTo>
                    <a:pt x="57150" y="5172456"/>
                  </a:moveTo>
                  <a:lnTo>
                    <a:pt x="57150" y="5115306"/>
                  </a:lnTo>
                  <a:lnTo>
                    <a:pt x="57150" y="5172456"/>
                  </a:lnTo>
                  <a:close/>
                  <a:moveTo>
                    <a:pt x="57150" y="4943856"/>
                  </a:moveTo>
                  <a:lnTo>
                    <a:pt x="57150" y="4715256"/>
                  </a:lnTo>
                  <a:lnTo>
                    <a:pt x="57150" y="4943856"/>
                  </a:lnTo>
                  <a:close/>
                  <a:moveTo>
                    <a:pt x="57150" y="4543806"/>
                  </a:moveTo>
                  <a:lnTo>
                    <a:pt x="57150" y="4486656"/>
                  </a:lnTo>
                  <a:lnTo>
                    <a:pt x="57150" y="4543806"/>
                  </a:lnTo>
                  <a:close/>
                  <a:moveTo>
                    <a:pt x="57150" y="4315206"/>
                  </a:moveTo>
                  <a:lnTo>
                    <a:pt x="57150" y="4086606"/>
                  </a:lnTo>
                  <a:lnTo>
                    <a:pt x="57150" y="4315206"/>
                  </a:lnTo>
                  <a:close/>
                  <a:moveTo>
                    <a:pt x="57150" y="3915156"/>
                  </a:moveTo>
                  <a:lnTo>
                    <a:pt x="57150" y="3858006"/>
                  </a:lnTo>
                  <a:lnTo>
                    <a:pt x="57150" y="3915156"/>
                  </a:lnTo>
                  <a:close/>
                  <a:moveTo>
                    <a:pt x="57150" y="3686556"/>
                  </a:moveTo>
                  <a:lnTo>
                    <a:pt x="57150" y="3457956"/>
                  </a:lnTo>
                  <a:lnTo>
                    <a:pt x="57150" y="3686556"/>
                  </a:lnTo>
                  <a:close/>
                  <a:moveTo>
                    <a:pt x="57150" y="3286506"/>
                  </a:moveTo>
                  <a:lnTo>
                    <a:pt x="57150" y="3229356"/>
                  </a:lnTo>
                  <a:lnTo>
                    <a:pt x="57150" y="3286506"/>
                  </a:lnTo>
                  <a:close/>
                  <a:moveTo>
                    <a:pt x="57150" y="3057906"/>
                  </a:moveTo>
                  <a:lnTo>
                    <a:pt x="57150" y="2829306"/>
                  </a:lnTo>
                  <a:lnTo>
                    <a:pt x="57150" y="3057906"/>
                  </a:lnTo>
                  <a:close/>
                  <a:moveTo>
                    <a:pt x="57150" y="2657856"/>
                  </a:moveTo>
                  <a:lnTo>
                    <a:pt x="57150" y="2600706"/>
                  </a:lnTo>
                  <a:lnTo>
                    <a:pt x="57150" y="2657856"/>
                  </a:lnTo>
                  <a:close/>
                  <a:moveTo>
                    <a:pt x="57150" y="2429256"/>
                  </a:moveTo>
                  <a:lnTo>
                    <a:pt x="57150" y="2200656"/>
                  </a:lnTo>
                  <a:lnTo>
                    <a:pt x="57150" y="2429256"/>
                  </a:lnTo>
                  <a:close/>
                  <a:moveTo>
                    <a:pt x="57150" y="2196084"/>
                  </a:moveTo>
                  <a:cubicBezTo>
                    <a:pt x="57150" y="2117979"/>
                    <a:pt x="61214" y="2040890"/>
                    <a:pt x="69215" y="1964944"/>
                  </a:cubicBezTo>
                  <a:lnTo>
                    <a:pt x="126111" y="1970913"/>
                  </a:lnTo>
                  <a:cubicBezTo>
                    <a:pt x="118364" y="2044954"/>
                    <a:pt x="114427" y="2120011"/>
                    <a:pt x="114427" y="2196211"/>
                  </a:cubicBezTo>
                  <a:close/>
                </a:path>
              </a:pathLst>
            </a:custGeom>
            <a:solidFill>
              <a:srgbClr val="44B576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6906549" y="833009"/>
            <a:ext cx="10245890" cy="6970157"/>
            <a:chOff x="0" y="0"/>
            <a:chExt cx="13661187" cy="9293542"/>
          </a:xfrm>
        </p:grpSpPr>
        <p:sp>
          <p:nvSpPr>
            <p:cNvPr id="19" name="Freeform 19"/>
            <p:cNvSpPr/>
            <p:nvPr/>
          </p:nvSpPr>
          <p:spPr>
            <a:xfrm>
              <a:off x="17236" y="58740"/>
              <a:ext cx="13621697" cy="9239955"/>
            </a:xfrm>
            <a:custGeom>
              <a:avLst/>
              <a:gdLst/>
              <a:ahLst/>
              <a:cxnLst/>
              <a:rect l="l" t="t" r="r" b="b"/>
              <a:pathLst>
                <a:path w="13621697" h="9239955">
                  <a:moveTo>
                    <a:pt x="1239429" y="3042219"/>
                  </a:moveTo>
                  <a:cubicBezTo>
                    <a:pt x="1129701" y="2297110"/>
                    <a:pt x="1489873" y="1559621"/>
                    <a:pt x="2167037" y="1142553"/>
                  </a:cubicBezTo>
                  <a:cubicBezTo>
                    <a:pt x="2844201" y="725485"/>
                    <a:pt x="3719485" y="701990"/>
                    <a:pt x="4421668" y="1082101"/>
                  </a:cubicBezTo>
                  <a:cubicBezTo>
                    <a:pt x="4670334" y="648904"/>
                    <a:pt x="5125629" y="349819"/>
                    <a:pt x="5649631" y="275270"/>
                  </a:cubicBezTo>
                  <a:cubicBezTo>
                    <a:pt x="6173633" y="200721"/>
                    <a:pt x="6705001" y="359598"/>
                    <a:pt x="7082826" y="703641"/>
                  </a:cubicBezTo>
                  <a:cubicBezTo>
                    <a:pt x="7294789" y="310830"/>
                    <a:pt x="7710841" y="46924"/>
                    <a:pt x="8183408" y="5649"/>
                  </a:cubicBezTo>
                  <a:cubicBezTo>
                    <a:pt x="8655974" y="-35626"/>
                    <a:pt x="9118127" y="151318"/>
                    <a:pt x="9406037" y="500314"/>
                  </a:cubicBezTo>
                  <a:cubicBezTo>
                    <a:pt x="9788815" y="83881"/>
                    <a:pt x="10397780" y="-91379"/>
                    <a:pt x="10969534" y="50226"/>
                  </a:cubicBezTo>
                  <a:cubicBezTo>
                    <a:pt x="11541287" y="191831"/>
                    <a:pt x="11973088" y="624901"/>
                    <a:pt x="12077990" y="1161984"/>
                  </a:cubicBezTo>
                  <a:cubicBezTo>
                    <a:pt x="12547001" y="1280221"/>
                    <a:pt x="12937653" y="1580830"/>
                    <a:pt x="13148981" y="1986087"/>
                  </a:cubicBezTo>
                  <a:cubicBezTo>
                    <a:pt x="13360309" y="2391344"/>
                    <a:pt x="13371739" y="2861498"/>
                    <a:pt x="13180222" y="3275137"/>
                  </a:cubicBezTo>
                  <a:cubicBezTo>
                    <a:pt x="13641995" y="3830635"/>
                    <a:pt x="13750072" y="4570918"/>
                    <a:pt x="13463941" y="5219761"/>
                  </a:cubicBezTo>
                  <a:cubicBezTo>
                    <a:pt x="13177810" y="5868604"/>
                    <a:pt x="12540651" y="6328217"/>
                    <a:pt x="11790208" y="6427404"/>
                  </a:cubicBezTo>
                  <a:cubicBezTo>
                    <a:pt x="11784874" y="7036242"/>
                    <a:pt x="11423686" y="7594915"/>
                    <a:pt x="10845709" y="7888158"/>
                  </a:cubicBezTo>
                  <a:cubicBezTo>
                    <a:pt x="10267732" y="8181400"/>
                    <a:pt x="9563263" y="8163113"/>
                    <a:pt x="9003828" y="7840660"/>
                  </a:cubicBezTo>
                  <a:cubicBezTo>
                    <a:pt x="8765576" y="8569894"/>
                    <a:pt x="8094889" y="9106469"/>
                    <a:pt x="7281581" y="9218483"/>
                  </a:cubicBezTo>
                  <a:cubicBezTo>
                    <a:pt x="6468273" y="9330497"/>
                    <a:pt x="5658140" y="8998138"/>
                    <a:pt x="5201194" y="8364662"/>
                  </a:cubicBezTo>
                  <a:cubicBezTo>
                    <a:pt x="4640997" y="8676828"/>
                    <a:pt x="3968913" y="8766871"/>
                    <a:pt x="3336453" y="8614217"/>
                  </a:cubicBezTo>
                  <a:cubicBezTo>
                    <a:pt x="2703993" y="8461563"/>
                    <a:pt x="2164370" y="8079293"/>
                    <a:pt x="1839377" y="7553513"/>
                  </a:cubicBezTo>
                  <a:cubicBezTo>
                    <a:pt x="1266988" y="7615489"/>
                    <a:pt x="713522" y="7341296"/>
                    <a:pt x="453680" y="6867205"/>
                  </a:cubicBezTo>
                  <a:cubicBezTo>
                    <a:pt x="193838" y="6393114"/>
                    <a:pt x="283119" y="5819963"/>
                    <a:pt x="676946" y="5432232"/>
                  </a:cubicBezTo>
                  <a:cubicBezTo>
                    <a:pt x="166279" y="5154356"/>
                    <a:pt x="-94198" y="4603176"/>
                    <a:pt x="31151" y="4065966"/>
                  </a:cubicBezTo>
                  <a:cubicBezTo>
                    <a:pt x="156500" y="3528756"/>
                    <a:pt x="639481" y="3127309"/>
                    <a:pt x="1227999" y="307092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708787" y="528955"/>
              <a:ext cx="12482323" cy="7857236"/>
            </a:xfrm>
            <a:custGeom>
              <a:avLst/>
              <a:gdLst/>
              <a:ahLst/>
              <a:cxnLst/>
              <a:rect l="l" t="t" r="r" b="b"/>
              <a:pathLst>
                <a:path w="12482323" h="7857236">
                  <a:moveTo>
                    <a:pt x="797687" y="5096383"/>
                  </a:moveTo>
                  <a:cubicBezTo>
                    <a:pt x="519303" y="5116576"/>
                    <a:pt x="240919" y="5057013"/>
                    <a:pt x="0" y="4925949"/>
                  </a:cubicBezTo>
                  <a:moveTo>
                    <a:pt x="1501521" y="6961251"/>
                  </a:moveTo>
                  <a:cubicBezTo>
                    <a:pt x="1389634" y="7002399"/>
                    <a:pt x="1272286" y="7029832"/>
                    <a:pt x="1152525" y="7042785"/>
                  </a:cubicBezTo>
                  <a:moveTo>
                    <a:pt x="4508881" y="7857236"/>
                  </a:moveTo>
                  <a:cubicBezTo>
                    <a:pt x="4424680" y="7740523"/>
                    <a:pt x="4354195" y="7615809"/>
                    <a:pt x="4298569" y="7485253"/>
                  </a:cubicBezTo>
                  <a:moveTo>
                    <a:pt x="8397621" y="6929628"/>
                  </a:moveTo>
                  <a:cubicBezTo>
                    <a:pt x="8385302" y="7068058"/>
                    <a:pt x="8357108" y="7204837"/>
                    <a:pt x="8313674" y="7337807"/>
                  </a:cubicBezTo>
                  <a:moveTo>
                    <a:pt x="10067290" y="4407281"/>
                  </a:moveTo>
                  <a:cubicBezTo>
                    <a:pt x="10698480" y="4691126"/>
                    <a:pt x="11096879" y="5284724"/>
                    <a:pt x="11091164" y="5932932"/>
                  </a:cubicBezTo>
                  <a:moveTo>
                    <a:pt x="12482323" y="2782316"/>
                  </a:moveTo>
                  <a:cubicBezTo>
                    <a:pt x="12380087" y="3003042"/>
                    <a:pt x="12224004" y="3198876"/>
                    <a:pt x="12026392" y="3354451"/>
                  </a:cubicBezTo>
                  <a:moveTo>
                    <a:pt x="11388344" y="659765"/>
                  </a:moveTo>
                  <a:cubicBezTo>
                    <a:pt x="11405743" y="748919"/>
                    <a:pt x="11413871" y="839343"/>
                    <a:pt x="11412475" y="929894"/>
                  </a:cubicBezTo>
                  <a:moveTo>
                    <a:pt x="8476742" y="344551"/>
                  </a:moveTo>
                  <a:cubicBezTo>
                    <a:pt x="8536178" y="219964"/>
                    <a:pt x="8614791" y="103886"/>
                    <a:pt x="8710295" y="0"/>
                  </a:cubicBezTo>
                  <a:moveTo>
                    <a:pt x="6292215" y="508762"/>
                  </a:moveTo>
                  <a:cubicBezTo>
                    <a:pt x="6316472" y="405765"/>
                    <a:pt x="6354445" y="305943"/>
                    <a:pt x="6405372" y="211582"/>
                  </a:cubicBezTo>
                  <a:moveTo>
                    <a:pt x="3728466" y="609727"/>
                  </a:moveTo>
                  <a:cubicBezTo>
                    <a:pt x="3877056" y="690118"/>
                    <a:pt x="4014470" y="787019"/>
                    <a:pt x="4137787" y="898017"/>
                  </a:cubicBezTo>
                  <a:moveTo>
                    <a:pt x="619379" y="2875407"/>
                  </a:moveTo>
                  <a:cubicBezTo>
                    <a:pt x="586994" y="2776220"/>
                    <a:pt x="563118" y="2674747"/>
                    <a:pt x="548005" y="2572131"/>
                  </a:cubicBezTo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-3810" y="41148"/>
              <a:ext cx="13157199" cy="9096502"/>
            </a:xfrm>
            <a:custGeom>
              <a:avLst/>
              <a:gdLst/>
              <a:ahLst/>
              <a:cxnLst/>
              <a:rect l="l" t="t" r="r" b="b"/>
              <a:pathLst>
                <a:path w="13157199" h="9096502">
                  <a:moveTo>
                    <a:pt x="1217549" y="2658618"/>
                  </a:moveTo>
                  <a:cubicBezTo>
                    <a:pt x="1221867" y="2600579"/>
                    <a:pt x="1228852" y="2542921"/>
                    <a:pt x="1238504" y="2485898"/>
                  </a:cubicBezTo>
                  <a:lnTo>
                    <a:pt x="1294892" y="2495423"/>
                  </a:lnTo>
                  <a:cubicBezTo>
                    <a:pt x="1285494" y="2550795"/>
                    <a:pt x="1278636" y="2606675"/>
                    <a:pt x="1274572" y="2662809"/>
                  </a:cubicBezTo>
                  <a:close/>
                  <a:moveTo>
                    <a:pt x="1348613" y="2264156"/>
                  </a:moveTo>
                  <a:cubicBezTo>
                    <a:pt x="1365377" y="2208657"/>
                    <a:pt x="1384681" y="2153920"/>
                    <a:pt x="1406398" y="2100072"/>
                  </a:cubicBezTo>
                  <a:lnTo>
                    <a:pt x="1459357" y="2121535"/>
                  </a:lnTo>
                  <a:cubicBezTo>
                    <a:pt x="1438148" y="2173732"/>
                    <a:pt x="1419479" y="2226818"/>
                    <a:pt x="1403223" y="2280666"/>
                  </a:cubicBezTo>
                  <a:close/>
                  <a:moveTo>
                    <a:pt x="1560957" y="1907286"/>
                  </a:moveTo>
                  <a:cubicBezTo>
                    <a:pt x="1588897" y="1856740"/>
                    <a:pt x="1619250" y="1807210"/>
                    <a:pt x="1651889" y="1758950"/>
                  </a:cubicBezTo>
                  <a:lnTo>
                    <a:pt x="1699260" y="1790954"/>
                  </a:lnTo>
                  <a:cubicBezTo>
                    <a:pt x="1667637" y="1837817"/>
                    <a:pt x="1638173" y="1885823"/>
                    <a:pt x="1610995" y="1934972"/>
                  </a:cubicBezTo>
                  <a:close/>
                  <a:moveTo>
                    <a:pt x="1842516" y="1602486"/>
                  </a:moveTo>
                  <a:cubicBezTo>
                    <a:pt x="1880108" y="1558798"/>
                    <a:pt x="1919732" y="1516380"/>
                    <a:pt x="1961388" y="1475613"/>
                  </a:cubicBezTo>
                  <a:lnTo>
                    <a:pt x="2001393" y="1516380"/>
                  </a:lnTo>
                  <a:cubicBezTo>
                    <a:pt x="1960880" y="1556131"/>
                    <a:pt x="1922399" y="1597279"/>
                    <a:pt x="1885823" y="1639697"/>
                  </a:cubicBezTo>
                  <a:close/>
                  <a:moveTo>
                    <a:pt x="2178685" y="1360043"/>
                  </a:moveTo>
                  <a:cubicBezTo>
                    <a:pt x="2223897" y="1324610"/>
                    <a:pt x="2270887" y="1290701"/>
                    <a:pt x="2319655" y="1258570"/>
                  </a:cubicBezTo>
                  <a:lnTo>
                    <a:pt x="2351151" y="1306195"/>
                  </a:lnTo>
                  <a:cubicBezTo>
                    <a:pt x="2303780" y="1337564"/>
                    <a:pt x="2257933" y="1370457"/>
                    <a:pt x="2213991" y="1405001"/>
                  </a:cubicBezTo>
                  <a:close/>
                  <a:moveTo>
                    <a:pt x="2554859" y="1186053"/>
                  </a:moveTo>
                  <a:cubicBezTo>
                    <a:pt x="2606421" y="1159383"/>
                    <a:pt x="2658872" y="1134745"/>
                    <a:pt x="2712085" y="1112266"/>
                  </a:cubicBezTo>
                  <a:lnTo>
                    <a:pt x="2734310" y="1164844"/>
                  </a:lnTo>
                  <a:cubicBezTo>
                    <a:pt x="2682494" y="1186815"/>
                    <a:pt x="2631313" y="1210818"/>
                    <a:pt x="2581148" y="1236726"/>
                  </a:cubicBezTo>
                  <a:close/>
                  <a:moveTo>
                    <a:pt x="2955798" y="1083818"/>
                  </a:moveTo>
                  <a:cubicBezTo>
                    <a:pt x="3011170" y="1066800"/>
                    <a:pt x="3067177" y="1051941"/>
                    <a:pt x="3123565" y="1039241"/>
                  </a:cubicBezTo>
                  <a:lnTo>
                    <a:pt x="3136138" y="1094994"/>
                  </a:lnTo>
                  <a:cubicBezTo>
                    <a:pt x="3081147" y="1107440"/>
                    <a:pt x="3026537" y="1121918"/>
                    <a:pt x="2972562" y="1138428"/>
                  </a:cubicBezTo>
                  <a:close/>
                  <a:moveTo>
                    <a:pt x="3368294" y="1054354"/>
                  </a:moveTo>
                  <a:cubicBezTo>
                    <a:pt x="3425698" y="1047369"/>
                    <a:pt x="3483356" y="1042416"/>
                    <a:pt x="3541268" y="1039749"/>
                  </a:cubicBezTo>
                  <a:lnTo>
                    <a:pt x="3543935" y="1096772"/>
                  </a:lnTo>
                  <a:cubicBezTo>
                    <a:pt x="3487547" y="1099439"/>
                    <a:pt x="3431286" y="1104138"/>
                    <a:pt x="3375279" y="1110996"/>
                  </a:cubicBezTo>
                  <a:close/>
                  <a:moveTo>
                    <a:pt x="3779520" y="1096899"/>
                  </a:moveTo>
                  <a:cubicBezTo>
                    <a:pt x="3837305" y="1099947"/>
                    <a:pt x="3894963" y="1105027"/>
                    <a:pt x="3952367" y="1112393"/>
                  </a:cubicBezTo>
                  <a:lnTo>
                    <a:pt x="3945128" y="1169035"/>
                  </a:lnTo>
                  <a:cubicBezTo>
                    <a:pt x="3889121" y="1161923"/>
                    <a:pt x="3832860" y="1156843"/>
                    <a:pt x="3776472" y="1153922"/>
                  </a:cubicBezTo>
                  <a:close/>
                  <a:moveTo>
                    <a:pt x="4177157" y="1210056"/>
                  </a:moveTo>
                  <a:cubicBezTo>
                    <a:pt x="4233418" y="1223010"/>
                    <a:pt x="4289298" y="1238250"/>
                    <a:pt x="4344670" y="1255522"/>
                  </a:cubicBezTo>
                  <a:lnTo>
                    <a:pt x="4327652" y="1310132"/>
                  </a:lnTo>
                  <a:cubicBezTo>
                    <a:pt x="4273677" y="1293241"/>
                    <a:pt x="4219194" y="1278509"/>
                    <a:pt x="4164330" y="1265809"/>
                  </a:cubicBezTo>
                  <a:close/>
                  <a:moveTo>
                    <a:pt x="4548886" y="1391412"/>
                  </a:moveTo>
                  <a:cubicBezTo>
                    <a:pt x="4601972" y="1414145"/>
                    <a:pt x="4654296" y="1439037"/>
                    <a:pt x="4705731" y="1466088"/>
                  </a:cubicBezTo>
                  <a:lnTo>
                    <a:pt x="4679188" y="1516634"/>
                  </a:lnTo>
                  <a:cubicBezTo>
                    <a:pt x="4629023" y="1490345"/>
                    <a:pt x="4578096" y="1466088"/>
                    <a:pt x="4526407" y="1443863"/>
                  </a:cubicBezTo>
                  <a:close/>
                  <a:moveTo>
                    <a:pt x="4782947" y="1372997"/>
                  </a:moveTo>
                  <a:cubicBezTo>
                    <a:pt x="4818253" y="1326769"/>
                    <a:pt x="4855972" y="1282446"/>
                    <a:pt x="4896104" y="1240282"/>
                  </a:cubicBezTo>
                  <a:lnTo>
                    <a:pt x="4937506" y="1279652"/>
                  </a:lnTo>
                  <a:cubicBezTo>
                    <a:pt x="4898771" y="1320419"/>
                    <a:pt x="4862322" y="1363091"/>
                    <a:pt x="4828286" y="1407668"/>
                  </a:cubicBezTo>
                  <a:close/>
                  <a:moveTo>
                    <a:pt x="5113147" y="1118235"/>
                  </a:moveTo>
                  <a:cubicBezTo>
                    <a:pt x="5158613" y="1082294"/>
                    <a:pt x="5205984" y="1048512"/>
                    <a:pt x="5255133" y="1017143"/>
                  </a:cubicBezTo>
                  <a:lnTo>
                    <a:pt x="5285867" y="1065276"/>
                  </a:lnTo>
                  <a:cubicBezTo>
                    <a:pt x="5238369" y="1095629"/>
                    <a:pt x="5192522" y="1128141"/>
                    <a:pt x="5148580" y="1162939"/>
                  </a:cubicBezTo>
                  <a:close/>
                  <a:moveTo>
                    <a:pt x="5161280" y="413512"/>
                  </a:moveTo>
                  <a:cubicBezTo>
                    <a:pt x="5213731" y="389255"/>
                    <a:pt x="5267579" y="367284"/>
                    <a:pt x="5322697" y="348107"/>
                  </a:cubicBezTo>
                  <a:lnTo>
                    <a:pt x="5341620" y="402082"/>
                  </a:lnTo>
                  <a:cubicBezTo>
                    <a:pt x="5288280" y="420751"/>
                    <a:pt x="5236083" y="441833"/>
                    <a:pt x="5185410" y="465455"/>
                  </a:cubicBezTo>
                  <a:close/>
                  <a:moveTo>
                    <a:pt x="5570347" y="337693"/>
                  </a:moveTo>
                  <a:cubicBezTo>
                    <a:pt x="5609971" y="329311"/>
                    <a:pt x="5650230" y="322199"/>
                    <a:pt x="5690743" y="316484"/>
                  </a:cubicBezTo>
                  <a:cubicBezTo>
                    <a:pt x="5707888" y="314071"/>
                    <a:pt x="5725160" y="311785"/>
                    <a:pt x="5742305" y="309880"/>
                  </a:cubicBezTo>
                  <a:lnTo>
                    <a:pt x="5748782" y="366649"/>
                  </a:lnTo>
                  <a:cubicBezTo>
                    <a:pt x="5732145" y="368554"/>
                    <a:pt x="5715381" y="370713"/>
                    <a:pt x="5698744" y="372999"/>
                  </a:cubicBezTo>
                  <a:lnTo>
                    <a:pt x="5694680" y="344678"/>
                  </a:lnTo>
                  <a:lnTo>
                    <a:pt x="5698744" y="372999"/>
                  </a:lnTo>
                  <a:cubicBezTo>
                    <a:pt x="5659501" y="378587"/>
                    <a:pt x="5620512" y="385445"/>
                    <a:pt x="5582158" y="393573"/>
                  </a:cubicBezTo>
                  <a:close/>
                  <a:moveTo>
                    <a:pt x="5985891" y="354203"/>
                  </a:moveTo>
                  <a:cubicBezTo>
                    <a:pt x="6044184" y="354965"/>
                    <a:pt x="6102096" y="358521"/>
                    <a:pt x="6159627" y="364744"/>
                  </a:cubicBezTo>
                  <a:lnTo>
                    <a:pt x="6153531" y="421513"/>
                  </a:lnTo>
                  <a:cubicBezTo>
                    <a:pt x="6097778" y="415544"/>
                    <a:pt x="6041644" y="412115"/>
                    <a:pt x="5985129" y="411353"/>
                  </a:cubicBezTo>
                  <a:close/>
                  <a:moveTo>
                    <a:pt x="6387592" y="461391"/>
                  </a:moveTo>
                  <a:cubicBezTo>
                    <a:pt x="6444234" y="474980"/>
                    <a:pt x="6499987" y="491109"/>
                    <a:pt x="6554851" y="509905"/>
                  </a:cubicBezTo>
                  <a:lnTo>
                    <a:pt x="6536309" y="564007"/>
                  </a:lnTo>
                  <a:cubicBezTo>
                    <a:pt x="6483223" y="545719"/>
                    <a:pt x="6429121" y="530098"/>
                    <a:pt x="6374384" y="517017"/>
                  </a:cubicBezTo>
                  <a:close/>
                  <a:moveTo>
                    <a:pt x="6755765" y="655066"/>
                  </a:moveTo>
                  <a:cubicBezTo>
                    <a:pt x="6807835" y="680974"/>
                    <a:pt x="6858508" y="709422"/>
                    <a:pt x="6907657" y="740410"/>
                  </a:cubicBezTo>
                  <a:lnTo>
                    <a:pt x="6877177" y="788797"/>
                  </a:lnTo>
                  <a:cubicBezTo>
                    <a:pt x="6829679" y="758825"/>
                    <a:pt x="6780657" y="731393"/>
                    <a:pt x="6730238" y="706374"/>
                  </a:cubicBezTo>
                  <a:close/>
                  <a:moveTo>
                    <a:pt x="7069836" y="928497"/>
                  </a:moveTo>
                  <a:cubicBezTo>
                    <a:pt x="7086600" y="942594"/>
                    <a:pt x="7103237" y="957072"/>
                    <a:pt x="7119493" y="971931"/>
                  </a:cubicBezTo>
                  <a:cubicBezTo>
                    <a:pt x="7125462" y="977392"/>
                    <a:pt x="7128891" y="985012"/>
                    <a:pt x="7128891" y="993013"/>
                  </a:cubicBezTo>
                  <a:lnTo>
                    <a:pt x="7100316" y="993013"/>
                  </a:lnTo>
                  <a:lnTo>
                    <a:pt x="7075170" y="979424"/>
                  </a:lnTo>
                  <a:cubicBezTo>
                    <a:pt x="7092442" y="947293"/>
                    <a:pt x="7111111" y="916051"/>
                    <a:pt x="7131050" y="885825"/>
                  </a:cubicBezTo>
                  <a:lnTo>
                    <a:pt x="7178802" y="917194"/>
                  </a:lnTo>
                  <a:cubicBezTo>
                    <a:pt x="7159752" y="946150"/>
                    <a:pt x="7141972" y="975995"/>
                    <a:pt x="7125462" y="1006602"/>
                  </a:cubicBezTo>
                  <a:cubicBezTo>
                    <a:pt x="7119239" y="1018159"/>
                    <a:pt x="7106031" y="1024001"/>
                    <a:pt x="7093331" y="1020699"/>
                  </a:cubicBezTo>
                  <a:cubicBezTo>
                    <a:pt x="7080631" y="1017397"/>
                    <a:pt x="7071741" y="1006094"/>
                    <a:pt x="7071741" y="993013"/>
                  </a:cubicBezTo>
                  <a:lnTo>
                    <a:pt x="7100316" y="993013"/>
                  </a:lnTo>
                  <a:lnTo>
                    <a:pt x="7081139" y="1014095"/>
                  </a:lnTo>
                  <a:cubicBezTo>
                    <a:pt x="7065391" y="999744"/>
                    <a:pt x="7049389" y="985774"/>
                    <a:pt x="7033133" y="972185"/>
                  </a:cubicBezTo>
                  <a:close/>
                  <a:moveTo>
                    <a:pt x="7239127" y="746633"/>
                  </a:moveTo>
                  <a:cubicBezTo>
                    <a:pt x="7279259" y="704342"/>
                    <a:pt x="7322185" y="664591"/>
                    <a:pt x="7367524" y="627761"/>
                  </a:cubicBezTo>
                  <a:lnTo>
                    <a:pt x="7403592" y="672084"/>
                  </a:lnTo>
                  <a:cubicBezTo>
                    <a:pt x="7360031" y="707517"/>
                    <a:pt x="7319010" y="745490"/>
                    <a:pt x="7280656" y="786003"/>
                  </a:cubicBezTo>
                  <a:close/>
                  <a:moveTo>
                    <a:pt x="7601458" y="535686"/>
                  </a:moveTo>
                  <a:cubicBezTo>
                    <a:pt x="7651877" y="506984"/>
                    <a:pt x="7704328" y="481330"/>
                    <a:pt x="7758430" y="458724"/>
                  </a:cubicBezTo>
                  <a:lnTo>
                    <a:pt x="7780401" y="511429"/>
                  </a:lnTo>
                  <a:cubicBezTo>
                    <a:pt x="7728458" y="533146"/>
                    <a:pt x="7678039" y="557784"/>
                    <a:pt x="7629652" y="585343"/>
                  </a:cubicBezTo>
                  <a:close/>
                  <a:moveTo>
                    <a:pt x="7978648" y="31242"/>
                  </a:moveTo>
                  <a:cubicBezTo>
                    <a:pt x="8034782" y="17653"/>
                    <a:pt x="8092186" y="7112"/>
                    <a:pt x="8150479" y="0"/>
                  </a:cubicBezTo>
                  <a:lnTo>
                    <a:pt x="8157464" y="56769"/>
                  </a:lnTo>
                  <a:cubicBezTo>
                    <a:pt x="8101330" y="63627"/>
                    <a:pt x="8046212" y="73660"/>
                    <a:pt x="7992110" y="86741"/>
                  </a:cubicBezTo>
                  <a:close/>
                  <a:moveTo>
                    <a:pt x="8396605" y="45212"/>
                  </a:moveTo>
                  <a:cubicBezTo>
                    <a:pt x="8455152" y="47117"/>
                    <a:pt x="8513191" y="52451"/>
                    <a:pt x="8570595" y="60960"/>
                  </a:cubicBezTo>
                  <a:lnTo>
                    <a:pt x="8562213" y="117475"/>
                  </a:lnTo>
                  <a:cubicBezTo>
                    <a:pt x="8507095" y="109220"/>
                    <a:pt x="8451215" y="104140"/>
                    <a:pt x="8394827" y="102362"/>
                  </a:cubicBezTo>
                  <a:close/>
                  <a:moveTo>
                    <a:pt x="8795766" y="170180"/>
                  </a:moveTo>
                  <a:cubicBezTo>
                    <a:pt x="8851519" y="187706"/>
                    <a:pt x="8906129" y="208407"/>
                    <a:pt x="8959088" y="232283"/>
                  </a:cubicBezTo>
                  <a:lnTo>
                    <a:pt x="8935593" y="284353"/>
                  </a:lnTo>
                  <a:cubicBezTo>
                    <a:pt x="8884666" y="261493"/>
                    <a:pt x="8832215" y="241554"/>
                    <a:pt x="8778621" y="224663"/>
                  </a:cubicBezTo>
                  <a:close/>
                  <a:moveTo>
                    <a:pt x="9146032" y="399288"/>
                  </a:moveTo>
                  <a:cubicBezTo>
                    <a:pt x="9194673" y="431546"/>
                    <a:pt x="9241282" y="466852"/>
                    <a:pt x="9285478" y="504952"/>
                  </a:cubicBezTo>
                  <a:lnTo>
                    <a:pt x="9248140" y="548259"/>
                  </a:lnTo>
                  <a:cubicBezTo>
                    <a:pt x="9205849" y="511683"/>
                    <a:pt x="9161145" y="477901"/>
                    <a:pt x="9114536" y="446913"/>
                  </a:cubicBezTo>
                  <a:close/>
                  <a:moveTo>
                    <a:pt x="9410700" y="493395"/>
                  </a:moveTo>
                  <a:cubicBezTo>
                    <a:pt x="9450451" y="450596"/>
                    <a:pt x="9492615" y="410210"/>
                    <a:pt x="9536811" y="372491"/>
                  </a:cubicBezTo>
                  <a:lnTo>
                    <a:pt x="9573895" y="416052"/>
                  </a:lnTo>
                  <a:cubicBezTo>
                    <a:pt x="9531350" y="452374"/>
                    <a:pt x="9490837" y="491109"/>
                    <a:pt x="9452610" y="532384"/>
                  </a:cubicBezTo>
                  <a:close/>
                  <a:moveTo>
                    <a:pt x="9766681" y="274447"/>
                  </a:moveTo>
                  <a:cubicBezTo>
                    <a:pt x="9816084" y="243840"/>
                    <a:pt x="9867265" y="215900"/>
                    <a:pt x="9919843" y="190754"/>
                  </a:cubicBezTo>
                  <a:lnTo>
                    <a:pt x="9944481" y="242316"/>
                  </a:lnTo>
                  <a:cubicBezTo>
                    <a:pt x="9893808" y="266573"/>
                    <a:pt x="9844532" y="293370"/>
                    <a:pt x="9796907" y="322961"/>
                  </a:cubicBezTo>
                  <a:close/>
                  <a:moveTo>
                    <a:pt x="10166477" y="154432"/>
                  </a:moveTo>
                  <a:cubicBezTo>
                    <a:pt x="10221849" y="137160"/>
                    <a:pt x="10278237" y="122682"/>
                    <a:pt x="10335387" y="111252"/>
                  </a:cubicBezTo>
                  <a:lnTo>
                    <a:pt x="10346563" y="167259"/>
                  </a:lnTo>
                  <a:cubicBezTo>
                    <a:pt x="10291318" y="178308"/>
                    <a:pt x="10236835" y="192278"/>
                    <a:pt x="10183495" y="208915"/>
                  </a:cubicBezTo>
                  <a:close/>
                  <a:moveTo>
                    <a:pt x="10582910" y="135890"/>
                  </a:moveTo>
                  <a:cubicBezTo>
                    <a:pt x="10640695" y="132461"/>
                    <a:pt x="10698988" y="131953"/>
                    <a:pt x="10757281" y="134493"/>
                  </a:cubicBezTo>
                  <a:lnTo>
                    <a:pt x="10754741" y="191643"/>
                  </a:lnTo>
                  <a:cubicBezTo>
                    <a:pt x="10698353" y="189103"/>
                    <a:pt x="10642092" y="189611"/>
                    <a:pt x="10586212" y="192913"/>
                  </a:cubicBezTo>
                  <a:close/>
                  <a:moveTo>
                    <a:pt x="10991469" y="217805"/>
                  </a:moveTo>
                  <a:cubicBezTo>
                    <a:pt x="11024362" y="223901"/>
                    <a:pt x="11057255" y="231013"/>
                    <a:pt x="11090021" y="239141"/>
                  </a:cubicBezTo>
                  <a:lnTo>
                    <a:pt x="11083163" y="266827"/>
                  </a:lnTo>
                  <a:lnTo>
                    <a:pt x="11090021" y="239141"/>
                  </a:lnTo>
                  <a:cubicBezTo>
                    <a:pt x="11114024" y="245110"/>
                    <a:pt x="11137773" y="251460"/>
                    <a:pt x="11161268" y="258445"/>
                  </a:cubicBezTo>
                  <a:lnTo>
                    <a:pt x="11145138" y="313309"/>
                  </a:lnTo>
                  <a:cubicBezTo>
                    <a:pt x="11122406" y="306578"/>
                    <a:pt x="11099546" y="300355"/>
                    <a:pt x="11076432" y="294640"/>
                  </a:cubicBezTo>
                  <a:cubicBezTo>
                    <a:pt x="11044809" y="286766"/>
                    <a:pt x="11013059" y="279908"/>
                    <a:pt x="10981182" y="274066"/>
                  </a:cubicBezTo>
                  <a:close/>
                  <a:moveTo>
                    <a:pt x="11368659" y="396113"/>
                  </a:moveTo>
                  <a:cubicBezTo>
                    <a:pt x="11421999" y="420497"/>
                    <a:pt x="11473561" y="447675"/>
                    <a:pt x="11523091" y="477266"/>
                  </a:cubicBezTo>
                  <a:lnTo>
                    <a:pt x="11493754" y="526288"/>
                  </a:lnTo>
                  <a:cubicBezTo>
                    <a:pt x="11446002" y="497713"/>
                    <a:pt x="11396345" y="471551"/>
                    <a:pt x="11344783" y="447929"/>
                  </a:cubicBezTo>
                  <a:close/>
                  <a:moveTo>
                    <a:pt x="11689461" y="663067"/>
                  </a:moveTo>
                  <a:cubicBezTo>
                    <a:pt x="11734673" y="700278"/>
                    <a:pt x="11777472" y="739902"/>
                    <a:pt x="11817604" y="781685"/>
                  </a:cubicBezTo>
                  <a:lnTo>
                    <a:pt x="11776456" y="821309"/>
                  </a:lnTo>
                  <a:cubicBezTo>
                    <a:pt x="11737848" y="781177"/>
                    <a:pt x="11696700" y="742950"/>
                    <a:pt x="11653138" y="707136"/>
                  </a:cubicBezTo>
                  <a:close/>
                  <a:moveTo>
                    <a:pt x="11906758" y="654812"/>
                  </a:moveTo>
                  <a:cubicBezTo>
                    <a:pt x="11940032" y="702818"/>
                    <a:pt x="11970258" y="752729"/>
                    <a:pt x="11997182" y="804418"/>
                  </a:cubicBezTo>
                  <a:lnTo>
                    <a:pt x="11946509" y="830834"/>
                  </a:lnTo>
                  <a:cubicBezTo>
                    <a:pt x="11920601" y="781304"/>
                    <a:pt x="11891645" y="733425"/>
                    <a:pt x="11859768" y="687324"/>
                  </a:cubicBezTo>
                  <a:close/>
                  <a:moveTo>
                    <a:pt x="12040362" y="1051941"/>
                  </a:moveTo>
                  <a:cubicBezTo>
                    <a:pt x="12056618" y="1102360"/>
                    <a:pt x="12069953" y="1154049"/>
                    <a:pt x="12080240" y="1206627"/>
                  </a:cubicBezTo>
                  <a:lnTo>
                    <a:pt x="12052173" y="1212088"/>
                  </a:lnTo>
                  <a:lnTo>
                    <a:pt x="12023598" y="1212088"/>
                  </a:lnTo>
                  <a:cubicBezTo>
                    <a:pt x="12023598" y="1203325"/>
                    <a:pt x="12027662" y="1194943"/>
                    <a:pt x="12034647" y="1189609"/>
                  </a:cubicBezTo>
                  <a:cubicBezTo>
                    <a:pt x="12041632" y="1184275"/>
                    <a:pt x="12050649" y="1182243"/>
                    <a:pt x="12059158" y="1184402"/>
                  </a:cubicBezTo>
                  <a:cubicBezTo>
                    <a:pt x="12064111" y="1185672"/>
                    <a:pt x="12069064" y="1186942"/>
                    <a:pt x="12074144" y="1188212"/>
                  </a:cubicBezTo>
                  <a:lnTo>
                    <a:pt x="12059666" y="1243457"/>
                  </a:lnTo>
                  <a:cubicBezTo>
                    <a:pt x="12054840" y="1242187"/>
                    <a:pt x="12050014" y="1240917"/>
                    <a:pt x="12045188" y="1239774"/>
                  </a:cubicBezTo>
                  <a:lnTo>
                    <a:pt x="12052173" y="1212088"/>
                  </a:lnTo>
                  <a:lnTo>
                    <a:pt x="12080748" y="1212088"/>
                  </a:lnTo>
                  <a:cubicBezTo>
                    <a:pt x="12080748" y="1226820"/>
                    <a:pt x="12069572" y="1239139"/>
                    <a:pt x="12054967" y="1240536"/>
                  </a:cubicBezTo>
                  <a:cubicBezTo>
                    <a:pt x="12040362" y="1241933"/>
                    <a:pt x="12027027" y="1232027"/>
                    <a:pt x="12024233" y="1217549"/>
                  </a:cubicBezTo>
                  <a:cubicBezTo>
                    <a:pt x="12014454" y="1167257"/>
                    <a:pt x="12001627" y="1117727"/>
                    <a:pt x="11986133" y="1069467"/>
                  </a:cubicBezTo>
                  <a:close/>
                  <a:moveTo>
                    <a:pt x="12240260" y="1278636"/>
                  </a:moveTo>
                  <a:cubicBezTo>
                    <a:pt x="12294489" y="1300607"/>
                    <a:pt x="12347194" y="1324991"/>
                    <a:pt x="12398375" y="1351915"/>
                  </a:cubicBezTo>
                  <a:lnTo>
                    <a:pt x="12371832" y="1402461"/>
                  </a:lnTo>
                  <a:cubicBezTo>
                    <a:pt x="12322302" y="1376426"/>
                    <a:pt x="12271375" y="1352804"/>
                    <a:pt x="12218924" y="1331595"/>
                  </a:cubicBezTo>
                  <a:close/>
                  <a:moveTo>
                    <a:pt x="12574905" y="1526286"/>
                  </a:moveTo>
                  <a:cubicBezTo>
                    <a:pt x="12622403" y="1560068"/>
                    <a:pt x="12668123" y="1596263"/>
                    <a:pt x="12711557" y="1634490"/>
                  </a:cubicBezTo>
                  <a:lnTo>
                    <a:pt x="12673838" y="1677416"/>
                  </a:lnTo>
                  <a:cubicBezTo>
                    <a:pt x="12631801" y="1640459"/>
                    <a:pt x="12587732" y="1605534"/>
                    <a:pt x="12541885" y="1572895"/>
                  </a:cubicBezTo>
                  <a:close/>
                  <a:moveTo>
                    <a:pt x="12841732" y="1846707"/>
                  </a:moveTo>
                  <a:cubicBezTo>
                    <a:pt x="12879578" y="1891030"/>
                    <a:pt x="12914884" y="1937258"/>
                    <a:pt x="12947650" y="1985391"/>
                  </a:cubicBezTo>
                  <a:lnTo>
                    <a:pt x="12900406" y="2017522"/>
                  </a:lnTo>
                  <a:cubicBezTo>
                    <a:pt x="12868910" y="1971167"/>
                    <a:pt x="12834874" y="1926463"/>
                    <a:pt x="12798298" y="1883791"/>
                  </a:cubicBezTo>
                  <a:close/>
                  <a:moveTo>
                    <a:pt x="13020167" y="2224278"/>
                  </a:moveTo>
                  <a:cubicBezTo>
                    <a:pt x="13045567" y="2277237"/>
                    <a:pt x="13067538" y="2331212"/>
                    <a:pt x="13086334" y="2385822"/>
                  </a:cubicBezTo>
                  <a:lnTo>
                    <a:pt x="13032232" y="2404364"/>
                  </a:lnTo>
                  <a:cubicBezTo>
                    <a:pt x="13014197" y="2351786"/>
                    <a:pt x="12992862" y="2299843"/>
                    <a:pt x="12968478" y="2248916"/>
                  </a:cubicBezTo>
                  <a:close/>
                  <a:moveTo>
                    <a:pt x="13092938" y="2635885"/>
                  </a:moveTo>
                  <a:cubicBezTo>
                    <a:pt x="13103097" y="2693416"/>
                    <a:pt x="13109702" y="2751328"/>
                    <a:pt x="13113004" y="2809494"/>
                  </a:cubicBezTo>
                  <a:lnTo>
                    <a:pt x="13055981" y="2812669"/>
                  </a:lnTo>
                  <a:cubicBezTo>
                    <a:pt x="13052933" y="2756789"/>
                    <a:pt x="13046456" y="2701163"/>
                    <a:pt x="13036677" y="2645791"/>
                  </a:cubicBezTo>
                  <a:close/>
                  <a:moveTo>
                    <a:pt x="13051155" y="3052191"/>
                  </a:moveTo>
                  <a:cubicBezTo>
                    <a:pt x="13045186" y="3109976"/>
                    <a:pt x="13035788" y="3167507"/>
                    <a:pt x="13022961" y="3224657"/>
                  </a:cubicBezTo>
                  <a:lnTo>
                    <a:pt x="12967208" y="3212084"/>
                  </a:lnTo>
                  <a:cubicBezTo>
                    <a:pt x="12979527" y="3157220"/>
                    <a:pt x="12988544" y="3101848"/>
                    <a:pt x="12994386" y="3046349"/>
                  </a:cubicBezTo>
                  <a:close/>
                  <a:moveTo>
                    <a:pt x="12897485" y="3441192"/>
                  </a:moveTo>
                  <a:cubicBezTo>
                    <a:pt x="12886944" y="3467608"/>
                    <a:pt x="12875768" y="3493897"/>
                    <a:pt x="12863703" y="3520059"/>
                  </a:cubicBezTo>
                  <a:lnTo>
                    <a:pt x="12837795" y="3507994"/>
                  </a:lnTo>
                  <a:lnTo>
                    <a:pt x="12859766" y="3489706"/>
                  </a:lnTo>
                  <a:cubicBezTo>
                    <a:pt x="12878816" y="3512566"/>
                    <a:pt x="12897104" y="3535680"/>
                    <a:pt x="12915011" y="3559175"/>
                  </a:cubicBezTo>
                  <a:lnTo>
                    <a:pt x="12869545" y="3593719"/>
                  </a:lnTo>
                  <a:cubicBezTo>
                    <a:pt x="12852273" y="3570986"/>
                    <a:pt x="12834366" y="3548380"/>
                    <a:pt x="12815951" y="3526282"/>
                  </a:cubicBezTo>
                  <a:cubicBezTo>
                    <a:pt x="12808839" y="3517773"/>
                    <a:pt x="12807315" y="3505962"/>
                    <a:pt x="12812014" y="3496056"/>
                  </a:cubicBezTo>
                  <a:cubicBezTo>
                    <a:pt x="12823571" y="3470910"/>
                    <a:pt x="12834493" y="3445637"/>
                    <a:pt x="12844526" y="3420237"/>
                  </a:cubicBezTo>
                  <a:close/>
                  <a:moveTo>
                    <a:pt x="12991211" y="3730625"/>
                  </a:moveTo>
                  <a:cubicBezTo>
                    <a:pt x="13020802" y="3780917"/>
                    <a:pt x="13047980" y="3832098"/>
                    <a:pt x="13072746" y="3884295"/>
                  </a:cubicBezTo>
                  <a:lnTo>
                    <a:pt x="13021056" y="3908806"/>
                  </a:lnTo>
                  <a:cubicBezTo>
                    <a:pt x="12997053" y="3858260"/>
                    <a:pt x="12970764" y="3808476"/>
                    <a:pt x="12941935" y="3759708"/>
                  </a:cubicBezTo>
                  <a:close/>
                  <a:moveTo>
                    <a:pt x="13109956" y="4128516"/>
                  </a:moveTo>
                  <a:cubicBezTo>
                    <a:pt x="13128372" y="4183761"/>
                    <a:pt x="13144120" y="4239641"/>
                    <a:pt x="13157199" y="4296029"/>
                  </a:cubicBezTo>
                  <a:lnTo>
                    <a:pt x="13101573" y="4308983"/>
                  </a:lnTo>
                  <a:cubicBezTo>
                    <a:pt x="13088873" y="4254373"/>
                    <a:pt x="13073634" y="4200144"/>
                    <a:pt x="13055727" y="4146677"/>
                  </a:cubicBezTo>
                  <a:close/>
                  <a:moveTo>
                    <a:pt x="13141324" y="4542917"/>
                  </a:moveTo>
                  <a:cubicBezTo>
                    <a:pt x="13147295" y="4600575"/>
                    <a:pt x="13150722" y="4658614"/>
                    <a:pt x="13151231" y="4716653"/>
                  </a:cubicBezTo>
                  <a:lnTo>
                    <a:pt x="13094081" y="4717288"/>
                  </a:lnTo>
                  <a:cubicBezTo>
                    <a:pt x="13093572" y="4661027"/>
                    <a:pt x="13090272" y="4604766"/>
                    <a:pt x="13084429" y="4548886"/>
                  </a:cubicBezTo>
                  <a:close/>
                  <a:moveTo>
                    <a:pt x="13082143" y="4954270"/>
                  </a:moveTo>
                  <a:cubicBezTo>
                    <a:pt x="13075539" y="5011674"/>
                    <a:pt x="13066141" y="5069078"/>
                    <a:pt x="13054075" y="5126101"/>
                  </a:cubicBezTo>
                  <a:lnTo>
                    <a:pt x="12998196" y="5114290"/>
                  </a:lnTo>
                  <a:cubicBezTo>
                    <a:pt x="13009880" y="5059045"/>
                    <a:pt x="13019023" y="5003419"/>
                    <a:pt x="13025500" y="4947793"/>
                  </a:cubicBezTo>
                  <a:close/>
                  <a:moveTo>
                    <a:pt x="12935331" y="5343017"/>
                  </a:moveTo>
                  <a:cubicBezTo>
                    <a:pt x="12918313" y="5392420"/>
                    <a:pt x="12899009" y="5441315"/>
                    <a:pt x="12877673" y="5489829"/>
                  </a:cubicBezTo>
                  <a:lnTo>
                    <a:pt x="12851511" y="5478272"/>
                  </a:lnTo>
                  <a:lnTo>
                    <a:pt x="12877673" y="5489829"/>
                  </a:lnTo>
                  <a:cubicBezTo>
                    <a:pt x="12875514" y="5494782"/>
                    <a:pt x="12873228" y="5499862"/>
                    <a:pt x="12870942" y="5504815"/>
                  </a:cubicBezTo>
                  <a:lnTo>
                    <a:pt x="12818872" y="5481320"/>
                  </a:lnTo>
                  <a:cubicBezTo>
                    <a:pt x="12821031" y="5476494"/>
                    <a:pt x="12823190" y="5471668"/>
                    <a:pt x="12825349" y="5466715"/>
                  </a:cubicBezTo>
                  <a:cubicBezTo>
                    <a:pt x="12846050" y="5419725"/>
                    <a:pt x="12864719" y="5372227"/>
                    <a:pt x="12881229" y="5324348"/>
                  </a:cubicBezTo>
                  <a:close/>
                  <a:moveTo>
                    <a:pt x="12709017" y="5691378"/>
                  </a:moveTo>
                  <a:cubicBezTo>
                    <a:pt x="12679045" y="5741035"/>
                    <a:pt x="12646787" y="5789295"/>
                    <a:pt x="12612624" y="5836158"/>
                  </a:cubicBezTo>
                  <a:lnTo>
                    <a:pt x="12566523" y="5802376"/>
                  </a:lnTo>
                  <a:cubicBezTo>
                    <a:pt x="12599797" y="5756910"/>
                    <a:pt x="12631039" y="5710047"/>
                    <a:pt x="12660122" y="5661787"/>
                  </a:cubicBezTo>
                  <a:close/>
                  <a:moveTo>
                    <a:pt x="12416409" y="5985383"/>
                  </a:moveTo>
                  <a:cubicBezTo>
                    <a:pt x="12377166" y="6027928"/>
                    <a:pt x="12336018" y="6068695"/>
                    <a:pt x="12293219" y="6107938"/>
                  </a:cubicBezTo>
                  <a:lnTo>
                    <a:pt x="12254611" y="6065774"/>
                  </a:lnTo>
                  <a:cubicBezTo>
                    <a:pt x="12296267" y="6027674"/>
                    <a:pt x="12336272" y="5987923"/>
                    <a:pt x="12374372" y="5946648"/>
                  </a:cubicBezTo>
                  <a:close/>
                  <a:moveTo>
                    <a:pt x="12071985" y="6215888"/>
                  </a:moveTo>
                  <a:cubicBezTo>
                    <a:pt x="12025376" y="6249924"/>
                    <a:pt x="11977243" y="6282309"/>
                    <a:pt x="11927840" y="6312662"/>
                  </a:cubicBezTo>
                  <a:lnTo>
                    <a:pt x="11897868" y="6264021"/>
                  </a:lnTo>
                  <a:cubicBezTo>
                    <a:pt x="11946001" y="6234430"/>
                    <a:pt x="11992864" y="6202934"/>
                    <a:pt x="12038203" y="6169787"/>
                  </a:cubicBezTo>
                  <a:close/>
                  <a:moveTo>
                    <a:pt x="12503150" y="6269609"/>
                  </a:moveTo>
                  <a:cubicBezTo>
                    <a:pt x="12451207" y="6294501"/>
                    <a:pt x="12397994" y="6317488"/>
                    <a:pt x="12343765" y="6338443"/>
                  </a:cubicBezTo>
                  <a:lnTo>
                    <a:pt x="12323191" y="6285103"/>
                  </a:lnTo>
                  <a:cubicBezTo>
                    <a:pt x="12376023" y="6264656"/>
                    <a:pt x="12427839" y="6242304"/>
                    <a:pt x="12478512" y="6218047"/>
                  </a:cubicBezTo>
                  <a:close/>
                  <a:moveTo>
                    <a:pt x="12099417" y="6359271"/>
                  </a:moveTo>
                  <a:cubicBezTo>
                    <a:pt x="12043918" y="6374511"/>
                    <a:pt x="11987530" y="6387719"/>
                    <a:pt x="11930380" y="6398895"/>
                  </a:cubicBezTo>
                  <a:lnTo>
                    <a:pt x="11919458" y="6342761"/>
                  </a:lnTo>
                  <a:cubicBezTo>
                    <a:pt x="11975211" y="6331966"/>
                    <a:pt x="12030202" y="6319012"/>
                    <a:pt x="12084304" y="6304153"/>
                  </a:cubicBezTo>
                  <a:close/>
                  <a:moveTo>
                    <a:pt x="11796776" y="6428613"/>
                  </a:moveTo>
                  <a:cubicBezTo>
                    <a:pt x="11792966" y="6487033"/>
                    <a:pt x="11785854" y="6544818"/>
                    <a:pt x="11775821" y="6601841"/>
                  </a:cubicBezTo>
                  <a:lnTo>
                    <a:pt x="11719560" y="6591808"/>
                  </a:lnTo>
                  <a:cubicBezTo>
                    <a:pt x="11729339" y="6536817"/>
                    <a:pt x="11736070" y="6481064"/>
                    <a:pt x="11739753" y="6424803"/>
                  </a:cubicBezTo>
                  <a:close/>
                  <a:moveTo>
                    <a:pt x="11661521" y="6823329"/>
                  </a:moveTo>
                  <a:cubicBezTo>
                    <a:pt x="11643233" y="6878574"/>
                    <a:pt x="11621897" y="6932676"/>
                    <a:pt x="11597640" y="6985635"/>
                  </a:cubicBezTo>
                  <a:lnTo>
                    <a:pt x="11545697" y="6961886"/>
                  </a:lnTo>
                  <a:cubicBezTo>
                    <a:pt x="11569065" y="6910832"/>
                    <a:pt x="11589639" y="6858508"/>
                    <a:pt x="11607292" y="6805295"/>
                  </a:cubicBezTo>
                  <a:close/>
                  <a:moveTo>
                    <a:pt x="11432413" y="7171690"/>
                  </a:moveTo>
                  <a:cubicBezTo>
                    <a:pt x="11401298" y="7220458"/>
                    <a:pt x="11367516" y="7267829"/>
                    <a:pt x="11331321" y="7313549"/>
                  </a:cubicBezTo>
                  <a:lnTo>
                    <a:pt x="11286490" y="7278116"/>
                  </a:lnTo>
                  <a:cubicBezTo>
                    <a:pt x="11321542" y="7233920"/>
                    <a:pt x="11354182" y="7188073"/>
                    <a:pt x="11384153" y="7140956"/>
                  </a:cubicBezTo>
                  <a:close/>
                  <a:moveTo>
                    <a:pt x="11127105" y="7454900"/>
                  </a:moveTo>
                  <a:cubicBezTo>
                    <a:pt x="11085576" y="7495032"/>
                    <a:pt x="11041888" y="7533386"/>
                    <a:pt x="10996041" y="7569708"/>
                  </a:cubicBezTo>
                  <a:lnTo>
                    <a:pt x="10960482" y="7525004"/>
                  </a:lnTo>
                  <a:cubicBezTo>
                    <a:pt x="11004804" y="7489825"/>
                    <a:pt x="11047222" y="7452614"/>
                    <a:pt x="11087354" y="7413879"/>
                  </a:cubicBezTo>
                  <a:close/>
                  <a:moveTo>
                    <a:pt x="10765917" y="7661148"/>
                  </a:moveTo>
                  <a:cubicBezTo>
                    <a:pt x="10725404" y="7685786"/>
                    <a:pt x="10683621" y="7708900"/>
                    <a:pt x="10640695" y="7730744"/>
                  </a:cubicBezTo>
                  <a:lnTo>
                    <a:pt x="10627741" y="7705217"/>
                  </a:lnTo>
                  <a:lnTo>
                    <a:pt x="10640695" y="7730744"/>
                  </a:lnTo>
                  <a:cubicBezTo>
                    <a:pt x="10631424" y="7735443"/>
                    <a:pt x="10622280" y="7740015"/>
                    <a:pt x="10613009" y="7744587"/>
                  </a:cubicBezTo>
                  <a:lnTo>
                    <a:pt x="10587990" y="7693152"/>
                  </a:lnTo>
                  <a:cubicBezTo>
                    <a:pt x="10597007" y="7688707"/>
                    <a:pt x="10605897" y="7684262"/>
                    <a:pt x="10614914" y="7679817"/>
                  </a:cubicBezTo>
                  <a:cubicBezTo>
                    <a:pt x="10656570" y="7658735"/>
                    <a:pt x="10697083" y="7636129"/>
                    <a:pt x="10736326" y="7612380"/>
                  </a:cubicBezTo>
                  <a:close/>
                  <a:moveTo>
                    <a:pt x="10369169" y="7784465"/>
                  </a:moveTo>
                  <a:cubicBezTo>
                    <a:pt x="10314178" y="7803515"/>
                    <a:pt x="10258552" y="7819898"/>
                    <a:pt x="10202418" y="7833995"/>
                  </a:cubicBezTo>
                  <a:lnTo>
                    <a:pt x="10188575" y="7778496"/>
                  </a:lnTo>
                  <a:cubicBezTo>
                    <a:pt x="10243185" y="7764907"/>
                    <a:pt x="10297160" y="7748905"/>
                    <a:pt x="10350500" y="7730490"/>
                  </a:cubicBezTo>
                  <a:close/>
                  <a:moveTo>
                    <a:pt x="9955911" y="7822692"/>
                  </a:moveTo>
                  <a:cubicBezTo>
                    <a:pt x="9898380" y="7830058"/>
                    <a:pt x="9840595" y="7834884"/>
                    <a:pt x="9782683" y="7837170"/>
                  </a:cubicBezTo>
                  <a:lnTo>
                    <a:pt x="9780397" y="7780020"/>
                  </a:lnTo>
                  <a:cubicBezTo>
                    <a:pt x="9836658" y="7777734"/>
                    <a:pt x="9892792" y="7773035"/>
                    <a:pt x="9948672" y="7765923"/>
                  </a:cubicBezTo>
                  <a:close/>
                  <a:moveTo>
                    <a:pt x="9543669" y="7776337"/>
                  </a:moveTo>
                  <a:cubicBezTo>
                    <a:pt x="9485884" y="7771892"/>
                    <a:pt x="9428226" y="7765034"/>
                    <a:pt x="9371076" y="7755636"/>
                  </a:cubicBezTo>
                  <a:lnTo>
                    <a:pt x="9380347" y="7699248"/>
                  </a:lnTo>
                  <a:cubicBezTo>
                    <a:pt x="9435973" y="7708392"/>
                    <a:pt x="9491853" y="7715123"/>
                    <a:pt x="9547987" y="7719314"/>
                  </a:cubicBezTo>
                  <a:close/>
                  <a:moveTo>
                    <a:pt x="9149207" y="7647686"/>
                  </a:moveTo>
                  <a:cubicBezTo>
                    <a:pt x="9093582" y="7631684"/>
                    <a:pt x="9038590" y="7613142"/>
                    <a:pt x="8984361" y="7592187"/>
                  </a:cubicBezTo>
                  <a:lnTo>
                    <a:pt x="9005062" y="7538847"/>
                  </a:lnTo>
                  <a:cubicBezTo>
                    <a:pt x="9057640" y="7559167"/>
                    <a:pt x="9110980" y="7577201"/>
                    <a:pt x="9165082" y="7592695"/>
                  </a:cubicBezTo>
                  <a:close/>
                  <a:moveTo>
                    <a:pt x="8789416" y="7440549"/>
                  </a:moveTo>
                  <a:cubicBezTo>
                    <a:pt x="8771509" y="7431024"/>
                    <a:pt x="8753857" y="7421118"/>
                    <a:pt x="8736203" y="7411085"/>
                  </a:cubicBezTo>
                  <a:lnTo>
                    <a:pt x="8750427" y="7386320"/>
                  </a:lnTo>
                  <a:lnTo>
                    <a:pt x="8777605" y="7395210"/>
                  </a:lnTo>
                  <a:cubicBezTo>
                    <a:pt x="8765795" y="7431278"/>
                    <a:pt x="8752967" y="7466838"/>
                    <a:pt x="8739251" y="7501890"/>
                  </a:cubicBezTo>
                  <a:lnTo>
                    <a:pt x="8686038" y="7480935"/>
                  </a:lnTo>
                  <a:cubicBezTo>
                    <a:pt x="8699500" y="7446899"/>
                    <a:pt x="8711820" y="7412355"/>
                    <a:pt x="8723249" y="7377430"/>
                  </a:cubicBezTo>
                  <a:cubicBezTo>
                    <a:pt x="8725916" y="7369302"/>
                    <a:pt x="8732139" y="7362698"/>
                    <a:pt x="8740140" y="7359650"/>
                  </a:cubicBezTo>
                  <a:cubicBezTo>
                    <a:pt x="8748141" y="7356602"/>
                    <a:pt x="8757158" y="7357237"/>
                    <a:pt x="8764651" y="7361555"/>
                  </a:cubicBezTo>
                  <a:cubicBezTo>
                    <a:pt x="8781670" y="7371334"/>
                    <a:pt x="8798941" y="7380859"/>
                    <a:pt x="8816213" y="7390130"/>
                  </a:cubicBezTo>
                  <a:close/>
                  <a:moveTo>
                    <a:pt x="8668258" y="7661656"/>
                  </a:moveTo>
                  <a:cubicBezTo>
                    <a:pt x="8640699" y="7712710"/>
                    <a:pt x="8610727" y="7762494"/>
                    <a:pt x="8578850" y="7810754"/>
                  </a:cubicBezTo>
                  <a:lnTo>
                    <a:pt x="8531225" y="7779258"/>
                  </a:lnTo>
                  <a:cubicBezTo>
                    <a:pt x="8562340" y="7732395"/>
                    <a:pt x="8591296" y="7684008"/>
                    <a:pt x="8618093" y="7634478"/>
                  </a:cubicBezTo>
                  <a:close/>
                  <a:moveTo>
                    <a:pt x="8687435" y="8518652"/>
                  </a:moveTo>
                  <a:cubicBezTo>
                    <a:pt x="8650097" y="8562848"/>
                    <a:pt x="8610854" y="8605520"/>
                    <a:pt x="8569833" y="8646668"/>
                  </a:cubicBezTo>
                  <a:lnTo>
                    <a:pt x="8529447" y="8606282"/>
                  </a:lnTo>
                  <a:cubicBezTo>
                    <a:pt x="8569325" y="8566404"/>
                    <a:pt x="8607552" y="8524875"/>
                    <a:pt x="8643747" y="8481949"/>
                  </a:cubicBezTo>
                  <a:close/>
                  <a:moveTo>
                    <a:pt x="8353425" y="8764397"/>
                  </a:moveTo>
                  <a:cubicBezTo>
                    <a:pt x="8308340" y="8800465"/>
                    <a:pt x="8261731" y="8834755"/>
                    <a:pt x="8213471" y="8867267"/>
                  </a:cubicBezTo>
                  <a:lnTo>
                    <a:pt x="8181467" y="8819896"/>
                  </a:lnTo>
                  <a:cubicBezTo>
                    <a:pt x="8228330" y="8788273"/>
                    <a:pt x="8273796" y="8754872"/>
                    <a:pt x="8317611" y="8719820"/>
                  </a:cubicBezTo>
                  <a:close/>
                  <a:moveTo>
                    <a:pt x="7979156" y="8941816"/>
                  </a:moveTo>
                  <a:cubicBezTo>
                    <a:pt x="7928229" y="8968867"/>
                    <a:pt x="7876032" y="8993886"/>
                    <a:pt x="7822565" y="9017127"/>
                  </a:cubicBezTo>
                  <a:lnTo>
                    <a:pt x="7799832" y="8964676"/>
                  </a:lnTo>
                  <a:cubicBezTo>
                    <a:pt x="7851902" y="8942070"/>
                    <a:pt x="7902702" y="8917686"/>
                    <a:pt x="7952359" y="8891397"/>
                  </a:cubicBezTo>
                  <a:close/>
                  <a:moveTo>
                    <a:pt x="7579106" y="9047607"/>
                  </a:moveTo>
                  <a:cubicBezTo>
                    <a:pt x="7524242" y="9065006"/>
                    <a:pt x="7468362" y="9080246"/>
                    <a:pt x="7411720" y="9093581"/>
                  </a:cubicBezTo>
                  <a:lnTo>
                    <a:pt x="7398639" y="9037955"/>
                  </a:lnTo>
                  <a:cubicBezTo>
                    <a:pt x="7453884" y="9025001"/>
                    <a:pt x="7508367" y="9010015"/>
                    <a:pt x="7561834" y="8993124"/>
                  </a:cubicBezTo>
                  <a:close/>
                  <a:moveTo>
                    <a:pt x="7166610" y="9080500"/>
                  </a:moveTo>
                  <a:cubicBezTo>
                    <a:pt x="7108952" y="9087993"/>
                    <a:pt x="7051294" y="9093327"/>
                    <a:pt x="6993763" y="9096502"/>
                  </a:cubicBezTo>
                  <a:lnTo>
                    <a:pt x="6990588" y="9039479"/>
                  </a:lnTo>
                  <a:cubicBezTo>
                    <a:pt x="7046722" y="9036431"/>
                    <a:pt x="7102856" y="9031224"/>
                    <a:pt x="7159244" y="9023858"/>
                  </a:cubicBezTo>
                  <a:close/>
                  <a:moveTo>
                    <a:pt x="6755003" y="9041130"/>
                  </a:moveTo>
                  <a:cubicBezTo>
                    <a:pt x="6696964" y="9038590"/>
                    <a:pt x="6639306" y="9033764"/>
                    <a:pt x="6582029" y="9026906"/>
                  </a:cubicBezTo>
                  <a:lnTo>
                    <a:pt x="6588887" y="8970137"/>
                  </a:lnTo>
                  <a:cubicBezTo>
                    <a:pt x="6644640" y="8976868"/>
                    <a:pt x="6700901" y="8981440"/>
                    <a:pt x="6757543" y="8983980"/>
                  </a:cubicBezTo>
                  <a:close/>
                  <a:moveTo>
                    <a:pt x="6356604" y="8930640"/>
                  </a:moveTo>
                  <a:cubicBezTo>
                    <a:pt x="6299962" y="8917940"/>
                    <a:pt x="6243955" y="8903208"/>
                    <a:pt x="6188837" y="8886317"/>
                  </a:cubicBezTo>
                  <a:lnTo>
                    <a:pt x="6205474" y="8831707"/>
                  </a:lnTo>
                  <a:cubicBezTo>
                    <a:pt x="6259322" y="8848090"/>
                    <a:pt x="6313932" y="8862568"/>
                    <a:pt x="6369050" y="8874887"/>
                  </a:cubicBezTo>
                  <a:close/>
                  <a:moveTo>
                    <a:pt x="5983605" y="8751951"/>
                  </a:moveTo>
                  <a:cubicBezTo>
                    <a:pt x="5930138" y="8729472"/>
                    <a:pt x="5877687" y="8704961"/>
                    <a:pt x="5826252" y="8678418"/>
                  </a:cubicBezTo>
                  <a:lnTo>
                    <a:pt x="5852414" y="8627618"/>
                  </a:lnTo>
                  <a:cubicBezTo>
                    <a:pt x="5902452" y="8653399"/>
                    <a:pt x="5953633" y="8677275"/>
                    <a:pt x="6005703" y="8699246"/>
                  </a:cubicBezTo>
                  <a:close/>
                  <a:moveTo>
                    <a:pt x="5648579" y="8508873"/>
                  </a:moveTo>
                  <a:cubicBezTo>
                    <a:pt x="5600192" y="8476996"/>
                    <a:pt x="5553075" y="8443214"/>
                    <a:pt x="5507482" y="8407527"/>
                  </a:cubicBezTo>
                  <a:lnTo>
                    <a:pt x="5542661" y="8362442"/>
                  </a:lnTo>
                  <a:cubicBezTo>
                    <a:pt x="5587111" y="8397113"/>
                    <a:pt x="5632831" y="8430006"/>
                    <a:pt x="5679948" y="8460994"/>
                  </a:cubicBezTo>
                  <a:close/>
                  <a:moveTo>
                    <a:pt x="5426964" y="8663432"/>
                  </a:moveTo>
                  <a:cubicBezTo>
                    <a:pt x="5385562" y="8622919"/>
                    <a:pt x="5345811" y="8580755"/>
                    <a:pt x="5307965" y="8536814"/>
                  </a:cubicBezTo>
                  <a:lnTo>
                    <a:pt x="5351272" y="8499476"/>
                  </a:lnTo>
                  <a:cubicBezTo>
                    <a:pt x="5388102" y="8542147"/>
                    <a:pt x="5426710" y="8583295"/>
                    <a:pt x="5466969" y="8622539"/>
                  </a:cubicBezTo>
                  <a:close/>
                  <a:moveTo>
                    <a:pt x="5226812" y="8393176"/>
                  </a:moveTo>
                  <a:cubicBezTo>
                    <a:pt x="5175631" y="8420227"/>
                    <a:pt x="5123688" y="8445501"/>
                    <a:pt x="5070856" y="8468868"/>
                  </a:cubicBezTo>
                  <a:lnTo>
                    <a:pt x="5007610" y="8457565"/>
                  </a:lnTo>
                  <a:cubicBezTo>
                    <a:pt x="5059172" y="8434705"/>
                    <a:pt x="5110099" y="8409940"/>
                    <a:pt x="5160010" y="8383524"/>
                  </a:cubicBezTo>
                  <a:close/>
                  <a:moveTo>
                    <a:pt x="4788789" y="8543290"/>
                  </a:moveTo>
                  <a:cubicBezTo>
                    <a:pt x="4734052" y="8561832"/>
                    <a:pt x="4678807" y="8578596"/>
                    <a:pt x="4622927" y="8593582"/>
                  </a:cubicBezTo>
                  <a:lnTo>
                    <a:pt x="4608195" y="8538337"/>
                  </a:lnTo>
                  <a:cubicBezTo>
                    <a:pt x="4662805" y="8523732"/>
                    <a:pt x="4716907" y="8507349"/>
                    <a:pt x="4770374" y="8489188"/>
                  </a:cubicBezTo>
                  <a:close/>
                  <a:moveTo>
                    <a:pt x="4378833" y="8589137"/>
                  </a:moveTo>
                  <a:cubicBezTo>
                    <a:pt x="4321937" y="8599043"/>
                    <a:pt x="4264660" y="8607171"/>
                    <a:pt x="4207256" y="8613267"/>
                  </a:cubicBezTo>
                  <a:lnTo>
                    <a:pt x="4201160" y="8556498"/>
                  </a:lnTo>
                  <a:cubicBezTo>
                    <a:pt x="4257421" y="8550402"/>
                    <a:pt x="4313428" y="8542528"/>
                    <a:pt x="4369054" y="8532876"/>
                  </a:cubicBezTo>
                  <a:close/>
                  <a:moveTo>
                    <a:pt x="3966972" y="8571611"/>
                  </a:moveTo>
                  <a:cubicBezTo>
                    <a:pt x="3909314" y="8572754"/>
                    <a:pt x="3851529" y="8571992"/>
                    <a:pt x="3793744" y="8569325"/>
                  </a:cubicBezTo>
                  <a:lnTo>
                    <a:pt x="3796411" y="8512175"/>
                  </a:lnTo>
                  <a:cubicBezTo>
                    <a:pt x="3852926" y="8514715"/>
                    <a:pt x="3909568" y="8515477"/>
                    <a:pt x="3965956" y="8514334"/>
                  </a:cubicBezTo>
                  <a:close/>
                  <a:moveTo>
                    <a:pt x="3562604" y="8491474"/>
                  </a:moveTo>
                  <a:cubicBezTo>
                    <a:pt x="3505454" y="8483854"/>
                    <a:pt x="3448431" y="8474329"/>
                    <a:pt x="3391662" y="8462899"/>
                  </a:cubicBezTo>
                  <a:lnTo>
                    <a:pt x="3402965" y="8406892"/>
                  </a:lnTo>
                  <a:cubicBezTo>
                    <a:pt x="3458464" y="8418068"/>
                    <a:pt x="3514217" y="8427466"/>
                    <a:pt x="3570224" y="8434959"/>
                  </a:cubicBezTo>
                  <a:close/>
                  <a:moveTo>
                    <a:pt x="3175000" y="8350758"/>
                  </a:moveTo>
                  <a:cubicBezTo>
                    <a:pt x="3119374" y="8334248"/>
                    <a:pt x="3064383" y="8316087"/>
                    <a:pt x="3010408" y="8296148"/>
                  </a:cubicBezTo>
                  <a:lnTo>
                    <a:pt x="3030220" y="8242554"/>
                  </a:lnTo>
                  <a:cubicBezTo>
                    <a:pt x="3083052" y="8262112"/>
                    <a:pt x="3136646" y="8279892"/>
                    <a:pt x="3191129" y="8296021"/>
                  </a:cubicBezTo>
                  <a:close/>
                  <a:moveTo>
                    <a:pt x="2813685" y="8151495"/>
                  </a:moveTo>
                  <a:cubicBezTo>
                    <a:pt x="2761361" y="8126603"/>
                    <a:pt x="2710053" y="8099933"/>
                    <a:pt x="2659888" y="8071612"/>
                  </a:cubicBezTo>
                  <a:lnTo>
                    <a:pt x="2687955" y="8021828"/>
                  </a:lnTo>
                  <a:cubicBezTo>
                    <a:pt x="2736977" y="8049514"/>
                    <a:pt x="2787142" y="8075549"/>
                    <a:pt x="2838323" y="8099933"/>
                  </a:cubicBezTo>
                  <a:close/>
                  <a:moveTo>
                    <a:pt x="2488692" y="7897241"/>
                  </a:moveTo>
                  <a:cubicBezTo>
                    <a:pt x="2441067" y="7864221"/>
                    <a:pt x="2394712" y="7829550"/>
                    <a:pt x="2349881" y="7793355"/>
                  </a:cubicBezTo>
                  <a:lnTo>
                    <a:pt x="2385695" y="7748905"/>
                  </a:lnTo>
                  <a:cubicBezTo>
                    <a:pt x="2429510" y="7784211"/>
                    <a:pt x="2474849" y="7818120"/>
                    <a:pt x="2521331" y="7850378"/>
                  </a:cubicBezTo>
                  <a:close/>
                  <a:moveTo>
                    <a:pt x="2184400" y="8020685"/>
                  </a:moveTo>
                  <a:cubicBezTo>
                    <a:pt x="2142998" y="7980172"/>
                    <a:pt x="2103120" y="7938135"/>
                    <a:pt x="2065020" y="7894828"/>
                  </a:cubicBezTo>
                  <a:lnTo>
                    <a:pt x="2107946" y="7857109"/>
                  </a:lnTo>
                  <a:cubicBezTo>
                    <a:pt x="2145157" y="7899400"/>
                    <a:pt x="2184019" y="7940421"/>
                    <a:pt x="2224405" y="7979917"/>
                  </a:cubicBezTo>
                  <a:close/>
                  <a:moveTo>
                    <a:pt x="1961007" y="7672959"/>
                  </a:moveTo>
                  <a:cubicBezTo>
                    <a:pt x="1931289" y="7631429"/>
                    <a:pt x="1902968" y="7588885"/>
                    <a:pt x="1876044" y="7545451"/>
                  </a:cubicBezTo>
                  <a:cubicBezTo>
                    <a:pt x="1870583" y="7536688"/>
                    <a:pt x="1870329" y="7525512"/>
                    <a:pt x="1875409" y="7516495"/>
                  </a:cubicBezTo>
                  <a:cubicBezTo>
                    <a:pt x="1880489" y="7507478"/>
                    <a:pt x="1890014" y="7501890"/>
                    <a:pt x="1900428" y="7501890"/>
                  </a:cubicBezTo>
                  <a:cubicBezTo>
                    <a:pt x="1915668" y="7501890"/>
                    <a:pt x="1928114" y="7513828"/>
                    <a:pt x="1929003" y="7528941"/>
                  </a:cubicBezTo>
                  <a:cubicBezTo>
                    <a:pt x="1929892" y="7544053"/>
                    <a:pt x="1918589" y="7557262"/>
                    <a:pt x="1903603" y="7558913"/>
                  </a:cubicBezTo>
                  <a:cubicBezTo>
                    <a:pt x="1896745" y="7559675"/>
                    <a:pt x="1889887" y="7560310"/>
                    <a:pt x="1883156" y="7560945"/>
                  </a:cubicBezTo>
                  <a:lnTo>
                    <a:pt x="1877822" y="7504049"/>
                  </a:lnTo>
                  <a:cubicBezTo>
                    <a:pt x="1884426" y="7503414"/>
                    <a:pt x="1890903" y="7502778"/>
                    <a:pt x="1897507" y="7502016"/>
                  </a:cubicBezTo>
                  <a:lnTo>
                    <a:pt x="1900555" y="7530465"/>
                  </a:lnTo>
                  <a:lnTo>
                    <a:pt x="1900555" y="7559040"/>
                  </a:lnTo>
                  <a:lnTo>
                    <a:pt x="1900555" y="7530465"/>
                  </a:lnTo>
                  <a:lnTo>
                    <a:pt x="1924812" y="7515478"/>
                  </a:lnTo>
                  <a:cubicBezTo>
                    <a:pt x="1950974" y="7557897"/>
                    <a:pt x="1978660" y="7599299"/>
                    <a:pt x="2007616" y="7639812"/>
                  </a:cubicBezTo>
                  <a:close/>
                  <a:moveTo>
                    <a:pt x="1696847" y="7531862"/>
                  </a:moveTo>
                  <a:cubicBezTo>
                    <a:pt x="1638300" y="7528433"/>
                    <a:pt x="1580388" y="7521575"/>
                    <a:pt x="1523492" y="7511541"/>
                  </a:cubicBezTo>
                  <a:lnTo>
                    <a:pt x="1533398" y="7455280"/>
                  </a:lnTo>
                  <a:cubicBezTo>
                    <a:pt x="1588135" y="7464933"/>
                    <a:pt x="1643888" y="7471537"/>
                    <a:pt x="1700149" y="7474839"/>
                  </a:cubicBezTo>
                  <a:close/>
                  <a:moveTo>
                    <a:pt x="1301369" y="7396226"/>
                  </a:moveTo>
                  <a:cubicBezTo>
                    <a:pt x="1245997" y="7377176"/>
                    <a:pt x="1192022" y="7354951"/>
                    <a:pt x="1139825" y="7329678"/>
                  </a:cubicBezTo>
                  <a:lnTo>
                    <a:pt x="1164717" y="7278242"/>
                  </a:lnTo>
                  <a:cubicBezTo>
                    <a:pt x="1214882" y="7302500"/>
                    <a:pt x="1266825" y="7323836"/>
                    <a:pt x="1320038" y="7342124"/>
                  </a:cubicBezTo>
                  <a:close/>
                  <a:moveTo>
                    <a:pt x="848995" y="7342378"/>
                  </a:moveTo>
                  <a:cubicBezTo>
                    <a:pt x="801243" y="7308723"/>
                    <a:pt x="755650" y="7272020"/>
                    <a:pt x="712724" y="7232650"/>
                  </a:cubicBezTo>
                  <a:lnTo>
                    <a:pt x="751332" y="7190486"/>
                  </a:lnTo>
                  <a:cubicBezTo>
                    <a:pt x="792480" y="7228205"/>
                    <a:pt x="836168" y="7263257"/>
                    <a:pt x="882015" y="7295642"/>
                  </a:cubicBezTo>
                  <a:close/>
                  <a:moveTo>
                    <a:pt x="555244" y="7060565"/>
                  </a:moveTo>
                  <a:cubicBezTo>
                    <a:pt x="519938" y="7014337"/>
                    <a:pt x="487553" y="6965569"/>
                    <a:pt x="458597" y="6914388"/>
                  </a:cubicBezTo>
                  <a:lnTo>
                    <a:pt x="508254" y="6886194"/>
                  </a:lnTo>
                  <a:cubicBezTo>
                    <a:pt x="535940" y="6934962"/>
                    <a:pt x="566801" y="6981571"/>
                    <a:pt x="600583" y="7025767"/>
                  </a:cubicBezTo>
                  <a:close/>
                  <a:moveTo>
                    <a:pt x="408178" y="6666357"/>
                  </a:moveTo>
                  <a:cubicBezTo>
                    <a:pt x="389128" y="6610477"/>
                    <a:pt x="374396" y="6553708"/>
                    <a:pt x="363982" y="6496558"/>
                  </a:cubicBezTo>
                  <a:lnTo>
                    <a:pt x="420243" y="6486271"/>
                  </a:lnTo>
                  <a:cubicBezTo>
                    <a:pt x="430276" y="6540627"/>
                    <a:pt x="444246" y="6594729"/>
                    <a:pt x="462407" y="6647942"/>
                  </a:cubicBezTo>
                  <a:close/>
                  <a:moveTo>
                    <a:pt x="398526" y="6245225"/>
                  </a:moveTo>
                  <a:cubicBezTo>
                    <a:pt x="399288" y="6186678"/>
                    <a:pt x="404368" y="6128258"/>
                    <a:pt x="413766" y="6070473"/>
                  </a:cubicBezTo>
                  <a:lnTo>
                    <a:pt x="470154" y="6079617"/>
                  </a:lnTo>
                  <a:cubicBezTo>
                    <a:pt x="461264" y="6134735"/>
                    <a:pt x="456438" y="6190361"/>
                    <a:pt x="455676" y="6246114"/>
                  </a:cubicBezTo>
                  <a:close/>
                  <a:moveTo>
                    <a:pt x="530225" y="5845302"/>
                  </a:moveTo>
                  <a:cubicBezTo>
                    <a:pt x="550291" y="5790819"/>
                    <a:pt x="574294" y="5737352"/>
                    <a:pt x="602361" y="5685536"/>
                  </a:cubicBezTo>
                  <a:lnTo>
                    <a:pt x="652653" y="5712714"/>
                  </a:lnTo>
                  <a:cubicBezTo>
                    <a:pt x="625983" y="5762244"/>
                    <a:pt x="602996" y="5813171"/>
                    <a:pt x="583819" y="5865114"/>
                  </a:cubicBezTo>
                  <a:close/>
                  <a:moveTo>
                    <a:pt x="785114" y="5510911"/>
                  </a:moveTo>
                  <a:cubicBezTo>
                    <a:pt x="816864" y="5471414"/>
                    <a:pt x="851281" y="5433314"/>
                    <a:pt x="888365" y="5396865"/>
                  </a:cubicBezTo>
                  <a:cubicBezTo>
                    <a:pt x="898017" y="5387340"/>
                    <a:pt x="913003" y="5385943"/>
                    <a:pt x="924306" y="5393436"/>
                  </a:cubicBezTo>
                  <a:cubicBezTo>
                    <a:pt x="937006" y="5401945"/>
                    <a:pt x="940816" y="5418836"/>
                    <a:pt x="932942" y="5431917"/>
                  </a:cubicBezTo>
                  <a:cubicBezTo>
                    <a:pt x="925068" y="5444998"/>
                    <a:pt x="908304" y="5449570"/>
                    <a:pt x="894842" y="5442204"/>
                  </a:cubicBezTo>
                  <a:cubicBezTo>
                    <a:pt x="888492" y="5438775"/>
                    <a:pt x="882142" y="5435219"/>
                    <a:pt x="875919" y="5431663"/>
                  </a:cubicBezTo>
                  <a:lnTo>
                    <a:pt x="903986" y="5381879"/>
                  </a:lnTo>
                  <a:cubicBezTo>
                    <a:pt x="909955" y="5385308"/>
                    <a:pt x="916051" y="5388610"/>
                    <a:pt x="922147" y="5391912"/>
                  </a:cubicBezTo>
                  <a:lnTo>
                    <a:pt x="908431" y="5417058"/>
                  </a:lnTo>
                  <a:lnTo>
                    <a:pt x="892556" y="5440807"/>
                  </a:lnTo>
                  <a:lnTo>
                    <a:pt x="908431" y="5417058"/>
                  </a:lnTo>
                  <a:lnTo>
                    <a:pt x="928497" y="5437378"/>
                  </a:lnTo>
                  <a:cubicBezTo>
                    <a:pt x="893064" y="5472303"/>
                    <a:pt x="860044" y="5508752"/>
                    <a:pt x="829691" y="5546471"/>
                  </a:cubicBezTo>
                  <a:close/>
                  <a:moveTo>
                    <a:pt x="472440" y="5333492"/>
                  </a:moveTo>
                  <a:cubicBezTo>
                    <a:pt x="426593" y="5296408"/>
                    <a:pt x="383667" y="5256784"/>
                    <a:pt x="343916" y="5215001"/>
                  </a:cubicBezTo>
                  <a:lnTo>
                    <a:pt x="385318" y="5175631"/>
                  </a:lnTo>
                  <a:cubicBezTo>
                    <a:pt x="423418" y="5215636"/>
                    <a:pt x="464566" y="5253609"/>
                    <a:pt x="508508" y="5289169"/>
                  </a:cubicBezTo>
                  <a:close/>
                  <a:moveTo>
                    <a:pt x="198501" y="5032248"/>
                  </a:moveTo>
                  <a:cubicBezTo>
                    <a:pt x="166243" y="4983226"/>
                    <a:pt x="137414" y="4932172"/>
                    <a:pt x="112395" y="4879721"/>
                  </a:cubicBezTo>
                  <a:lnTo>
                    <a:pt x="163957" y="4855083"/>
                  </a:lnTo>
                  <a:cubicBezTo>
                    <a:pt x="187833" y="4905248"/>
                    <a:pt x="215265" y="4953889"/>
                    <a:pt x="246253" y="5000752"/>
                  </a:cubicBezTo>
                  <a:close/>
                  <a:moveTo>
                    <a:pt x="32131" y="4660392"/>
                  </a:moveTo>
                  <a:cubicBezTo>
                    <a:pt x="17272" y="4603750"/>
                    <a:pt x="6604" y="4546219"/>
                    <a:pt x="0" y="4487926"/>
                  </a:cubicBezTo>
                  <a:lnTo>
                    <a:pt x="56769" y="4481576"/>
                  </a:lnTo>
                  <a:cubicBezTo>
                    <a:pt x="62992" y="4537075"/>
                    <a:pt x="73279" y="4592066"/>
                    <a:pt x="87376" y="4645914"/>
                  </a:cubicBezTo>
                  <a:close/>
                  <a:moveTo>
                    <a:pt x="51816" y="4239768"/>
                  </a:moveTo>
                  <a:cubicBezTo>
                    <a:pt x="56515" y="4181983"/>
                    <a:pt x="65532" y="4124071"/>
                    <a:pt x="78740" y="4066286"/>
                  </a:cubicBezTo>
                  <a:lnTo>
                    <a:pt x="134493" y="4079113"/>
                  </a:lnTo>
                  <a:cubicBezTo>
                    <a:pt x="121793" y="4134231"/>
                    <a:pt x="113284" y="4189349"/>
                    <a:pt x="108712" y="4244340"/>
                  </a:cubicBezTo>
                  <a:close/>
                  <a:moveTo>
                    <a:pt x="97282" y="3859022"/>
                  </a:moveTo>
                  <a:cubicBezTo>
                    <a:pt x="120904" y="3805428"/>
                    <a:pt x="148336" y="3753612"/>
                    <a:pt x="179070" y="3703955"/>
                  </a:cubicBezTo>
                  <a:lnTo>
                    <a:pt x="227711" y="3734054"/>
                  </a:lnTo>
                  <a:cubicBezTo>
                    <a:pt x="198374" y="3781425"/>
                    <a:pt x="172212" y="3830828"/>
                    <a:pt x="149606" y="3882009"/>
                  </a:cubicBezTo>
                  <a:close/>
                  <a:moveTo>
                    <a:pt x="371602" y="3540506"/>
                  </a:moveTo>
                  <a:cubicBezTo>
                    <a:pt x="410591" y="3497326"/>
                    <a:pt x="452501" y="3456559"/>
                    <a:pt x="497078" y="3418459"/>
                  </a:cubicBezTo>
                  <a:lnTo>
                    <a:pt x="534162" y="3461893"/>
                  </a:lnTo>
                  <a:cubicBezTo>
                    <a:pt x="491490" y="3498342"/>
                    <a:pt x="451358" y="3537331"/>
                    <a:pt x="414020" y="3578733"/>
                  </a:cubicBezTo>
                  <a:close/>
                  <a:moveTo>
                    <a:pt x="634238" y="3259582"/>
                  </a:moveTo>
                  <a:cubicBezTo>
                    <a:pt x="683895" y="3229864"/>
                    <a:pt x="735711" y="3202940"/>
                    <a:pt x="789432" y="3179191"/>
                  </a:cubicBezTo>
                  <a:lnTo>
                    <a:pt x="812546" y="3231388"/>
                  </a:lnTo>
                  <a:cubicBezTo>
                    <a:pt x="760984" y="3254248"/>
                    <a:pt x="711200" y="3280029"/>
                    <a:pt x="663575" y="3308477"/>
                  </a:cubicBezTo>
                  <a:close/>
                  <a:moveTo>
                    <a:pt x="1038606" y="3151251"/>
                  </a:moveTo>
                  <a:cubicBezTo>
                    <a:pt x="1094359" y="3136646"/>
                    <a:pt x="1151509" y="3125089"/>
                    <a:pt x="1209802" y="3116834"/>
                  </a:cubicBezTo>
                  <a:lnTo>
                    <a:pt x="1217803" y="3173476"/>
                  </a:lnTo>
                  <a:cubicBezTo>
                    <a:pt x="1161796" y="3181350"/>
                    <a:pt x="1106805" y="3192399"/>
                    <a:pt x="1053211" y="3206496"/>
                  </a:cubicBezTo>
                  <a:close/>
                  <a:moveTo>
                    <a:pt x="1333119" y="3164078"/>
                  </a:moveTo>
                  <a:cubicBezTo>
                    <a:pt x="1333119" y="3179064"/>
                    <a:pt x="1321562" y="3191510"/>
                    <a:pt x="1306576" y="3192526"/>
                  </a:cubicBezTo>
                  <a:cubicBezTo>
                    <a:pt x="1291590" y="3193542"/>
                    <a:pt x="1278382" y="3183001"/>
                    <a:pt x="1276223" y="3168142"/>
                  </a:cubicBezTo>
                  <a:cubicBezTo>
                    <a:pt x="1267714" y="3110230"/>
                    <a:pt x="1261999" y="3052445"/>
                    <a:pt x="1258951" y="2994787"/>
                  </a:cubicBezTo>
                  <a:lnTo>
                    <a:pt x="1315974" y="2991866"/>
                  </a:lnTo>
                  <a:cubicBezTo>
                    <a:pt x="1318895" y="3047746"/>
                    <a:pt x="1324483" y="3103753"/>
                    <a:pt x="1332738" y="3159887"/>
                  </a:cubicBezTo>
                  <a:lnTo>
                    <a:pt x="1304417" y="3164078"/>
                  </a:lnTo>
                  <a:lnTo>
                    <a:pt x="1231900" y="3164078"/>
                  </a:lnTo>
                  <a:close/>
                </a:path>
              </a:pathLst>
            </a:custGeom>
            <a:solidFill>
              <a:srgbClr val="44B576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706374" y="509651"/>
              <a:ext cx="12146915" cy="7649210"/>
            </a:xfrm>
            <a:custGeom>
              <a:avLst/>
              <a:gdLst/>
              <a:ahLst/>
              <a:cxnLst/>
              <a:rect l="l" t="t" r="r" b="b"/>
              <a:pathLst>
                <a:path w="12146915" h="7649210">
                  <a:moveTo>
                    <a:pt x="396367" y="5118354"/>
                  </a:moveTo>
                  <a:cubicBezTo>
                    <a:pt x="339217" y="5106797"/>
                    <a:pt x="282702" y="5091811"/>
                    <a:pt x="227457" y="5073650"/>
                  </a:cubicBezTo>
                  <a:lnTo>
                    <a:pt x="245364" y="5019421"/>
                  </a:lnTo>
                  <a:cubicBezTo>
                    <a:pt x="298450" y="5036947"/>
                    <a:pt x="352679" y="5051298"/>
                    <a:pt x="407670" y="5062474"/>
                  </a:cubicBezTo>
                  <a:close/>
                  <a:moveTo>
                    <a:pt x="24130" y="4927346"/>
                  </a:moveTo>
                  <a:cubicBezTo>
                    <a:pt x="16129" y="4923155"/>
                    <a:pt x="8001" y="4918837"/>
                    <a:pt x="0" y="4914519"/>
                  </a:cubicBezTo>
                  <a:lnTo>
                    <a:pt x="27305" y="4864354"/>
                  </a:lnTo>
                  <a:cubicBezTo>
                    <a:pt x="34925" y="4868545"/>
                    <a:pt x="42672" y="4872609"/>
                    <a:pt x="50419" y="4876673"/>
                  </a:cubicBezTo>
                  <a:close/>
                  <a:moveTo>
                    <a:pt x="839724" y="5037709"/>
                  </a:moveTo>
                  <a:cubicBezTo>
                    <a:pt x="781431" y="5041900"/>
                    <a:pt x="723011" y="5042662"/>
                    <a:pt x="664972" y="5040122"/>
                  </a:cubicBezTo>
                  <a:lnTo>
                    <a:pt x="667512" y="4982972"/>
                  </a:lnTo>
                  <a:cubicBezTo>
                    <a:pt x="723265" y="4985385"/>
                    <a:pt x="779399" y="4984623"/>
                    <a:pt x="835533" y="4980559"/>
                  </a:cubicBezTo>
                  <a:close/>
                  <a:moveTo>
                    <a:pt x="1537335" y="6845427"/>
                  </a:moveTo>
                  <a:lnTo>
                    <a:pt x="1537335" y="6816852"/>
                  </a:lnTo>
                  <a:lnTo>
                    <a:pt x="1547241" y="6843649"/>
                  </a:lnTo>
                  <a:cubicBezTo>
                    <a:pt x="1492631" y="6863715"/>
                    <a:pt x="1436751" y="6880606"/>
                    <a:pt x="1379982" y="6894195"/>
                  </a:cubicBezTo>
                  <a:lnTo>
                    <a:pt x="1366647" y="6838569"/>
                  </a:lnTo>
                  <a:cubicBezTo>
                    <a:pt x="1421257" y="6825488"/>
                    <a:pt x="1474978" y="6809232"/>
                    <a:pt x="1527429" y="6789928"/>
                  </a:cubicBezTo>
                  <a:cubicBezTo>
                    <a:pt x="1530604" y="6788785"/>
                    <a:pt x="1533906" y="6788150"/>
                    <a:pt x="1537335" y="6788150"/>
                  </a:cubicBezTo>
                  <a:close/>
                  <a:moveTo>
                    <a:pt x="4319524" y="7321042"/>
                  </a:moveTo>
                  <a:cubicBezTo>
                    <a:pt x="4315714" y="7312279"/>
                    <a:pt x="4311904" y="7303643"/>
                    <a:pt x="4308094" y="7294880"/>
                  </a:cubicBezTo>
                  <a:lnTo>
                    <a:pt x="4360672" y="7272528"/>
                  </a:lnTo>
                  <a:cubicBezTo>
                    <a:pt x="4364355" y="7281037"/>
                    <a:pt x="4368038" y="7289546"/>
                    <a:pt x="4371721" y="7297928"/>
                  </a:cubicBezTo>
                  <a:close/>
                  <a:moveTo>
                    <a:pt x="4573778" y="7649210"/>
                  </a:moveTo>
                  <a:cubicBezTo>
                    <a:pt x="4539742" y="7601966"/>
                    <a:pt x="4507865" y="7553452"/>
                    <a:pt x="4478274" y="7503795"/>
                  </a:cubicBezTo>
                  <a:lnTo>
                    <a:pt x="4527423" y="7474585"/>
                  </a:lnTo>
                  <a:cubicBezTo>
                    <a:pt x="4556125" y="7522845"/>
                    <a:pt x="4587113" y="7569962"/>
                    <a:pt x="4620133" y="7615809"/>
                  </a:cubicBezTo>
                  <a:close/>
                  <a:moveTo>
                    <a:pt x="8348726" y="7348982"/>
                  </a:moveTo>
                  <a:cubicBezTo>
                    <a:pt x="8346948" y="7354697"/>
                    <a:pt x="8345043" y="7360285"/>
                    <a:pt x="8343265" y="7366000"/>
                  </a:cubicBezTo>
                  <a:lnTo>
                    <a:pt x="8288909" y="7348220"/>
                  </a:lnTo>
                  <a:cubicBezTo>
                    <a:pt x="8290687" y="7342759"/>
                    <a:pt x="8292465" y="7337171"/>
                    <a:pt x="8294243" y="7331710"/>
                  </a:cubicBezTo>
                  <a:close/>
                  <a:moveTo>
                    <a:pt x="8373999" y="6934200"/>
                  </a:moveTo>
                  <a:cubicBezTo>
                    <a:pt x="8368792" y="6991985"/>
                    <a:pt x="8360918" y="7049516"/>
                    <a:pt x="8350377" y="7106666"/>
                  </a:cubicBezTo>
                  <a:lnTo>
                    <a:pt x="8294116" y="7096251"/>
                  </a:lnTo>
                  <a:cubicBezTo>
                    <a:pt x="8304403" y="7040880"/>
                    <a:pt x="8312023" y="6985126"/>
                    <a:pt x="8316976" y="6929120"/>
                  </a:cubicBezTo>
                  <a:close/>
                  <a:moveTo>
                    <a:pt x="10319766" y="4583176"/>
                  </a:moveTo>
                  <a:cubicBezTo>
                    <a:pt x="10366756" y="4618101"/>
                    <a:pt x="10411587" y="4654931"/>
                    <a:pt x="10454386" y="4693666"/>
                  </a:cubicBezTo>
                  <a:lnTo>
                    <a:pt x="10416032" y="4736084"/>
                  </a:lnTo>
                  <a:cubicBezTo>
                    <a:pt x="10374630" y="4698619"/>
                    <a:pt x="10331069" y="4662932"/>
                    <a:pt x="10285603" y="4629023"/>
                  </a:cubicBezTo>
                  <a:close/>
                  <a:moveTo>
                    <a:pt x="10581894" y="4906264"/>
                  </a:moveTo>
                  <a:cubicBezTo>
                    <a:pt x="10619613" y="4950714"/>
                    <a:pt x="10655046" y="4996942"/>
                    <a:pt x="10687812" y="5044567"/>
                  </a:cubicBezTo>
                  <a:lnTo>
                    <a:pt x="10640695" y="5076952"/>
                  </a:lnTo>
                  <a:cubicBezTo>
                    <a:pt x="10609072" y="5030851"/>
                    <a:pt x="10574909" y="4986274"/>
                    <a:pt x="10538333" y="4943221"/>
                  </a:cubicBezTo>
                  <a:close/>
                  <a:moveTo>
                    <a:pt x="10762361" y="5281676"/>
                  </a:moveTo>
                  <a:cubicBezTo>
                    <a:pt x="10788396" y="5333746"/>
                    <a:pt x="10811637" y="5387086"/>
                    <a:pt x="10831957" y="5441569"/>
                  </a:cubicBezTo>
                  <a:lnTo>
                    <a:pt x="10778363" y="5461508"/>
                  </a:lnTo>
                  <a:cubicBezTo>
                    <a:pt x="10758805" y="5408930"/>
                    <a:pt x="10736326" y="5357495"/>
                    <a:pt x="10711180" y="5307203"/>
                  </a:cubicBezTo>
                  <a:close/>
                  <a:moveTo>
                    <a:pt x="10846181" y="5690235"/>
                  </a:moveTo>
                  <a:cubicBezTo>
                    <a:pt x="10858373" y="5746877"/>
                    <a:pt x="10867517" y="5804408"/>
                    <a:pt x="10873486" y="5862447"/>
                  </a:cubicBezTo>
                  <a:lnTo>
                    <a:pt x="10816590" y="5868289"/>
                  </a:lnTo>
                  <a:cubicBezTo>
                    <a:pt x="10810875" y="5812282"/>
                    <a:pt x="10801985" y="5756910"/>
                    <a:pt x="10790174" y="5702173"/>
                  </a:cubicBezTo>
                  <a:close/>
                  <a:moveTo>
                    <a:pt x="9785096" y="4498594"/>
                  </a:moveTo>
                  <a:cubicBezTo>
                    <a:pt x="9838563" y="4522597"/>
                    <a:pt x="9890379" y="4548886"/>
                    <a:pt x="9940544" y="4577207"/>
                  </a:cubicBezTo>
                  <a:lnTo>
                    <a:pt x="9912477" y="4626991"/>
                  </a:lnTo>
                  <a:cubicBezTo>
                    <a:pt x="9863836" y="4599559"/>
                    <a:pt x="9813544" y="4574032"/>
                    <a:pt x="9761728" y="4550791"/>
                  </a:cubicBezTo>
                  <a:close/>
                  <a:moveTo>
                    <a:pt x="11973306" y="3307080"/>
                  </a:moveTo>
                  <a:cubicBezTo>
                    <a:pt x="11936222" y="3351530"/>
                    <a:pt x="11896598" y="3394202"/>
                    <a:pt x="11854561" y="3434842"/>
                  </a:cubicBezTo>
                  <a:lnTo>
                    <a:pt x="11814810" y="3393821"/>
                  </a:lnTo>
                  <a:cubicBezTo>
                    <a:pt x="11855323" y="3354578"/>
                    <a:pt x="11893550" y="3313430"/>
                    <a:pt x="11929364" y="3270504"/>
                  </a:cubicBezTo>
                  <a:close/>
                  <a:moveTo>
                    <a:pt x="12146915" y="2927350"/>
                  </a:moveTo>
                  <a:cubicBezTo>
                    <a:pt x="12122404" y="2980182"/>
                    <a:pt x="12094972" y="3031617"/>
                    <a:pt x="12064619" y="3081401"/>
                  </a:cubicBezTo>
                  <a:lnTo>
                    <a:pt x="12015851" y="3051683"/>
                  </a:lnTo>
                  <a:cubicBezTo>
                    <a:pt x="12045061" y="3003677"/>
                    <a:pt x="12071477" y="2954274"/>
                    <a:pt x="12095099" y="2903347"/>
                  </a:cubicBezTo>
                  <a:close/>
                  <a:moveTo>
                    <a:pt x="11418824" y="673608"/>
                  </a:moveTo>
                  <a:cubicBezTo>
                    <a:pt x="11430000" y="731012"/>
                    <a:pt x="11437493" y="789051"/>
                    <a:pt x="11441049" y="847217"/>
                  </a:cubicBezTo>
                  <a:lnTo>
                    <a:pt x="11384026" y="850773"/>
                  </a:lnTo>
                  <a:cubicBezTo>
                    <a:pt x="11380597" y="795020"/>
                    <a:pt x="11373485" y="739521"/>
                    <a:pt x="11362690" y="684530"/>
                  </a:cubicBezTo>
                  <a:close/>
                  <a:moveTo>
                    <a:pt x="8679434" y="13462"/>
                  </a:moveTo>
                  <a:cubicBezTo>
                    <a:pt x="8683498" y="9017"/>
                    <a:pt x="8687562" y="4445"/>
                    <a:pt x="8691626" y="0"/>
                  </a:cubicBezTo>
                  <a:lnTo>
                    <a:pt x="8733663" y="38735"/>
                  </a:lnTo>
                  <a:cubicBezTo>
                    <a:pt x="8729726" y="43053"/>
                    <a:pt x="8725789" y="47371"/>
                    <a:pt x="8721978" y="51689"/>
                  </a:cubicBezTo>
                  <a:close/>
                  <a:moveTo>
                    <a:pt x="8495919" y="389890"/>
                  </a:moveTo>
                  <a:cubicBezTo>
                    <a:pt x="8520938" y="337312"/>
                    <a:pt x="8549386" y="286385"/>
                    <a:pt x="8580882" y="237109"/>
                  </a:cubicBezTo>
                  <a:lnTo>
                    <a:pt x="8629015" y="267970"/>
                  </a:lnTo>
                  <a:cubicBezTo>
                    <a:pt x="8598789" y="315214"/>
                    <a:pt x="8571484" y="364236"/>
                    <a:pt x="8547481" y="414528"/>
                  </a:cubicBezTo>
                  <a:close/>
                  <a:moveTo>
                    <a:pt x="6266815" y="521589"/>
                  </a:moveTo>
                  <a:cubicBezTo>
                    <a:pt x="6280150" y="464693"/>
                    <a:pt x="6297676" y="408813"/>
                    <a:pt x="6319139" y="354203"/>
                  </a:cubicBezTo>
                  <a:lnTo>
                    <a:pt x="6372352" y="375031"/>
                  </a:lnTo>
                  <a:cubicBezTo>
                    <a:pt x="6351905" y="427101"/>
                    <a:pt x="6335268" y="480441"/>
                    <a:pt x="6322441" y="534670"/>
                  </a:cubicBezTo>
                  <a:close/>
                  <a:moveTo>
                    <a:pt x="4136771" y="842010"/>
                  </a:moveTo>
                  <a:cubicBezTo>
                    <a:pt x="4163441" y="863727"/>
                    <a:pt x="4189603" y="886206"/>
                    <a:pt x="4215130" y="909193"/>
                  </a:cubicBezTo>
                  <a:lnTo>
                    <a:pt x="4176903" y="951611"/>
                  </a:lnTo>
                  <a:cubicBezTo>
                    <a:pt x="4152138" y="929259"/>
                    <a:pt x="4126611" y="907542"/>
                    <a:pt x="4100703" y="886333"/>
                  </a:cubicBezTo>
                  <a:close/>
                  <a:moveTo>
                    <a:pt x="3759454" y="629031"/>
                  </a:moveTo>
                  <a:lnTo>
                    <a:pt x="3730879" y="629031"/>
                  </a:lnTo>
                  <a:lnTo>
                    <a:pt x="3744468" y="603885"/>
                  </a:lnTo>
                  <a:cubicBezTo>
                    <a:pt x="3795649" y="631571"/>
                    <a:pt x="3845433" y="661162"/>
                    <a:pt x="3893820" y="692658"/>
                  </a:cubicBezTo>
                  <a:lnTo>
                    <a:pt x="3862705" y="740537"/>
                  </a:lnTo>
                  <a:cubicBezTo>
                    <a:pt x="3815588" y="709930"/>
                    <a:pt x="3767074" y="681101"/>
                    <a:pt x="3717163" y="654177"/>
                  </a:cubicBezTo>
                  <a:cubicBezTo>
                    <a:pt x="3707892" y="649224"/>
                    <a:pt x="3702177" y="639572"/>
                    <a:pt x="3702177" y="629031"/>
                  </a:cubicBezTo>
                  <a:close/>
                  <a:moveTo>
                    <a:pt x="598932" y="2911856"/>
                  </a:moveTo>
                  <a:cubicBezTo>
                    <a:pt x="597027" y="2909316"/>
                    <a:pt x="595630" y="2906522"/>
                    <a:pt x="594614" y="2903601"/>
                  </a:cubicBezTo>
                  <a:cubicBezTo>
                    <a:pt x="576580" y="2848356"/>
                    <a:pt x="561086" y="2792349"/>
                    <a:pt x="548259" y="2735834"/>
                  </a:cubicBezTo>
                  <a:lnTo>
                    <a:pt x="604012" y="2723134"/>
                  </a:lnTo>
                  <a:cubicBezTo>
                    <a:pt x="616458" y="2777871"/>
                    <a:pt x="631444" y="2832227"/>
                    <a:pt x="648970" y="2885821"/>
                  </a:cubicBezTo>
                  <a:lnTo>
                    <a:pt x="621792" y="2894711"/>
                  </a:lnTo>
                  <a:lnTo>
                    <a:pt x="644652" y="2877566"/>
                  </a:lnTo>
                  <a:close/>
                </a:path>
              </a:pathLst>
            </a:custGeom>
            <a:solidFill>
              <a:srgbClr val="44B576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7814734" y="2315552"/>
            <a:ext cx="8608552" cy="3283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b="1" dirty="0" err="1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Cồng</a:t>
            </a:r>
            <a:r>
              <a:rPr lang="en-US" sz="5400" b="1" dirty="0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  </a:t>
            </a:r>
            <a:r>
              <a:rPr lang="en-US" sz="5400" b="1" dirty="0" err="1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chiêng</a:t>
            </a:r>
            <a:r>
              <a:rPr lang="en-US" sz="5400" b="1" dirty="0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r>
              <a:rPr lang="en-US" sz="5400" b="1" dirty="0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vai</a:t>
            </a:r>
            <a:r>
              <a:rPr lang="en-US" sz="5400" b="1" dirty="0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trò</a:t>
            </a:r>
            <a:r>
              <a:rPr lang="en-US" sz="5400" b="1" dirty="0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</a:p>
          <a:p>
            <a:pPr algn="ctr">
              <a:lnSpc>
                <a:spcPts val="6480"/>
              </a:lnSpc>
            </a:pPr>
            <a:r>
              <a:rPr lang="en-US" sz="5400" b="1" dirty="0" err="1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như</a:t>
            </a:r>
            <a:r>
              <a:rPr lang="en-US" sz="5400" b="1" dirty="0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thế</a:t>
            </a:r>
            <a:r>
              <a:rPr lang="en-US" sz="5400" b="1" dirty="0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nào</a:t>
            </a:r>
            <a:r>
              <a:rPr lang="en-US" sz="5400" b="1" dirty="0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trong</a:t>
            </a:r>
            <a:r>
              <a:rPr lang="en-US" sz="5400" b="1" dirty="0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đời</a:t>
            </a:r>
            <a:r>
              <a:rPr lang="en-US" sz="5400" b="1" dirty="0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sống</a:t>
            </a:r>
            <a:r>
              <a:rPr lang="en-US" sz="5400" b="1" dirty="0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tinh</a:t>
            </a:r>
            <a:r>
              <a:rPr lang="en-US" sz="5400" b="1" dirty="0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thần</a:t>
            </a:r>
            <a:r>
              <a:rPr lang="en-US" sz="5400" b="1" dirty="0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5400" b="1" dirty="0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5400" b="1" dirty="0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bào</a:t>
            </a:r>
            <a:r>
              <a:rPr lang="en-US" sz="5400" b="1" dirty="0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5400" b="1" dirty="0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dân</a:t>
            </a:r>
            <a:r>
              <a:rPr lang="en-US" sz="5400" b="1" dirty="0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tộc</a:t>
            </a:r>
            <a:r>
              <a:rPr lang="en-US" sz="5400" b="1" dirty="0">
                <a:solidFill>
                  <a:schemeClr val="tx2"/>
                </a:solidFill>
                <a:latin typeface="Cambria Bold"/>
                <a:ea typeface="Cambria Bold"/>
                <a:cs typeface="Cambria Bold"/>
                <a:sym typeface="Cambria Bold"/>
              </a:rPr>
              <a:t> Tây Nguyên?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332422" y="6901815"/>
            <a:ext cx="18288000" cy="3385185"/>
            <a:chOff x="0" y="0"/>
            <a:chExt cx="24384000" cy="4513580"/>
          </a:xfrm>
        </p:grpSpPr>
        <p:sp>
          <p:nvSpPr>
            <p:cNvPr id="12" name="Freeform 12" descr="三只小猪3"/>
            <p:cNvSpPr/>
            <p:nvPr/>
          </p:nvSpPr>
          <p:spPr>
            <a:xfrm>
              <a:off x="0" y="0"/>
              <a:ext cx="24384000" cy="4513580"/>
            </a:xfrm>
            <a:custGeom>
              <a:avLst/>
              <a:gdLst/>
              <a:ahLst/>
              <a:cxnLst/>
              <a:rect l="l" t="t" r="r" b="b"/>
              <a:pathLst>
                <a:path w="24384000" h="4513580">
                  <a:moveTo>
                    <a:pt x="0" y="0"/>
                  </a:moveTo>
                  <a:lnTo>
                    <a:pt x="24384000" y="0"/>
                  </a:lnTo>
                  <a:lnTo>
                    <a:pt x="24384000" y="4513580"/>
                  </a:lnTo>
                  <a:lnTo>
                    <a:pt x="0" y="4513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" b="-5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391954" y="273844"/>
            <a:ext cx="17468850" cy="9796462"/>
            <a:chOff x="0" y="0"/>
            <a:chExt cx="23291800" cy="13061950"/>
          </a:xfrm>
        </p:grpSpPr>
        <p:sp>
          <p:nvSpPr>
            <p:cNvPr id="14" name="Freeform 14"/>
            <p:cNvSpPr/>
            <p:nvPr/>
          </p:nvSpPr>
          <p:spPr>
            <a:xfrm>
              <a:off x="28575" y="28575"/>
              <a:ext cx="23234650" cy="13004800"/>
            </a:xfrm>
            <a:custGeom>
              <a:avLst/>
              <a:gdLst/>
              <a:ahLst/>
              <a:cxnLst/>
              <a:rect l="l" t="t" r="r" b="b"/>
              <a:pathLst>
                <a:path w="23234650" h="13004800">
                  <a:moveTo>
                    <a:pt x="0" y="2167509"/>
                  </a:moveTo>
                  <a:cubicBezTo>
                    <a:pt x="0" y="970407"/>
                    <a:pt x="972312" y="0"/>
                    <a:pt x="2171700" y="0"/>
                  </a:cubicBezTo>
                  <a:lnTo>
                    <a:pt x="21062950" y="0"/>
                  </a:lnTo>
                  <a:cubicBezTo>
                    <a:pt x="22262339" y="0"/>
                    <a:pt x="23234650" y="970407"/>
                    <a:pt x="23234650" y="2167509"/>
                  </a:cubicBezTo>
                  <a:lnTo>
                    <a:pt x="23234650" y="10837291"/>
                  </a:lnTo>
                  <a:cubicBezTo>
                    <a:pt x="23234650" y="12034393"/>
                    <a:pt x="22262339" y="13004800"/>
                    <a:pt x="21062950" y="13004800"/>
                  </a:cubicBezTo>
                  <a:lnTo>
                    <a:pt x="2171700" y="13004800"/>
                  </a:lnTo>
                  <a:cubicBezTo>
                    <a:pt x="972312" y="13004800"/>
                    <a:pt x="0" y="12034393"/>
                    <a:pt x="0" y="1083729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23291800" cy="13230479"/>
            </a:xfrm>
            <a:custGeom>
              <a:avLst/>
              <a:gdLst/>
              <a:ahLst/>
              <a:cxnLst/>
              <a:rect l="l" t="t" r="r" b="b"/>
              <a:pathLst>
                <a:path w="23291800" h="13230479">
                  <a:moveTo>
                    <a:pt x="36957" y="1792986"/>
                  </a:moveTo>
                  <a:cubicBezTo>
                    <a:pt x="40513" y="1773936"/>
                    <a:pt x="44323" y="1755013"/>
                    <a:pt x="48260" y="1736217"/>
                  </a:cubicBezTo>
                  <a:lnTo>
                    <a:pt x="104140" y="1748155"/>
                  </a:lnTo>
                  <a:cubicBezTo>
                    <a:pt x="100203" y="1766443"/>
                    <a:pt x="96520" y="1784858"/>
                    <a:pt x="93091" y="1803400"/>
                  </a:cubicBezTo>
                  <a:close/>
                  <a:moveTo>
                    <a:pt x="147447" y="1578356"/>
                  </a:moveTo>
                  <a:cubicBezTo>
                    <a:pt x="169672" y="1503934"/>
                    <a:pt x="195707" y="1431290"/>
                    <a:pt x="225425" y="1360424"/>
                  </a:cubicBezTo>
                  <a:lnTo>
                    <a:pt x="278130" y="1382522"/>
                  </a:lnTo>
                  <a:cubicBezTo>
                    <a:pt x="249301" y="1451483"/>
                    <a:pt x="223901" y="1522349"/>
                    <a:pt x="202311" y="1594739"/>
                  </a:cubicBezTo>
                  <a:close/>
                  <a:moveTo>
                    <a:pt x="242697" y="1192530"/>
                  </a:moveTo>
                  <a:cubicBezTo>
                    <a:pt x="251587" y="1175385"/>
                    <a:pt x="260604" y="1158367"/>
                    <a:pt x="269875" y="1141476"/>
                  </a:cubicBezTo>
                  <a:lnTo>
                    <a:pt x="319913" y="1169035"/>
                  </a:lnTo>
                  <a:cubicBezTo>
                    <a:pt x="310896" y="1185545"/>
                    <a:pt x="302006" y="1202055"/>
                    <a:pt x="293370" y="1218819"/>
                  </a:cubicBezTo>
                  <a:close/>
                  <a:moveTo>
                    <a:pt x="410210" y="1018921"/>
                  </a:moveTo>
                  <a:cubicBezTo>
                    <a:pt x="452755" y="954278"/>
                    <a:pt x="498475" y="892048"/>
                    <a:pt x="547370" y="832485"/>
                  </a:cubicBezTo>
                  <a:lnTo>
                    <a:pt x="591566" y="868680"/>
                  </a:lnTo>
                  <a:cubicBezTo>
                    <a:pt x="543941" y="926719"/>
                    <a:pt x="499364" y="987425"/>
                    <a:pt x="457962" y="1050290"/>
                  </a:cubicBezTo>
                  <a:close/>
                  <a:moveTo>
                    <a:pt x="611886" y="676402"/>
                  </a:moveTo>
                  <a:cubicBezTo>
                    <a:pt x="625221" y="662432"/>
                    <a:pt x="638810" y="648716"/>
                    <a:pt x="652526" y="635127"/>
                  </a:cubicBezTo>
                  <a:lnTo>
                    <a:pt x="692658" y="675767"/>
                  </a:lnTo>
                  <a:cubicBezTo>
                    <a:pt x="679323" y="688975"/>
                    <a:pt x="666115" y="702310"/>
                    <a:pt x="653034" y="715899"/>
                  </a:cubicBezTo>
                  <a:close/>
                  <a:moveTo>
                    <a:pt x="821944" y="557657"/>
                  </a:moveTo>
                  <a:cubicBezTo>
                    <a:pt x="880872" y="508000"/>
                    <a:pt x="942467" y="461264"/>
                    <a:pt x="1006475" y="417830"/>
                  </a:cubicBezTo>
                  <a:lnTo>
                    <a:pt x="1038606" y="465074"/>
                  </a:lnTo>
                  <a:cubicBezTo>
                    <a:pt x="976249" y="507365"/>
                    <a:pt x="916305" y="552831"/>
                    <a:pt x="858901" y="601218"/>
                  </a:cubicBezTo>
                  <a:close/>
                  <a:moveTo>
                    <a:pt x="1112774" y="286512"/>
                  </a:moveTo>
                  <a:cubicBezTo>
                    <a:pt x="1129538" y="276987"/>
                    <a:pt x="1146429" y="267716"/>
                    <a:pt x="1163447" y="258572"/>
                  </a:cubicBezTo>
                  <a:lnTo>
                    <a:pt x="1190371" y="308991"/>
                  </a:lnTo>
                  <a:cubicBezTo>
                    <a:pt x="1173734" y="317881"/>
                    <a:pt x="1157351" y="326898"/>
                    <a:pt x="1140968" y="336169"/>
                  </a:cubicBezTo>
                  <a:close/>
                  <a:moveTo>
                    <a:pt x="1347978" y="232537"/>
                  </a:moveTo>
                  <a:cubicBezTo>
                    <a:pt x="1418463" y="201803"/>
                    <a:pt x="1490726" y="174625"/>
                    <a:pt x="1564767" y="151257"/>
                  </a:cubicBezTo>
                  <a:lnTo>
                    <a:pt x="1581912" y="205740"/>
                  </a:lnTo>
                  <a:cubicBezTo>
                    <a:pt x="1509776" y="228473"/>
                    <a:pt x="1439291" y="254889"/>
                    <a:pt x="1370711" y="284861"/>
                  </a:cubicBezTo>
                  <a:close/>
                  <a:moveTo>
                    <a:pt x="1755013" y="157988"/>
                  </a:moveTo>
                  <a:cubicBezTo>
                    <a:pt x="1773809" y="153670"/>
                    <a:pt x="1792732" y="149606"/>
                    <a:pt x="1811655" y="145796"/>
                  </a:cubicBezTo>
                  <a:lnTo>
                    <a:pt x="1822958" y="201803"/>
                  </a:lnTo>
                  <a:cubicBezTo>
                    <a:pt x="1804416" y="205486"/>
                    <a:pt x="1786128" y="209550"/>
                    <a:pt x="1767713" y="213741"/>
                  </a:cubicBezTo>
                  <a:close/>
                  <a:moveTo>
                    <a:pt x="1995678" y="173863"/>
                  </a:moveTo>
                  <a:cubicBezTo>
                    <a:pt x="2007997" y="6985"/>
                    <a:pt x="2084959" y="1651"/>
                    <a:pt x="2163064" y="254"/>
                  </a:cubicBezTo>
                  <a:lnTo>
                    <a:pt x="2163953" y="57404"/>
                  </a:lnTo>
                  <a:cubicBezTo>
                    <a:pt x="2087880" y="58674"/>
                    <a:pt x="2012823" y="63881"/>
                    <a:pt x="1939036" y="72898"/>
                  </a:cubicBezTo>
                  <a:close/>
                  <a:moveTo>
                    <a:pt x="2335149" y="0"/>
                  </a:moveTo>
                  <a:lnTo>
                    <a:pt x="2392299" y="0"/>
                  </a:lnTo>
                  <a:lnTo>
                    <a:pt x="2392299" y="57150"/>
                  </a:lnTo>
                  <a:lnTo>
                    <a:pt x="2335149" y="57150"/>
                  </a:lnTo>
                  <a:close/>
                  <a:moveTo>
                    <a:pt x="2563749" y="57150"/>
                  </a:moveTo>
                  <a:lnTo>
                    <a:pt x="2792349" y="57150"/>
                  </a:lnTo>
                  <a:lnTo>
                    <a:pt x="2563749" y="57150"/>
                  </a:lnTo>
                  <a:close/>
                  <a:moveTo>
                    <a:pt x="2963799" y="57150"/>
                  </a:moveTo>
                  <a:lnTo>
                    <a:pt x="3020949" y="57150"/>
                  </a:lnTo>
                  <a:lnTo>
                    <a:pt x="2963799" y="57150"/>
                  </a:lnTo>
                  <a:close/>
                  <a:moveTo>
                    <a:pt x="3192399" y="57150"/>
                  </a:moveTo>
                  <a:lnTo>
                    <a:pt x="3420999" y="57150"/>
                  </a:lnTo>
                  <a:lnTo>
                    <a:pt x="3192399" y="57150"/>
                  </a:lnTo>
                  <a:close/>
                  <a:moveTo>
                    <a:pt x="3592449" y="57150"/>
                  </a:moveTo>
                  <a:lnTo>
                    <a:pt x="3649599" y="57150"/>
                  </a:lnTo>
                  <a:lnTo>
                    <a:pt x="3592449" y="57150"/>
                  </a:lnTo>
                  <a:close/>
                  <a:moveTo>
                    <a:pt x="3821049" y="57150"/>
                  </a:moveTo>
                  <a:lnTo>
                    <a:pt x="4049649" y="57150"/>
                  </a:lnTo>
                  <a:lnTo>
                    <a:pt x="3821049" y="57150"/>
                  </a:lnTo>
                  <a:close/>
                  <a:moveTo>
                    <a:pt x="4221099" y="57150"/>
                  </a:moveTo>
                  <a:lnTo>
                    <a:pt x="4278249" y="57150"/>
                  </a:lnTo>
                  <a:lnTo>
                    <a:pt x="4221099" y="57150"/>
                  </a:lnTo>
                  <a:close/>
                  <a:moveTo>
                    <a:pt x="4449699" y="57150"/>
                  </a:moveTo>
                  <a:lnTo>
                    <a:pt x="4678299" y="57150"/>
                  </a:lnTo>
                  <a:lnTo>
                    <a:pt x="4449699" y="57150"/>
                  </a:lnTo>
                  <a:close/>
                  <a:moveTo>
                    <a:pt x="4849749" y="57150"/>
                  </a:moveTo>
                  <a:lnTo>
                    <a:pt x="4906899" y="57150"/>
                  </a:lnTo>
                  <a:lnTo>
                    <a:pt x="4849749" y="57150"/>
                  </a:lnTo>
                  <a:close/>
                  <a:moveTo>
                    <a:pt x="5078349" y="57150"/>
                  </a:moveTo>
                  <a:lnTo>
                    <a:pt x="5306949" y="57150"/>
                  </a:lnTo>
                  <a:lnTo>
                    <a:pt x="5078349" y="57150"/>
                  </a:lnTo>
                  <a:close/>
                  <a:moveTo>
                    <a:pt x="5478399" y="57150"/>
                  </a:moveTo>
                  <a:lnTo>
                    <a:pt x="5535549" y="57150"/>
                  </a:lnTo>
                  <a:lnTo>
                    <a:pt x="5478399" y="57150"/>
                  </a:lnTo>
                  <a:close/>
                  <a:moveTo>
                    <a:pt x="5706999" y="57150"/>
                  </a:moveTo>
                  <a:lnTo>
                    <a:pt x="5935599" y="57150"/>
                  </a:lnTo>
                  <a:lnTo>
                    <a:pt x="5706999" y="57150"/>
                  </a:lnTo>
                  <a:close/>
                  <a:moveTo>
                    <a:pt x="6107049" y="57150"/>
                  </a:moveTo>
                  <a:lnTo>
                    <a:pt x="6164199" y="57150"/>
                  </a:lnTo>
                  <a:lnTo>
                    <a:pt x="6107049" y="57150"/>
                  </a:lnTo>
                  <a:close/>
                  <a:moveTo>
                    <a:pt x="6335649" y="57150"/>
                  </a:moveTo>
                  <a:lnTo>
                    <a:pt x="6564249" y="57150"/>
                  </a:lnTo>
                  <a:lnTo>
                    <a:pt x="6335649" y="57150"/>
                  </a:lnTo>
                  <a:close/>
                  <a:moveTo>
                    <a:pt x="6735699" y="57150"/>
                  </a:moveTo>
                  <a:lnTo>
                    <a:pt x="6792849" y="57150"/>
                  </a:lnTo>
                  <a:lnTo>
                    <a:pt x="6735699" y="57150"/>
                  </a:lnTo>
                  <a:close/>
                  <a:moveTo>
                    <a:pt x="6964299" y="57150"/>
                  </a:moveTo>
                  <a:lnTo>
                    <a:pt x="7192899" y="57150"/>
                  </a:lnTo>
                  <a:lnTo>
                    <a:pt x="6964299" y="57150"/>
                  </a:lnTo>
                  <a:close/>
                  <a:moveTo>
                    <a:pt x="7364349" y="57150"/>
                  </a:moveTo>
                  <a:lnTo>
                    <a:pt x="7421499" y="57150"/>
                  </a:lnTo>
                  <a:lnTo>
                    <a:pt x="7364349" y="57150"/>
                  </a:lnTo>
                  <a:close/>
                  <a:moveTo>
                    <a:pt x="7592949" y="57150"/>
                  </a:moveTo>
                  <a:lnTo>
                    <a:pt x="7821549" y="57150"/>
                  </a:lnTo>
                  <a:lnTo>
                    <a:pt x="7592949" y="57150"/>
                  </a:lnTo>
                  <a:close/>
                  <a:moveTo>
                    <a:pt x="7992999" y="57150"/>
                  </a:moveTo>
                  <a:lnTo>
                    <a:pt x="8050149" y="57150"/>
                  </a:lnTo>
                  <a:lnTo>
                    <a:pt x="7992999" y="57150"/>
                  </a:lnTo>
                  <a:close/>
                  <a:moveTo>
                    <a:pt x="8221599" y="57150"/>
                  </a:moveTo>
                  <a:lnTo>
                    <a:pt x="8450199" y="57150"/>
                  </a:lnTo>
                  <a:lnTo>
                    <a:pt x="8221599" y="57150"/>
                  </a:lnTo>
                  <a:close/>
                  <a:moveTo>
                    <a:pt x="8621649" y="57150"/>
                  </a:moveTo>
                  <a:lnTo>
                    <a:pt x="8678799" y="57150"/>
                  </a:lnTo>
                  <a:lnTo>
                    <a:pt x="8621649" y="57150"/>
                  </a:lnTo>
                  <a:close/>
                  <a:moveTo>
                    <a:pt x="8850249" y="57150"/>
                  </a:moveTo>
                  <a:lnTo>
                    <a:pt x="9078849" y="57150"/>
                  </a:lnTo>
                  <a:lnTo>
                    <a:pt x="8850249" y="57150"/>
                  </a:lnTo>
                  <a:close/>
                  <a:moveTo>
                    <a:pt x="9250299" y="57150"/>
                  </a:moveTo>
                  <a:lnTo>
                    <a:pt x="9307449" y="57150"/>
                  </a:lnTo>
                  <a:lnTo>
                    <a:pt x="9250299" y="57150"/>
                  </a:lnTo>
                  <a:close/>
                  <a:moveTo>
                    <a:pt x="9478899" y="57150"/>
                  </a:moveTo>
                  <a:lnTo>
                    <a:pt x="9707499" y="57150"/>
                  </a:lnTo>
                  <a:lnTo>
                    <a:pt x="9478899" y="57150"/>
                  </a:lnTo>
                  <a:close/>
                  <a:moveTo>
                    <a:pt x="9878949" y="57150"/>
                  </a:moveTo>
                  <a:lnTo>
                    <a:pt x="9936099" y="57150"/>
                  </a:lnTo>
                  <a:lnTo>
                    <a:pt x="9878949" y="57150"/>
                  </a:lnTo>
                  <a:close/>
                  <a:moveTo>
                    <a:pt x="10107549" y="57150"/>
                  </a:moveTo>
                  <a:lnTo>
                    <a:pt x="10336149" y="57150"/>
                  </a:lnTo>
                  <a:lnTo>
                    <a:pt x="10107549" y="57150"/>
                  </a:lnTo>
                  <a:close/>
                  <a:moveTo>
                    <a:pt x="10507599" y="57150"/>
                  </a:moveTo>
                  <a:lnTo>
                    <a:pt x="10564749" y="57150"/>
                  </a:lnTo>
                  <a:lnTo>
                    <a:pt x="10507599" y="57150"/>
                  </a:lnTo>
                  <a:close/>
                  <a:moveTo>
                    <a:pt x="10736199" y="57150"/>
                  </a:moveTo>
                  <a:lnTo>
                    <a:pt x="10964799" y="57150"/>
                  </a:lnTo>
                  <a:lnTo>
                    <a:pt x="10736199" y="57150"/>
                  </a:lnTo>
                  <a:close/>
                  <a:moveTo>
                    <a:pt x="11136249" y="57150"/>
                  </a:moveTo>
                  <a:lnTo>
                    <a:pt x="11193399" y="57150"/>
                  </a:lnTo>
                  <a:lnTo>
                    <a:pt x="11136249" y="57150"/>
                  </a:lnTo>
                  <a:close/>
                  <a:moveTo>
                    <a:pt x="11364849" y="57150"/>
                  </a:moveTo>
                  <a:lnTo>
                    <a:pt x="11593449" y="57150"/>
                  </a:lnTo>
                  <a:lnTo>
                    <a:pt x="11364849" y="57150"/>
                  </a:lnTo>
                  <a:close/>
                  <a:moveTo>
                    <a:pt x="11764899" y="57150"/>
                  </a:moveTo>
                  <a:lnTo>
                    <a:pt x="11822049" y="57150"/>
                  </a:lnTo>
                  <a:lnTo>
                    <a:pt x="11764899" y="57150"/>
                  </a:lnTo>
                  <a:close/>
                  <a:moveTo>
                    <a:pt x="11993499" y="57150"/>
                  </a:moveTo>
                  <a:lnTo>
                    <a:pt x="12222099" y="57150"/>
                  </a:lnTo>
                  <a:lnTo>
                    <a:pt x="11993499" y="57150"/>
                  </a:lnTo>
                  <a:close/>
                  <a:moveTo>
                    <a:pt x="12393549" y="57150"/>
                  </a:moveTo>
                  <a:lnTo>
                    <a:pt x="12450699" y="57150"/>
                  </a:lnTo>
                  <a:lnTo>
                    <a:pt x="12393549" y="57150"/>
                  </a:lnTo>
                  <a:close/>
                  <a:moveTo>
                    <a:pt x="12622149" y="57150"/>
                  </a:moveTo>
                  <a:lnTo>
                    <a:pt x="12850749" y="57150"/>
                  </a:lnTo>
                  <a:lnTo>
                    <a:pt x="12622149" y="57150"/>
                  </a:lnTo>
                  <a:close/>
                  <a:moveTo>
                    <a:pt x="13022199" y="57150"/>
                  </a:moveTo>
                  <a:lnTo>
                    <a:pt x="13079349" y="57150"/>
                  </a:lnTo>
                  <a:lnTo>
                    <a:pt x="13022199" y="57150"/>
                  </a:lnTo>
                  <a:close/>
                  <a:moveTo>
                    <a:pt x="13250799" y="57150"/>
                  </a:moveTo>
                  <a:lnTo>
                    <a:pt x="13479399" y="57150"/>
                  </a:lnTo>
                  <a:lnTo>
                    <a:pt x="13250799" y="57150"/>
                  </a:lnTo>
                  <a:close/>
                  <a:moveTo>
                    <a:pt x="13650849" y="57150"/>
                  </a:moveTo>
                  <a:lnTo>
                    <a:pt x="13707999" y="57150"/>
                  </a:lnTo>
                  <a:lnTo>
                    <a:pt x="13650849" y="57150"/>
                  </a:lnTo>
                  <a:close/>
                  <a:moveTo>
                    <a:pt x="13879449" y="57150"/>
                  </a:moveTo>
                  <a:lnTo>
                    <a:pt x="14108049" y="57150"/>
                  </a:lnTo>
                  <a:lnTo>
                    <a:pt x="13879449" y="57150"/>
                  </a:lnTo>
                  <a:close/>
                  <a:moveTo>
                    <a:pt x="14279499" y="57150"/>
                  </a:moveTo>
                  <a:lnTo>
                    <a:pt x="14336649" y="57150"/>
                  </a:lnTo>
                  <a:lnTo>
                    <a:pt x="14279499" y="57150"/>
                  </a:lnTo>
                  <a:close/>
                  <a:moveTo>
                    <a:pt x="14508099" y="57150"/>
                  </a:moveTo>
                  <a:lnTo>
                    <a:pt x="14736699" y="57150"/>
                  </a:lnTo>
                  <a:lnTo>
                    <a:pt x="14508099" y="57150"/>
                  </a:lnTo>
                  <a:close/>
                  <a:moveTo>
                    <a:pt x="14908149" y="57150"/>
                  </a:moveTo>
                  <a:lnTo>
                    <a:pt x="14965299" y="57150"/>
                  </a:lnTo>
                  <a:lnTo>
                    <a:pt x="14908149" y="57150"/>
                  </a:lnTo>
                  <a:close/>
                  <a:moveTo>
                    <a:pt x="15136749" y="57150"/>
                  </a:moveTo>
                  <a:lnTo>
                    <a:pt x="15365349" y="57150"/>
                  </a:lnTo>
                  <a:lnTo>
                    <a:pt x="15136749" y="57150"/>
                  </a:lnTo>
                  <a:close/>
                  <a:moveTo>
                    <a:pt x="15536799" y="57150"/>
                  </a:moveTo>
                  <a:lnTo>
                    <a:pt x="15593949" y="57150"/>
                  </a:lnTo>
                  <a:lnTo>
                    <a:pt x="15536799" y="57150"/>
                  </a:lnTo>
                  <a:close/>
                  <a:moveTo>
                    <a:pt x="15765399" y="57150"/>
                  </a:moveTo>
                  <a:lnTo>
                    <a:pt x="15993999" y="57150"/>
                  </a:lnTo>
                  <a:lnTo>
                    <a:pt x="15765399" y="57150"/>
                  </a:lnTo>
                  <a:close/>
                  <a:moveTo>
                    <a:pt x="16165449" y="57150"/>
                  </a:moveTo>
                  <a:lnTo>
                    <a:pt x="16222599" y="57150"/>
                  </a:lnTo>
                  <a:lnTo>
                    <a:pt x="16165449" y="57150"/>
                  </a:lnTo>
                  <a:close/>
                  <a:moveTo>
                    <a:pt x="16394049" y="57150"/>
                  </a:moveTo>
                  <a:lnTo>
                    <a:pt x="16622649" y="57150"/>
                  </a:lnTo>
                  <a:lnTo>
                    <a:pt x="16394049" y="57150"/>
                  </a:lnTo>
                  <a:close/>
                  <a:moveTo>
                    <a:pt x="16794099" y="57150"/>
                  </a:moveTo>
                  <a:lnTo>
                    <a:pt x="16851249" y="57150"/>
                  </a:lnTo>
                  <a:lnTo>
                    <a:pt x="16794099" y="57150"/>
                  </a:lnTo>
                  <a:close/>
                  <a:moveTo>
                    <a:pt x="17022699" y="57150"/>
                  </a:moveTo>
                  <a:lnTo>
                    <a:pt x="17251299" y="57150"/>
                  </a:lnTo>
                  <a:lnTo>
                    <a:pt x="17022699" y="57150"/>
                  </a:lnTo>
                  <a:close/>
                  <a:moveTo>
                    <a:pt x="17422749" y="57150"/>
                  </a:moveTo>
                  <a:lnTo>
                    <a:pt x="17479899" y="57150"/>
                  </a:lnTo>
                  <a:lnTo>
                    <a:pt x="17422749" y="57150"/>
                  </a:lnTo>
                  <a:close/>
                  <a:moveTo>
                    <a:pt x="17651349" y="57150"/>
                  </a:moveTo>
                  <a:lnTo>
                    <a:pt x="17879949" y="57150"/>
                  </a:lnTo>
                  <a:lnTo>
                    <a:pt x="17651349" y="57150"/>
                  </a:lnTo>
                  <a:close/>
                  <a:moveTo>
                    <a:pt x="18051399" y="57150"/>
                  </a:moveTo>
                  <a:lnTo>
                    <a:pt x="18108549" y="57150"/>
                  </a:lnTo>
                  <a:lnTo>
                    <a:pt x="18051399" y="57150"/>
                  </a:lnTo>
                  <a:close/>
                  <a:moveTo>
                    <a:pt x="18279999" y="57150"/>
                  </a:moveTo>
                  <a:lnTo>
                    <a:pt x="18508599" y="57150"/>
                  </a:lnTo>
                  <a:lnTo>
                    <a:pt x="18279999" y="57150"/>
                  </a:lnTo>
                  <a:close/>
                  <a:moveTo>
                    <a:pt x="18680049" y="57150"/>
                  </a:moveTo>
                  <a:lnTo>
                    <a:pt x="18737199" y="57150"/>
                  </a:lnTo>
                  <a:lnTo>
                    <a:pt x="18680049" y="57150"/>
                  </a:lnTo>
                  <a:close/>
                  <a:moveTo>
                    <a:pt x="18908649" y="57150"/>
                  </a:moveTo>
                  <a:lnTo>
                    <a:pt x="19137249" y="57150"/>
                  </a:lnTo>
                  <a:lnTo>
                    <a:pt x="18908649" y="57150"/>
                  </a:lnTo>
                  <a:close/>
                  <a:moveTo>
                    <a:pt x="19308699" y="57150"/>
                  </a:moveTo>
                  <a:lnTo>
                    <a:pt x="19365849" y="57150"/>
                  </a:lnTo>
                  <a:lnTo>
                    <a:pt x="19308699" y="57150"/>
                  </a:lnTo>
                  <a:close/>
                  <a:moveTo>
                    <a:pt x="19537299" y="57150"/>
                  </a:moveTo>
                  <a:lnTo>
                    <a:pt x="19765899" y="57150"/>
                  </a:lnTo>
                  <a:lnTo>
                    <a:pt x="19537299" y="57150"/>
                  </a:lnTo>
                  <a:close/>
                  <a:moveTo>
                    <a:pt x="19937349" y="57150"/>
                  </a:moveTo>
                  <a:lnTo>
                    <a:pt x="19994499" y="57150"/>
                  </a:lnTo>
                  <a:lnTo>
                    <a:pt x="19937349" y="57150"/>
                  </a:lnTo>
                  <a:close/>
                  <a:moveTo>
                    <a:pt x="20165949" y="57150"/>
                  </a:moveTo>
                  <a:lnTo>
                    <a:pt x="20394549" y="57150"/>
                  </a:lnTo>
                  <a:lnTo>
                    <a:pt x="20165949" y="57150"/>
                  </a:lnTo>
                  <a:close/>
                  <a:moveTo>
                    <a:pt x="20565999" y="57150"/>
                  </a:moveTo>
                  <a:lnTo>
                    <a:pt x="20623149" y="57150"/>
                  </a:lnTo>
                  <a:lnTo>
                    <a:pt x="20565999" y="57150"/>
                  </a:lnTo>
                  <a:close/>
                  <a:moveTo>
                    <a:pt x="20794599" y="57150"/>
                  </a:moveTo>
                  <a:lnTo>
                    <a:pt x="21023199" y="57150"/>
                  </a:lnTo>
                  <a:lnTo>
                    <a:pt x="20794599" y="57150"/>
                  </a:lnTo>
                  <a:close/>
                  <a:moveTo>
                    <a:pt x="21196046" y="59563"/>
                  </a:moveTo>
                  <a:cubicBezTo>
                    <a:pt x="21215350" y="60452"/>
                    <a:pt x="21234654" y="61595"/>
                    <a:pt x="21253958" y="62992"/>
                  </a:cubicBezTo>
                  <a:lnTo>
                    <a:pt x="21249767" y="120015"/>
                  </a:lnTo>
                  <a:cubicBezTo>
                    <a:pt x="21230971" y="118618"/>
                    <a:pt x="21212175" y="117475"/>
                    <a:pt x="21193379" y="116586"/>
                  </a:cubicBezTo>
                  <a:close/>
                  <a:moveTo>
                    <a:pt x="21423630" y="139446"/>
                  </a:moveTo>
                  <a:cubicBezTo>
                    <a:pt x="21500592" y="151130"/>
                    <a:pt x="21576285" y="166878"/>
                    <a:pt x="21650325" y="186309"/>
                  </a:cubicBezTo>
                  <a:lnTo>
                    <a:pt x="21635847" y="241554"/>
                  </a:lnTo>
                  <a:cubicBezTo>
                    <a:pt x="21563712" y="222631"/>
                    <a:pt x="21489924" y="207264"/>
                    <a:pt x="21414994" y="195834"/>
                  </a:cubicBezTo>
                  <a:close/>
                  <a:moveTo>
                    <a:pt x="21807805" y="293497"/>
                  </a:moveTo>
                  <a:cubicBezTo>
                    <a:pt x="21826093" y="299847"/>
                    <a:pt x="21844127" y="306451"/>
                    <a:pt x="21862162" y="313309"/>
                  </a:cubicBezTo>
                  <a:lnTo>
                    <a:pt x="21841840" y="366776"/>
                  </a:lnTo>
                  <a:cubicBezTo>
                    <a:pt x="21824314" y="360172"/>
                    <a:pt x="21806663" y="353695"/>
                    <a:pt x="21788882" y="347472"/>
                  </a:cubicBezTo>
                  <a:close/>
                  <a:moveTo>
                    <a:pt x="22003004" y="435356"/>
                  </a:moveTo>
                  <a:cubicBezTo>
                    <a:pt x="22072981" y="468503"/>
                    <a:pt x="22141053" y="505206"/>
                    <a:pt x="22206713" y="545338"/>
                  </a:cubicBezTo>
                  <a:lnTo>
                    <a:pt x="22176994" y="594106"/>
                  </a:lnTo>
                  <a:cubicBezTo>
                    <a:pt x="22112987" y="555117"/>
                    <a:pt x="22046819" y="519303"/>
                    <a:pt x="21978620" y="487045"/>
                  </a:cubicBezTo>
                  <a:close/>
                  <a:moveTo>
                    <a:pt x="22326981" y="693166"/>
                  </a:moveTo>
                  <a:cubicBezTo>
                    <a:pt x="22342602" y="704469"/>
                    <a:pt x="22358096" y="716026"/>
                    <a:pt x="22373462" y="727710"/>
                  </a:cubicBezTo>
                  <a:lnTo>
                    <a:pt x="22338792" y="773176"/>
                  </a:lnTo>
                  <a:cubicBezTo>
                    <a:pt x="22323806" y="761746"/>
                    <a:pt x="22308820" y="750570"/>
                    <a:pt x="22293580" y="739521"/>
                  </a:cubicBezTo>
                  <a:close/>
                  <a:moveTo>
                    <a:pt x="22473793" y="884809"/>
                  </a:moveTo>
                  <a:cubicBezTo>
                    <a:pt x="22531324" y="936371"/>
                    <a:pt x="22586062" y="990854"/>
                    <a:pt x="22637750" y="1048131"/>
                  </a:cubicBezTo>
                  <a:lnTo>
                    <a:pt x="22595332" y="1086485"/>
                  </a:lnTo>
                  <a:cubicBezTo>
                    <a:pt x="22544912" y="1030732"/>
                    <a:pt x="22491573" y="977519"/>
                    <a:pt x="22435565" y="927354"/>
                  </a:cubicBezTo>
                  <a:close/>
                  <a:moveTo>
                    <a:pt x="22710775" y="1224026"/>
                  </a:moveTo>
                  <a:cubicBezTo>
                    <a:pt x="22722587" y="1239266"/>
                    <a:pt x="22734143" y="1254760"/>
                    <a:pt x="22745446" y="1270381"/>
                  </a:cubicBezTo>
                  <a:lnTo>
                    <a:pt x="22699218" y="1304036"/>
                  </a:lnTo>
                  <a:cubicBezTo>
                    <a:pt x="22688169" y="1288796"/>
                    <a:pt x="22676865" y="1273810"/>
                    <a:pt x="22665437" y="1258951"/>
                  </a:cubicBezTo>
                  <a:close/>
                  <a:moveTo>
                    <a:pt x="22796881" y="1449578"/>
                  </a:moveTo>
                  <a:cubicBezTo>
                    <a:pt x="22837139" y="1515110"/>
                    <a:pt x="22874097" y="1583055"/>
                    <a:pt x="22907498" y="1652905"/>
                  </a:cubicBezTo>
                  <a:lnTo>
                    <a:pt x="22855937" y="1677543"/>
                  </a:lnTo>
                  <a:cubicBezTo>
                    <a:pt x="22823424" y="1609471"/>
                    <a:pt x="22787483" y="1543431"/>
                    <a:pt x="22748239" y="1479423"/>
                  </a:cubicBezTo>
                  <a:close/>
                  <a:moveTo>
                    <a:pt x="22927311" y="1842389"/>
                  </a:moveTo>
                  <a:cubicBezTo>
                    <a:pt x="22934168" y="1860423"/>
                    <a:pt x="22940899" y="1878457"/>
                    <a:pt x="22947249" y="1896745"/>
                  </a:cubicBezTo>
                  <a:lnTo>
                    <a:pt x="22893401" y="1915795"/>
                  </a:lnTo>
                  <a:cubicBezTo>
                    <a:pt x="22887178" y="1898015"/>
                    <a:pt x="22880701" y="1880362"/>
                    <a:pt x="22873970" y="1862836"/>
                  </a:cubicBezTo>
                  <a:close/>
                  <a:moveTo>
                    <a:pt x="22945089" y="2083181"/>
                  </a:moveTo>
                  <a:cubicBezTo>
                    <a:pt x="22964775" y="2157222"/>
                    <a:pt x="22980650" y="2232914"/>
                    <a:pt x="22992462" y="2309876"/>
                  </a:cubicBezTo>
                  <a:lnTo>
                    <a:pt x="22935946" y="2318639"/>
                  </a:lnTo>
                  <a:cubicBezTo>
                    <a:pt x="22924388" y="2243709"/>
                    <a:pt x="22908895" y="2170049"/>
                    <a:pt x="22889845" y="2097913"/>
                  </a:cubicBezTo>
                  <a:close/>
                  <a:moveTo>
                    <a:pt x="22956901" y="2496947"/>
                  </a:moveTo>
                  <a:cubicBezTo>
                    <a:pt x="22958298" y="2516124"/>
                    <a:pt x="22959440" y="2535428"/>
                    <a:pt x="22960457" y="2554859"/>
                  </a:cubicBezTo>
                  <a:lnTo>
                    <a:pt x="22903435" y="2557526"/>
                  </a:lnTo>
                  <a:cubicBezTo>
                    <a:pt x="22902545" y="2538603"/>
                    <a:pt x="22901402" y="2519807"/>
                    <a:pt x="22900005" y="2501138"/>
                  </a:cubicBezTo>
                  <a:close/>
                  <a:moveTo>
                    <a:pt x="22906101" y="2731897"/>
                  </a:moveTo>
                  <a:lnTo>
                    <a:pt x="22906101" y="2960497"/>
                  </a:lnTo>
                  <a:lnTo>
                    <a:pt x="22848951" y="2960497"/>
                  </a:lnTo>
                  <a:lnTo>
                    <a:pt x="22848951" y="2731897"/>
                  </a:lnTo>
                  <a:close/>
                  <a:moveTo>
                    <a:pt x="22848951" y="3131947"/>
                  </a:moveTo>
                  <a:lnTo>
                    <a:pt x="22848951" y="3189097"/>
                  </a:lnTo>
                  <a:lnTo>
                    <a:pt x="22791801" y="3189097"/>
                  </a:lnTo>
                  <a:lnTo>
                    <a:pt x="22791801" y="3131947"/>
                  </a:lnTo>
                  <a:close/>
                  <a:moveTo>
                    <a:pt x="22791801" y="3360547"/>
                  </a:moveTo>
                  <a:lnTo>
                    <a:pt x="22791801" y="3589147"/>
                  </a:lnTo>
                  <a:lnTo>
                    <a:pt x="22734651" y="3589147"/>
                  </a:lnTo>
                  <a:lnTo>
                    <a:pt x="22734651" y="3360547"/>
                  </a:lnTo>
                  <a:close/>
                  <a:moveTo>
                    <a:pt x="22734651" y="3760597"/>
                  </a:moveTo>
                  <a:lnTo>
                    <a:pt x="22734651" y="3817747"/>
                  </a:lnTo>
                  <a:lnTo>
                    <a:pt x="22677501" y="3817747"/>
                  </a:lnTo>
                  <a:lnTo>
                    <a:pt x="22677501" y="3760597"/>
                  </a:lnTo>
                  <a:close/>
                  <a:moveTo>
                    <a:pt x="22677501" y="3989197"/>
                  </a:moveTo>
                  <a:lnTo>
                    <a:pt x="22677501" y="4217797"/>
                  </a:lnTo>
                  <a:lnTo>
                    <a:pt x="22620351" y="4217797"/>
                  </a:lnTo>
                  <a:lnTo>
                    <a:pt x="22620351" y="3989197"/>
                  </a:lnTo>
                  <a:close/>
                  <a:moveTo>
                    <a:pt x="22620351" y="4389247"/>
                  </a:moveTo>
                  <a:lnTo>
                    <a:pt x="22620351" y="4446397"/>
                  </a:lnTo>
                  <a:lnTo>
                    <a:pt x="22563201" y="4446397"/>
                  </a:lnTo>
                  <a:lnTo>
                    <a:pt x="22563201" y="4389247"/>
                  </a:lnTo>
                  <a:close/>
                  <a:moveTo>
                    <a:pt x="22563201" y="4617847"/>
                  </a:moveTo>
                  <a:lnTo>
                    <a:pt x="22563201" y="4846447"/>
                  </a:lnTo>
                  <a:lnTo>
                    <a:pt x="22506051" y="4846447"/>
                  </a:lnTo>
                  <a:lnTo>
                    <a:pt x="22506051" y="4617847"/>
                  </a:lnTo>
                  <a:close/>
                  <a:moveTo>
                    <a:pt x="22506051" y="5017897"/>
                  </a:moveTo>
                  <a:lnTo>
                    <a:pt x="22506051" y="5075047"/>
                  </a:lnTo>
                  <a:lnTo>
                    <a:pt x="22448901" y="5075047"/>
                  </a:lnTo>
                  <a:lnTo>
                    <a:pt x="22448901" y="5017897"/>
                  </a:lnTo>
                  <a:close/>
                  <a:moveTo>
                    <a:pt x="22448901" y="5246497"/>
                  </a:moveTo>
                  <a:lnTo>
                    <a:pt x="22448901" y="5475097"/>
                  </a:lnTo>
                  <a:lnTo>
                    <a:pt x="22391751" y="5475097"/>
                  </a:lnTo>
                  <a:lnTo>
                    <a:pt x="22391751" y="5246497"/>
                  </a:lnTo>
                  <a:close/>
                  <a:moveTo>
                    <a:pt x="22391751" y="5646547"/>
                  </a:moveTo>
                  <a:lnTo>
                    <a:pt x="22391751" y="5703697"/>
                  </a:lnTo>
                  <a:lnTo>
                    <a:pt x="22334601" y="5703697"/>
                  </a:lnTo>
                  <a:lnTo>
                    <a:pt x="22334601" y="5646547"/>
                  </a:lnTo>
                  <a:close/>
                  <a:moveTo>
                    <a:pt x="22334601" y="5875147"/>
                  </a:moveTo>
                  <a:lnTo>
                    <a:pt x="22334601" y="6103747"/>
                  </a:lnTo>
                  <a:lnTo>
                    <a:pt x="22277451" y="6103747"/>
                  </a:lnTo>
                  <a:lnTo>
                    <a:pt x="22277451" y="5875147"/>
                  </a:lnTo>
                  <a:close/>
                  <a:moveTo>
                    <a:pt x="22277451" y="6275197"/>
                  </a:moveTo>
                  <a:lnTo>
                    <a:pt x="22277451" y="6332347"/>
                  </a:lnTo>
                  <a:lnTo>
                    <a:pt x="22220301" y="6332347"/>
                  </a:lnTo>
                  <a:lnTo>
                    <a:pt x="22220301" y="6275197"/>
                  </a:lnTo>
                  <a:close/>
                  <a:moveTo>
                    <a:pt x="22220301" y="6503797"/>
                  </a:moveTo>
                  <a:lnTo>
                    <a:pt x="22220301" y="6732397"/>
                  </a:lnTo>
                  <a:lnTo>
                    <a:pt x="22163151" y="6732397"/>
                  </a:lnTo>
                  <a:lnTo>
                    <a:pt x="22163151" y="6503797"/>
                  </a:lnTo>
                  <a:close/>
                  <a:moveTo>
                    <a:pt x="22163151" y="6903847"/>
                  </a:moveTo>
                  <a:lnTo>
                    <a:pt x="22163151" y="6960997"/>
                  </a:lnTo>
                  <a:lnTo>
                    <a:pt x="22106001" y="6960997"/>
                  </a:lnTo>
                  <a:lnTo>
                    <a:pt x="22106001" y="6903847"/>
                  </a:lnTo>
                  <a:close/>
                  <a:moveTo>
                    <a:pt x="22106001" y="7132447"/>
                  </a:moveTo>
                  <a:lnTo>
                    <a:pt x="22106001" y="7361047"/>
                  </a:lnTo>
                  <a:lnTo>
                    <a:pt x="22048851" y="7361047"/>
                  </a:lnTo>
                  <a:lnTo>
                    <a:pt x="22048851" y="7132447"/>
                  </a:lnTo>
                  <a:close/>
                  <a:moveTo>
                    <a:pt x="22048851" y="7532497"/>
                  </a:moveTo>
                  <a:lnTo>
                    <a:pt x="22048851" y="7589647"/>
                  </a:lnTo>
                  <a:lnTo>
                    <a:pt x="21991701" y="7589647"/>
                  </a:lnTo>
                  <a:lnTo>
                    <a:pt x="21991701" y="7532497"/>
                  </a:lnTo>
                  <a:close/>
                  <a:moveTo>
                    <a:pt x="21991701" y="7761097"/>
                  </a:moveTo>
                  <a:lnTo>
                    <a:pt x="21991701" y="7989697"/>
                  </a:lnTo>
                  <a:lnTo>
                    <a:pt x="21934551" y="7989697"/>
                  </a:lnTo>
                  <a:lnTo>
                    <a:pt x="21934551" y="7761097"/>
                  </a:lnTo>
                  <a:close/>
                  <a:moveTo>
                    <a:pt x="21934551" y="8161147"/>
                  </a:moveTo>
                  <a:lnTo>
                    <a:pt x="21934551" y="8218297"/>
                  </a:lnTo>
                  <a:lnTo>
                    <a:pt x="21877401" y="8218297"/>
                  </a:lnTo>
                  <a:lnTo>
                    <a:pt x="21877401" y="8161147"/>
                  </a:lnTo>
                  <a:close/>
                  <a:moveTo>
                    <a:pt x="21877401" y="8389747"/>
                  </a:moveTo>
                  <a:lnTo>
                    <a:pt x="21877401" y="8618347"/>
                  </a:lnTo>
                  <a:lnTo>
                    <a:pt x="21820251" y="8618347"/>
                  </a:lnTo>
                  <a:lnTo>
                    <a:pt x="21820251" y="8389747"/>
                  </a:lnTo>
                  <a:close/>
                  <a:moveTo>
                    <a:pt x="21820251" y="8789797"/>
                  </a:moveTo>
                  <a:lnTo>
                    <a:pt x="21820251" y="8846947"/>
                  </a:lnTo>
                  <a:lnTo>
                    <a:pt x="21763101" y="8846947"/>
                  </a:lnTo>
                  <a:lnTo>
                    <a:pt x="21763101" y="8789797"/>
                  </a:lnTo>
                  <a:close/>
                  <a:moveTo>
                    <a:pt x="21763101" y="9018397"/>
                  </a:moveTo>
                  <a:lnTo>
                    <a:pt x="21763101" y="9246997"/>
                  </a:lnTo>
                  <a:lnTo>
                    <a:pt x="21705951" y="9246997"/>
                  </a:lnTo>
                  <a:lnTo>
                    <a:pt x="21705951" y="9018397"/>
                  </a:lnTo>
                  <a:close/>
                  <a:moveTo>
                    <a:pt x="21705951" y="9418447"/>
                  </a:moveTo>
                  <a:lnTo>
                    <a:pt x="21705951" y="9475597"/>
                  </a:lnTo>
                  <a:lnTo>
                    <a:pt x="21648801" y="9475597"/>
                  </a:lnTo>
                  <a:lnTo>
                    <a:pt x="21648801" y="9418447"/>
                  </a:lnTo>
                  <a:close/>
                  <a:moveTo>
                    <a:pt x="21648801" y="9647047"/>
                  </a:moveTo>
                  <a:lnTo>
                    <a:pt x="21648801" y="9875647"/>
                  </a:lnTo>
                  <a:lnTo>
                    <a:pt x="21591651" y="9875647"/>
                  </a:lnTo>
                  <a:lnTo>
                    <a:pt x="21591651" y="9647047"/>
                  </a:lnTo>
                  <a:close/>
                  <a:moveTo>
                    <a:pt x="21591651" y="10047097"/>
                  </a:moveTo>
                  <a:lnTo>
                    <a:pt x="21591651" y="10104247"/>
                  </a:lnTo>
                  <a:lnTo>
                    <a:pt x="21534501" y="10104247"/>
                  </a:lnTo>
                  <a:lnTo>
                    <a:pt x="21534501" y="10047097"/>
                  </a:lnTo>
                  <a:close/>
                  <a:moveTo>
                    <a:pt x="21534501" y="10275697"/>
                  </a:moveTo>
                  <a:lnTo>
                    <a:pt x="21534501" y="10504297"/>
                  </a:lnTo>
                  <a:lnTo>
                    <a:pt x="21477351" y="10504297"/>
                  </a:lnTo>
                  <a:lnTo>
                    <a:pt x="21477351" y="10275697"/>
                  </a:lnTo>
                  <a:close/>
                  <a:moveTo>
                    <a:pt x="21477351" y="10675747"/>
                  </a:moveTo>
                  <a:lnTo>
                    <a:pt x="21477351" y="10732897"/>
                  </a:lnTo>
                  <a:lnTo>
                    <a:pt x="21420201" y="10732897"/>
                  </a:lnTo>
                  <a:lnTo>
                    <a:pt x="21420201" y="10675747"/>
                  </a:lnTo>
                  <a:close/>
                  <a:moveTo>
                    <a:pt x="21420201" y="10904347"/>
                  </a:moveTo>
                  <a:lnTo>
                    <a:pt x="21420201" y="11132947"/>
                  </a:lnTo>
                  <a:lnTo>
                    <a:pt x="21363051" y="11132947"/>
                  </a:lnTo>
                  <a:lnTo>
                    <a:pt x="21363051" y="10904347"/>
                  </a:lnTo>
                  <a:close/>
                  <a:moveTo>
                    <a:pt x="21363051" y="11304397"/>
                  </a:moveTo>
                  <a:lnTo>
                    <a:pt x="21363051" y="11335258"/>
                  </a:lnTo>
                  <a:lnTo>
                    <a:pt x="21334476" y="11335258"/>
                  </a:lnTo>
                  <a:lnTo>
                    <a:pt x="23291800" y="11335258"/>
                  </a:lnTo>
                  <a:cubicBezTo>
                    <a:pt x="23291800" y="11344148"/>
                    <a:pt x="23291800" y="11353165"/>
                    <a:pt x="23291673" y="11362055"/>
                  </a:cubicBezTo>
                  <a:lnTo>
                    <a:pt x="23234523" y="11361420"/>
                  </a:lnTo>
                  <a:cubicBezTo>
                    <a:pt x="23234650" y="11352784"/>
                    <a:pt x="23234650" y="11344021"/>
                    <a:pt x="23234650" y="11335385"/>
                  </a:cubicBezTo>
                  <a:lnTo>
                    <a:pt x="23234650" y="11304524"/>
                  </a:lnTo>
                  <a:close/>
                  <a:moveTo>
                    <a:pt x="23225633" y="11535537"/>
                  </a:moveTo>
                  <a:cubicBezTo>
                    <a:pt x="23218648" y="11613134"/>
                    <a:pt x="23207599" y="11689588"/>
                    <a:pt x="23192614" y="11764645"/>
                  </a:cubicBezTo>
                  <a:lnTo>
                    <a:pt x="23136606" y="11753469"/>
                  </a:lnTo>
                  <a:cubicBezTo>
                    <a:pt x="23151085" y="11680317"/>
                    <a:pt x="23161879" y="11605895"/>
                    <a:pt x="23168738" y="11530330"/>
                  </a:cubicBezTo>
                  <a:close/>
                  <a:moveTo>
                    <a:pt x="23095204" y="11928348"/>
                  </a:moveTo>
                  <a:cubicBezTo>
                    <a:pt x="23089997" y="11946890"/>
                    <a:pt x="23084410" y="11965432"/>
                    <a:pt x="23078694" y="11983720"/>
                  </a:cubicBezTo>
                  <a:lnTo>
                    <a:pt x="23024085" y="11966702"/>
                  </a:lnTo>
                  <a:cubicBezTo>
                    <a:pt x="23029672" y="11948795"/>
                    <a:pt x="23035006" y="11930761"/>
                    <a:pt x="23040087" y="11912727"/>
                  </a:cubicBezTo>
                  <a:close/>
                  <a:moveTo>
                    <a:pt x="22965283" y="12131802"/>
                  </a:moveTo>
                  <a:cubicBezTo>
                    <a:pt x="22936327" y="12203684"/>
                    <a:pt x="22903814" y="12273788"/>
                    <a:pt x="22867620" y="12341733"/>
                  </a:cubicBezTo>
                  <a:lnTo>
                    <a:pt x="22817201" y="12314936"/>
                  </a:lnTo>
                  <a:cubicBezTo>
                    <a:pt x="22852380" y="12248769"/>
                    <a:pt x="22884130" y="12180570"/>
                    <a:pt x="22912197" y="12110466"/>
                  </a:cubicBezTo>
                  <a:close/>
                  <a:moveTo>
                    <a:pt x="22727158" y="12470384"/>
                  </a:moveTo>
                  <a:cubicBezTo>
                    <a:pt x="22716744" y="12486640"/>
                    <a:pt x="22706203" y="12502769"/>
                    <a:pt x="22695408" y="12518771"/>
                  </a:cubicBezTo>
                  <a:lnTo>
                    <a:pt x="22648038" y="12486767"/>
                  </a:lnTo>
                  <a:cubicBezTo>
                    <a:pt x="22658578" y="12471146"/>
                    <a:pt x="22668864" y="12455525"/>
                    <a:pt x="22678898" y="12439650"/>
                  </a:cubicBezTo>
                  <a:close/>
                  <a:moveTo>
                    <a:pt x="22544405" y="12627991"/>
                  </a:moveTo>
                  <a:cubicBezTo>
                    <a:pt x="22496272" y="12688443"/>
                    <a:pt x="22445090" y="12746228"/>
                    <a:pt x="22390863" y="12801219"/>
                  </a:cubicBezTo>
                  <a:lnTo>
                    <a:pt x="22350095" y="12761087"/>
                  </a:lnTo>
                  <a:cubicBezTo>
                    <a:pt x="22402800" y="12707493"/>
                    <a:pt x="22452712" y="12651232"/>
                    <a:pt x="22499574" y="12592304"/>
                  </a:cubicBezTo>
                  <a:close/>
                  <a:moveTo>
                    <a:pt x="22219540" y="12884404"/>
                  </a:moveTo>
                  <a:cubicBezTo>
                    <a:pt x="22204935" y="12897104"/>
                    <a:pt x="22190202" y="12909550"/>
                    <a:pt x="22175343" y="12921742"/>
                  </a:cubicBezTo>
                  <a:lnTo>
                    <a:pt x="22139021" y="12877673"/>
                  </a:lnTo>
                  <a:cubicBezTo>
                    <a:pt x="22153499" y="12865735"/>
                    <a:pt x="22167850" y="12853543"/>
                    <a:pt x="22182074" y="12841224"/>
                  </a:cubicBezTo>
                  <a:close/>
                  <a:moveTo>
                    <a:pt x="21999575" y="12983591"/>
                  </a:moveTo>
                  <a:cubicBezTo>
                    <a:pt x="21936456" y="13027661"/>
                    <a:pt x="21870924" y="13068681"/>
                    <a:pt x="21803106" y="13106019"/>
                  </a:cubicBezTo>
                  <a:lnTo>
                    <a:pt x="21775420" y="13055981"/>
                  </a:lnTo>
                  <a:cubicBezTo>
                    <a:pt x="21841461" y="13019532"/>
                    <a:pt x="21905215" y="12979654"/>
                    <a:pt x="21966810" y="12936728"/>
                  </a:cubicBezTo>
                  <a:close/>
                  <a:moveTo>
                    <a:pt x="21615146" y="13137135"/>
                  </a:moveTo>
                  <a:cubicBezTo>
                    <a:pt x="21597620" y="13145136"/>
                    <a:pt x="21579839" y="13152882"/>
                    <a:pt x="21562061" y="13160375"/>
                  </a:cubicBezTo>
                  <a:lnTo>
                    <a:pt x="21539836" y="13107670"/>
                  </a:lnTo>
                  <a:cubicBezTo>
                    <a:pt x="21557235" y="13100304"/>
                    <a:pt x="21574379" y="13092812"/>
                    <a:pt x="21591524" y="13085065"/>
                  </a:cubicBezTo>
                  <a:close/>
                  <a:moveTo>
                    <a:pt x="21375878" y="13169392"/>
                  </a:moveTo>
                  <a:cubicBezTo>
                    <a:pt x="21303107" y="13193522"/>
                    <a:pt x="21228558" y="13213969"/>
                    <a:pt x="21152613" y="13230479"/>
                  </a:cubicBezTo>
                  <a:lnTo>
                    <a:pt x="21140420" y="13174599"/>
                  </a:lnTo>
                  <a:cubicBezTo>
                    <a:pt x="21214462" y="13158470"/>
                    <a:pt x="21286978" y="13138658"/>
                    <a:pt x="21357844" y="13115164"/>
                  </a:cubicBezTo>
                  <a:close/>
                  <a:moveTo>
                    <a:pt x="20963510" y="13206349"/>
                  </a:moveTo>
                  <a:cubicBezTo>
                    <a:pt x="20944460" y="13208890"/>
                    <a:pt x="20925282" y="13211302"/>
                    <a:pt x="20905978" y="13213335"/>
                  </a:cubicBezTo>
                  <a:lnTo>
                    <a:pt x="20899755" y="13156564"/>
                  </a:lnTo>
                  <a:cubicBezTo>
                    <a:pt x="20918551" y="13154533"/>
                    <a:pt x="20937220" y="13152247"/>
                    <a:pt x="20955763" y="13149707"/>
                  </a:cubicBezTo>
                  <a:close/>
                  <a:moveTo>
                    <a:pt x="20725130" y="13168757"/>
                  </a:moveTo>
                  <a:cubicBezTo>
                    <a:pt x="20702397" y="13169392"/>
                    <a:pt x="20679538" y="13169773"/>
                    <a:pt x="20656677" y="13169773"/>
                  </a:cubicBezTo>
                  <a:lnTo>
                    <a:pt x="20656677" y="13141198"/>
                  </a:lnTo>
                  <a:lnTo>
                    <a:pt x="20656677" y="13169773"/>
                  </a:lnTo>
                  <a:lnTo>
                    <a:pt x="20495515" y="13169773"/>
                  </a:lnTo>
                  <a:lnTo>
                    <a:pt x="20495515" y="13004800"/>
                  </a:lnTo>
                  <a:lnTo>
                    <a:pt x="20656677" y="13004800"/>
                  </a:lnTo>
                  <a:cubicBezTo>
                    <a:pt x="20679029" y="13004800"/>
                    <a:pt x="20701254" y="13004419"/>
                    <a:pt x="20723479" y="13003784"/>
                  </a:cubicBezTo>
                  <a:close/>
                  <a:moveTo>
                    <a:pt x="20322414" y="13004800"/>
                  </a:moveTo>
                  <a:lnTo>
                    <a:pt x="20265264" y="13004800"/>
                  </a:lnTo>
                  <a:lnTo>
                    <a:pt x="20322414" y="13004800"/>
                  </a:lnTo>
                  <a:close/>
                  <a:moveTo>
                    <a:pt x="20093814" y="13004800"/>
                  </a:moveTo>
                  <a:lnTo>
                    <a:pt x="19865214" y="13004800"/>
                  </a:lnTo>
                  <a:lnTo>
                    <a:pt x="20093814" y="13004800"/>
                  </a:lnTo>
                  <a:close/>
                  <a:moveTo>
                    <a:pt x="19693764" y="13004800"/>
                  </a:moveTo>
                  <a:lnTo>
                    <a:pt x="19636614" y="13004800"/>
                  </a:lnTo>
                  <a:lnTo>
                    <a:pt x="19693764" y="13004800"/>
                  </a:lnTo>
                  <a:close/>
                  <a:moveTo>
                    <a:pt x="19465164" y="13004800"/>
                  </a:moveTo>
                  <a:lnTo>
                    <a:pt x="19236564" y="13004800"/>
                  </a:lnTo>
                  <a:lnTo>
                    <a:pt x="19465164" y="13004800"/>
                  </a:lnTo>
                  <a:close/>
                  <a:moveTo>
                    <a:pt x="19065114" y="13004800"/>
                  </a:moveTo>
                  <a:lnTo>
                    <a:pt x="19007964" y="13004800"/>
                  </a:lnTo>
                  <a:lnTo>
                    <a:pt x="19065114" y="13004800"/>
                  </a:lnTo>
                  <a:close/>
                  <a:moveTo>
                    <a:pt x="18836514" y="13004800"/>
                  </a:moveTo>
                  <a:lnTo>
                    <a:pt x="18607914" y="13004800"/>
                  </a:lnTo>
                  <a:lnTo>
                    <a:pt x="18836514" y="13004800"/>
                  </a:lnTo>
                  <a:close/>
                  <a:moveTo>
                    <a:pt x="18436464" y="13004800"/>
                  </a:moveTo>
                  <a:lnTo>
                    <a:pt x="18379314" y="13004800"/>
                  </a:lnTo>
                  <a:lnTo>
                    <a:pt x="18436464" y="13004800"/>
                  </a:lnTo>
                  <a:close/>
                  <a:moveTo>
                    <a:pt x="18207864" y="13004800"/>
                  </a:moveTo>
                  <a:lnTo>
                    <a:pt x="17979264" y="13004800"/>
                  </a:lnTo>
                  <a:lnTo>
                    <a:pt x="18207864" y="13004800"/>
                  </a:lnTo>
                  <a:close/>
                  <a:moveTo>
                    <a:pt x="17807814" y="13004800"/>
                  </a:moveTo>
                  <a:lnTo>
                    <a:pt x="17750664" y="13004800"/>
                  </a:lnTo>
                  <a:lnTo>
                    <a:pt x="17807814" y="13004800"/>
                  </a:lnTo>
                  <a:close/>
                  <a:moveTo>
                    <a:pt x="17579214" y="13004800"/>
                  </a:moveTo>
                  <a:lnTo>
                    <a:pt x="17350614" y="13004800"/>
                  </a:lnTo>
                  <a:lnTo>
                    <a:pt x="17579214" y="13004800"/>
                  </a:lnTo>
                  <a:close/>
                  <a:moveTo>
                    <a:pt x="17179164" y="13004800"/>
                  </a:moveTo>
                  <a:lnTo>
                    <a:pt x="17122014" y="13004800"/>
                  </a:lnTo>
                  <a:lnTo>
                    <a:pt x="17179164" y="13004800"/>
                  </a:lnTo>
                  <a:close/>
                  <a:moveTo>
                    <a:pt x="16950564" y="13004800"/>
                  </a:moveTo>
                  <a:lnTo>
                    <a:pt x="16721964" y="13004800"/>
                  </a:lnTo>
                  <a:lnTo>
                    <a:pt x="16950564" y="13004800"/>
                  </a:lnTo>
                  <a:close/>
                  <a:moveTo>
                    <a:pt x="16550514" y="13004800"/>
                  </a:moveTo>
                  <a:lnTo>
                    <a:pt x="16493364" y="13004800"/>
                  </a:lnTo>
                  <a:lnTo>
                    <a:pt x="16550514" y="13004800"/>
                  </a:lnTo>
                  <a:close/>
                  <a:moveTo>
                    <a:pt x="16321914" y="13004800"/>
                  </a:moveTo>
                  <a:lnTo>
                    <a:pt x="16093314" y="13004800"/>
                  </a:lnTo>
                  <a:lnTo>
                    <a:pt x="16321914" y="13004800"/>
                  </a:lnTo>
                  <a:close/>
                  <a:moveTo>
                    <a:pt x="15921864" y="13004800"/>
                  </a:moveTo>
                  <a:lnTo>
                    <a:pt x="15864714" y="13004800"/>
                  </a:lnTo>
                  <a:lnTo>
                    <a:pt x="15921864" y="13004800"/>
                  </a:lnTo>
                  <a:close/>
                  <a:moveTo>
                    <a:pt x="15693264" y="13004800"/>
                  </a:moveTo>
                  <a:lnTo>
                    <a:pt x="15464664" y="13004800"/>
                  </a:lnTo>
                  <a:lnTo>
                    <a:pt x="15693264" y="13004800"/>
                  </a:lnTo>
                  <a:close/>
                  <a:moveTo>
                    <a:pt x="15293214" y="13004800"/>
                  </a:moveTo>
                  <a:lnTo>
                    <a:pt x="15236064" y="13004800"/>
                  </a:lnTo>
                  <a:lnTo>
                    <a:pt x="15293214" y="13004800"/>
                  </a:lnTo>
                  <a:close/>
                  <a:moveTo>
                    <a:pt x="15064614" y="13004800"/>
                  </a:moveTo>
                  <a:lnTo>
                    <a:pt x="14836014" y="13004800"/>
                  </a:lnTo>
                  <a:lnTo>
                    <a:pt x="15064614" y="13004800"/>
                  </a:lnTo>
                  <a:close/>
                  <a:moveTo>
                    <a:pt x="14664564" y="13004800"/>
                  </a:moveTo>
                  <a:lnTo>
                    <a:pt x="14607414" y="13004800"/>
                  </a:lnTo>
                  <a:lnTo>
                    <a:pt x="14664564" y="13004800"/>
                  </a:lnTo>
                  <a:close/>
                  <a:moveTo>
                    <a:pt x="14435964" y="13004800"/>
                  </a:moveTo>
                  <a:lnTo>
                    <a:pt x="14207364" y="13004800"/>
                  </a:lnTo>
                  <a:lnTo>
                    <a:pt x="14435964" y="13004800"/>
                  </a:lnTo>
                  <a:close/>
                  <a:moveTo>
                    <a:pt x="14035914" y="13004800"/>
                  </a:moveTo>
                  <a:lnTo>
                    <a:pt x="13978764" y="13004800"/>
                  </a:lnTo>
                  <a:lnTo>
                    <a:pt x="14035914" y="13004800"/>
                  </a:lnTo>
                  <a:close/>
                  <a:moveTo>
                    <a:pt x="13807314" y="13004800"/>
                  </a:moveTo>
                  <a:lnTo>
                    <a:pt x="13578714" y="13004800"/>
                  </a:lnTo>
                  <a:lnTo>
                    <a:pt x="13807314" y="13004800"/>
                  </a:lnTo>
                  <a:close/>
                  <a:moveTo>
                    <a:pt x="13407264" y="13004800"/>
                  </a:moveTo>
                  <a:lnTo>
                    <a:pt x="13350114" y="13004800"/>
                  </a:lnTo>
                  <a:lnTo>
                    <a:pt x="13407264" y="13004800"/>
                  </a:lnTo>
                  <a:close/>
                  <a:moveTo>
                    <a:pt x="13178664" y="13004800"/>
                  </a:moveTo>
                  <a:lnTo>
                    <a:pt x="12950063" y="13004800"/>
                  </a:lnTo>
                  <a:lnTo>
                    <a:pt x="13178664" y="13004800"/>
                  </a:lnTo>
                  <a:close/>
                  <a:moveTo>
                    <a:pt x="12778613" y="13004800"/>
                  </a:moveTo>
                  <a:lnTo>
                    <a:pt x="12721463" y="13004800"/>
                  </a:lnTo>
                  <a:lnTo>
                    <a:pt x="12778613" y="13004800"/>
                  </a:lnTo>
                  <a:close/>
                  <a:moveTo>
                    <a:pt x="12550013" y="13004800"/>
                  </a:moveTo>
                  <a:lnTo>
                    <a:pt x="12321413" y="13004800"/>
                  </a:lnTo>
                  <a:lnTo>
                    <a:pt x="12550013" y="13004800"/>
                  </a:lnTo>
                  <a:close/>
                  <a:moveTo>
                    <a:pt x="12149963" y="13004800"/>
                  </a:moveTo>
                  <a:lnTo>
                    <a:pt x="12092813" y="13004800"/>
                  </a:lnTo>
                  <a:lnTo>
                    <a:pt x="12149963" y="13004800"/>
                  </a:lnTo>
                  <a:close/>
                  <a:moveTo>
                    <a:pt x="11921363" y="13004800"/>
                  </a:moveTo>
                  <a:lnTo>
                    <a:pt x="11692763" y="13004800"/>
                  </a:lnTo>
                  <a:lnTo>
                    <a:pt x="11921363" y="13004800"/>
                  </a:lnTo>
                  <a:close/>
                  <a:moveTo>
                    <a:pt x="11521313" y="13004800"/>
                  </a:moveTo>
                  <a:lnTo>
                    <a:pt x="11464163" y="13004800"/>
                  </a:lnTo>
                  <a:lnTo>
                    <a:pt x="11521313" y="13004800"/>
                  </a:lnTo>
                  <a:close/>
                  <a:moveTo>
                    <a:pt x="11292713" y="13004800"/>
                  </a:moveTo>
                  <a:lnTo>
                    <a:pt x="11064113" y="13004800"/>
                  </a:lnTo>
                  <a:lnTo>
                    <a:pt x="11292713" y="13004800"/>
                  </a:lnTo>
                  <a:close/>
                  <a:moveTo>
                    <a:pt x="10892663" y="13004800"/>
                  </a:moveTo>
                  <a:lnTo>
                    <a:pt x="10835513" y="13004800"/>
                  </a:lnTo>
                  <a:lnTo>
                    <a:pt x="10892663" y="13004800"/>
                  </a:lnTo>
                  <a:close/>
                  <a:moveTo>
                    <a:pt x="10664063" y="13004800"/>
                  </a:moveTo>
                  <a:lnTo>
                    <a:pt x="10435463" y="13004800"/>
                  </a:lnTo>
                  <a:lnTo>
                    <a:pt x="10664063" y="13004800"/>
                  </a:lnTo>
                  <a:close/>
                  <a:moveTo>
                    <a:pt x="10264013" y="13004800"/>
                  </a:moveTo>
                  <a:lnTo>
                    <a:pt x="10206863" y="13004800"/>
                  </a:lnTo>
                  <a:lnTo>
                    <a:pt x="10264013" y="13004800"/>
                  </a:lnTo>
                  <a:close/>
                  <a:moveTo>
                    <a:pt x="10035413" y="13004800"/>
                  </a:moveTo>
                  <a:lnTo>
                    <a:pt x="9806813" y="13004800"/>
                  </a:lnTo>
                  <a:lnTo>
                    <a:pt x="10035413" y="13004800"/>
                  </a:lnTo>
                  <a:close/>
                  <a:moveTo>
                    <a:pt x="9635363" y="13004800"/>
                  </a:moveTo>
                  <a:lnTo>
                    <a:pt x="9578213" y="13004800"/>
                  </a:lnTo>
                  <a:lnTo>
                    <a:pt x="9635363" y="13004800"/>
                  </a:lnTo>
                  <a:close/>
                  <a:moveTo>
                    <a:pt x="9406763" y="13004800"/>
                  </a:moveTo>
                  <a:lnTo>
                    <a:pt x="9178163" y="13004800"/>
                  </a:lnTo>
                  <a:lnTo>
                    <a:pt x="9406763" y="13004800"/>
                  </a:lnTo>
                  <a:close/>
                  <a:moveTo>
                    <a:pt x="9006713" y="13004800"/>
                  </a:moveTo>
                  <a:lnTo>
                    <a:pt x="8949563" y="13004800"/>
                  </a:lnTo>
                  <a:lnTo>
                    <a:pt x="9006713" y="13004800"/>
                  </a:lnTo>
                  <a:close/>
                  <a:moveTo>
                    <a:pt x="8778113" y="13004800"/>
                  </a:moveTo>
                  <a:lnTo>
                    <a:pt x="8549513" y="13004800"/>
                  </a:lnTo>
                  <a:lnTo>
                    <a:pt x="8778113" y="13004800"/>
                  </a:lnTo>
                  <a:close/>
                  <a:moveTo>
                    <a:pt x="8378063" y="13004800"/>
                  </a:moveTo>
                  <a:lnTo>
                    <a:pt x="8320913" y="13004800"/>
                  </a:lnTo>
                  <a:lnTo>
                    <a:pt x="8378063" y="13004800"/>
                  </a:lnTo>
                  <a:close/>
                  <a:moveTo>
                    <a:pt x="8149463" y="13004800"/>
                  </a:moveTo>
                  <a:lnTo>
                    <a:pt x="7920863" y="13004800"/>
                  </a:lnTo>
                  <a:lnTo>
                    <a:pt x="8149463" y="13004800"/>
                  </a:lnTo>
                  <a:close/>
                  <a:moveTo>
                    <a:pt x="7749413" y="13004800"/>
                  </a:moveTo>
                  <a:lnTo>
                    <a:pt x="7692263" y="13004800"/>
                  </a:lnTo>
                  <a:lnTo>
                    <a:pt x="7749413" y="13004800"/>
                  </a:lnTo>
                  <a:close/>
                  <a:moveTo>
                    <a:pt x="7520813" y="13004800"/>
                  </a:moveTo>
                  <a:lnTo>
                    <a:pt x="7292213" y="13004800"/>
                  </a:lnTo>
                  <a:lnTo>
                    <a:pt x="7520813" y="13004800"/>
                  </a:lnTo>
                  <a:close/>
                  <a:moveTo>
                    <a:pt x="7120763" y="13004800"/>
                  </a:moveTo>
                  <a:lnTo>
                    <a:pt x="7063613" y="13004800"/>
                  </a:lnTo>
                  <a:lnTo>
                    <a:pt x="7120763" y="13004800"/>
                  </a:lnTo>
                  <a:close/>
                  <a:moveTo>
                    <a:pt x="6892163" y="13004800"/>
                  </a:moveTo>
                  <a:lnTo>
                    <a:pt x="6663563" y="13004800"/>
                  </a:lnTo>
                  <a:lnTo>
                    <a:pt x="6892163" y="13004800"/>
                  </a:lnTo>
                  <a:close/>
                  <a:moveTo>
                    <a:pt x="6492113" y="13004800"/>
                  </a:moveTo>
                  <a:lnTo>
                    <a:pt x="6434963" y="13004800"/>
                  </a:lnTo>
                  <a:lnTo>
                    <a:pt x="6492113" y="13004800"/>
                  </a:lnTo>
                  <a:close/>
                  <a:moveTo>
                    <a:pt x="6263513" y="13004800"/>
                  </a:moveTo>
                  <a:lnTo>
                    <a:pt x="6034913" y="13004800"/>
                  </a:lnTo>
                  <a:lnTo>
                    <a:pt x="6263513" y="13004800"/>
                  </a:lnTo>
                  <a:close/>
                  <a:moveTo>
                    <a:pt x="5863463" y="13004800"/>
                  </a:moveTo>
                  <a:lnTo>
                    <a:pt x="5806313" y="13004800"/>
                  </a:lnTo>
                  <a:lnTo>
                    <a:pt x="5863463" y="13004800"/>
                  </a:lnTo>
                  <a:close/>
                  <a:moveTo>
                    <a:pt x="5634863" y="13004800"/>
                  </a:moveTo>
                  <a:lnTo>
                    <a:pt x="5406263" y="13004800"/>
                  </a:lnTo>
                  <a:lnTo>
                    <a:pt x="5634863" y="13004800"/>
                  </a:lnTo>
                  <a:close/>
                  <a:moveTo>
                    <a:pt x="5234813" y="13004800"/>
                  </a:moveTo>
                  <a:lnTo>
                    <a:pt x="5177663" y="13004800"/>
                  </a:lnTo>
                  <a:lnTo>
                    <a:pt x="5234813" y="13004800"/>
                  </a:lnTo>
                  <a:close/>
                  <a:moveTo>
                    <a:pt x="5006213" y="13004800"/>
                  </a:moveTo>
                  <a:lnTo>
                    <a:pt x="4777613" y="13004800"/>
                  </a:lnTo>
                  <a:lnTo>
                    <a:pt x="5006213" y="13004800"/>
                  </a:lnTo>
                  <a:close/>
                  <a:moveTo>
                    <a:pt x="4606163" y="13004800"/>
                  </a:moveTo>
                  <a:lnTo>
                    <a:pt x="4549013" y="13004800"/>
                  </a:lnTo>
                  <a:lnTo>
                    <a:pt x="4606163" y="13004800"/>
                  </a:lnTo>
                  <a:close/>
                  <a:moveTo>
                    <a:pt x="4377563" y="13004800"/>
                  </a:moveTo>
                  <a:lnTo>
                    <a:pt x="4148963" y="13004800"/>
                  </a:lnTo>
                  <a:lnTo>
                    <a:pt x="4377563" y="13004800"/>
                  </a:lnTo>
                  <a:close/>
                  <a:moveTo>
                    <a:pt x="3977513" y="13004800"/>
                  </a:moveTo>
                  <a:lnTo>
                    <a:pt x="3920363" y="13004800"/>
                  </a:lnTo>
                  <a:lnTo>
                    <a:pt x="3977513" y="13004800"/>
                  </a:lnTo>
                  <a:close/>
                  <a:moveTo>
                    <a:pt x="3748913" y="13004800"/>
                  </a:moveTo>
                  <a:lnTo>
                    <a:pt x="3520313" y="13004800"/>
                  </a:lnTo>
                  <a:lnTo>
                    <a:pt x="3748913" y="13004800"/>
                  </a:lnTo>
                  <a:close/>
                  <a:moveTo>
                    <a:pt x="3348863" y="13004800"/>
                  </a:moveTo>
                  <a:lnTo>
                    <a:pt x="3291713" y="13004800"/>
                  </a:lnTo>
                  <a:lnTo>
                    <a:pt x="3348863" y="13004800"/>
                  </a:lnTo>
                  <a:close/>
                  <a:moveTo>
                    <a:pt x="3120263" y="13004800"/>
                  </a:moveTo>
                  <a:lnTo>
                    <a:pt x="2891663" y="13004800"/>
                  </a:lnTo>
                  <a:lnTo>
                    <a:pt x="3120263" y="13004800"/>
                  </a:lnTo>
                  <a:close/>
                  <a:moveTo>
                    <a:pt x="2720213" y="13004800"/>
                  </a:moveTo>
                  <a:lnTo>
                    <a:pt x="2663063" y="13004800"/>
                  </a:lnTo>
                  <a:lnTo>
                    <a:pt x="2720213" y="13004800"/>
                  </a:lnTo>
                  <a:close/>
                  <a:moveTo>
                    <a:pt x="2491613" y="13004800"/>
                  </a:moveTo>
                  <a:lnTo>
                    <a:pt x="2263013" y="13004800"/>
                  </a:lnTo>
                  <a:lnTo>
                    <a:pt x="2491613" y="13004800"/>
                  </a:lnTo>
                  <a:close/>
                  <a:moveTo>
                    <a:pt x="2091563" y="13004800"/>
                  </a:moveTo>
                  <a:lnTo>
                    <a:pt x="2034413" y="13004800"/>
                  </a:lnTo>
                  <a:lnTo>
                    <a:pt x="2091563" y="13004800"/>
                  </a:lnTo>
                  <a:close/>
                  <a:moveTo>
                    <a:pt x="1862963" y="13004800"/>
                  </a:moveTo>
                  <a:lnTo>
                    <a:pt x="1763776" y="13004800"/>
                  </a:lnTo>
                  <a:lnTo>
                    <a:pt x="1763776" y="12976225"/>
                  </a:lnTo>
                  <a:lnTo>
                    <a:pt x="1763776" y="13004800"/>
                  </a:lnTo>
                  <a:cubicBezTo>
                    <a:pt x="1719834" y="13004800"/>
                    <a:pt x="1676146" y="13003530"/>
                    <a:pt x="1632712" y="13000990"/>
                  </a:cubicBezTo>
                  <a:lnTo>
                    <a:pt x="1636014" y="12943967"/>
                  </a:lnTo>
                  <a:cubicBezTo>
                    <a:pt x="1678305" y="12946380"/>
                    <a:pt x="1720850" y="12947650"/>
                    <a:pt x="1763649" y="12947650"/>
                  </a:cubicBezTo>
                  <a:lnTo>
                    <a:pt x="1862836" y="12947650"/>
                  </a:lnTo>
                  <a:close/>
                  <a:moveTo>
                    <a:pt x="1459738" y="12926822"/>
                  </a:moveTo>
                  <a:cubicBezTo>
                    <a:pt x="1440561" y="12924155"/>
                    <a:pt x="1421511" y="12921234"/>
                    <a:pt x="1402461" y="12918186"/>
                  </a:cubicBezTo>
                  <a:lnTo>
                    <a:pt x="1411732" y="12861798"/>
                  </a:lnTo>
                  <a:cubicBezTo>
                    <a:pt x="1430274" y="12864846"/>
                    <a:pt x="1448816" y="12867640"/>
                    <a:pt x="1467485" y="12870180"/>
                  </a:cubicBezTo>
                  <a:close/>
                  <a:moveTo>
                    <a:pt x="1240155" y="12826492"/>
                  </a:moveTo>
                  <a:cubicBezTo>
                    <a:pt x="1164717" y="12807823"/>
                    <a:pt x="1090803" y="12785344"/>
                    <a:pt x="1018667" y="12759055"/>
                  </a:cubicBezTo>
                  <a:lnTo>
                    <a:pt x="1038225" y="12705334"/>
                  </a:lnTo>
                  <a:cubicBezTo>
                    <a:pt x="1108456" y="12730861"/>
                    <a:pt x="1180465" y="12752832"/>
                    <a:pt x="1253871" y="12770993"/>
                  </a:cubicBezTo>
                  <a:close/>
                  <a:moveTo>
                    <a:pt x="871601" y="12637770"/>
                  </a:moveTo>
                  <a:cubicBezTo>
                    <a:pt x="854075" y="12629769"/>
                    <a:pt x="836549" y="12621514"/>
                    <a:pt x="819277" y="12613005"/>
                  </a:cubicBezTo>
                  <a:lnTo>
                    <a:pt x="844296" y="12561697"/>
                  </a:lnTo>
                  <a:cubicBezTo>
                    <a:pt x="861187" y="12569952"/>
                    <a:pt x="878205" y="12577953"/>
                    <a:pt x="895223" y="12585700"/>
                  </a:cubicBezTo>
                  <a:close/>
                  <a:moveTo>
                    <a:pt x="689991" y="12478639"/>
                  </a:moveTo>
                  <a:cubicBezTo>
                    <a:pt x="623316" y="12439269"/>
                    <a:pt x="559054" y="12396597"/>
                    <a:pt x="497078" y="12350623"/>
                  </a:cubicBezTo>
                  <a:lnTo>
                    <a:pt x="531114" y="12304776"/>
                  </a:lnTo>
                  <a:cubicBezTo>
                    <a:pt x="591439" y="12349480"/>
                    <a:pt x="654050" y="12391136"/>
                    <a:pt x="718947" y="12429490"/>
                  </a:cubicBezTo>
                  <a:close/>
                  <a:moveTo>
                    <a:pt x="753491" y="12520422"/>
                  </a:moveTo>
                  <a:cubicBezTo>
                    <a:pt x="738886" y="12507722"/>
                    <a:pt x="724535" y="12494895"/>
                    <a:pt x="710311" y="12481814"/>
                  </a:cubicBezTo>
                  <a:lnTo>
                    <a:pt x="748919" y="12439777"/>
                  </a:lnTo>
                  <a:cubicBezTo>
                    <a:pt x="762762" y="12452477"/>
                    <a:pt x="776732" y="12465050"/>
                    <a:pt x="790956" y="12477369"/>
                  </a:cubicBezTo>
                  <a:close/>
                  <a:moveTo>
                    <a:pt x="587248" y="12359386"/>
                  </a:moveTo>
                  <a:cubicBezTo>
                    <a:pt x="534670" y="12302871"/>
                    <a:pt x="485140" y="12243562"/>
                    <a:pt x="438658" y="12181840"/>
                  </a:cubicBezTo>
                  <a:lnTo>
                    <a:pt x="484378" y="12147550"/>
                  </a:lnTo>
                  <a:cubicBezTo>
                    <a:pt x="529590" y="12207748"/>
                    <a:pt x="577850" y="12265406"/>
                    <a:pt x="629031" y="12320524"/>
                  </a:cubicBezTo>
                  <a:close/>
                  <a:moveTo>
                    <a:pt x="339979" y="12038965"/>
                  </a:moveTo>
                  <a:cubicBezTo>
                    <a:pt x="329692" y="12022709"/>
                    <a:pt x="319532" y="12006199"/>
                    <a:pt x="309626" y="11989689"/>
                  </a:cubicBezTo>
                  <a:lnTo>
                    <a:pt x="358648" y="11960352"/>
                  </a:lnTo>
                  <a:cubicBezTo>
                    <a:pt x="368300" y="11976481"/>
                    <a:pt x="378206" y="11992483"/>
                    <a:pt x="388239" y="12008358"/>
                  </a:cubicBezTo>
                  <a:close/>
                  <a:moveTo>
                    <a:pt x="274701" y="11806555"/>
                  </a:moveTo>
                  <a:cubicBezTo>
                    <a:pt x="240538" y="11737594"/>
                    <a:pt x="209931" y="11666601"/>
                    <a:pt x="183134" y="11593830"/>
                  </a:cubicBezTo>
                  <a:lnTo>
                    <a:pt x="236728" y="11574018"/>
                  </a:lnTo>
                  <a:cubicBezTo>
                    <a:pt x="262890" y="11644884"/>
                    <a:pt x="292608" y="11713972"/>
                    <a:pt x="325882" y="11781155"/>
                  </a:cubicBezTo>
                  <a:close/>
                  <a:moveTo>
                    <a:pt x="81280" y="11459464"/>
                  </a:moveTo>
                  <a:cubicBezTo>
                    <a:pt x="76073" y="11440922"/>
                    <a:pt x="71120" y="11422253"/>
                    <a:pt x="66421" y="11403457"/>
                  </a:cubicBezTo>
                  <a:lnTo>
                    <a:pt x="121793" y="11389487"/>
                  </a:lnTo>
                  <a:cubicBezTo>
                    <a:pt x="126365" y="11407775"/>
                    <a:pt x="131191" y="11425936"/>
                    <a:pt x="136271" y="11443970"/>
                  </a:cubicBezTo>
                  <a:close/>
                  <a:moveTo>
                    <a:pt x="30734" y="11233531"/>
                  </a:moveTo>
                  <a:cubicBezTo>
                    <a:pt x="18034" y="11158093"/>
                    <a:pt x="9144" y="11081386"/>
                    <a:pt x="4318" y="11003535"/>
                  </a:cubicBezTo>
                  <a:lnTo>
                    <a:pt x="61341" y="10999978"/>
                  </a:lnTo>
                  <a:cubicBezTo>
                    <a:pt x="66040" y="11075798"/>
                    <a:pt x="74676" y="11150474"/>
                    <a:pt x="87122" y="11224006"/>
                  </a:cubicBezTo>
                  <a:close/>
                  <a:moveTo>
                    <a:pt x="0" y="10830306"/>
                  </a:moveTo>
                  <a:lnTo>
                    <a:pt x="0" y="10773156"/>
                  </a:lnTo>
                  <a:lnTo>
                    <a:pt x="57150" y="10773156"/>
                  </a:lnTo>
                  <a:lnTo>
                    <a:pt x="57150" y="10830306"/>
                  </a:lnTo>
                  <a:close/>
                  <a:moveTo>
                    <a:pt x="57150" y="10601706"/>
                  </a:moveTo>
                  <a:lnTo>
                    <a:pt x="57150" y="10373106"/>
                  </a:lnTo>
                  <a:lnTo>
                    <a:pt x="57150" y="10601706"/>
                  </a:lnTo>
                  <a:close/>
                  <a:moveTo>
                    <a:pt x="57150" y="10201656"/>
                  </a:moveTo>
                  <a:lnTo>
                    <a:pt x="57150" y="10144506"/>
                  </a:lnTo>
                  <a:lnTo>
                    <a:pt x="57150" y="10201656"/>
                  </a:lnTo>
                  <a:close/>
                  <a:moveTo>
                    <a:pt x="57150" y="9973056"/>
                  </a:moveTo>
                  <a:lnTo>
                    <a:pt x="57150" y="9744456"/>
                  </a:lnTo>
                  <a:lnTo>
                    <a:pt x="57150" y="9973056"/>
                  </a:lnTo>
                  <a:close/>
                  <a:moveTo>
                    <a:pt x="57150" y="9573006"/>
                  </a:moveTo>
                  <a:lnTo>
                    <a:pt x="57150" y="9515856"/>
                  </a:lnTo>
                  <a:lnTo>
                    <a:pt x="57150" y="9573006"/>
                  </a:lnTo>
                  <a:close/>
                  <a:moveTo>
                    <a:pt x="57150" y="9344406"/>
                  </a:moveTo>
                  <a:lnTo>
                    <a:pt x="57150" y="9115806"/>
                  </a:lnTo>
                  <a:lnTo>
                    <a:pt x="57150" y="9344406"/>
                  </a:lnTo>
                  <a:close/>
                  <a:moveTo>
                    <a:pt x="57150" y="8944356"/>
                  </a:moveTo>
                  <a:lnTo>
                    <a:pt x="57150" y="8887206"/>
                  </a:lnTo>
                  <a:lnTo>
                    <a:pt x="57150" y="8944356"/>
                  </a:lnTo>
                  <a:close/>
                  <a:moveTo>
                    <a:pt x="57150" y="8715756"/>
                  </a:moveTo>
                  <a:lnTo>
                    <a:pt x="57150" y="8487156"/>
                  </a:lnTo>
                  <a:lnTo>
                    <a:pt x="57150" y="8715756"/>
                  </a:lnTo>
                  <a:close/>
                  <a:moveTo>
                    <a:pt x="57150" y="8315706"/>
                  </a:moveTo>
                  <a:lnTo>
                    <a:pt x="57150" y="8258556"/>
                  </a:lnTo>
                  <a:lnTo>
                    <a:pt x="57150" y="8315706"/>
                  </a:lnTo>
                  <a:close/>
                  <a:moveTo>
                    <a:pt x="57150" y="8087106"/>
                  </a:moveTo>
                  <a:lnTo>
                    <a:pt x="57150" y="7858506"/>
                  </a:lnTo>
                  <a:lnTo>
                    <a:pt x="57150" y="8087106"/>
                  </a:lnTo>
                  <a:close/>
                  <a:moveTo>
                    <a:pt x="57150" y="7687056"/>
                  </a:moveTo>
                  <a:lnTo>
                    <a:pt x="57150" y="7629906"/>
                  </a:lnTo>
                  <a:lnTo>
                    <a:pt x="57150" y="7687056"/>
                  </a:lnTo>
                  <a:close/>
                  <a:moveTo>
                    <a:pt x="57150" y="7458456"/>
                  </a:moveTo>
                  <a:lnTo>
                    <a:pt x="57150" y="7229856"/>
                  </a:lnTo>
                  <a:lnTo>
                    <a:pt x="57150" y="7458456"/>
                  </a:lnTo>
                  <a:close/>
                  <a:moveTo>
                    <a:pt x="57150" y="7058406"/>
                  </a:moveTo>
                  <a:lnTo>
                    <a:pt x="57150" y="7001256"/>
                  </a:lnTo>
                  <a:lnTo>
                    <a:pt x="57150" y="7058406"/>
                  </a:lnTo>
                  <a:close/>
                  <a:moveTo>
                    <a:pt x="57150" y="6829806"/>
                  </a:moveTo>
                  <a:lnTo>
                    <a:pt x="57150" y="6601206"/>
                  </a:lnTo>
                  <a:lnTo>
                    <a:pt x="57150" y="6829806"/>
                  </a:lnTo>
                  <a:close/>
                  <a:moveTo>
                    <a:pt x="57150" y="6429756"/>
                  </a:moveTo>
                  <a:lnTo>
                    <a:pt x="57150" y="6372606"/>
                  </a:lnTo>
                  <a:lnTo>
                    <a:pt x="57150" y="6429756"/>
                  </a:lnTo>
                  <a:close/>
                  <a:moveTo>
                    <a:pt x="57150" y="6201156"/>
                  </a:moveTo>
                  <a:lnTo>
                    <a:pt x="57150" y="5972556"/>
                  </a:lnTo>
                  <a:lnTo>
                    <a:pt x="57150" y="6201156"/>
                  </a:lnTo>
                  <a:close/>
                  <a:moveTo>
                    <a:pt x="57150" y="5801106"/>
                  </a:moveTo>
                  <a:lnTo>
                    <a:pt x="57150" y="5743956"/>
                  </a:lnTo>
                  <a:lnTo>
                    <a:pt x="57150" y="5801106"/>
                  </a:lnTo>
                  <a:close/>
                  <a:moveTo>
                    <a:pt x="57150" y="5572506"/>
                  </a:moveTo>
                  <a:lnTo>
                    <a:pt x="57150" y="5343906"/>
                  </a:lnTo>
                  <a:lnTo>
                    <a:pt x="57150" y="5572506"/>
                  </a:lnTo>
                  <a:close/>
                  <a:moveTo>
                    <a:pt x="57150" y="5172456"/>
                  </a:moveTo>
                  <a:lnTo>
                    <a:pt x="57150" y="5115306"/>
                  </a:lnTo>
                  <a:lnTo>
                    <a:pt x="57150" y="5172456"/>
                  </a:lnTo>
                  <a:close/>
                  <a:moveTo>
                    <a:pt x="57150" y="4943856"/>
                  </a:moveTo>
                  <a:lnTo>
                    <a:pt x="57150" y="4715256"/>
                  </a:lnTo>
                  <a:lnTo>
                    <a:pt x="57150" y="4943856"/>
                  </a:lnTo>
                  <a:close/>
                  <a:moveTo>
                    <a:pt x="57150" y="4543806"/>
                  </a:moveTo>
                  <a:lnTo>
                    <a:pt x="57150" y="4486656"/>
                  </a:lnTo>
                  <a:lnTo>
                    <a:pt x="57150" y="4543806"/>
                  </a:lnTo>
                  <a:close/>
                  <a:moveTo>
                    <a:pt x="57150" y="4315206"/>
                  </a:moveTo>
                  <a:lnTo>
                    <a:pt x="57150" y="4086606"/>
                  </a:lnTo>
                  <a:lnTo>
                    <a:pt x="57150" y="4315206"/>
                  </a:lnTo>
                  <a:close/>
                  <a:moveTo>
                    <a:pt x="57150" y="3915156"/>
                  </a:moveTo>
                  <a:lnTo>
                    <a:pt x="57150" y="3858006"/>
                  </a:lnTo>
                  <a:lnTo>
                    <a:pt x="57150" y="3915156"/>
                  </a:lnTo>
                  <a:close/>
                  <a:moveTo>
                    <a:pt x="57150" y="3686556"/>
                  </a:moveTo>
                  <a:lnTo>
                    <a:pt x="57150" y="3457956"/>
                  </a:lnTo>
                  <a:lnTo>
                    <a:pt x="57150" y="3686556"/>
                  </a:lnTo>
                  <a:close/>
                  <a:moveTo>
                    <a:pt x="57150" y="3286506"/>
                  </a:moveTo>
                  <a:lnTo>
                    <a:pt x="57150" y="3229356"/>
                  </a:lnTo>
                  <a:lnTo>
                    <a:pt x="57150" y="3286506"/>
                  </a:lnTo>
                  <a:close/>
                  <a:moveTo>
                    <a:pt x="57150" y="3057906"/>
                  </a:moveTo>
                  <a:lnTo>
                    <a:pt x="57150" y="2829306"/>
                  </a:lnTo>
                  <a:lnTo>
                    <a:pt x="57150" y="3057906"/>
                  </a:lnTo>
                  <a:close/>
                  <a:moveTo>
                    <a:pt x="57150" y="2657856"/>
                  </a:moveTo>
                  <a:lnTo>
                    <a:pt x="57150" y="2600706"/>
                  </a:lnTo>
                  <a:lnTo>
                    <a:pt x="57150" y="2657856"/>
                  </a:lnTo>
                  <a:close/>
                  <a:moveTo>
                    <a:pt x="57150" y="2429256"/>
                  </a:moveTo>
                  <a:lnTo>
                    <a:pt x="57150" y="2200656"/>
                  </a:lnTo>
                  <a:lnTo>
                    <a:pt x="57150" y="2429256"/>
                  </a:lnTo>
                  <a:close/>
                  <a:moveTo>
                    <a:pt x="57150" y="2196084"/>
                  </a:moveTo>
                  <a:cubicBezTo>
                    <a:pt x="57150" y="2117979"/>
                    <a:pt x="61214" y="2040890"/>
                    <a:pt x="69215" y="1964944"/>
                  </a:cubicBezTo>
                  <a:lnTo>
                    <a:pt x="126111" y="1970913"/>
                  </a:lnTo>
                  <a:cubicBezTo>
                    <a:pt x="118364" y="2044954"/>
                    <a:pt x="114427" y="2120011"/>
                    <a:pt x="114427" y="2196211"/>
                  </a:cubicBezTo>
                  <a:close/>
                </a:path>
              </a:pathLst>
            </a:custGeom>
            <a:solidFill>
              <a:srgbClr val="44B576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9443866" y="4550092"/>
            <a:ext cx="7473125" cy="4982080"/>
            <a:chOff x="0" y="0"/>
            <a:chExt cx="9964166" cy="664277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964166" cy="6642735"/>
            </a:xfrm>
            <a:custGeom>
              <a:avLst/>
              <a:gdLst/>
              <a:ahLst/>
              <a:cxnLst/>
              <a:rect l="l" t="t" r="r" b="b"/>
              <a:pathLst>
                <a:path w="9964166" h="6642735">
                  <a:moveTo>
                    <a:pt x="0" y="0"/>
                  </a:moveTo>
                  <a:lnTo>
                    <a:pt x="9964166" y="0"/>
                  </a:lnTo>
                  <a:lnTo>
                    <a:pt x="9964166" y="6642735"/>
                  </a:lnTo>
                  <a:lnTo>
                    <a:pt x="0" y="6642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1029167" y="819969"/>
            <a:ext cx="16122367" cy="3195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20"/>
              </a:lnSpc>
            </a:pP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Cồng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chiêng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gắn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bó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mật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thiết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với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đời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sống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tinh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thần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bào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Tây Nguyên,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là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tiếng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nói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tâm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hồn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diễn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tả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niềm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vui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nỗi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buồn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con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người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trong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cuộc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100" b="1" dirty="0" err="1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sống</a:t>
            </a:r>
            <a:r>
              <a:rPr lang="en-US" sz="5100" b="1" dirty="0">
                <a:solidFill>
                  <a:srgbClr val="993300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81491" y="4550092"/>
            <a:ext cx="7829550" cy="4953143"/>
            <a:chOff x="0" y="0"/>
            <a:chExt cx="10439400" cy="66041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439400" cy="6604127"/>
            </a:xfrm>
            <a:custGeom>
              <a:avLst/>
              <a:gdLst/>
              <a:ahLst/>
              <a:cxnLst/>
              <a:rect l="l" t="t" r="r" b="b"/>
              <a:pathLst>
                <a:path w="10439400" h="6604127">
                  <a:moveTo>
                    <a:pt x="0" y="0"/>
                  </a:moveTo>
                  <a:lnTo>
                    <a:pt x="10439400" y="0"/>
                  </a:lnTo>
                  <a:lnTo>
                    <a:pt x="10439400" y="6604127"/>
                  </a:lnTo>
                  <a:lnTo>
                    <a:pt x="0" y="6604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334" r="-3334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91954" y="273844"/>
            <a:ext cx="17468850" cy="9796462"/>
            <a:chOff x="0" y="0"/>
            <a:chExt cx="23291800" cy="13061950"/>
          </a:xfrm>
        </p:grpSpPr>
        <p:sp>
          <p:nvSpPr>
            <p:cNvPr id="12" name="Freeform 12"/>
            <p:cNvSpPr/>
            <p:nvPr/>
          </p:nvSpPr>
          <p:spPr>
            <a:xfrm>
              <a:off x="28575" y="28575"/>
              <a:ext cx="23234650" cy="13004800"/>
            </a:xfrm>
            <a:custGeom>
              <a:avLst/>
              <a:gdLst/>
              <a:ahLst/>
              <a:cxnLst/>
              <a:rect l="l" t="t" r="r" b="b"/>
              <a:pathLst>
                <a:path w="23234650" h="13004800">
                  <a:moveTo>
                    <a:pt x="0" y="2167509"/>
                  </a:moveTo>
                  <a:cubicBezTo>
                    <a:pt x="0" y="970407"/>
                    <a:pt x="972312" y="0"/>
                    <a:pt x="2171700" y="0"/>
                  </a:cubicBezTo>
                  <a:lnTo>
                    <a:pt x="21062950" y="0"/>
                  </a:lnTo>
                  <a:cubicBezTo>
                    <a:pt x="22262339" y="0"/>
                    <a:pt x="23234650" y="970407"/>
                    <a:pt x="23234650" y="2167509"/>
                  </a:cubicBezTo>
                  <a:lnTo>
                    <a:pt x="23234650" y="10837291"/>
                  </a:lnTo>
                  <a:cubicBezTo>
                    <a:pt x="23234650" y="12034393"/>
                    <a:pt x="22262339" y="13004800"/>
                    <a:pt x="21062950" y="13004800"/>
                  </a:cubicBezTo>
                  <a:lnTo>
                    <a:pt x="2171700" y="13004800"/>
                  </a:lnTo>
                  <a:cubicBezTo>
                    <a:pt x="972312" y="13004800"/>
                    <a:pt x="0" y="12034393"/>
                    <a:pt x="0" y="1083729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3291800" cy="13230479"/>
            </a:xfrm>
            <a:custGeom>
              <a:avLst/>
              <a:gdLst/>
              <a:ahLst/>
              <a:cxnLst/>
              <a:rect l="l" t="t" r="r" b="b"/>
              <a:pathLst>
                <a:path w="23291800" h="13230479">
                  <a:moveTo>
                    <a:pt x="36957" y="1792986"/>
                  </a:moveTo>
                  <a:cubicBezTo>
                    <a:pt x="40513" y="1773936"/>
                    <a:pt x="44323" y="1755013"/>
                    <a:pt x="48260" y="1736217"/>
                  </a:cubicBezTo>
                  <a:lnTo>
                    <a:pt x="104140" y="1748155"/>
                  </a:lnTo>
                  <a:cubicBezTo>
                    <a:pt x="100203" y="1766443"/>
                    <a:pt x="96520" y="1784858"/>
                    <a:pt x="93091" y="1803400"/>
                  </a:cubicBezTo>
                  <a:close/>
                  <a:moveTo>
                    <a:pt x="147447" y="1578356"/>
                  </a:moveTo>
                  <a:cubicBezTo>
                    <a:pt x="169672" y="1503934"/>
                    <a:pt x="195707" y="1431290"/>
                    <a:pt x="225425" y="1360424"/>
                  </a:cubicBezTo>
                  <a:lnTo>
                    <a:pt x="278130" y="1382522"/>
                  </a:lnTo>
                  <a:cubicBezTo>
                    <a:pt x="249301" y="1451483"/>
                    <a:pt x="223901" y="1522349"/>
                    <a:pt x="202311" y="1594739"/>
                  </a:cubicBezTo>
                  <a:close/>
                  <a:moveTo>
                    <a:pt x="242697" y="1192530"/>
                  </a:moveTo>
                  <a:cubicBezTo>
                    <a:pt x="251587" y="1175385"/>
                    <a:pt x="260604" y="1158367"/>
                    <a:pt x="269875" y="1141476"/>
                  </a:cubicBezTo>
                  <a:lnTo>
                    <a:pt x="319913" y="1169035"/>
                  </a:lnTo>
                  <a:cubicBezTo>
                    <a:pt x="310896" y="1185545"/>
                    <a:pt x="302006" y="1202055"/>
                    <a:pt x="293370" y="1218819"/>
                  </a:cubicBezTo>
                  <a:close/>
                  <a:moveTo>
                    <a:pt x="410210" y="1018921"/>
                  </a:moveTo>
                  <a:cubicBezTo>
                    <a:pt x="452755" y="954278"/>
                    <a:pt x="498475" y="892048"/>
                    <a:pt x="547370" y="832485"/>
                  </a:cubicBezTo>
                  <a:lnTo>
                    <a:pt x="591566" y="868680"/>
                  </a:lnTo>
                  <a:cubicBezTo>
                    <a:pt x="543941" y="926719"/>
                    <a:pt x="499364" y="987425"/>
                    <a:pt x="457962" y="1050290"/>
                  </a:cubicBezTo>
                  <a:close/>
                  <a:moveTo>
                    <a:pt x="611886" y="676402"/>
                  </a:moveTo>
                  <a:cubicBezTo>
                    <a:pt x="625221" y="662432"/>
                    <a:pt x="638810" y="648716"/>
                    <a:pt x="652526" y="635127"/>
                  </a:cubicBezTo>
                  <a:lnTo>
                    <a:pt x="692658" y="675767"/>
                  </a:lnTo>
                  <a:cubicBezTo>
                    <a:pt x="679323" y="688975"/>
                    <a:pt x="666115" y="702310"/>
                    <a:pt x="653034" y="715899"/>
                  </a:cubicBezTo>
                  <a:close/>
                  <a:moveTo>
                    <a:pt x="821944" y="557657"/>
                  </a:moveTo>
                  <a:cubicBezTo>
                    <a:pt x="880872" y="508000"/>
                    <a:pt x="942467" y="461264"/>
                    <a:pt x="1006475" y="417830"/>
                  </a:cubicBezTo>
                  <a:lnTo>
                    <a:pt x="1038606" y="465074"/>
                  </a:lnTo>
                  <a:cubicBezTo>
                    <a:pt x="976249" y="507365"/>
                    <a:pt x="916305" y="552831"/>
                    <a:pt x="858901" y="601218"/>
                  </a:cubicBezTo>
                  <a:close/>
                  <a:moveTo>
                    <a:pt x="1112774" y="286512"/>
                  </a:moveTo>
                  <a:cubicBezTo>
                    <a:pt x="1129538" y="276987"/>
                    <a:pt x="1146429" y="267716"/>
                    <a:pt x="1163447" y="258572"/>
                  </a:cubicBezTo>
                  <a:lnTo>
                    <a:pt x="1190371" y="308991"/>
                  </a:lnTo>
                  <a:cubicBezTo>
                    <a:pt x="1173734" y="317881"/>
                    <a:pt x="1157351" y="326898"/>
                    <a:pt x="1140968" y="336169"/>
                  </a:cubicBezTo>
                  <a:close/>
                  <a:moveTo>
                    <a:pt x="1347978" y="232537"/>
                  </a:moveTo>
                  <a:cubicBezTo>
                    <a:pt x="1418463" y="201803"/>
                    <a:pt x="1490726" y="174625"/>
                    <a:pt x="1564767" y="151257"/>
                  </a:cubicBezTo>
                  <a:lnTo>
                    <a:pt x="1581912" y="205740"/>
                  </a:lnTo>
                  <a:cubicBezTo>
                    <a:pt x="1509776" y="228473"/>
                    <a:pt x="1439291" y="254889"/>
                    <a:pt x="1370711" y="284861"/>
                  </a:cubicBezTo>
                  <a:close/>
                  <a:moveTo>
                    <a:pt x="1755013" y="157988"/>
                  </a:moveTo>
                  <a:cubicBezTo>
                    <a:pt x="1773809" y="153670"/>
                    <a:pt x="1792732" y="149606"/>
                    <a:pt x="1811655" y="145796"/>
                  </a:cubicBezTo>
                  <a:lnTo>
                    <a:pt x="1822958" y="201803"/>
                  </a:lnTo>
                  <a:cubicBezTo>
                    <a:pt x="1804416" y="205486"/>
                    <a:pt x="1786128" y="209550"/>
                    <a:pt x="1767713" y="213741"/>
                  </a:cubicBezTo>
                  <a:close/>
                  <a:moveTo>
                    <a:pt x="1995678" y="173863"/>
                  </a:moveTo>
                  <a:cubicBezTo>
                    <a:pt x="2007997" y="6985"/>
                    <a:pt x="2084959" y="1651"/>
                    <a:pt x="2163064" y="254"/>
                  </a:cubicBezTo>
                  <a:lnTo>
                    <a:pt x="2163953" y="57404"/>
                  </a:lnTo>
                  <a:cubicBezTo>
                    <a:pt x="2087880" y="58674"/>
                    <a:pt x="2012823" y="63881"/>
                    <a:pt x="1939036" y="72898"/>
                  </a:cubicBezTo>
                  <a:close/>
                  <a:moveTo>
                    <a:pt x="2335149" y="0"/>
                  </a:moveTo>
                  <a:lnTo>
                    <a:pt x="2392299" y="0"/>
                  </a:lnTo>
                  <a:lnTo>
                    <a:pt x="2392299" y="57150"/>
                  </a:lnTo>
                  <a:lnTo>
                    <a:pt x="2335149" y="57150"/>
                  </a:lnTo>
                  <a:close/>
                  <a:moveTo>
                    <a:pt x="2563749" y="57150"/>
                  </a:moveTo>
                  <a:lnTo>
                    <a:pt x="2792349" y="57150"/>
                  </a:lnTo>
                  <a:lnTo>
                    <a:pt x="2563749" y="57150"/>
                  </a:lnTo>
                  <a:close/>
                  <a:moveTo>
                    <a:pt x="2963799" y="57150"/>
                  </a:moveTo>
                  <a:lnTo>
                    <a:pt x="3020949" y="57150"/>
                  </a:lnTo>
                  <a:lnTo>
                    <a:pt x="2963799" y="57150"/>
                  </a:lnTo>
                  <a:close/>
                  <a:moveTo>
                    <a:pt x="3192399" y="57150"/>
                  </a:moveTo>
                  <a:lnTo>
                    <a:pt x="3420999" y="57150"/>
                  </a:lnTo>
                  <a:lnTo>
                    <a:pt x="3192399" y="57150"/>
                  </a:lnTo>
                  <a:close/>
                  <a:moveTo>
                    <a:pt x="3592449" y="57150"/>
                  </a:moveTo>
                  <a:lnTo>
                    <a:pt x="3649599" y="57150"/>
                  </a:lnTo>
                  <a:lnTo>
                    <a:pt x="3592449" y="57150"/>
                  </a:lnTo>
                  <a:close/>
                  <a:moveTo>
                    <a:pt x="3821049" y="57150"/>
                  </a:moveTo>
                  <a:lnTo>
                    <a:pt x="4049649" y="57150"/>
                  </a:lnTo>
                  <a:lnTo>
                    <a:pt x="3821049" y="57150"/>
                  </a:lnTo>
                  <a:close/>
                  <a:moveTo>
                    <a:pt x="4221099" y="57150"/>
                  </a:moveTo>
                  <a:lnTo>
                    <a:pt x="4278249" y="57150"/>
                  </a:lnTo>
                  <a:lnTo>
                    <a:pt x="4221099" y="57150"/>
                  </a:lnTo>
                  <a:close/>
                  <a:moveTo>
                    <a:pt x="4449699" y="57150"/>
                  </a:moveTo>
                  <a:lnTo>
                    <a:pt x="4678299" y="57150"/>
                  </a:lnTo>
                  <a:lnTo>
                    <a:pt x="4449699" y="57150"/>
                  </a:lnTo>
                  <a:close/>
                  <a:moveTo>
                    <a:pt x="4849749" y="57150"/>
                  </a:moveTo>
                  <a:lnTo>
                    <a:pt x="4906899" y="57150"/>
                  </a:lnTo>
                  <a:lnTo>
                    <a:pt x="4849749" y="57150"/>
                  </a:lnTo>
                  <a:close/>
                  <a:moveTo>
                    <a:pt x="5078349" y="57150"/>
                  </a:moveTo>
                  <a:lnTo>
                    <a:pt x="5306949" y="57150"/>
                  </a:lnTo>
                  <a:lnTo>
                    <a:pt x="5078349" y="57150"/>
                  </a:lnTo>
                  <a:close/>
                  <a:moveTo>
                    <a:pt x="5478399" y="57150"/>
                  </a:moveTo>
                  <a:lnTo>
                    <a:pt x="5535549" y="57150"/>
                  </a:lnTo>
                  <a:lnTo>
                    <a:pt x="5478399" y="57150"/>
                  </a:lnTo>
                  <a:close/>
                  <a:moveTo>
                    <a:pt x="5706999" y="57150"/>
                  </a:moveTo>
                  <a:lnTo>
                    <a:pt x="5935599" y="57150"/>
                  </a:lnTo>
                  <a:lnTo>
                    <a:pt x="5706999" y="57150"/>
                  </a:lnTo>
                  <a:close/>
                  <a:moveTo>
                    <a:pt x="6107049" y="57150"/>
                  </a:moveTo>
                  <a:lnTo>
                    <a:pt x="6164199" y="57150"/>
                  </a:lnTo>
                  <a:lnTo>
                    <a:pt x="6107049" y="57150"/>
                  </a:lnTo>
                  <a:close/>
                  <a:moveTo>
                    <a:pt x="6335649" y="57150"/>
                  </a:moveTo>
                  <a:lnTo>
                    <a:pt x="6564249" y="57150"/>
                  </a:lnTo>
                  <a:lnTo>
                    <a:pt x="6335649" y="57150"/>
                  </a:lnTo>
                  <a:close/>
                  <a:moveTo>
                    <a:pt x="6735699" y="57150"/>
                  </a:moveTo>
                  <a:lnTo>
                    <a:pt x="6792849" y="57150"/>
                  </a:lnTo>
                  <a:lnTo>
                    <a:pt x="6735699" y="57150"/>
                  </a:lnTo>
                  <a:close/>
                  <a:moveTo>
                    <a:pt x="6964299" y="57150"/>
                  </a:moveTo>
                  <a:lnTo>
                    <a:pt x="7192899" y="57150"/>
                  </a:lnTo>
                  <a:lnTo>
                    <a:pt x="6964299" y="57150"/>
                  </a:lnTo>
                  <a:close/>
                  <a:moveTo>
                    <a:pt x="7364349" y="57150"/>
                  </a:moveTo>
                  <a:lnTo>
                    <a:pt x="7421499" y="57150"/>
                  </a:lnTo>
                  <a:lnTo>
                    <a:pt x="7364349" y="57150"/>
                  </a:lnTo>
                  <a:close/>
                  <a:moveTo>
                    <a:pt x="7592949" y="57150"/>
                  </a:moveTo>
                  <a:lnTo>
                    <a:pt x="7821549" y="57150"/>
                  </a:lnTo>
                  <a:lnTo>
                    <a:pt x="7592949" y="57150"/>
                  </a:lnTo>
                  <a:close/>
                  <a:moveTo>
                    <a:pt x="7992999" y="57150"/>
                  </a:moveTo>
                  <a:lnTo>
                    <a:pt x="8050149" y="57150"/>
                  </a:lnTo>
                  <a:lnTo>
                    <a:pt x="7992999" y="57150"/>
                  </a:lnTo>
                  <a:close/>
                  <a:moveTo>
                    <a:pt x="8221599" y="57150"/>
                  </a:moveTo>
                  <a:lnTo>
                    <a:pt x="8450199" y="57150"/>
                  </a:lnTo>
                  <a:lnTo>
                    <a:pt x="8221599" y="57150"/>
                  </a:lnTo>
                  <a:close/>
                  <a:moveTo>
                    <a:pt x="8621649" y="57150"/>
                  </a:moveTo>
                  <a:lnTo>
                    <a:pt x="8678799" y="57150"/>
                  </a:lnTo>
                  <a:lnTo>
                    <a:pt x="8621649" y="57150"/>
                  </a:lnTo>
                  <a:close/>
                  <a:moveTo>
                    <a:pt x="8850249" y="57150"/>
                  </a:moveTo>
                  <a:lnTo>
                    <a:pt x="9078849" y="57150"/>
                  </a:lnTo>
                  <a:lnTo>
                    <a:pt x="8850249" y="57150"/>
                  </a:lnTo>
                  <a:close/>
                  <a:moveTo>
                    <a:pt x="9250299" y="57150"/>
                  </a:moveTo>
                  <a:lnTo>
                    <a:pt x="9307449" y="57150"/>
                  </a:lnTo>
                  <a:lnTo>
                    <a:pt x="9250299" y="57150"/>
                  </a:lnTo>
                  <a:close/>
                  <a:moveTo>
                    <a:pt x="9478899" y="57150"/>
                  </a:moveTo>
                  <a:lnTo>
                    <a:pt x="9707499" y="57150"/>
                  </a:lnTo>
                  <a:lnTo>
                    <a:pt x="9478899" y="57150"/>
                  </a:lnTo>
                  <a:close/>
                  <a:moveTo>
                    <a:pt x="9878949" y="57150"/>
                  </a:moveTo>
                  <a:lnTo>
                    <a:pt x="9936099" y="57150"/>
                  </a:lnTo>
                  <a:lnTo>
                    <a:pt x="9878949" y="57150"/>
                  </a:lnTo>
                  <a:close/>
                  <a:moveTo>
                    <a:pt x="10107549" y="57150"/>
                  </a:moveTo>
                  <a:lnTo>
                    <a:pt x="10336149" y="57150"/>
                  </a:lnTo>
                  <a:lnTo>
                    <a:pt x="10107549" y="57150"/>
                  </a:lnTo>
                  <a:close/>
                  <a:moveTo>
                    <a:pt x="10507599" y="57150"/>
                  </a:moveTo>
                  <a:lnTo>
                    <a:pt x="10564749" y="57150"/>
                  </a:lnTo>
                  <a:lnTo>
                    <a:pt x="10507599" y="57150"/>
                  </a:lnTo>
                  <a:close/>
                  <a:moveTo>
                    <a:pt x="10736199" y="57150"/>
                  </a:moveTo>
                  <a:lnTo>
                    <a:pt x="10964799" y="57150"/>
                  </a:lnTo>
                  <a:lnTo>
                    <a:pt x="10736199" y="57150"/>
                  </a:lnTo>
                  <a:close/>
                  <a:moveTo>
                    <a:pt x="11136249" y="57150"/>
                  </a:moveTo>
                  <a:lnTo>
                    <a:pt x="11193399" y="57150"/>
                  </a:lnTo>
                  <a:lnTo>
                    <a:pt x="11136249" y="57150"/>
                  </a:lnTo>
                  <a:close/>
                  <a:moveTo>
                    <a:pt x="11364849" y="57150"/>
                  </a:moveTo>
                  <a:lnTo>
                    <a:pt x="11593449" y="57150"/>
                  </a:lnTo>
                  <a:lnTo>
                    <a:pt x="11364849" y="57150"/>
                  </a:lnTo>
                  <a:close/>
                  <a:moveTo>
                    <a:pt x="11764899" y="57150"/>
                  </a:moveTo>
                  <a:lnTo>
                    <a:pt x="11822049" y="57150"/>
                  </a:lnTo>
                  <a:lnTo>
                    <a:pt x="11764899" y="57150"/>
                  </a:lnTo>
                  <a:close/>
                  <a:moveTo>
                    <a:pt x="11993499" y="57150"/>
                  </a:moveTo>
                  <a:lnTo>
                    <a:pt x="12222099" y="57150"/>
                  </a:lnTo>
                  <a:lnTo>
                    <a:pt x="11993499" y="57150"/>
                  </a:lnTo>
                  <a:close/>
                  <a:moveTo>
                    <a:pt x="12393549" y="57150"/>
                  </a:moveTo>
                  <a:lnTo>
                    <a:pt x="12450699" y="57150"/>
                  </a:lnTo>
                  <a:lnTo>
                    <a:pt x="12393549" y="57150"/>
                  </a:lnTo>
                  <a:close/>
                  <a:moveTo>
                    <a:pt x="12622149" y="57150"/>
                  </a:moveTo>
                  <a:lnTo>
                    <a:pt x="12850749" y="57150"/>
                  </a:lnTo>
                  <a:lnTo>
                    <a:pt x="12622149" y="57150"/>
                  </a:lnTo>
                  <a:close/>
                  <a:moveTo>
                    <a:pt x="13022199" y="57150"/>
                  </a:moveTo>
                  <a:lnTo>
                    <a:pt x="13079349" y="57150"/>
                  </a:lnTo>
                  <a:lnTo>
                    <a:pt x="13022199" y="57150"/>
                  </a:lnTo>
                  <a:close/>
                  <a:moveTo>
                    <a:pt x="13250799" y="57150"/>
                  </a:moveTo>
                  <a:lnTo>
                    <a:pt x="13479399" y="57150"/>
                  </a:lnTo>
                  <a:lnTo>
                    <a:pt x="13250799" y="57150"/>
                  </a:lnTo>
                  <a:close/>
                  <a:moveTo>
                    <a:pt x="13650849" y="57150"/>
                  </a:moveTo>
                  <a:lnTo>
                    <a:pt x="13707999" y="57150"/>
                  </a:lnTo>
                  <a:lnTo>
                    <a:pt x="13650849" y="57150"/>
                  </a:lnTo>
                  <a:close/>
                  <a:moveTo>
                    <a:pt x="13879449" y="57150"/>
                  </a:moveTo>
                  <a:lnTo>
                    <a:pt x="14108049" y="57150"/>
                  </a:lnTo>
                  <a:lnTo>
                    <a:pt x="13879449" y="57150"/>
                  </a:lnTo>
                  <a:close/>
                  <a:moveTo>
                    <a:pt x="14279499" y="57150"/>
                  </a:moveTo>
                  <a:lnTo>
                    <a:pt x="14336649" y="57150"/>
                  </a:lnTo>
                  <a:lnTo>
                    <a:pt x="14279499" y="57150"/>
                  </a:lnTo>
                  <a:close/>
                  <a:moveTo>
                    <a:pt x="14508099" y="57150"/>
                  </a:moveTo>
                  <a:lnTo>
                    <a:pt x="14736699" y="57150"/>
                  </a:lnTo>
                  <a:lnTo>
                    <a:pt x="14508099" y="57150"/>
                  </a:lnTo>
                  <a:close/>
                  <a:moveTo>
                    <a:pt x="14908149" y="57150"/>
                  </a:moveTo>
                  <a:lnTo>
                    <a:pt x="14965299" y="57150"/>
                  </a:lnTo>
                  <a:lnTo>
                    <a:pt x="14908149" y="57150"/>
                  </a:lnTo>
                  <a:close/>
                  <a:moveTo>
                    <a:pt x="15136749" y="57150"/>
                  </a:moveTo>
                  <a:lnTo>
                    <a:pt x="15365349" y="57150"/>
                  </a:lnTo>
                  <a:lnTo>
                    <a:pt x="15136749" y="57150"/>
                  </a:lnTo>
                  <a:close/>
                  <a:moveTo>
                    <a:pt x="15536799" y="57150"/>
                  </a:moveTo>
                  <a:lnTo>
                    <a:pt x="15593949" y="57150"/>
                  </a:lnTo>
                  <a:lnTo>
                    <a:pt x="15536799" y="57150"/>
                  </a:lnTo>
                  <a:close/>
                  <a:moveTo>
                    <a:pt x="15765399" y="57150"/>
                  </a:moveTo>
                  <a:lnTo>
                    <a:pt x="15993999" y="57150"/>
                  </a:lnTo>
                  <a:lnTo>
                    <a:pt x="15765399" y="57150"/>
                  </a:lnTo>
                  <a:close/>
                  <a:moveTo>
                    <a:pt x="16165449" y="57150"/>
                  </a:moveTo>
                  <a:lnTo>
                    <a:pt x="16222599" y="57150"/>
                  </a:lnTo>
                  <a:lnTo>
                    <a:pt x="16165449" y="57150"/>
                  </a:lnTo>
                  <a:close/>
                  <a:moveTo>
                    <a:pt x="16394049" y="57150"/>
                  </a:moveTo>
                  <a:lnTo>
                    <a:pt x="16622649" y="57150"/>
                  </a:lnTo>
                  <a:lnTo>
                    <a:pt x="16394049" y="57150"/>
                  </a:lnTo>
                  <a:close/>
                  <a:moveTo>
                    <a:pt x="16794099" y="57150"/>
                  </a:moveTo>
                  <a:lnTo>
                    <a:pt x="16851249" y="57150"/>
                  </a:lnTo>
                  <a:lnTo>
                    <a:pt x="16794099" y="57150"/>
                  </a:lnTo>
                  <a:close/>
                  <a:moveTo>
                    <a:pt x="17022699" y="57150"/>
                  </a:moveTo>
                  <a:lnTo>
                    <a:pt x="17251299" y="57150"/>
                  </a:lnTo>
                  <a:lnTo>
                    <a:pt x="17022699" y="57150"/>
                  </a:lnTo>
                  <a:close/>
                  <a:moveTo>
                    <a:pt x="17422749" y="57150"/>
                  </a:moveTo>
                  <a:lnTo>
                    <a:pt x="17479899" y="57150"/>
                  </a:lnTo>
                  <a:lnTo>
                    <a:pt x="17422749" y="57150"/>
                  </a:lnTo>
                  <a:close/>
                  <a:moveTo>
                    <a:pt x="17651349" y="57150"/>
                  </a:moveTo>
                  <a:lnTo>
                    <a:pt x="17879949" y="57150"/>
                  </a:lnTo>
                  <a:lnTo>
                    <a:pt x="17651349" y="57150"/>
                  </a:lnTo>
                  <a:close/>
                  <a:moveTo>
                    <a:pt x="18051399" y="57150"/>
                  </a:moveTo>
                  <a:lnTo>
                    <a:pt x="18108549" y="57150"/>
                  </a:lnTo>
                  <a:lnTo>
                    <a:pt x="18051399" y="57150"/>
                  </a:lnTo>
                  <a:close/>
                  <a:moveTo>
                    <a:pt x="18279999" y="57150"/>
                  </a:moveTo>
                  <a:lnTo>
                    <a:pt x="18508599" y="57150"/>
                  </a:lnTo>
                  <a:lnTo>
                    <a:pt x="18279999" y="57150"/>
                  </a:lnTo>
                  <a:close/>
                  <a:moveTo>
                    <a:pt x="18680049" y="57150"/>
                  </a:moveTo>
                  <a:lnTo>
                    <a:pt x="18737199" y="57150"/>
                  </a:lnTo>
                  <a:lnTo>
                    <a:pt x="18680049" y="57150"/>
                  </a:lnTo>
                  <a:close/>
                  <a:moveTo>
                    <a:pt x="18908649" y="57150"/>
                  </a:moveTo>
                  <a:lnTo>
                    <a:pt x="19137249" y="57150"/>
                  </a:lnTo>
                  <a:lnTo>
                    <a:pt x="18908649" y="57150"/>
                  </a:lnTo>
                  <a:close/>
                  <a:moveTo>
                    <a:pt x="19308699" y="57150"/>
                  </a:moveTo>
                  <a:lnTo>
                    <a:pt x="19365849" y="57150"/>
                  </a:lnTo>
                  <a:lnTo>
                    <a:pt x="19308699" y="57150"/>
                  </a:lnTo>
                  <a:close/>
                  <a:moveTo>
                    <a:pt x="19537299" y="57150"/>
                  </a:moveTo>
                  <a:lnTo>
                    <a:pt x="19765899" y="57150"/>
                  </a:lnTo>
                  <a:lnTo>
                    <a:pt x="19537299" y="57150"/>
                  </a:lnTo>
                  <a:close/>
                  <a:moveTo>
                    <a:pt x="19937349" y="57150"/>
                  </a:moveTo>
                  <a:lnTo>
                    <a:pt x="19994499" y="57150"/>
                  </a:lnTo>
                  <a:lnTo>
                    <a:pt x="19937349" y="57150"/>
                  </a:lnTo>
                  <a:close/>
                  <a:moveTo>
                    <a:pt x="20165949" y="57150"/>
                  </a:moveTo>
                  <a:lnTo>
                    <a:pt x="20394549" y="57150"/>
                  </a:lnTo>
                  <a:lnTo>
                    <a:pt x="20165949" y="57150"/>
                  </a:lnTo>
                  <a:close/>
                  <a:moveTo>
                    <a:pt x="20565999" y="57150"/>
                  </a:moveTo>
                  <a:lnTo>
                    <a:pt x="20623149" y="57150"/>
                  </a:lnTo>
                  <a:lnTo>
                    <a:pt x="20565999" y="57150"/>
                  </a:lnTo>
                  <a:close/>
                  <a:moveTo>
                    <a:pt x="20794599" y="57150"/>
                  </a:moveTo>
                  <a:lnTo>
                    <a:pt x="21023199" y="57150"/>
                  </a:lnTo>
                  <a:lnTo>
                    <a:pt x="20794599" y="57150"/>
                  </a:lnTo>
                  <a:close/>
                  <a:moveTo>
                    <a:pt x="21196046" y="59563"/>
                  </a:moveTo>
                  <a:cubicBezTo>
                    <a:pt x="21215350" y="60452"/>
                    <a:pt x="21234654" y="61595"/>
                    <a:pt x="21253958" y="62992"/>
                  </a:cubicBezTo>
                  <a:lnTo>
                    <a:pt x="21249767" y="120015"/>
                  </a:lnTo>
                  <a:cubicBezTo>
                    <a:pt x="21230971" y="118618"/>
                    <a:pt x="21212175" y="117475"/>
                    <a:pt x="21193379" y="116586"/>
                  </a:cubicBezTo>
                  <a:close/>
                  <a:moveTo>
                    <a:pt x="21423630" y="139446"/>
                  </a:moveTo>
                  <a:cubicBezTo>
                    <a:pt x="21500592" y="151130"/>
                    <a:pt x="21576285" y="166878"/>
                    <a:pt x="21650325" y="186309"/>
                  </a:cubicBezTo>
                  <a:lnTo>
                    <a:pt x="21635847" y="241554"/>
                  </a:lnTo>
                  <a:cubicBezTo>
                    <a:pt x="21563712" y="222631"/>
                    <a:pt x="21489924" y="207264"/>
                    <a:pt x="21414994" y="195834"/>
                  </a:cubicBezTo>
                  <a:close/>
                  <a:moveTo>
                    <a:pt x="21807805" y="293497"/>
                  </a:moveTo>
                  <a:cubicBezTo>
                    <a:pt x="21826093" y="299847"/>
                    <a:pt x="21844127" y="306451"/>
                    <a:pt x="21862162" y="313309"/>
                  </a:cubicBezTo>
                  <a:lnTo>
                    <a:pt x="21841840" y="366776"/>
                  </a:lnTo>
                  <a:cubicBezTo>
                    <a:pt x="21824314" y="360172"/>
                    <a:pt x="21806663" y="353695"/>
                    <a:pt x="21788882" y="347472"/>
                  </a:cubicBezTo>
                  <a:close/>
                  <a:moveTo>
                    <a:pt x="22003004" y="435356"/>
                  </a:moveTo>
                  <a:cubicBezTo>
                    <a:pt x="22072981" y="468503"/>
                    <a:pt x="22141053" y="505206"/>
                    <a:pt x="22206713" y="545338"/>
                  </a:cubicBezTo>
                  <a:lnTo>
                    <a:pt x="22176994" y="594106"/>
                  </a:lnTo>
                  <a:cubicBezTo>
                    <a:pt x="22112987" y="555117"/>
                    <a:pt x="22046819" y="519303"/>
                    <a:pt x="21978620" y="487045"/>
                  </a:cubicBezTo>
                  <a:close/>
                  <a:moveTo>
                    <a:pt x="22326981" y="693166"/>
                  </a:moveTo>
                  <a:cubicBezTo>
                    <a:pt x="22342602" y="704469"/>
                    <a:pt x="22358096" y="716026"/>
                    <a:pt x="22373462" y="727710"/>
                  </a:cubicBezTo>
                  <a:lnTo>
                    <a:pt x="22338792" y="773176"/>
                  </a:lnTo>
                  <a:cubicBezTo>
                    <a:pt x="22323806" y="761746"/>
                    <a:pt x="22308820" y="750570"/>
                    <a:pt x="22293580" y="739521"/>
                  </a:cubicBezTo>
                  <a:close/>
                  <a:moveTo>
                    <a:pt x="22473793" y="884809"/>
                  </a:moveTo>
                  <a:cubicBezTo>
                    <a:pt x="22531324" y="936371"/>
                    <a:pt x="22586062" y="990854"/>
                    <a:pt x="22637750" y="1048131"/>
                  </a:cubicBezTo>
                  <a:lnTo>
                    <a:pt x="22595332" y="1086485"/>
                  </a:lnTo>
                  <a:cubicBezTo>
                    <a:pt x="22544912" y="1030732"/>
                    <a:pt x="22491573" y="977519"/>
                    <a:pt x="22435565" y="927354"/>
                  </a:cubicBezTo>
                  <a:close/>
                  <a:moveTo>
                    <a:pt x="22710775" y="1224026"/>
                  </a:moveTo>
                  <a:cubicBezTo>
                    <a:pt x="22722587" y="1239266"/>
                    <a:pt x="22734143" y="1254760"/>
                    <a:pt x="22745446" y="1270381"/>
                  </a:cubicBezTo>
                  <a:lnTo>
                    <a:pt x="22699218" y="1304036"/>
                  </a:lnTo>
                  <a:cubicBezTo>
                    <a:pt x="22688169" y="1288796"/>
                    <a:pt x="22676865" y="1273810"/>
                    <a:pt x="22665437" y="1258951"/>
                  </a:cubicBezTo>
                  <a:close/>
                  <a:moveTo>
                    <a:pt x="22796881" y="1449578"/>
                  </a:moveTo>
                  <a:cubicBezTo>
                    <a:pt x="22837139" y="1515110"/>
                    <a:pt x="22874097" y="1583055"/>
                    <a:pt x="22907498" y="1652905"/>
                  </a:cubicBezTo>
                  <a:lnTo>
                    <a:pt x="22855937" y="1677543"/>
                  </a:lnTo>
                  <a:cubicBezTo>
                    <a:pt x="22823424" y="1609471"/>
                    <a:pt x="22787483" y="1543431"/>
                    <a:pt x="22748239" y="1479423"/>
                  </a:cubicBezTo>
                  <a:close/>
                  <a:moveTo>
                    <a:pt x="22927311" y="1842389"/>
                  </a:moveTo>
                  <a:cubicBezTo>
                    <a:pt x="22934168" y="1860423"/>
                    <a:pt x="22940899" y="1878457"/>
                    <a:pt x="22947249" y="1896745"/>
                  </a:cubicBezTo>
                  <a:lnTo>
                    <a:pt x="22893401" y="1915795"/>
                  </a:lnTo>
                  <a:cubicBezTo>
                    <a:pt x="22887178" y="1898015"/>
                    <a:pt x="22880701" y="1880362"/>
                    <a:pt x="22873970" y="1862836"/>
                  </a:cubicBezTo>
                  <a:close/>
                  <a:moveTo>
                    <a:pt x="22945089" y="2083181"/>
                  </a:moveTo>
                  <a:cubicBezTo>
                    <a:pt x="22964775" y="2157222"/>
                    <a:pt x="22980650" y="2232914"/>
                    <a:pt x="22992462" y="2309876"/>
                  </a:cubicBezTo>
                  <a:lnTo>
                    <a:pt x="22935946" y="2318639"/>
                  </a:lnTo>
                  <a:cubicBezTo>
                    <a:pt x="22924388" y="2243709"/>
                    <a:pt x="22908895" y="2170049"/>
                    <a:pt x="22889845" y="2097913"/>
                  </a:cubicBezTo>
                  <a:close/>
                  <a:moveTo>
                    <a:pt x="22956901" y="2496947"/>
                  </a:moveTo>
                  <a:cubicBezTo>
                    <a:pt x="22958298" y="2516124"/>
                    <a:pt x="22959440" y="2535428"/>
                    <a:pt x="22960457" y="2554859"/>
                  </a:cubicBezTo>
                  <a:lnTo>
                    <a:pt x="22903435" y="2557526"/>
                  </a:lnTo>
                  <a:cubicBezTo>
                    <a:pt x="22902545" y="2538603"/>
                    <a:pt x="22901402" y="2519807"/>
                    <a:pt x="22900005" y="2501138"/>
                  </a:cubicBezTo>
                  <a:close/>
                  <a:moveTo>
                    <a:pt x="22906101" y="2731897"/>
                  </a:moveTo>
                  <a:lnTo>
                    <a:pt x="22906101" y="2960497"/>
                  </a:lnTo>
                  <a:lnTo>
                    <a:pt x="22848951" y="2960497"/>
                  </a:lnTo>
                  <a:lnTo>
                    <a:pt x="22848951" y="2731897"/>
                  </a:lnTo>
                  <a:close/>
                  <a:moveTo>
                    <a:pt x="22848951" y="3131947"/>
                  </a:moveTo>
                  <a:lnTo>
                    <a:pt x="22848951" y="3189097"/>
                  </a:lnTo>
                  <a:lnTo>
                    <a:pt x="22791801" y="3189097"/>
                  </a:lnTo>
                  <a:lnTo>
                    <a:pt x="22791801" y="3131947"/>
                  </a:lnTo>
                  <a:close/>
                  <a:moveTo>
                    <a:pt x="22791801" y="3360547"/>
                  </a:moveTo>
                  <a:lnTo>
                    <a:pt x="22791801" y="3589147"/>
                  </a:lnTo>
                  <a:lnTo>
                    <a:pt x="22734651" y="3589147"/>
                  </a:lnTo>
                  <a:lnTo>
                    <a:pt x="22734651" y="3360547"/>
                  </a:lnTo>
                  <a:close/>
                  <a:moveTo>
                    <a:pt x="22734651" y="3760597"/>
                  </a:moveTo>
                  <a:lnTo>
                    <a:pt x="22734651" y="3817747"/>
                  </a:lnTo>
                  <a:lnTo>
                    <a:pt x="22677501" y="3817747"/>
                  </a:lnTo>
                  <a:lnTo>
                    <a:pt x="22677501" y="3760597"/>
                  </a:lnTo>
                  <a:close/>
                  <a:moveTo>
                    <a:pt x="22677501" y="3989197"/>
                  </a:moveTo>
                  <a:lnTo>
                    <a:pt x="22677501" y="4217797"/>
                  </a:lnTo>
                  <a:lnTo>
                    <a:pt x="22620351" y="4217797"/>
                  </a:lnTo>
                  <a:lnTo>
                    <a:pt x="22620351" y="3989197"/>
                  </a:lnTo>
                  <a:close/>
                  <a:moveTo>
                    <a:pt x="22620351" y="4389247"/>
                  </a:moveTo>
                  <a:lnTo>
                    <a:pt x="22620351" y="4446397"/>
                  </a:lnTo>
                  <a:lnTo>
                    <a:pt x="22563201" y="4446397"/>
                  </a:lnTo>
                  <a:lnTo>
                    <a:pt x="22563201" y="4389247"/>
                  </a:lnTo>
                  <a:close/>
                  <a:moveTo>
                    <a:pt x="22563201" y="4617847"/>
                  </a:moveTo>
                  <a:lnTo>
                    <a:pt x="22563201" y="4846447"/>
                  </a:lnTo>
                  <a:lnTo>
                    <a:pt x="22506051" y="4846447"/>
                  </a:lnTo>
                  <a:lnTo>
                    <a:pt x="22506051" y="4617847"/>
                  </a:lnTo>
                  <a:close/>
                  <a:moveTo>
                    <a:pt x="22506051" y="5017897"/>
                  </a:moveTo>
                  <a:lnTo>
                    <a:pt x="22506051" y="5075047"/>
                  </a:lnTo>
                  <a:lnTo>
                    <a:pt x="22448901" y="5075047"/>
                  </a:lnTo>
                  <a:lnTo>
                    <a:pt x="22448901" y="5017897"/>
                  </a:lnTo>
                  <a:close/>
                  <a:moveTo>
                    <a:pt x="22448901" y="5246497"/>
                  </a:moveTo>
                  <a:lnTo>
                    <a:pt x="22448901" y="5475097"/>
                  </a:lnTo>
                  <a:lnTo>
                    <a:pt x="22391751" y="5475097"/>
                  </a:lnTo>
                  <a:lnTo>
                    <a:pt x="22391751" y="5246497"/>
                  </a:lnTo>
                  <a:close/>
                  <a:moveTo>
                    <a:pt x="22391751" y="5646547"/>
                  </a:moveTo>
                  <a:lnTo>
                    <a:pt x="22391751" y="5703697"/>
                  </a:lnTo>
                  <a:lnTo>
                    <a:pt x="22334601" y="5703697"/>
                  </a:lnTo>
                  <a:lnTo>
                    <a:pt x="22334601" y="5646547"/>
                  </a:lnTo>
                  <a:close/>
                  <a:moveTo>
                    <a:pt x="22334601" y="5875147"/>
                  </a:moveTo>
                  <a:lnTo>
                    <a:pt x="22334601" y="6103747"/>
                  </a:lnTo>
                  <a:lnTo>
                    <a:pt x="22277451" y="6103747"/>
                  </a:lnTo>
                  <a:lnTo>
                    <a:pt x="22277451" y="5875147"/>
                  </a:lnTo>
                  <a:close/>
                  <a:moveTo>
                    <a:pt x="22277451" y="6275197"/>
                  </a:moveTo>
                  <a:lnTo>
                    <a:pt x="22277451" y="6332347"/>
                  </a:lnTo>
                  <a:lnTo>
                    <a:pt x="22220301" y="6332347"/>
                  </a:lnTo>
                  <a:lnTo>
                    <a:pt x="22220301" y="6275197"/>
                  </a:lnTo>
                  <a:close/>
                  <a:moveTo>
                    <a:pt x="22220301" y="6503797"/>
                  </a:moveTo>
                  <a:lnTo>
                    <a:pt x="22220301" y="6732397"/>
                  </a:lnTo>
                  <a:lnTo>
                    <a:pt x="22163151" y="6732397"/>
                  </a:lnTo>
                  <a:lnTo>
                    <a:pt x="22163151" y="6503797"/>
                  </a:lnTo>
                  <a:close/>
                  <a:moveTo>
                    <a:pt x="22163151" y="6903847"/>
                  </a:moveTo>
                  <a:lnTo>
                    <a:pt x="22163151" y="6960997"/>
                  </a:lnTo>
                  <a:lnTo>
                    <a:pt x="22106001" y="6960997"/>
                  </a:lnTo>
                  <a:lnTo>
                    <a:pt x="22106001" y="6903847"/>
                  </a:lnTo>
                  <a:close/>
                  <a:moveTo>
                    <a:pt x="22106001" y="7132447"/>
                  </a:moveTo>
                  <a:lnTo>
                    <a:pt x="22106001" y="7361047"/>
                  </a:lnTo>
                  <a:lnTo>
                    <a:pt x="22048851" y="7361047"/>
                  </a:lnTo>
                  <a:lnTo>
                    <a:pt x="22048851" y="7132447"/>
                  </a:lnTo>
                  <a:close/>
                  <a:moveTo>
                    <a:pt x="22048851" y="7532497"/>
                  </a:moveTo>
                  <a:lnTo>
                    <a:pt x="22048851" y="7589647"/>
                  </a:lnTo>
                  <a:lnTo>
                    <a:pt x="21991701" y="7589647"/>
                  </a:lnTo>
                  <a:lnTo>
                    <a:pt x="21991701" y="7532497"/>
                  </a:lnTo>
                  <a:close/>
                  <a:moveTo>
                    <a:pt x="21991701" y="7761097"/>
                  </a:moveTo>
                  <a:lnTo>
                    <a:pt x="21991701" y="7989697"/>
                  </a:lnTo>
                  <a:lnTo>
                    <a:pt x="21934551" y="7989697"/>
                  </a:lnTo>
                  <a:lnTo>
                    <a:pt x="21934551" y="7761097"/>
                  </a:lnTo>
                  <a:close/>
                  <a:moveTo>
                    <a:pt x="21934551" y="8161147"/>
                  </a:moveTo>
                  <a:lnTo>
                    <a:pt x="21934551" y="8218297"/>
                  </a:lnTo>
                  <a:lnTo>
                    <a:pt x="21877401" y="8218297"/>
                  </a:lnTo>
                  <a:lnTo>
                    <a:pt x="21877401" y="8161147"/>
                  </a:lnTo>
                  <a:close/>
                  <a:moveTo>
                    <a:pt x="21877401" y="8389747"/>
                  </a:moveTo>
                  <a:lnTo>
                    <a:pt x="21877401" y="8618347"/>
                  </a:lnTo>
                  <a:lnTo>
                    <a:pt x="21820251" y="8618347"/>
                  </a:lnTo>
                  <a:lnTo>
                    <a:pt x="21820251" y="8389747"/>
                  </a:lnTo>
                  <a:close/>
                  <a:moveTo>
                    <a:pt x="21820251" y="8789797"/>
                  </a:moveTo>
                  <a:lnTo>
                    <a:pt x="21820251" y="8846947"/>
                  </a:lnTo>
                  <a:lnTo>
                    <a:pt x="21763101" y="8846947"/>
                  </a:lnTo>
                  <a:lnTo>
                    <a:pt x="21763101" y="8789797"/>
                  </a:lnTo>
                  <a:close/>
                  <a:moveTo>
                    <a:pt x="21763101" y="9018397"/>
                  </a:moveTo>
                  <a:lnTo>
                    <a:pt x="21763101" y="9246997"/>
                  </a:lnTo>
                  <a:lnTo>
                    <a:pt x="21705951" y="9246997"/>
                  </a:lnTo>
                  <a:lnTo>
                    <a:pt x="21705951" y="9018397"/>
                  </a:lnTo>
                  <a:close/>
                  <a:moveTo>
                    <a:pt x="21705951" y="9418447"/>
                  </a:moveTo>
                  <a:lnTo>
                    <a:pt x="21705951" y="9475597"/>
                  </a:lnTo>
                  <a:lnTo>
                    <a:pt x="21648801" y="9475597"/>
                  </a:lnTo>
                  <a:lnTo>
                    <a:pt x="21648801" y="9418447"/>
                  </a:lnTo>
                  <a:close/>
                  <a:moveTo>
                    <a:pt x="21648801" y="9647047"/>
                  </a:moveTo>
                  <a:lnTo>
                    <a:pt x="21648801" y="9875647"/>
                  </a:lnTo>
                  <a:lnTo>
                    <a:pt x="21591651" y="9875647"/>
                  </a:lnTo>
                  <a:lnTo>
                    <a:pt x="21591651" y="9647047"/>
                  </a:lnTo>
                  <a:close/>
                  <a:moveTo>
                    <a:pt x="21591651" y="10047097"/>
                  </a:moveTo>
                  <a:lnTo>
                    <a:pt x="21591651" y="10104247"/>
                  </a:lnTo>
                  <a:lnTo>
                    <a:pt x="21534501" y="10104247"/>
                  </a:lnTo>
                  <a:lnTo>
                    <a:pt x="21534501" y="10047097"/>
                  </a:lnTo>
                  <a:close/>
                  <a:moveTo>
                    <a:pt x="21534501" y="10275697"/>
                  </a:moveTo>
                  <a:lnTo>
                    <a:pt x="21534501" y="10504297"/>
                  </a:lnTo>
                  <a:lnTo>
                    <a:pt x="21477351" y="10504297"/>
                  </a:lnTo>
                  <a:lnTo>
                    <a:pt x="21477351" y="10275697"/>
                  </a:lnTo>
                  <a:close/>
                  <a:moveTo>
                    <a:pt x="21477351" y="10675747"/>
                  </a:moveTo>
                  <a:lnTo>
                    <a:pt x="21477351" y="10732897"/>
                  </a:lnTo>
                  <a:lnTo>
                    <a:pt x="21420201" y="10732897"/>
                  </a:lnTo>
                  <a:lnTo>
                    <a:pt x="21420201" y="10675747"/>
                  </a:lnTo>
                  <a:close/>
                  <a:moveTo>
                    <a:pt x="21420201" y="10904347"/>
                  </a:moveTo>
                  <a:lnTo>
                    <a:pt x="21420201" y="11132947"/>
                  </a:lnTo>
                  <a:lnTo>
                    <a:pt x="21363051" y="11132947"/>
                  </a:lnTo>
                  <a:lnTo>
                    <a:pt x="21363051" y="10904347"/>
                  </a:lnTo>
                  <a:close/>
                  <a:moveTo>
                    <a:pt x="21363051" y="11304397"/>
                  </a:moveTo>
                  <a:lnTo>
                    <a:pt x="21363051" y="11335258"/>
                  </a:lnTo>
                  <a:lnTo>
                    <a:pt x="21334476" y="11335258"/>
                  </a:lnTo>
                  <a:lnTo>
                    <a:pt x="23291800" y="11335258"/>
                  </a:lnTo>
                  <a:cubicBezTo>
                    <a:pt x="23291800" y="11344148"/>
                    <a:pt x="23291800" y="11353165"/>
                    <a:pt x="23291673" y="11362055"/>
                  </a:cubicBezTo>
                  <a:lnTo>
                    <a:pt x="23234523" y="11361420"/>
                  </a:lnTo>
                  <a:cubicBezTo>
                    <a:pt x="23234650" y="11352784"/>
                    <a:pt x="23234650" y="11344021"/>
                    <a:pt x="23234650" y="11335385"/>
                  </a:cubicBezTo>
                  <a:lnTo>
                    <a:pt x="23234650" y="11304524"/>
                  </a:lnTo>
                  <a:close/>
                  <a:moveTo>
                    <a:pt x="23225633" y="11535537"/>
                  </a:moveTo>
                  <a:cubicBezTo>
                    <a:pt x="23218648" y="11613134"/>
                    <a:pt x="23207599" y="11689588"/>
                    <a:pt x="23192614" y="11764645"/>
                  </a:cubicBezTo>
                  <a:lnTo>
                    <a:pt x="23136606" y="11753469"/>
                  </a:lnTo>
                  <a:cubicBezTo>
                    <a:pt x="23151085" y="11680317"/>
                    <a:pt x="23161879" y="11605895"/>
                    <a:pt x="23168738" y="11530330"/>
                  </a:cubicBezTo>
                  <a:close/>
                  <a:moveTo>
                    <a:pt x="23095204" y="11928348"/>
                  </a:moveTo>
                  <a:cubicBezTo>
                    <a:pt x="23089997" y="11946890"/>
                    <a:pt x="23084410" y="11965432"/>
                    <a:pt x="23078694" y="11983720"/>
                  </a:cubicBezTo>
                  <a:lnTo>
                    <a:pt x="23024085" y="11966702"/>
                  </a:lnTo>
                  <a:cubicBezTo>
                    <a:pt x="23029672" y="11948795"/>
                    <a:pt x="23035006" y="11930761"/>
                    <a:pt x="23040087" y="11912727"/>
                  </a:cubicBezTo>
                  <a:close/>
                  <a:moveTo>
                    <a:pt x="22965283" y="12131802"/>
                  </a:moveTo>
                  <a:cubicBezTo>
                    <a:pt x="22936327" y="12203684"/>
                    <a:pt x="22903814" y="12273788"/>
                    <a:pt x="22867620" y="12341733"/>
                  </a:cubicBezTo>
                  <a:lnTo>
                    <a:pt x="22817201" y="12314936"/>
                  </a:lnTo>
                  <a:cubicBezTo>
                    <a:pt x="22852380" y="12248769"/>
                    <a:pt x="22884130" y="12180570"/>
                    <a:pt x="22912197" y="12110466"/>
                  </a:cubicBezTo>
                  <a:close/>
                  <a:moveTo>
                    <a:pt x="22727158" y="12470384"/>
                  </a:moveTo>
                  <a:cubicBezTo>
                    <a:pt x="22716744" y="12486640"/>
                    <a:pt x="22706203" y="12502769"/>
                    <a:pt x="22695408" y="12518771"/>
                  </a:cubicBezTo>
                  <a:lnTo>
                    <a:pt x="22648038" y="12486767"/>
                  </a:lnTo>
                  <a:cubicBezTo>
                    <a:pt x="22658578" y="12471146"/>
                    <a:pt x="22668864" y="12455525"/>
                    <a:pt x="22678898" y="12439650"/>
                  </a:cubicBezTo>
                  <a:close/>
                  <a:moveTo>
                    <a:pt x="22544405" y="12627991"/>
                  </a:moveTo>
                  <a:cubicBezTo>
                    <a:pt x="22496272" y="12688443"/>
                    <a:pt x="22445090" y="12746228"/>
                    <a:pt x="22390863" y="12801219"/>
                  </a:cubicBezTo>
                  <a:lnTo>
                    <a:pt x="22350095" y="12761087"/>
                  </a:lnTo>
                  <a:cubicBezTo>
                    <a:pt x="22402800" y="12707493"/>
                    <a:pt x="22452712" y="12651232"/>
                    <a:pt x="22499574" y="12592304"/>
                  </a:cubicBezTo>
                  <a:close/>
                  <a:moveTo>
                    <a:pt x="22219540" y="12884404"/>
                  </a:moveTo>
                  <a:cubicBezTo>
                    <a:pt x="22204935" y="12897104"/>
                    <a:pt x="22190202" y="12909550"/>
                    <a:pt x="22175343" y="12921742"/>
                  </a:cubicBezTo>
                  <a:lnTo>
                    <a:pt x="22139021" y="12877673"/>
                  </a:lnTo>
                  <a:cubicBezTo>
                    <a:pt x="22153499" y="12865735"/>
                    <a:pt x="22167850" y="12853543"/>
                    <a:pt x="22182074" y="12841224"/>
                  </a:cubicBezTo>
                  <a:close/>
                  <a:moveTo>
                    <a:pt x="21999575" y="12983591"/>
                  </a:moveTo>
                  <a:cubicBezTo>
                    <a:pt x="21936456" y="13027661"/>
                    <a:pt x="21870924" y="13068681"/>
                    <a:pt x="21803106" y="13106019"/>
                  </a:cubicBezTo>
                  <a:lnTo>
                    <a:pt x="21775420" y="13055981"/>
                  </a:lnTo>
                  <a:cubicBezTo>
                    <a:pt x="21841461" y="13019532"/>
                    <a:pt x="21905215" y="12979654"/>
                    <a:pt x="21966810" y="12936728"/>
                  </a:cubicBezTo>
                  <a:close/>
                  <a:moveTo>
                    <a:pt x="21615146" y="13137135"/>
                  </a:moveTo>
                  <a:cubicBezTo>
                    <a:pt x="21597620" y="13145136"/>
                    <a:pt x="21579839" y="13152882"/>
                    <a:pt x="21562061" y="13160375"/>
                  </a:cubicBezTo>
                  <a:lnTo>
                    <a:pt x="21539836" y="13107670"/>
                  </a:lnTo>
                  <a:cubicBezTo>
                    <a:pt x="21557235" y="13100304"/>
                    <a:pt x="21574379" y="13092812"/>
                    <a:pt x="21591524" y="13085065"/>
                  </a:cubicBezTo>
                  <a:close/>
                  <a:moveTo>
                    <a:pt x="21375878" y="13169392"/>
                  </a:moveTo>
                  <a:cubicBezTo>
                    <a:pt x="21303107" y="13193522"/>
                    <a:pt x="21228558" y="13213969"/>
                    <a:pt x="21152613" y="13230479"/>
                  </a:cubicBezTo>
                  <a:lnTo>
                    <a:pt x="21140420" y="13174599"/>
                  </a:lnTo>
                  <a:cubicBezTo>
                    <a:pt x="21214462" y="13158470"/>
                    <a:pt x="21286978" y="13138658"/>
                    <a:pt x="21357844" y="13115164"/>
                  </a:cubicBezTo>
                  <a:close/>
                  <a:moveTo>
                    <a:pt x="20963510" y="13206349"/>
                  </a:moveTo>
                  <a:cubicBezTo>
                    <a:pt x="20944460" y="13208890"/>
                    <a:pt x="20925282" y="13211302"/>
                    <a:pt x="20905978" y="13213335"/>
                  </a:cubicBezTo>
                  <a:lnTo>
                    <a:pt x="20899755" y="13156564"/>
                  </a:lnTo>
                  <a:cubicBezTo>
                    <a:pt x="20918551" y="13154533"/>
                    <a:pt x="20937220" y="13152247"/>
                    <a:pt x="20955763" y="13149707"/>
                  </a:cubicBezTo>
                  <a:close/>
                  <a:moveTo>
                    <a:pt x="20725130" y="13168757"/>
                  </a:moveTo>
                  <a:cubicBezTo>
                    <a:pt x="20702397" y="13169392"/>
                    <a:pt x="20679538" y="13169773"/>
                    <a:pt x="20656677" y="13169773"/>
                  </a:cubicBezTo>
                  <a:lnTo>
                    <a:pt x="20656677" y="13141198"/>
                  </a:lnTo>
                  <a:lnTo>
                    <a:pt x="20656677" y="13169773"/>
                  </a:lnTo>
                  <a:lnTo>
                    <a:pt x="20495515" y="13169773"/>
                  </a:lnTo>
                  <a:lnTo>
                    <a:pt x="20495515" y="13004800"/>
                  </a:lnTo>
                  <a:lnTo>
                    <a:pt x="20656677" y="13004800"/>
                  </a:lnTo>
                  <a:cubicBezTo>
                    <a:pt x="20679029" y="13004800"/>
                    <a:pt x="20701254" y="13004419"/>
                    <a:pt x="20723479" y="13003784"/>
                  </a:cubicBezTo>
                  <a:close/>
                  <a:moveTo>
                    <a:pt x="20322414" y="13004800"/>
                  </a:moveTo>
                  <a:lnTo>
                    <a:pt x="20265264" y="13004800"/>
                  </a:lnTo>
                  <a:lnTo>
                    <a:pt x="20322414" y="13004800"/>
                  </a:lnTo>
                  <a:close/>
                  <a:moveTo>
                    <a:pt x="20093814" y="13004800"/>
                  </a:moveTo>
                  <a:lnTo>
                    <a:pt x="19865214" y="13004800"/>
                  </a:lnTo>
                  <a:lnTo>
                    <a:pt x="20093814" y="13004800"/>
                  </a:lnTo>
                  <a:close/>
                  <a:moveTo>
                    <a:pt x="19693764" y="13004800"/>
                  </a:moveTo>
                  <a:lnTo>
                    <a:pt x="19636614" y="13004800"/>
                  </a:lnTo>
                  <a:lnTo>
                    <a:pt x="19693764" y="13004800"/>
                  </a:lnTo>
                  <a:close/>
                  <a:moveTo>
                    <a:pt x="19465164" y="13004800"/>
                  </a:moveTo>
                  <a:lnTo>
                    <a:pt x="19236564" y="13004800"/>
                  </a:lnTo>
                  <a:lnTo>
                    <a:pt x="19465164" y="13004800"/>
                  </a:lnTo>
                  <a:close/>
                  <a:moveTo>
                    <a:pt x="19065114" y="13004800"/>
                  </a:moveTo>
                  <a:lnTo>
                    <a:pt x="19007964" y="13004800"/>
                  </a:lnTo>
                  <a:lnTo>
                    <a:pt x="19065114" y="13004800"/>
                  </a:lnTo>
                  <a:close/>
                  <a:moveTo>
                    <a:pt x="18836514" y="13004800"/>
                  </a:moveTo>
                  <a:lnTo>
                    <a:pt x="18607914" y="13004800"/>
                  </a:lnTo>
                  <a:lnTo>
                    <a:pt x="18836514" y="13004800"/>
                  </a:lnTo>
                  <a:close/>
                  <a:moveTo>
                    <a:pt x="18436464" y="13004800"/>
                  </a:moveTo>
                  <a:lnTo>
                    <a:pt x="18379314" y="13004800"/>
                  </a:lnTo>
                  <a:lnTo>
                    <a:pt x="18436464" y="13004800"/>
                  </a:lnTo>
                  <a:close/>
                  <a:moveTo>
                    <a:pt x="18207864" y="13004800"/>
                  </a:moveTo>
                  <a:lnTo>
                    <a:pt x="17979264" y="13004800"/>
                  </a:lnTo>
                  <a:lnTo>
                    <a:pt x="18207864" y="13004800"/>
                  </a:lnTo>
                  <a:close/>
                  <a:moveTo>
                    <a:pt x="17807814" y="13004800"/>
                  </a:moveTo>
                  <a:lnTo>
                    <a:pt x="17750664" y="13004800"/>
                  </a:lnTo>
                  <a:lnTo>
                    <a:pt x="17807814" y="13004800"/>
                  </a:lnTo>
                  <a:close/>
                  <a:moveTo>
                    <a:pt x="17579214" y="13004800"/>
                  </a:moveTo>
                  <a:lnTo>
                    <a:pt x="17350614" y="13004800"/>
                  </a:lnTo>
                  <a:lnTo>
                    <a:pt x="17579214" y="13004800"/>
                  </a:lnTo>
                  <a:close/>
                  <a:moveTo>
                    <a:pt x="17179164" y="13004800"/>
                  </a:moveTo>
                  <a:lnTo>
                    <a:pt x="17122014" y="13004800"/>
                  </a:lnTo>
                  <a:lnTo>
                    <a:pt x="17179164" y="13004800"/>
                  </a:lnTo>
                  <a:close/>
                  <a:moveTo>
                    <a:pt x="16950564" y="13004800"/>
                  </a:moveTo>
                  <a:lnTo>
                    <a:pt x="16721964" y="13004800"/>
                  </a:lnTo>
                  <a:lnTo>
                    <a:pt x="16950564" y="13004800"/>
                  </a:lnTo>
                  <a:close/>
                  <a:moveTo>
                    <a:pt x="16550514" y="13004800"/>
                  </a:moveTo>
                  <a:lnTo>
                    <a:pt x="16493364" y="13004800"/>
                  </a:lnTo>
                  <a:lnTo>
                    <a:pt x="16550514" y="13004800"/>
                  </a:lnTo>
                  <a:close/>
                  <a:moveTo>
                    <a:pt x="16321914" y="13004800"/>
                  </a:moveTo>
                  <a:lnTo>
                    <a:pt x="16093314" y="13004800"/>
                  </a:lnTo>
                  <a:lnTo>
                    <a:pt x="16321914" y="13004800"/>
                  </a:lnTo>
                  <a:close/>
                  <a:moveTo>
                    <a:pt x="15921864" y="13004800"/>
                  </a:moveTo>
                  <a:lnTo>
                    <a:pt x="15864714" y="13004800"/>
                  </a:lnTo>
                  <a:lnTo>
                    <a:pt x="15921864" y="13004800"/>
                  </a:lnTo>
                  <a:close/>
                  <a:moveTo>
                    <a:pt x="15693264" y="13004800"/>
                  </a:moveTo>
                  <a:lnTo>
                    <a:pt x="15464664" y="13004800"/>
                  </a:lnTo>
                  <a:lnTo>
                    <a:pt x="15693264" y="13004800"/>
                  </a:lnTo>
                  <a:close/>
                  <a:moveTo>
                    <a:pt x="15293214" y="13004800"/>
                  </a:moveTo>
                  <a:lnTo>
                    <a:pt x="15236064" y="13004800"/>
                  </a:lnTo>
                  <a:lnTo>
                    <a:pt x="15293214" y="13004800"/>
                  </a:lnTo>
                  <a:close/>
                  <a:moveTo>
                    <a:pt x="15064614" y="13004800"/>
                  </a:moveTo>
                  <a:lnTo>
                    <a:pt x="14836014" y="13004800"/>
                  </a:lnTo>
                  <a:lnTo>
                    <a:pt x="15064614" y="13004800"/>
                  </a:lnTo>
                  <a:close/>
                  <a:moveTo>
                    <a:pt x="14664564" y="13004800"/>
                  </a:moveTo>
                  <a:lnTo>
                    <a:pt x="14607414" y="13004800"/>
                  </a:lnTo>
                  <a:lnTo>
                    <a:pt x="14664564" y="13004800"/>
                  </a:lnTo>
                  <a:close/>
                  <a:moveTo>
                    <a:pt x="14435964" y="13004800"/>
                  </a:moveTo>
                  <a:lnTo>
                    <a:pt x="14207364" y="13004800"/>
                  </a:lnTo>
                  <a:lnTo>
                    <a:pt x="14435964" y="13004800"/>
                  </a:lnTo>
                  <a:close/>
                  <a:moveTo>
                    <a:pt x="14035914" y="13004800"/>
                  </a:moveTo>
                  <a:lnTo>
                    <a:pt x="13978764" y="13004800"/>
                  </a:lnTo>
                  <a:lnTo>
                    <a:pt x="14035914" y="13004800"/>
                  </a:lnTo>
                  <a:close/>
                  <a:moveTo>
                    <a:pt x="13807314" y="13004800"/>
                  </a:moveTo>
                  <a:lnTo>
                    <a:pt x="13578714" y="13004800"/>
                  </a:lnTo>
                  <a:lnTo>
                    <a:pt x="13807314" y="13004800"/>
                  </a:lnTo>
                  <a:close/>
                  <a:moveTo>
                    <a:pt x="13407264" y="13004800"/>
                  </a:moveTo>
                  <a:lnTo>
                    <a:pt x="13350114" y="13004800"/>
                  </a:lnTo>
                  <a:lnTo>
                    <a:pt x="13407264" y="13004800"/>
                  </a:lnTo>
                  <a:close/>
                  <a:moveTo>
                    <a:pt x="13178664" y="13004800"/>
                  </a:moveTo>
                  <a:lnTo>
                    <a:pt x="12950063" y="13004800"/>
                  </a:lnTo>
                  <a:lnTo>
                    <a:pt x="13178664" y="13004800"/>
                  </a:lnTo>
                  <a:close/>
                  <a:moveTo>
                    <a:pt x="12778613" y="13004800"/>
                  </a:moveTo>
                  <a:lnTo>
                    <a:pt x="12721463" y="13004800"/>
                  </a:lnTo>
                  <a:lnTo>
                    <a:pt x="12778613" y="13004800"/>
                  </a:lnTo>
                  <a:close/>
                  <a:moveTo>
                    <a:pt x="12550013" y="13004800"/>
                  </a:moveTo>
                  <a:lnTo>
                    <a:pt x="12321413" y="13004800"/>
                  </a:lnTo>
                  <a:lnTo>
                    <a:pt x="12550013" y="13004800"/>
                  </a:lnTo>
                  <a:close/>
                  <a:moveTo>
                    <a:pt x="12149963" y="13004800"/>
                  </a:moveTo>
                  <a:lnTo>
                    <a:pt x="12092813" y="13004800"/>
                  </a:lnTo>
                  <a:lnTo>
                    <a:pt x="12149963" y="13004800"/>
                  </a:lnTo>
                  <a:close/>
                  <a:moveTo>
                    <a:pt x="11921363" y="13004800"/>
                  </a:moveTo>
                  <a:lnTo>
                    <a:pt x="11692763" y="13004800"/>
                  </a:lnTo>
                  <a:lnTo>
                    <a:pt x="11921363" y="13004800"/>
                  </a:lnTo>
                  <a:close/>
                  <a:moveTo>
                    <a:pt x="11521313" y="13004800"/>
                  </a:moveTo>
                  <a:lnTo>
                    <a:pt x="11464163" y="13004800"/>
                  </a:lnTo>
                  <a:lnTo>
                    <a:pt x="11521313" y="13004800"/>
                  </a:lnTo>
                  <a:close/>
                  <a:moveTo>
                    <a:pt x="11292713" y="13004800"/>
                  </a:moveTo>
                  <a:lnTo>
                    <a:pt x="11064113" y="13004800"/>
                  </a:lnTo>
                  <a:lnTo>
                    <a:pt x="11292713" y="13004800"/>
                  </a:lnTo>
                  <a:close/>
                  <a:moveTo>
                    <a:pt x="10892663" y="13004800"/>
                  </a:moveTo>
                  <a:lnTo>
                    <a:pt x="10835513" y="13004800"/>
                  </a:lnTo>
                  <a:lnTo>
                    <a:pt x="10892663" y="13004800"/>
                  </a:lnTo>
                  <a:close/>
                  <a:moveTo>
                    <a:pt x="10664063" y="13004800"/>
                  </a:moveTo>
                  <a:lnTo>
                    <a:pt x="10435463" y="13004800"/>
                  </a:lnTo>
                  <a:lnTo>
                    <a:pt x="10664063" y="13004800"/>
                  </a:lnTo>
                  <a:close/>
                  <a:moveTo>
                    <a:pt x="10264013" y="13004800"/>
                  </a:moveTo>
                  <a:lnTo>
                    <a:pt x="10206863" y="13004800"/>
                  </a:lnTo>
                  <a:lnTo>
                    <a:pt x="10264013" y="13004800"/>
                  </a:lnTo>
                  <a:close/>
                  <a:moveTo>
                    <a:pt x="10035413" y="13004800"/>
                  </a:moveTo>
                  <a:lnTo>
                    <a:pt x="9806813" y="13004800"/>
                  </a:lnTo>
                  <a:lnTo>
                    <a:pt x="10035413" y="13004800"/>
                  </a:lnTo>
                  <a:close/>
                  <a:moveTo>
                    <a:pt x="9635363" y="13004800"/>
                  </a:moveTo>
                  <a:lnTo>
                    <a:pt x="9578213" y="13004800"/>
                  </a:lnTo>
                  <a:lnTo>
                    <a:pt x="9635363" y="13004800"/>
                  </a:lnTo>
                  <a:close/>
                  <a:moveTo>
                    <a:pt x="9406763" y="13004800"/>
                  </a:moveTo>
                  <a:lnTo>
                    <a:pt x="9178163" y="13004800"/>
                  </a:lnTo>
                  <a:lnTo>
                    <a:pt x="9406763" y="13004800"/>
                  </a:lnTo>
                  <a:close/>
                  <a:moveTo>
                    <a:pt x="9006713" y="13004800"/>
                  </a:moveTo>
                  <a:lnTo>
                    <a:pt x="8949563" y="13004800"/>
                  </a:lnTo>
                  <a:lnTo>
                    <a:pt x="9006713" y="13004800"/>
                  </a:lnTo>
                  <a:close/>
                  <a:moveTo>
                    <a:pt x="8778113" y="13004800"/>
                  </a:moveTo>
                  <a:lnTo>
                    <a:pt x="8549513" y="13004800"/>
                  </a:lnTo>
                  <a:lnTo>
                    <a:pt x="8778113" y="13004800"/>
                  </a:lnTo>
                  <a:close/>
                  <a:moveTo>
                    <a:pt x="8378063" y="13004800"/>
                  </a:moveTo>
                  <a:lnTo>
                    <a:pt x="8320913" y="13004800"/>
                  </a:lnTo>
                  <a:lnTo>
                    <a:pt x="8378063" y="13004800"/>
                  </a:lnTo>
                  <a:close/>
                  <a:moveTo>
                    <a:pt x="8149463" y="13004800"/>
                  </a:moveTo>
                  <a:lnTo>
                    <a:pt x="7920863" y="13004800"/>
                  </a:lnTo>
                  <a:lnTo>
                    <a:pt x="8149463" y="13004800"/>
                  </a:lnTo>
                  <a:close/>
                  <a:moveTo>
                    <a:pt x="7749413" y="13004800"/>
                  </a:moveTo>
                  <a:lnTo>
                    <a:pt x="7692263" y="13004800"/>
                  </a:lnTo>
                  <a:lnTo>
                    <a:pt x="7749413" y="13004800"/>
                  </a:lnTo>
                  <a:close/>
                  <a:moveTo>
                    <a:pt x="7520813" y="13004800"/>
                  </a:moveTo>
                  <a:lnTo>
                    <a:pt x="7292213" y="13004800"/>
                  </a:lnTo>
                  <a:lnTo>
                    <a:pt x="7520813" y="13004800"/>
                  </a:lnTo>
                  <a:close/>
                  <a:moveTo>
                    <a:pt x="7120763" y="13004800"/>
                  </a:moveTo>
                  <a:lnTo>
                    <a:pt x="7063613" y="13004800"/>
                  </a:lnTo>
                  <a:lnTo>
                    <a:pt x="7120763" y="13004800"/>
                  </a:lnTo>
                  <a:close/>
                  <a:moveTo>
                    <a:pt x="6892163" y="13004800"/>
                  </a:moveTo>
                  <a:lnTo>
                    <a:pt x="6663563" y="13004800"/>
                  </a:lnTo>
                  <a:lnTo>
                    <a:pt x="6892163" y="13004800"/>
                  </a:lnTo>
                  <a:close/>
                  <a:moveTo>
                    <a:pt x="6492113" y="13004800"/>
                  </a:moveTo>
                  <a:lnTo>
                    <a:pt x="6434963" y="13004800"/>
                  </a:lnTo>
                  <a:lnTo>
                    <a:pt x="6492113" y="13004800"/>
                  </a:lnTo>
                  <a:close/>
                  <a:moveTo>
                    <a:pt x="6263513" y="13004800"/>
                  </a:moveTo>
                  <a:lnTo>
                    <a:pt x="6034913" y="13004800"/>
                  </a:lnTo>
                  <a:lnTo>
                    <a:pt x="6263513" y="13004800"/>
                  </a:lnTo>
                  <a:close/>
                  <a:moveTo>
                    <a:pt x="5863463" y="13004800"/>
                  </a:moveTo>
                  <a:lnTo>
                    <a:pt x="5806313" y="13004800"/>
                  </a:lnTo>
                  <a:lnTo>
                    <a:pt x="5863463" y="13004800"/>
                  </a:lnTo>
                  <a:close/>
                  <a:moveTo>
                    <a:pt x="5634863" y="13004800"/>
                  </a:moveTo>
                  <a:lnTo>
                    <a:pt x="5406263" y="13004800"/>
                  </a:lnTo>
                  <a:lnTo>
                    <a:pt x="5634863" y="13004800"/>
                  </a:lnTo>
                  <a:close/>
                  <a:moveTo>
                    <a:pt x="5234813" y="13004800"/>
                  </a:moveTo>
                  <a:lnTo>
                    <a:pt x="5177663" y="13004800"/>
                  </a:lnTo>
                  <a:lnTo>
                    <a:pt x="5234813" y="13004800"/>
                  </a:lnTo>
                  <a:close/>
                  <a:moveTo>
                    <a:pt x="5006213" y="13004800"/>
                  </a:moveTo>
                  <a:lnTo>
                    <a:pt x="4777613" y="13004800"/>
                  </a:lnTo>
                  <a:lnTo>
                    <a:pt x="5006213" y="13004800"/>
                  </a:lnTo>
                  <a:close/>
                  <a:moveTo>
                    <a:pt x="4606163" y="13004800"/>
                  </a:moveTo>
                  <a:lnTo>
                    <a:pt x="4549013" y="13004800"/>
                  </a:lnTo>
                  <a:lnTo>
                    <a:pt x="4606163" y="13004800"/>
                  </a:lnTo>
                  <a:close/>
                  <a:moveTo>
                    <a:pt x="4377563" y="13004800"/>
                  </a:moveTo>
                  <a:lnTo>
                    <a:pt x="4148963" y="13004800"/>
                  </a:lnTo>
                  <a:lnTo>
                    <a:pt x="4377563" y="13004800"/>
                  </a:lnTo>
                  <a:close/>
                  <a:moveTo>
                    <a:pt x="3977513" y="13004800"/>
                  </a:moveTo>
                  <a:lnTo>
                    <a:pt x="3920363" y="13004800"/>
                  </a:lnTo>
                  <a:lnTo>
                    <a:pt x="3977513" y="13004800"/>
                  </a:lnTo>
                  <a:close/>
                  <a:moveTo>
                    <a:pt x="3748913" y="13004800"/>
                  </a:moveTo>
                  <a:lnTo>
                    <a:pt x="3520313" y="13004800"/>
                  </a:lnTo>
                  <a:lnTo>
                    <a:pt x="3748913" y="13004800"/>
                  </a:lnTo>
                  <a:close/>
                  <a:moveTo>
                    <a:pt x="3348863" y="13004800"/>
                  </a:moveTo>
                  <a:lnTo>
                    <a:pt x="3291713" y="13004800"/>
                  </a:lnTo>
                  <a:lnTo>
                    <a:pt x="3348863" y="13004800"/>
                  </a:lnTo>
                  <a:close/>
                  <a:moveTo>
                    <a:pt x="3120263" y="13004800"/>
                  </a:moveTo>
                  <a:lnTo>
                    <a:pt x="2891663" y="13004800"/>
                  </a:lnTo>
                  <a:lnTo>
                    <a:pt x="3120263" y="13004800"/>
                  </a:lnTo>
                  <a:close/>
                  <a:moveTo>
                    <a:pt x="2720213" y="13004800"/>
                  </a:moveTo>
                  <a:lnTo>
                    <a:pt x="2663063" y="13004800"/>
                  </a:lnTo>
                  <a:lnTo>
                    <a:pt x="2720213" y="13004800"/>
                  </a:lnTo>
                  <a:close/>
                  <a:moveTo>
                    <a:pt x="2491613" y="13004800"/>
                  </a:moveTo>
                  <a:lnTo>
                    <a:pt x="2263013" y="13004800"/>
                  </a:lnTo>
                  <a:lnTo>
                    <a:pt x="2491613" y="13004800"/>
                  </a:lnTo>
                  <a:close/>
                  <a:moveTo>
                    <a:pt x="2091563" y="13004800"/>
                  </a:moveTo>
                  <a:lnTo>
                    <a:pt x="2034413" y="13004800"/>
                  </a:lnTo>
                  <a:lnTo>
                    <a:pt x="2091563" y="13004800"/>
                  </a:lnTo>
                  <a:close/>
                  <a:moveTo>
                    <a:pt x="1862963" y="13004800"/>
                  </a:moveTo>
                  <a:lnTo>
                    <a:pt x="1763776" y="13004800"/>
                  </a:lnTo>
                  <a:lnTo>
                    <a:pt x="1763776" y="12976225"/>
                  </a:lnTo>
                  <a:lnTo>
                    <a:pt x="1763776" y="13004800"/>
                  </a:lnTo>
                  <a:cubicBezTo>
                    <a:pt x="1719834" y="13004800"/>
                    <a:pt x="1676146" y="13003530"/>
                    <a:pt x="1632712" y="13000990"/>
                  </a:cubicBezTo>
                  <a:lnTo>
                    <a:pt x="1636014" y="12943967"/>
                  </a:lnTo>
                  <a:cubicBezTo>
                    <a:pt x="1678305" y="12946380"/>
                    <a:pt x="1720850" y="12947650"/>
                    <a:pt x="1763649" y="12947650"/>
                  </a:cubicBezTo>
                  <a:lnTo>
                    <a:pt x="1862836" y="12947650"/>
                  </a:lnTo>
                  <a:close/>
                  <a:moveTo>
                    <a:pt x="1459738" y="12926822"/>
                  </a:moveTo>
                  <a:cubicBezTo>
                    <a:pt x="1440561" y="12924155"/>
                    <a:pt x="1421511" y="12921234"/>
                    <a:pt x="1402461" y="12918186"/>
                  </a:cubicBezTo>
                  <a:lnTo>
                    <a:pt x="1411732" y="12861798"/>
                  </a:lnTo>
                  <a:cubicBezTo>
                    <a:pt x="1430274" y="12864846"/>
                    <a:pt x="1448816" y="12867640"/>
                    <a:pt x="1467485" y="12870180"/>
                  </a:cubicBezTo>
                  <a:close/>
                  <a:moveTo>
                    <a:pt x="1240155" y="12826492"/>
                  </a:moveTo>
                  <a:cubicBezTo>
                    <a:pt x="1164717" y="12807823"/>
                    <a:pt x="1090803" y="12785344"/>
                    <a:pt x="1018667" y="12759055"/>
                  </a:cubicBezTo>
                  <a:lnTo>
                    <a:pt x="1038225" y="12705334"/>
                  </a:lnTo>
                  <a:cubicBezTo>
                    <a:pt x="1108456" y="12730861"/>
                    <a:pt x="1180465" y="12752832"/>
                    <a:pt x="1253871" y="12770993"/>
                  </a:cubicBezTo>
                  <a:close/>
                  <a:moveTo>
                    <a:pt x="871601" y="12637770"/>
                  </a:moveTo>
                  <a:cubicBezTo>
                    <a:pt x="854075" y="12629769"/>
                    <a:pt x="836549" y="12621514"/>
                    <a:pt x="819277" y="12613005"/>
                  </a:cubicBezTo>
                  <a:lnTo>
                    <a:pt x="844296" y="12561697"/>
                  </a:lnTo>
                  <a:cubicBezTo>
                    <a:pt x="861187" y="12569952"/>
                    <a:pt x="878205" y="12577953"/>
                    <a:pt x="895223" y="12585700"/>
                  </a:cubicBezTo>
                  <a:close/>
                  <a:moveTo>
                    <a:pt x="689991" y="12478639"/>
                  </a:moveTo>
                  <a:cubicBezTo>
                    <a:pt x="623316" y="12439269"/>
                    <a:pt x="559054" y="12396597"/>
                    <a:pt x="497078" y="12350623"/>
                  </a:cubicBezTo>
                  <a:lnTo>
                    <a:pt x="531114" y="12304776"/>
                  </a:lnTo>
                  <a:cubicBezTo>
                    <a:pt x="591439" y="12349480"/>
                    <a:pt x="654050" y="12391136"/>
                    <a:pt x="718947" y="12429490"/>
                  </a:cubicBezTo>
                  <a:close/>
                  <a:moveTo>
                    <a:pt x="753491" y="12520422"/>
                  </a:moveTo>
                  <a:cubicBezTo>
                    <a:pt x="738886" y="12507722"/>
                    <a:pt x="724535" y="12494895"/>
                    <a:pt x="710311" y="12481814"/>
                  </a:cubicBezTo>
                  <a:lnTo>
                    <a:pt x="748919" y="12439777"/>
                  </a:lnTo>
                  <a:cubicBezTo>
                    <a:pt x="762762" y="12452477"/>
                    <a:pt x="776732" y="12465050"/>
                    <a:pt x="790956" y="12477369"/>
                  </a:cubicBezTo>
                  <a:close/>
                  <a:moveTo>
                    <a:pt x="587248" y="12359386"/>
                  </a:moveTo>
                  <a:cubicBezTo>
                    <a:pt x="534670" y="12302871"/>
                    <a:pt x="485140" y="12243562"/>
                    <a:pt x="438658" y="12181840"/>
                  </a:cubicBezTo>
                  <a:lnTo>
                    <a:pt x="484378" y="12147550"/>
                  </a:lnTo>
                  <a:cubicBezTo>
                    <a:pt x="529590" y="12207748"/>
                    <a:pt x="577850" y="12265406"/>
                    <a:pt x="629031" y="12320524"/>
                  </a:cubicBezTo>
                  <a:close/>
                  <a:moveTo>
                    <a:pt x="339979" y="12038965"/>
                  </a:moveTo>
                  <a:cubicBezTo>
                    <a:pt x="329692" y="12022709"/>
                    <a:pt x="319532" y="12006199"/>
                    <a:pt x="309626" y="11989689"/>
                  </a:cubicBezTo>
                  <a:lnTo>
                    <a:pt x="358648" y="11960352"/>
                  </a:lnTo>
                  <a:cubicBezTo>
                    <a:pt x="368300" y="11976481"/>
                    <a:pt x="378206" y="11992483"/>
                    <a:pt x="388239" y="12008358"/>
                  </a:cubicBezTo>
                  <a:close/>
                  <a:moveTo>
                    <a:pt x="274701" y="11806555"/>
                  </a:moveTo>
                  <a:cubicBezTo>
                    <a:pt x="240538" y="11737594"/>
                    <a:pt x="209931" y="11666601"/>
                    <a:pt x="183134" y="11593830"/>
                  </a:cubicBezTo>
                  <a:lnTo>
                    <a:pt x="236728" y="11574018"/>
                  </a:lnTo>
                  <a:cubicBezTo>
                    <a:pt x="262890" y="11644884"/>
                    <a:pt x="292608" y="11713972"/>
                    <a:pt x="325882" y="11781155"/>
                  </a:cubicBezTo>
                  <a:close/>
                  <a:moveTo>
                    <a:pt x="81280" y="11459464"/>
                  </a:moveTo>
                  <a:cubicBezTo>
                    <a:pt x="76073" y="11440922"/>
                    <a:pt x="71120" y="11422253"/>
                    <a:pt x="66421" y="11403457"/>
                  </a:cubicBezTo>
                  <a:lnTo>
                    <a:pt x="121793" y="11389487"/>
                  </a:lnTo>
                  <a:cubicBezTo>
                    <a:pt x="126365" y="11407775"/>
                    <a:pt x="131191" y="11425936"/>
                    <a:pt x="136271" y="11443970"/>
                  </a:cubicBezTo>
                  <a:close/>
                  <a:moveTo>
                    <a:pt x="30734" y="11233531"/>
                  </a:moveTo>
                  <a:cubicBezTo>
                    <a:pt x="18034" y="11158093"/>
                    <a:pt x="9144" y="11081386"/>
                    <a:pt x="4318" y="11003535"/>
                  </a:cubicBezTo>
                  <a:lnTo>
                    <a:pt x="61341" y="10999978"/>
                  </a:lnTo>
                  <a:cubicBezTo>
                    <a:pt x="66040" y="11075798"/>
                    <a:pt x="74676" y="11150474"/>
                    <a:pt x="87122" y="11224006"/>
                  </a:cubicBezTo>
                  <a:close/>
                  <a:moveTo>
                    <a:pt x="0" y="10830306"/>
                  </a:moveTo>
                  <a:lnTo>
                    <a:pt x="0" y="10773156"/>
                  </a:lnTo>
                  <a:lnTo>
                    <a:pt x="57150" y="10773156"/>
                  </a:lnTo>
                  <a:lnTo>
                    <a:pt x="57150" y="10830306"/>
                  </a:lnTo>
                  <a:close/>
                  <a:moveTo>
                    <a:pt x="57150" y="10601706"/>
                  </a:moveTo>
                  <a:lnTo>
                    <a:pt x="57150" y="10373106"/>
                  </a:lnTo>
                  <a:lnTo>
                    <a:pt x="57150" y="10601706"/>
                  </a:lnTo>
                  <a:close/>
                  <a:moveTo>
                    <a:pt x="57150" y="10201656"/>
                  </a:moveTo>
                  <a:lnTo>
                    <a:pt x="57150" y="10144506"/>
                  </a:lnTo>
                  <a:lnTo>
                    <a:pt x="57150" y="10201656"/>
                  </a:lnTo>
                  <a:close/>
                  <a:moveTo>
                    <a:pt x="57150" y="9973056"/>
                  </a:moveTo>
                  <a:lnTo>
                    <a:pt x="57150" y="9744456"/>
                  </a:lnTo>
                  <a:lnTo>
                    <a:pt x="57150" y="9973056"/>
                  </a:lnTo>
                  <a:close/>
                  <a:moveTo>
                    <a:pt x="57150" y="9573006"/>
                  </a:moveTo>
                  <a:lnTo>
                    <a:pt x="57150" y="9515856"/>
                  </a:lnTo>
                  <a:lnTo>
                    <a:pt x="57150" y="9573006"/>
                  </a:lnTo>
                  <a:close/>
                  <a:moveTo>
                    <a:pt x="57150" y="9344406"/>
                  </a:moveTo>
                  <a:lnTo>
                    <a:pt x="57150" y="9115806"/>
                  </a:lnTo>
                  <a:lnTo>
                    <a:pt x="57150" y="9344406"/>
                  </a:lnTo>
                  <a:close/>
                  <a:moveTo>
                    <a:pt x="57150" y="8944356"/>
                  </a:moveTo>
                  <a:lnTo>
                    <a:pt x="57150" y="8887206"/>
                  </a:lnTo>
                  <a:lnTo>
                    <a:pt x="57150" y="8944356"/>
                  </a:lnTo>
                  <a:close/>
                  <a:moveTo>
                    <a:pt x="57150" y="8715756"/>
                  </a:moveTo>
                  <a:lnTo>
                    <a:pt x="57150" y="8487156"/>
                  </a:lnTo>
                  <a:lnTo>
                    <a:pt x="57150" y="8715756"/>
                  </a:lnTo>
                  <a:close/>
                  <a:moveTo>
                    <a:pt x="57150" y="8315706"/>
                  </a:moveTo>
                  <a:lnTo>
                    <a:pt x="57150" y="8258556"/>
                  </a:lnTo>
                  <a:lnTo>
                    <a:pt x="57150" y="8315706"/>
                  </a:lnTo>
                  <a:close/>
                  <a:moveTo>
                    <a:pt x="57150" y="8087106"/>
                  </a:moveTo>
                  <a:lnTo>
                    <a:pt x="57150" y="7858506"/>
                  </a:lnTo>
                  <a:lnTo>
                    <a:pt x="57150" y="8087106"/>
                  </a:lnTo>
                  <a:close/>
                  <a:moveTo>
                    <a:pt x="57150" y="7687056"/>
                  </a:moveTo>
                  <a:lnTo>
                    <a:pt x="57150" y="7629906"/>
                  </a:lnTo>
                  <a:lnTo>
                    <a:pt x="57150" y="7687056"/>
                  </a:lnTo>
                  <a:close/>
                  <a:moveTo>
                    <a:pt x="57150" y="7458456"/>
                  </a:moveTo>
                  <a:lnTo>
                    <a:pt x="57150" y="7229856"/>
                  </a:lnTo>
                  <a:lnTo>
                    <a:pt x="57150" y="7458456"/>
                  </a:lnTo>
                  <a:close/>
                  <a:moveTo>
                    <a:pt x="57150" y="7058406"/>
                  </a:moveTo>
                  <a:lnTo>
                    <a:pt x="57150" y="7001256"/>
                  </a:lnTo>
                  <a:lnTo>
                    <a:pt x="57150" y="7058406"/>
                  </a:lnTo>
                  <a:close/>
                  <a:moveTo>
                    <a:pt x="57150" y="6829806"/>
                  </a:moveTo>
                  <a:lnTo>
                    <a:pt x="57150" y="6601206"/>
                  </a:lnTo>
                  <a:lnTo>
                    <a:pt x="57150" y="6829806"/>
                  </a:lnTo>
                  <a:close/>
                  <a:moveTo>
                    <a:pt x="57150" y="6429756"/>
                  </a:moveTo>
                  <a:lnTo>
                    <a:pt x="57150" y="6372606"/>
                  </a:lnTo>
                  <a:lnTo>
                    <a:pt x="57150" y="6429756"/>
                  </a:lnTo>
                  <a:close/>
                  <a:moveTo>
                    <a:pt x="57150" y="6201156"/>
                  </a:moveTo>
                  <a:lnTo>
                    <a:pt x="57150" y="5972556"/>
                  </a:lnTo>
                  <a:lnTo>
                    <a:pt x="57150" y="6201156"/>
                  </a:lnTo>
                  <a:close/>
                  <a:moveTo>
                    <a:pt x="57150" y="5801106"/>
                  </a:moveTo>
                  <a:lnTo>
                    <a:pt x="57150" y="5743956"/>
                  </a:lnTo>
                  <a:lnTo>
                    <a:pt x="57150" y="5801106"/>
                  </a:lnTo>
                  <a:close/>
                  <a:moveTo>
                    <a:pt x="57150" y="5572506"/>
                  </a:moveTo>
                  <a:lnTo>
                    <a:pt x="57150" y="5343906"/>
                  </a:lnTo>
                  <a:lnTo>
                    <a:pt x="57150" y="5572506"/>
                  </a:lnTo>
                  <a:close/>
                  <a:moveTo>
                    <a:pt x="57150" y="5172456"/>
                  </a:moveTo>
                  <a:lnTo>
                    <a:pt x="57150" y="5115306"/>
                  </a:lnTo>
                  <a:lnTo>
                    <a:pt x="57150" y="5172456"/>
                  </a:lnTo>
                  <a:close/>
                  <a:moveTo>
                    <a:pt x="57150" y="4943856"/>
                  </a:moveTo>
                  <a:lnTo>
                    <a:pt x="57150" y="4715256"/>
                  </a:lnTo>
                  <a:lnTo>
                    <a:pt x="57150" y="4943856"/>
                  </a:lnTo>
                  <a:close/>
                  <a:moveTo>
                    <a:pt x="57150" y="4543806"/>
                  </a:moveTo>
                  <a:lnTo>
                    <a:pt x="57150" y="4486656"/>
                  </a:lnTo>
                  <a:lnTo>
                    <a:pt x="57150" y="4543806"/>
                  </a:lnTo>
                  <a:close/>
                  <a:moveTo>
                    <a:pt x="57150" y="4315206"/>
                  </a:moveTo>
                  <a:lnTo>
                    <a:pt x="57150" y="4086606"/>
                  </a:lnTo>
                  <a:lnTo>
                    <a:pt x="57150" y="4315206"/>
                  </a:lnTo>
                  <a:close/>
                  <a:moveTo>
                    <a:pt x="57150" y="3915156"/>
                  </a:moveTo>
                  <a:lnTo>
                    <a:pt x="57150" y="3858006"/>
                  </a:lnTo>
                  <a:lnTo>
                    <a:pt x="57150" y="3915156"/>
                  </a:lnTo>
                  <a:close/>
                  <a:moveTo>
                    <a:pt x="57150" y="3686556"/>
                  </a:moveTo>
                  <a:lnTo>
                    <a:pt x="57150" y="3457956"/>
                  </a:lnTo>
                  <a:lnTo>
                    <a:pt x="57150" y="3686556"/>
                  </a:lnTo>
                  <a:close/>
                  <a:moveTo>
                    <a:pt x="57150" y="3286506"/>
                  </a:moveTo>
                  <a:lnTo>
                    <a:pt x="57150" y="3229356"/>
                  </a:lnTo>
                  <a:lnTo>
                    <a:pt x="57150" y="3286506"/>
                  </a:lnTo>
                  <a:close/>
                  <a:moveTo>
                    <a:pt x="57150" y="3057906"/>
                  </a:moveTo>
                  <a:lnTo>
                    <a:pt x="57150" y="2829306"/>
                  </a:lnTo>
                  <a:lnTo>
                    <a:pt x="57150" y="3057906"/>
                  </a:lnTo>
                  <a:close/>
                  <a:moveTo>
                    <a:pt x="57150" y="2657856"/>
                  </a:moveTo>
                  <a:lnTo>
                    <a:pt x="57150" y="2600706"/>
                  </a:lnTo>
                  <a:lnTo>
                    <a:pt x="57150" y="2657856"/>
                  </a:lnTo>
                  <a:close/>
                  <a:moveTo>
                    <a:pt x="57150" y="2429256"/>
                  </a:moveTo>
                  <a:lnTo>
                    <a:pt x="57150" y="2200656"/>
                  </a:lnTo>
                  <a:lnTo>
                    <a:pt x="57150" y="2429256"/>
                  </a:lnTo>
                  <a:close/>
                  <a:moveTo>
                    <a:pt x="57150" y="2196084"/>
                  </a:moveTo>
                  <a:cubicBezTo>
                    <a:pt x="57150" y="2117979"/>
                    <a:pt x="61214" y="2040890"/>
                    <a:pt x="69215" y="1964944"/>
                  </a:cubicBezTo>
                  <a:lnTo>
                    <a:pt x="126111" y="1970913"/>
                  </a:lnTo>
                  <a:cubicBezTo>
                    <a:pt x="118364" y="2044954"/>
                    <a:pt x="114427" y="2120011"/>
                    <a:pt x="114427" y="2196211"/>
                  </a:cubicBezTo>
                  <a:close/>
                </a:path>
              </a:pathLst>
            </a:custGeom>
            <a:solidFill>
              <a:srgbClr val="44B57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30288" y="734349"/>
            <a:ext cx="11141621" cy="8790308"/>
            <a:chOff x="0" y="0"/>
            <a:chExt cx="14855495" cy="1172041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855444" cy="11720449"/>
            </a:xfrm>
            <a:custGeom>
              <a:avLst/>
              <a:gdLst/>
              <a:ahLst/>
              <a:cxnLst/>
              <a:rect l="l" t="t" r="r" b="b"/>
              <a:pathLst>
                <a:path w="14855444" h="11720449">
                  <a:moveTo>
                    <a:pt x="28575" y="912114"/>
                  </a:moveTo>
                  <a:lnTo>
                    <a:pt x="28575" y="940689"/>
                  </a:lnTo>
                  <a:lnTo>
                    <a:pt x="28575" y="912114"/>
                  </a:lnTo>
                  <a:cubicBezTo>
                    <a:pt x="517017" y="912114"/>
                    <a:pt x="913003" y="516509"/>
                    <a:pt x="913003" y="28575"/>
                  </a:cubicBezTo>
                  <a:cubicBezTo>
                    <a:pt x="913003" y="12827"/>
                    <a:pt x="925830" y="0"/>
                    <a:pt x="941578" y="0"/>
                  </a:cubicBezTo>
                  <a:lnTo>
                    <a:pt x="13913865" y="0"/>
                  </a:lnTo>
                  <a:lnTo>
                    <a:pt x="13913865" y="28575"/>
                  </a:lnTo>
                  <a:lnTo>
                    <a:pt x="13885290" y="28575"/>
                  </a:lnTo>
                  <a:lnTo>
                    <a:pt x="13913865" y="28575"/>
                  </a:lnTo>
                  <a:lnTo>
                    <a:pt x="13942440" y="28575"/>
                  </a:lnTo>
                  <a:cubicBezTo>
                    <a:pt x="13942440" y="516509"/>
                    <a:pt x="14338427" y="912114"/>
                    <a:pt x="14826869" y="912114"/>
                  </a:cubicBezTo>
                  <a:cubicBezTo>
                    <a:pt x="14842617" y="912114"/>
                    <a:pt x="14855444" y="924941"/>
                    <a:pt x="14855444" y="940689"/>
                  </a:cubicBezTo>
                  <a:lnTo>
                    <a:pt x="14855444" y="10779760"/>
                  </a:lnTo>
                  <a:cubicBezTo>
                    <a:pt x="14855444" y="10795508"/>
                    <a:pt x="14842617" y="10808335"/>
                    <a:pt x="14826869" y="10808335"/>
                  </a:cubicBezTo>
                  <a:cubicBezTo>
                    <a:pt x="14338427" y="10808335"/>
                    <a:pt x="13942440" y="11203940"/>
                    <a:pt x="13942440" y="11691874"/>
                  </a:cubicBezTo>
                  <a:cubicBezTo>
                    <a:pt x="13942440" y="11707622"/>
                    <a:pt x="13929613" y="11720449"/>
                    <a:pt x="13913865" y="11720449"/>
                  </a:cubicBezTo>
                  <a:lnTo>
                    <a:pt x="941578" y="11720449"/>
                  </a:lnTo>
                  <a:cubicBezTo>
                    <a:pt x="925830" y="11720449"/>
                    <a:pt x="913003" y="11707622"/>
                    <a:pt x="913003" y="11691874"/>
                  </a:cubicBezTo>
                  <a:cubicBezTo>
                    <a:pt x="913003" y="11203940"/>
                    <a:pt x="517017" y="10808335"/>
                    <a:pt x="28575" y="10808335"/>
                  </a:cubicBezTo>
                  <a:cubicBezTo>
                    <a:pt x="12827" y="10808335"/>
                    <a:pt x="0" y="10795508"/>
                    <a:pt x="0" y="10779760"/>
                  </a:cubicBezTo>
                  <a:lnTo>
                    <a:pt x="0" y="940689"/>
                  </a:lnTo>
                  <a:cubicBezTo>
                    <a:pt x="0" y="933069"/>
                    <a:pt x="3048" y="925830"/>
                    <a:pt x="8382" y="920496"/>
                  </a:cubicBezTo>
                  <a:cubicBezTo>
                    <a:pt x="13716" y="915162"/>
                    <a:pt x="20955" y="912114"/>
                    <a:pt x="28575" y="912114"/>
                  </a:cubicBezTo>
                  <a:moveTo>
                    <a:pt x="28575" y="969264"/>
                  </a:moveTo>
                  <a:lnTo>
                    <a:pt x="28575" y="940689"/>
                  </a:lnTo>
                  <a:lnTo>
                    <a:pt x="57150" y="940689"/>
                  </a:lnTo>
                  <a:lnTo>
                    <a:pt x="57150" y="10779760"/>
                  </a:lnTo>
                  <a:lnTo>
                    <a:pt x="28575" y="10779760"/>
                  </a:lnTo>
                  <a:lnTo>
                    <a:pt x="28575" y="10751185"/>
                  </a:lnTo>
                  <a:cubicBezTo>
                    <a:pt x="548513" y="10751185"/>
                    <a:pt x="970153" y="11172317"/>
                    <a:pt x="970153" y="11691874"/>
                  </a:cubicBezTo>
                  <a:lnTo>
                    <a:pt x="941578" y="11691874"/>
                  </a:lnTo>
                  <a:lnTo>
                    <a:pt x="941578" y="11663299"/>
                  </a:lnTo>
                  <a:lnTo>
                    <a:pt x="13913865" y="11663299"/>
                  </a:lnTo>
                  <a:lnTo>
                    <a:pt x="13913865" y="11691874"/>
                  </a:lnTo>
                  <a:lnTo>
                    <a:pt x="13885290" y="11691874"/>
                  </a:lnTo>
                  <a:cubicBezTo>
                    <a:pt x="13885290" y="11172317"/>
                    <a:pt x="14306930" y="10751185"/>
                    <a:pt x="14826869" y="10751185"/>
                  </a:cubicBezTo>
                  <a:lnTo>
                    <a:pt x="14826869" y="10779760"/>
                  </a:lnTo>
                  <a:lnTo>
                    <a:pt x="14798294" y="10779760"/>
                  </a:lnTo>
                  <a:lnTo>
                    <a:pt x="14798294" y="940689"/>
                  </a:lnTo>
                  <a:lnTo>
                    <a:pt x="14826869" y="940689"/>
                  </a:lnTo>
                  <a:lnTo>
                    <a:pt x="14826869" y="969264"/>
                  </a:lnTo>
                  <a:cubicBezTo>
                    <a:pt x="14306930" y="969264"/>
                    <a:pt x="13885290" y="548132"/>
                    <a:pt x="13885290" y="28575"/>
                  </a:cubicBezTo>
                  <a:cubicBezTo>
                    <a:pt x="13885290" y="12827"/>
                    <a:pt x="13898118" y="0"/>
                    <a:pt x="13913865" y="0"/>
                  </a:cubicBezTo>
                  <a:cubicBezTo>
                    <a:pt x="13929613" y="0"/>
                    <a:pt x="13942440" y="12827"/>
                    <a:pt x="13942440" y="28575"/>
                  </a:cubicBezTo>
                  <a:cubicBezTo>
                    <a:pt x="13942440" y="44323"/>
                    <a:pt x="13929613" y="57150"/>
                    <a:pt x="13913865" y="57150"/>
                  </a:cubicBezTo>
                  <a:lnTo>
                    <a:pt x="941578" y="57150"/>
                  </a:lnTo>
                  <a:lnTo>
                    <a:pt x="941578" y="28575"/>
                  </a:lnTo>
                  <a:lnTo>
                    <a:pt x="970153" y="28575"/>
                  </a:lnTo>
                  <a:cubicBezTo>
                    <a:pt x="970153" y="548132"/>
                    <a:pt x="548513" y="969264"/>
                    <a:pt x="28575" y="969264"/>
                  </a:cubicBezTo>
                  <a:close/>
                </a:path>
              </a:pathLst>
            </a:custGeom>
            <a:solidFill>
              <a:srgbClr val="44B576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295095" y="1267835"/>
            <a:ext cx="10440019" cy="744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59"/>
              </a:lnSpc>
            </a:pPr>
            <a:r>
              <a:rPr lang="en-US" sz="4800">
                <a:solidFill>
                  <a:srgbClr val="993300"/>
                </a:solidFill>
                <a:latin typeface="Cambria"/>
                <a:ea typeface="Cambria"/>
                <a:cs typeface="Cambria"/>
                <a:sym typeface="Cambria"/>
              </a:rPr>
              <a:t>    Cồng chiêng được sử dụng trong các nghi lễ, ngày hội và sinh hoạt cộng đồng của các dân tộc Tây Nguyên như: trong các nghi lễ vòng đời con người (lễ Thổi tai cho trẻ nhỏ, lễ Trưởng thành, lễ Bỏ mả,...); trong các nghi lễ nông nghiệp (lễ bắt máng nước, lễ Gieo hạt, lễ Mừng lúa mới; trong các ngày hội (lễ hội Cồng chiêng, lễ hội Đua voi,...) và sinh hoạt cộng đồng (lễ mừng nhà Rông mới,...)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302414" y="1315622"/>
            <a:ext cx="5192278" cy="3463995"/>
            <a:chOff x="0" y="0"/>
            <a:chExt cx="6923037" cy="461866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923024" cy="4618609"/>
            </a:xfrm>
            <a:custGeom>
              <a:avLst/>
              <a:gdLst/>
              <a:ahLst/>
              <a:cxnLst/>
              <a:rect l="l" t="t" r="r" b="b"/>
              <a:pathLst>
                <a:path w="6923024" h="4618609">
                  <a:moveTo>
                    <a:pt x="0" y="0"/>
                  </a:moveTo>
                  <a:lnTo>
                    <a:pt x="6923024" y="0"/>
                  </a:lnTo>
                  <a:lnTo>
                    <a:pt x="6923024" y="4618609"/>
                  </a:lnTo>
                  <a:lnTo>
                    <a:pt x="0" y="4618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2302414" y="5143500"/>
            <a:ext cx="5240626" cy="3501304"/>
            <a:chOff x="0" y="0"/>
            <a:chExt cx="6987502" cy="466840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987540" cy="4668393"/>
            </a:xfrm>
            <a:custGeom>
              <a:avLst/>
              <a:gdLst/>
              <a:ahLst/>
              <a:cxnLst/>
              <a:rect l="l" t="t" r="r" b="b"/>
              <a:pathLst>
                <a:path w="6987540" h="4668393">
                  <a:moveTo>
                    <a:pt x="0" y="0"/>
                  </a:moveTo>
                  <a:lnTo>
                    <a:pt x="6987540" y="0"/>
                  </a:lnTo>
                  <a:lnTo>
                    <a:pt x="6987540" y="4668393"/>
                  </a:lnTo>
                  <a:lnTo>
                    <a:pt x="0" y="4668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39" b="-939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91954" y="273844"/>
            <a:ext cx="17468850" cy="9796462"/>
            <a:chOff x="0" y="0"/>
            <a:chExt cx="23291800" cy="13061950"/>
          </a:xfrm>
        </p:grpSpPr>
        <p:sp>
          <p:nvSpPr>
            <p:cNvPr id="12" name="Freeform 12"/>
            <p:cNvSpPr/>
            <p:nvPr/>
          </p:nvSpPr>
          <p:spPr>
            <a:xfrm>
              <a:off x="28575" y="28575"/>
              <a:ext cx="23234650" cy="13004800"/>
            </a:xfrm>
            <a:custGeom>
              <a:avLst/>
              <a:gdLst/>
              <a:ahLst/>
              <a:cxnLst/>
              <a:rect l="l" t="t" r="r" b="b"/>
              <a:pathLst>
                <a:path w="23234650" h="13004800">
                  <a:moveTo>
                    <a:pt x="0" y="2167509"/>
                  </a:moveTo>
                  <a:cubicBezTo>
                    <a:pt x="0" y="970407"/>
                    <a:pt x="972312" y="0"/>
                    <a:pt x="2171700" y="0"/>
                  </a:cubicBezTo>
                  <a:lnTo>
                    <a:pt x="21062950" y="0"/>
                  </a:lnTo>
                  <a:cubicBezTo>
                    <a:pt x="22262339" y="0"/>
                    <a:pt x="23234650" y="970407"/>
                    <a:pt x="23234650" y="2167509"/>
                  </a:cubicBezTo>
                  <a:lnTo>
                    <a:pt x="23234650" y="10837291"/>
                  </a:lnTo>
                  <a:cubicBezTo>
                    <a:pt x="23234650" y="12034393"/>
                    <a:pt x="22262339" y="13004800"/>
                    <a:pt x="21062950" y="13004800"/>
                  </a:cubicBezTo>
                  <a:lnTo>
                    <a:pt x="2171700" y="13004800"/>
                  </a:lnTo>
                  <a:cubicBezTo>
                    <a:pt x="972312" y="13004800"/>
                    <a:pt x="0" y="12034393"/>
                    <a:pt x="0" y="1083729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3291800" cy="13230479"/>
            </a:xfrm>
            <a:custGeom>
              <a:avLst/>
              <a:gdLst/>
              <a:ahLst/>
              <a:cxnLst/>
              <a:rect l="l" t="t" r="r" b="b"/>
              <a:pathLst>
                <a:path w="23291800" h="13230479">
                  <a:moveTo>
                    <a:pt x="36957" y="1792986"/>
                  </a:moveTo>
                  <a:cubicBezTo>
                    <a:pt x="40513" y="1773936"/>
                    <a:pt x="44323" y="1755013"/>
                    <a:pt x="48260" y="1736217"/>
                  </a:cubicBezTo>
                  <a:lnTo>
                    <a:pt x="104140" y="1748155"/>
                  </a:lnTo>
                  <a:cubicBezTo>
                    <a:pt x="100203" y="1766443"/>
                    <a:pt x="96520" y="1784858"/>
                    <a:pt x="93091" y="1803400"/>
                  </a:cubicBezTo>
                  <a:close/>
                  <a:moveTo>
                    <a:pt x="147447" y="1578356"/>
                  </a:moveTo>
                  <a:cubicBezTo>
                    <a:pt x="169672" y="1503934"/>
                    <a:pt x="195707" y="1431290"/>
                    <a:pt x="225425" y="1360424"/>
                  </a:cubicBezTo>
                  <a:lnTo>
                    <a:pt x="278130" y="1382522"/>
                  </a:lnTo>
                  <a:cubicBezTo>
                    <a:pt x="249301" y="1451483"/>
                    <a:pt x="223901" y="1522349"/>
                    <a:pt x="202311" y="1594739"/>
                  </a:cubicBezTo>
                  <a:close/>
                  <a:moveTo>
                    <a:pt x="242697" y="1192530"/>
                  </a:moveTo>
                  <a:cubicBezTo>
                    <a:pt x="251587" y="1175385"/>
                    <a:pt x="260604" y="1158367"/>
                    <a:pt x="269875" y="1141476"/>
                  </a:cubicBezTo>
                  <a:lnTo>
                    <a:pt x="319913" y="1169035"/>
                  </a:lnTo>
                  <a:cubicBezTo>
                    <a:pt x="310896" y="1185545"/>
                    <a:pt x="302006" y="1202055"/>
                    <a:pt x="293370" y="1218819"/>
                  </a:cubicBezTo>
                  <a:close/>
                  <a:moveTo>
                    <a:pt x="410210" y="1018921"/>
                  </a:moveTo>
                  <a:cubicBezTo>
                    <a:pt x="452755" y="954278"/>
                    <a:pt x="498475" y="892048"/>
                    <a:pt x="547370" y="832485"/>
                  </a:cubicBezTo>
                  <a:lnTo>
                    <a:pt x="591566" y="868680"/>
                  </a:lnTo>
                  <a:cubicBezTo>
                    <a:pt x="543941" y="926719"/>
                    <a:pt x="499364" y="987425"/>
                    <a:pt x="457962" y="1050290"/>
                  </a:cubicBezTo>
                  <a:close/>
                  <a:moveTo>
                    <a:pt x="611886" y="676402"/>
                  </a:moveTo>
                  <a:cubicBezTo>
                    <a:pt x="625221" y="662432"/>
                    <a:pt x="638810" y="648716"/>
                    <a:pt x="652526" y="635127"/>
                  </a:cubicBezTo>
                  <a:lnTo>
                    <a:pt x="692658" y="675767"/>
                  </a:lnTo>
                  <a:cubicBezTo>
                    <a:pt x="679323" y="688975"/>
                    <a:pt x="666115" y="702310"/>
                    <a:pt x="653034" y="715899"/>
                  </a:cubicBezTo>
                  <a:close/>
                  <a:moveTo>
                    <a:pt x="821944" y="557657"/>
                  </a:moveTo>
                  <a:cubicBezTo>
                    <a:pt x="880872" y="508000"/>
                    <a:pt x="942467" y="461264"/>
                    <a:pt x="1006475" y="417830"/>
                  </a:cubicBezTo>
                  <a:lnTo>
                    <a:pt x="1038606" y="465074"/>
                  </a:lnTo>
                  <a:cubicBezTo>
                    <a:pt x="976249" y="507365"/>
                    <a:pt x="916305" y="552831"/>
                    <a:pt x="858901" y="601218"/>
                  </a:cubicBezTo>
                  <a:close/>
                  <a:moveTo>
                    <a:pt x="1112774" y="286512"/>
                  </a:moveTo>
                  <a:cubicBezTo>
                    <a:pt x="1129538" y="276987"/>
                    <a:pt x="1146429" y="267716"/>
                    <a:pt x="1163447" y="258572"/>
                  </a:cubicBezTo>
                  <a:lnTo>
                    <a:pt x="1190371" y="308991"/>
                  </a:lnTo>
                  <a:cubicBezTo>
                    <a:pt x="1173734" y="317881"/>
                    <a:pt x="1157351" y="326898"/>
                    <a:pt x="1140968" y="336169"/>
                  </a:cubicBezTo>
                  <a:close/>
                  <a:moveTo>
                    <a:pt x="1347978" y="232537"/>
                  </a:moveTo>
                  <a:cubicBezTo>
                    <a:pt x="1418463" y="201803"/>
                    <a:pt x="1490726" y="174625"/>
                    <a:pt x="1564767" y="151257"/>
                  </a:cubicBezTo>
                  <a:lnTo>
                    <a:pt x="1581912" y="205740"/>
                  </a:lnTo>
                  <a:cubicBezTo>
                    <a:pt x="1509776" y="228473"/>
                    <a:pt x="1439291" y="254889"/>
                    <a:pt x="1370711" y="284861"/>
                  </a:cubicBezTo>
                  <a:close/>
                  <a:moveTo>
                    <a:pt x="1755013" y="157988"/>
                  </a:moveTo>
                  <a:cubicBezTo>
                    <a:pt x="1773809" y="153670"/>
                    <a:pt x="1792732" y="149606"/>
                    <a:pt x="1811655" y="145796"/>
                  </a:cubicBezTo>
                  <a:lnTo>
                    <a:pt x="1822958" y="201803"/>
                  </a:lnTo>
                  <a:cubicBezTo>
                    <a:pt x="1804416" y="205486"/>
                    <a:pt x="1786128" y="209550"/>
                    <a:pt x="1767713" y="213741"/>
                  </a:cubicBezTo>
                  <a:close/>
                  <a:moveTo>
                    <a:pt x="1995678" y="173863"/>
                  </a:moveTo>
                  <a:cubicBezTo>
                    <a:pt x="2007997" y="6985"/>
                    <a:pt x="2084959" y="1651"/>
                    <a:pt x="2163064" y="254"/>
                  </a:cubicBezTo>
                  <a:lnTo>
                    <a:pt x="2163953" y="57404"/>
                  </a:lnTo>
                  <a:cubicBezTo>
                    <a:pt x="2087880" y="58674"/>
                    <a:pt x="2012823" y="63881"/>
                    <a:pt x="1939036" y="72898"/>
                  </a:cubicBezTo>
                  <a:close/>
                  <a:moveTo>
                    <a:pt x="2335149" y="0"/>
                  </a:moveTo>
                  <a:lnTo>
                    <a:pt x="2392299" y="0"/>
                  </a:lnTo>
                  <a:lnTo>
                    <a:pt x="2392299" y="57150"/>
                  </a:lnTo>
                  <a:lnTo>
                    <a:pt x="2335149" y="57150"/>
                  </a:lnTo>
                  <a:close/>
                  <a:moveTo>
                    <a:pt x="2563749" y="57150"/>
                  </a:moveTo>
                  <a:lnTo>
                    <a:pt x="2792349" y="57150"/>
                  </a:lnTo>
                  <a:lnTo>
                    <a:pt x="2563749" y="57150"/>
                  </a:lnTo>
                  <a:close/>
                  <a:moveTo>
                    <a:pt x="2963799" y="57150"/>
                  </a:moveTo>
                  <a:lnTo>
                    <a:pt x="3020949" y="57150"/>
                  </a:lnTo>
                  <a:lnTo>
                    <a:pt x="2963799" y="57150"/>
                  </a:lnTo>
                  <a:close/>
                  <a:moveTo>
                    <a:pt x="3192399" y="57150"/>
                  </a:moveTo>
                  <a:lnTo>
                    <a:pt x="3420999" y="57150"/>
                  </a:lnTo>
                  <a:lnTo>
                    <a:pt x="3192399" y="57150"/>
                  </a:lnTo>
                  <a:close/>
                  <a:moveTo>
                    <a:pt x="3592449" y="57150"/>
                  </a:moveTo>
                  <a:lnTo>
                    <a:pt x="3649599" y="57150"/>
                  </a:lnTo>
                  <a:lnTo>
                    <a:pt x="3592449" y="57150"/>
                  </a:lnTo>
                  <a:close/>
                  <a:moveTo>
                    <a:pt x="3821049" y="57150"/>
                  </a:moveTo>
                  <a:lnTo>
                    <a:pt x="4049649" y="57150"/>
                  </a:lnTo>
                  <a:lnTo>
                    <a:pt x="3821049" y="57150"/>
                  </a:lnTo>
                  <a:close/>
                  <a:moveTo>
                    <a:pt x="4221099" y="57150"/>
                  </a:moveTo>
                  <a:lnTo>
                    <a:pt x="4278249" y="57150"/>
                  </a:lnTo>
                  <a:lnTo>
                    <a:pt x="4221099" y="57150"/>
                  </a:lnTo>
                  <a:close/>
                  <a:moveTo>
                    <a:pt x="4449699" y="57150"/>
                  </a:moveTo>
                  <a:lnTo>
                    <a:pt x="4678299" y="57150"/>
                  </a:lnTo>
                  <a:lnTo>
                    <a:pt x="4449699" y="57150"/>
                  </a:lnTo>
                  <a:close/>
                  <a:moveTo>
                    <a:pt x="4849749" y="57150"/>
                  </a:moveTo>
                  <a:lnTo>
                    <a:pt x="4906899" y="57150"/>
                  </a:lnTo>
                  <a:lnTo>
                    <a:pt x="4849749" y="57150"/>
                  </a:lnTo>
                  <a:close/>
                  <a:moveTo>
                    <a:pt x="5078349" y="57150"/>
                  </a:moveTo>
                  <a:lnTo>
                    <a:pt x="5306949" y="57150"/>
                  </a:lnTo>
                  <a:lnTo>
                    <a:pt x="5078349" y="57150"/>
                  </a:lnTo>
                  <a:close/>
                  <a:moveTo>
                    <a:pt x="5478399" y="57150"/>
                  </a:moveTo>
                  <a:lnTo>
                    <a:pt x="5535549" y="57150"/>
                  </a:lnTo>
                  <a:lnTo>
                    <a:pt x="5478399" y="57150"/>
                  </a:lnTo>
                  <a:close/>
                  <a:moveTo>
                    <a:pt x="5706999" y="57150"/>
                  </a:moveTo>
                  <a:lnTo>
                    <a:pt x="5935599" y="57150"/>
                  </a:lnTo>
                  <a:lnTo>
                    <a:pt x="5706999" y="57150"/>
                  </a:lnTo>
                  <a:close/>
                  <a:moveTo>
                    <a:pt x="6107049" y="57150"/>
                  </a:moveTo>
                  <a:lnTo>
                    <a:pt x="6164199" y="57150"/>
                  </a:lnTo>
                  <a:lnTo>
                    <a:pt x="6107049" y="57150"/>
                  </a:lnTo>
                  <a:close/>
                  <a:moveTo>
                    <a:pt x="6335649" y="57150"/>
                  </a:moveTo>
                  <a:lnTo>
                    <a:pt x="6564249" y="57150"/>
                  </a:lnTo>
                  <a:lnTo>
                    <a:pt x="6335649" y="57150"/>
                  </a:lnTo>
                  <a:close/>
                  <a:moveTo>
                    <a:pt x="6735699" y="57150"/>
                  </a:moveTo>
                  <a:lnTo>
                    <a:pt x="6792849" y="57150"/>
                  </a:lnTo>
                  <a:lnTo>
                    <a:pt x="6735699" y="57150"/>
                  </a:lnTo>
                  <a:close/>
                  <a:moveTo>
                    <a:pt x="6964299" y="57150"/>
                  </a:moveTo>
                  <a:lnTo>
                    <a:pt x="7192899" y="57150"/>
                  </a:lnTo>
                  <a:lnTo>
                    <a:pt x="6964299" y="57150"/>
                  </a:lnTo>
                  <a:close/>
                  <a:moveTo>
                    <a:pt x="7364349" y="57150"/>
                  </a:moveTo>
                  <a:lnTo>
                    <a:pt x="7421499" y="57150"/>
                  </a:lnTo>
                  <a:lnTo>
                    <a:pt x="7364349" y="57150"/>
                  </a:lnTo>
                  <a:close/>
                  <a:moveTo>
                    <a:pt x="7592949" y="57150"/>
                  </a:moveTo>
                  <a:lnTo>
                    <a:pt x="7821549" y="57150"/>
                  </a:lnTo>
                  <a:lnTo>
                    <a:pt x="7592949" y="57150"/>
                  </a:lnTo>
                  <a:close/>
                  <a:moveTo>
                    <a:pt x="7992999" y="57150"/>
                  </a:moveTo>
                  <a:lnTo>
                    <a:pt x="8050149" y="57150"/>
                  </a:lnTo>
                  <a:lnTo>
                    <a:pt x="7992999" y="57150"/>
                  </a:lnTo>
                  <a:close/>
                  <a:moveTo>
                    <a:pt x="8221599" y="57150"/>
                  </a:moveTo>
                  <a:lnTo>
                    <a:pt x="8450199" y="57150"/>
                  </a:lnTo>
                  <a:lnTo>
                    <a:pt x="8221599" y="57150"/>
                  </a:lnTo>
                  <a:close/>
                  <a:moveTo>
                    <a:pt x="8621649" y="57150"/>
                  </a:moveTo>
                  <a:lnTo>
                    <a:pt x="8678799" y="57150"/>
                  </a:lnTo>
                  <a:lnTo>
                    <a:pt x="8621649" y="57150"/>
                  </a:lnTo>
                  <a:close/>
                  <a:moveTo>
                    <a:pt x="8850249" y="57150"/>
                  </a:moveTo>
                  <a:lnTo>
                    <a:pt x="9078849" y="57150"/>
                  </a:lnTo>
                  <a:lnTo>
                    <a:pt x="8850249" y="57150"/>
                  </a:lnTo>
                  <a:close/>
                  <a:moveTo>
                    <a:pt x="9250299" y="57150"/>
                  </a:moveTo>
                  <a:lnTo>
                    <a:pt x="9307449" y="57150"/>
                  </a:lnTo>
                  <a:lnTo>
                    <a:pt x="9250299" y="57150"/>
                  </a:lnTo>
                  <a:close/>
                  <a:moveTo>
                    <a:pt x="9478899" y="57150"/>
                  </a:moveTo>
                  <a:lnTo>
                    <a:pt x="9707499" y="57150"/>
                  </a:lnTo>
                  <a:lnTo>
                    <a:pt x="9478899" y="57150"/>
                  </a:lnTo>
                  <a:close/>
                  <a:moveTo>
                    <a:pt x="9878949" y="57150"/>
                  </a:moveTo>
                  <a:lnTo>
                    <a:pt x="9936099" y="57150"/>
                  </a:lnTo>
                  <a:lnTo>
                    <a:pt x="9878949" y="57150"/>
                  </a:lnTo>
                  <a:close/>
                  <a:moveTo>
                    <a:pt x="10107549" y="57150"/>
                  </a:moveTo>
                  <a:lnTo>
                    <a:pt x="10336149" y="57150"/>
                  </a:lnTo>
                  <a:lnTo>
                    <a:pt x="10107549" y="57150"/>
                  </a:lnTo>
                  <a:close/>
                  <a:moveTo>
                    <a:pt x="10507599" y="57150"/>
                  </a:moveTo>
                  <a:lnTo>
                    <a:pt x="10564749" y="57150"/>
                  </a:lnTo>
                  <a:lnTo>
                    <a:pt x="10507599" y="57150"/>
                  </a:lnTo>
                  <a:close/>
                  <a:moveTo>
                    <a:pt x="10736199" y="57150"/>
                  </a:moveTo>
                  <a:lnTo>
                    <a:pt x="10964799" y="57150"/>
                  </a:lnTo>
                  <a:lnTo>
                    <a:pt x="10736199" y="57150"/>
                  </a:lnTo>
                  <a:close/>
                  <a:moveTo>
                    <a:pt x="11136249" y="57150"/>
                  </a:moveTo>
                  <a:lnTo>
                    <a:pt x="11193399" y="57150"/>
                  </a:lnTo>
                  <a:lnTo>
                    <a:pt x="11136249" y="57150"/>
                  </a:lnTo>
                  <a:close/>
                  <a:moveTo>
                    <a:pt x="11364849" y="57150"/>
                  </a:moveTo>
                  <a:lnTo>
                    <a:pt x="11593449" y="57150"/>
                  </a:lnTo>
                  <a:lnTo>
                    <a:pt x="11364849" y="57150"/>
                  </a:lnTo>
                  <a:close/>
                  <a:moveTo>
                    <a:pt x="11764899" y="57150"/>
                  </a:moveTo>
                  <a:lnTo>
                    <a:pt x="11822049" y="57150"/>
                  </a:lnTo>
                  <a:lnTo>
                    <a:pt x="11764899" y="57150"/>
                  </a:lnTo>
                  <a:close/>
                  <a:moveTo>
                    <a:pt x="11993499" y="57150"/>
                  </a:moveTo>
                  <a:lnTo>
                    <a:pt x="12222099" y="57150"/>
                  </a:lnTo>
                  <a:lnTo>
                    <a:pt x="11993499" y="57150"/>
                  </a:lnTo>
                  <a:close/>
                  <a:moveTo>
                    <a:pt x="12393549" y="57150"/>
                  </a:moveTo>
                  <a:lnTo>
                    <a:pt x="12450699" y="57150"/>
                  </a:lnTo>
                  <a:lnTo>
                    <a:pt x="12393549" y="57150"/>
                  </a:lnTo>
                  <a:close/>
                  <a:moveTo>
                    <a:pt x="12622149" y="57150"/>
                  </a:moveTo>
                  <a:lnTo>
                    <a:pt x="12850749" y="57150"/>
                  </a:lnTo>
                  <a:lnTo>
                    <a:pt x="12622149" y="57150"/>
                  </a:lnTo>
                  <a:close/>
                  <a:moveTo>
                    <a:pt x="13022199" y="57150"/>
                  </a:moveTo>
                  <a:lnTo>
                    <a:pt x="13079349" y="57150"/>
                  </a:lnTo>
                  <a:lnTo>
                    <a:pt x="13022199" y="57150"/>
                  </a:lnTo>
                  <a:close/>
                  <a:moveTo>
                    <a:pt x="13250799" y="57150"/>
                  </a:moveTo>
                  <a:lnTo>
                    <a:pt x="13479399" y="57150"/>
                  </a:lnTo>
                  <a:lnTo>
                    <a:pt x="13250799" y="57150"/>
                  </a:lnTo>
                  <a:close/>
                  <a:moveTo>
                    <a:pt x="13650849" y="57150"/>
                  </a:moveTo>
                  <a:lnTo>
                    <a:pt x="13707999" y="57150"/>
                  </a:lnTo>
                  <a:lnTo>
                    <a:pt x="13650849" y="57150"/>
                  </a:lnTo>
                  <a:close/>
                  <a:moveTo>
                    <a:pt x="13879449" y="57150"/>
                  </a:moveTo>
                  <a:lnTo>
                    <a:pt x="14108049" y="57150"/>
                  </a:lnTo>
                  <a:lnTo>
                    <a:pt x="13879449" y="57150"/>
                  </a:lnTo>
                  <a:close/>
                  <a:moveTo>
                    <a:pt x="14279499" y="57150"/>
                  </a:moveTo>
                  <a:lnTo>
                    <a:pt x="14336649" y="57150"/>
                  </a:lnTo>
                  <a:lnTo>
                    <a:pt x="14279499" y="57150"/>
                  </a:lnTo>
                  <a:close/>
                  <a:moveTo>
                    <a:pt x="14508099" y="57150"/>
                  </a:moveTo>
                  <a:lnTo>
                    <a:pt x="14736699" y="57150"/>
                  </a:lnTo>
                  <a:lnTo>
                    <a:pt x="14508099" y="57150"/>
                  </a:lnTo>
                  <a:close/>
                  <a:moveTo>
                    <a:pt x="14908149" y="57150"/>
                  </a:moveTo>
                  <a:lnTo>
                    <a:pt x="14965299" y="57150"/>
                  </a:lnTo>
                  <a:lnTo>
                    <a:pt x="14908149" y="57150"/>
                  </a:lnTo>
                  <a:close/>
                  <a:moveTo>
                    <a:pt x="15136749" y="57150"/>
                  </a:moveTo>
                  <a:lnTo>
                    <a:pt x="15365349" y="57150"/>
                  </a:lnTo>
                  <a:lnTo>
                    <a:pt x="15136749" y="57150"/>
                  </a:lnTo>
                  <a:close/>
                  <a:moveTo>
                    <a:pt x="15536799" y="57150"/>
                  </a:moveTo>
                  <a:lnTo>
                    <a:pt x="15593949" y="57150"/>
                  </a:lnTo>
                  <a:lnTo>
                    <a:pt x="15536799" y="57150"/>
                  </a:lnTo>
                  <a:close/>
                  <a:moveTo>
                    <a:pt x="15765399" y="57150"/>
                  </a:moveTo>
                  <a:lnTo>
                    <a:pt x="15993999" y="57150"/>
                  </a:lnTo>
                  <a:lnTo>
                    <a:pt x="15765399" y="57150"/>
                  </a:lnTo>
                  <a:close/>
                  <a:moveTo>
                    <a:pt x="16165449" y="57150"/>
                  </a:moveTo>
                  <a:lnTo>
                    <a:pt x="16222599" y="57150"/>
                  </a:lnTo>
                  <a:lnTo>
                    <a:pt x="16165449" y="57150"/>
                  </a:lnTo>
                  <a:close/>
                  <a:moveTo>
                    <a:pt x="16394049" y="57150"/>
                  </a:moveTo>
                  <a:lnTo>
                    <a:pt x="16622649" y="57150"/>
                  </a:lnTo>
                  <a:lnTo>
                    <a:pt x="16394049" y="57150"/>
                  </a:lnTo>
                  <a:close/>
                  <a:moveTo>
                    <a:pt x="16794099" y="57150"/>
                  </a:moveTo>
                  <a:lnTo>
                    <a:pt x="16851249" y="57150"/>
                  </a:lnTo>
                  <a:lnTo>
                    <a:pt x="16794099" y="57150"/>
                  </a:lnTo>
                  <a:close/>
                  <a:moveTo>
                    <a:pt x="17022699" y="57150"/>
                  </a:moveTo>
                  <a:lnTo>
                    <a:pt x="17251299" y="57150"/>
                  </a:lnTo>
                  <a:lnTo>
                    <a:pt x="17022699" y="57150"/>
                  </a:lnTo>
                  <a:close/>
                  <a:moveTo>
                    <a:pt x="17422749" y="57150"/>
                  </a:moveTo>
                  <a:lnTo>
                    <a:pt x="17479899" y="57150"/>
                  </a:lnTo>
                  <a:lnTo>
                    <a:pt x="17422749" y="57150"/>
                  </a:lnTo>
                  <a:close/>
                  <a:moveTo>
                    <a:pt x="17651349" y="57150"/>
                  </a:moveTo>
                  <a:lnTo>
                    <a:pt x="17879949" y="57150"/>
                  </a:lnTo>
                  <a:lnTo>
                    <a:pt x="17651349" y="57150"/>
                  </a:lnTo>
                  <a:close/>
                  <a:moveTo>
                    <a:pt x="18051399" y="57150"/>
                  </a:moveTo>
                  <a:lnTo>
                    <a:pt x="18108549" y="57150"/>
                  </a:lnTo>
                  <a:lnTo>
                    <a:pt x="18051399" y="57150"/>
                  </a:lnTo>
                  <a:close/>
                  <a:moveTo>
                    <a:pt x="18279999" y="57150"/>
                  </a:moveTo>
                  <a:lnTo>
                    <a:pt x="18508599" y="57150"/>
                  </a:lnTo>
                  <a:lnTo>
                    <a:pt x="18279999" y="57150"/>
                  </a:lnTo>
                  <a:close/>
                  <a:moveTo>
                    <a:pt x="18680049" y="57150"/>
                  </a:moveTo>
                  <a:lnTo>
                    <a:pt x="18737199" y="57150"/>
                  </a:lnTo>
                  <a:lnTo>
                    <a:pt x="18680049" y="57150"/>
                  </a:lnTo>
                  <a:close/>
                  <a:moveTo>
                    <a:pt x="18908649" y="57150"/>
                  </a:moveTo>
                  <a:lnTo>
                    <a:pt x="19137249" y="57150"/>
                  </a:lnTo>
                  <a:lnTo>
                    <a:pt x="18908649" y="57150"/>
                  </a:lnTo>
                  <a:close/>
                  <a:moveTo>
                    <a:pt x="19308699" y="57150"/>
                  </a:moveTo>
                  <a:lnTo>
                    <a:pt x="19365849" y="57150"/>
                  </a:lnTo>
                  <a:lnTo>
                    <a:pt x="19308699" y="57150"/>
                  </a:lnTo>
                  <a:close/>
                  <a:moveTo>
                    <a:pt x="19537299" y="57150"/>
                  </a:moveTo>
                  <a:lnTo>
                    <a:pt x="19765899" y="57150"/>
                  </a:lnTo>
                  <a:lnTo>
                    <a:pt x="19537299" y="57150"/>
                  </a:lnTo>
                  <a:close/>
                  <a:moveTo>
                    <a:pt x="19937349" y="57150"/>
                  </a:moveTo>
                  <a:lnTo>
                    <a:pt x="19994499" y="57150"/>
                  </a:lnTo>
                  <a:lnTo>
                    <a:pt x="19937349" y="57150"/>
                  </a:lnTo>
                  <a:close/>
                  <a:moveTo>
                    <a:pt x="20165949" y="57150"/>
                  </a:moveTo>
                  <a:lnTo>
                    <a:pt x="20394549" y="57150"/>
                  </a:lnTo>
                  <a:lnTo>
                    <a:pt x="20165949" y="57150"/>
                  </a:lnTo>
                  <a:close/>
                  <a:moveTo>
                    <a:pt x="20565999" y="57150"/>
                  </a:moveTo>
                  <a:lnTo>
                    <a:pt x="20623149" y="57150"/>
                  </a:lnTo>
                  <a:lnTo>
                    <a:pt x="20565999" y="57150"/>
                  </a:lnTo>
                  <a:close/>
                  <a:moveTo>
                    <a:pt x="20794599" y="57150"/>
                  </a:moveTo>
                  <a:lnTo>
                    <a:pt x="21023199" y="57150"/>
                  </a:lnTo>
                  <a:lnTo>
                    <a:pt x="20794599" y="57150"/>
                  </a:lnTo>
                  <a:close/>
                  <a:moveTo>
                    <a:pt x="21196046" y="59563"/>
                  </a:moveTo>
                  <a:cubicBezTo>
                    <a:pt x="21215350" y="60452"/>
                    <a:pt x="21234654" y="61595"/>
                    <a:pt x="21253958" y="62992"/>
                  </a:cubicBezTo>
                  <a:lnTo>
                    <a:pt x="21249767" y="120015"/>
                  </a:lnTo>
                  <a:cubicBezTo>
                    <a:pt x="21230971" y="118618"/>
                    <a:pt x="21212175" y="117475"/>
                    <a:pt x="21193379" y="116586"/>
                  </a:cubicBezTo>
                  <a:close/>
                  <a:moveTo>
                    <a:pt x="21423630" y="139446"/>
                  </a:moveTo>
                  <a:cubicBezTo>
                    <a:pt x="21500592" y="151130"/>
                    <a:pt x="21576285" y="166878"/>
                    <a:pt x="21650325" y="186309"/>
                  </a:cubicBezTo>
                  <a:lnTo>
                    <a:pt x="21635847" y="241554"/>
                  </a:lnTo>
                  <a:cubicBezTo>
                    <a:pt x="21563712" y="222631"/>
                    <a:pt x="21489924" y="207264"/>
                    <a:pt x="21414994" y="195834"/>
                  </a:cubicBezTo>
                  <a:close/>
                  <a:moveTo>
                    <a:pt x="21807805" y="293497"/>
                  </a:moveTo>
                  <a:cubicBezTo>
                    <a:pt x="21826093" y="299847"/>
                    <a:pt x="21844127" y="306451"/>
                    <a:pt x="21862162" y="313309"/>
                  </a:cubicBezTo>
                  <a:lnTo>
                    <a:pt x="21841840" y="366776"/>
                  </a:lnTo>
                  <a:cubicBezTo>
                    <a:pt x="21824314" y="360172"/>
                    <a:pt x="21806663" y="353695"/>
                    <a:pt x="21788882" y="347472"/>
                  </a:cubicBezTo>
                  <a:close/>
                  <a:moveTo>
                    <a:pt x="22003004" y="435356"/>
                  </a:moveTo>
                  <a:cubicBezTo>
                    <a:pt x="22072981" y="468503"/>
                    <a:pt x="22141053" y="505206"/>
                    <a:pt x="22206713" y="545338"/>
                  </a:cubicBezTo>
                  <a:lnTo>
                    <a:pt x="22176994" y="594106"/>
                  </a:lnTo>
                  <a:cubicBezTo>
                    <a:pt x="22112987" y="555117"/>
                    <a:pt x="22046819" y="519303"/>
                    <a:pt x="21978620" y="487045"/>
                  </a:cubicBezTo>
                  <a:close/>
                  <a:moveTo>
                    <a:pt x="22326981" y="693166"/>
                  </a:moveTo>
                  <a:cubicBezTo>
                    <a:pt x="22342602" y="704469"/>
                    <a:pt x="22358096" y="716026"/>
                    <a:pt x="22373462" y="727710"/>
                  </a:cubicBezTo>
                  <a:lnTo>
                    <a:pt x="22338792" y="773176"/>
                  </a:lnTo>
                  <a:cubicBezTo>
                    <a:pt x="22323806" y="761746"/>
                    <a:pt x="22308820" y="750570"/>
                    <a:pt x="22293580" y="739521"/>
                  </a:cubicBezTo>
                  <a:close/>
                  <a:moveTo>
                    <a:pt x="22473793" y="884809"/>
                  </a:moveTo>
                  <a:cubicBezTo>
                    <a:pt x="22531324" y="936371"/>
                    <a:pt x="22586062" y="990854"/>
                    <a:pt x="22637750" y="1048131"/>
                  </a:cubicBezTo>
                  <a:lnTo>
                    <a:pt x="22595332" y="1086485"/>
                  </a:lnTo>
                  <a:cubicBezTo>
                    <a:pt x="22544912" y="1030732"/>
                    <a:pt x="22491573" y="977519"/>
                    <a:pt x="22435565" y="927354"/>
                  </a:cubicBezTo>
                  <a:close/>
                  <a:moveTo>
                    <a:pt x="22710775" y="1224026"/>
                  </a:moveTo>
                  <a:cubicBezTo>
                    <a:pt x="22722587" y="1239266"/>
                    <a:pt x="22734143" y="1254760"/>
                    <a:pt x="22745446" y="1270381"/>
                  </a:cubicBezTo>
                  <a:lnTo>
                    <a:pt x="22699218" y="1304036"/>
                  </a:lnTo>
                  <a:cubicBezTo>
                    <a:pt x="22688169" y="1288796"/>
                    <a:pt x="22676865" y="1273810"/>
                    <a:pt x="22665437" y="1258951"/>
                  </a:cubicBezTo>
                  <a:close/>
                  <a:moveTo>
                    <a:pt x="22796881" y="1449578"/>
                  </a:moveTo>
                  <a:cubicBezTo>
                    <a:pt x="22837139" y="1515110"/>
                    <a:pt x="22874097" y="1583055"/>
                    <a:pt x="22907498" y="1652905"/>
                  </a:cubicBezTo>
                  <a:lnTo>
                    <a:pt x="22855937" y="1677543"/>
                  </a:lnTo>
                  <a:cubicBezTo>
                    <a:pt x="22823424" y="1609471"/>
                    <a:pt x="22787483" y="1543431"/>
                    <a:pt x="22748239" y="1479423"/>
                  </a:cubicBezTo>
                  <a:close/>
                  <a:moveTo>
                    <a:pt x="22927311" y="1842389"/>
                  </a:moveTo>
                  <a:cubicBezTo>
                    <a:pt x="22934168" y="1860423"/>
                    <a:pt x="22940899" y="1878457"/>
                    <a:pt x="22947249" y="1896745"/>
                  </a:cubicBezTo>
                  <a:lnTo>
                    <a:pt x="22893401" y="1915795"/>
                  </a:lnTo>
                  <a:cubicBezTo>
                    <a:pt x="22887178" y="1898015"/>
                    <a:pt x="22880701" y="1880362"/>
                    <a:pt x="22873970" y="1862836"/>
                  </a:cubicBezTo>
                  <a:close/>
                  <a:moveTo>
                    <a:pt x="22945089" y="2083181"/>
                  </a:moveTo>
                  <a:cubicBezTo>
                    <a:pt x="22964775" y="2157222"/>
                    <a:pt x="22980650" y="2232914"/>
                    <a:pt x="22992462" y="2309876"/>
                  </a:cubicBezTo>
                  <a:lnTo>
                    <a:pt x="22935946" y="2318639"/>
                  </a:lnTo>
                  <a:cubicBezTo>
                    <a:pt x="22924388" y="2243709"/>
                    <a:pt x="22908895" y="2170049"/>
                    <a:pt x="22889845" y="2097913"/>
                  </a:cubicBezTo>
                  <a:close/>
                  <a:moveTo>
                    <a:pt x="22956901" y="2496947"/>
                  </a:moveTo>
                  <a:cubicBezTo>
                    <a:pt x="22958298" y="2516124"/>
                    <a:pt x="22959440" y="2535428"/>
                    <a:pt x="22960457" y="2554859"/>
                  </a:cubicBezTo>
                  <a:lnTo>
                    <a:pt x="22903435" y="2557526"/>
                  </a:lnTo>
                  <a:cubicBezTo>
                    <a:pt x="22902545" y="2538603"/>
                    <a:pt x="22901402" y="2519807"/>
                    <a:pt x="22900005" y="2501138"/>
                  </a:cubicBezTo>
                  <a:close/>
                  <a:moveTo>
                    <a:pt x="22906101" y="2731897"/>
                  </a:moveTo>
                  <a:lnTo>
                    <a:pt x="22906101" y="2960497"/>
                  </a:lnTo>
                  <a:lnTo>
                    <a:pt x="22848951" y="2960497"/>
                  </a:lnTo>
                  <a:lnTo>
                    <a:pt x="22848951" y="2731897"/>
                  </a:lnTo>
                  <a:close/>
                  <a:moveTo>
                    <a:pt x="22848951" y="3131947"/>
                  </a:moveTo>
                  <a:lnTo>
                    <a:pt x="22848951" y="3189097"/>
                  </a:lnTo>
                  <a:lnTo>
                    <a:pt x="22791801" y="3189097"/>
                  </a:lnTo>
                  <a:lnTo>
                    <a:pt x="22791801" y="3131947"/>
                  </a:lnTo>
                  <a:close/>
                  <a:moveTo>
                    <a:pt x="22791801" y="3360547"/>
                  </a:moveTo>
                  <a:lnTo>
                    <a:pt x="22791801" y="3589147"/>
                  </a:lnTo>
                  <a:lnTo>
                    <a:pt x="22734651" y="3589147"/>
                  </a:lnTo>
                  <a:lnTo>
                    <a:pt x="22734651" y="3360547"/>
                  </a:lnTo>
                  <a:close/>
                  <a:moveTo>
                    <a:pt x="22734651" y="3760597"/>
                  </a:moveTo>
                  <a:lnTo>
                    <a:pt x="22734651" y="3817747"/>
                  </a:lnTo>
                  <a:lnTo>
                    <a:pt x="22677501" y="3817747"/>
                  </a:lnTo>
                  <a:lnTo>
                    <a:pt x="22677501" y="3760597"/>
                  </a:lnTo>
                  <a:close/>
                  <a:moveTo>
                    <a:pt x="22677501" y="3989197"/>
                  </a:moveTo>
                  <a:lnTo>
                    <a:pt x="22677501" y="4217797"/>
                  </a:lnTo>
                  <a:lnTo>
                    <a:pt x="22620351" y="4217797"/>
                  </a:lnTo>
                  <a:lnTo>
                    <a:pt x="22620351" y="3989197"/>
                  </a:lnTo>
                  <a:close/>
                  <a:moveTo>
                    <a:pt x="22620351" y="4389247"/>
                  </a:moveTo>
                  <a:lnTo>
                    <a:pt x="22620351" y="4446397"/>
                  </a:lnTo>
                  <a:lnTo>
                    <a:pt x="22563201" y="4446397"/>
                  </a:lnTo>
                  <a:lnTo>
                    <a:pt x="22563201" y="4389247"/>
                  </a:lnTo>
                  <a:close/>
                  <a:moveTo>
                    <a:pt x="22563201" y="4617847"/>
                  </a:moveTo>
                  <a:lnTo>
                    <a:pt x="22563201" y="4846447"/>
                  </a:lnTo>
                  <a:lnTo>
                    <a:pt x="22506051" y="4846447"/>
                  </a:lnTo>
                  <a:lnTo>
                    <a:pt x="22506051" y="4617847"/>
                  </a:lnTo>
                  <a:close/>
                  <a:moveTo>
                    <a:pt x="22506051" y="5017897"/>
                  </a:moveTo>
                  <a:lnTo>
                    <a:pt x="22506051" y="5075047"/>
                  </a:lnTo>
                  <a:lnTo>
                    <a:pt x="22448901" y="5075047"/>
                  </a:lnTo>
                  <a:lnTo>
                    <a:pt x="22448901" y="5017897"/>
                  </a:lnTo>
                  <a:close/>
                  <a:moveTo>
                    <a:pt x="22448901" y="5246497"/>
                  </a:moveTo>
                  <a:lnTo>
                    <a:pt x="22448901" y="5475097"/>
                  </a:lnTo>
                  <a:lnTo>
                    <a:pt x="22391751" y="5475097"/>
                  </a:lnTo>
                  <a:lnTo>
                    <a:pt x="22391751" y="5246497"/>
                  </a:lnTo>
                  <a:close/>
                  <a:moveTo>
                    <a:pt x="22391751" y="5646547"/>
                  </a:moveTo>
                  <a:lnTo>
                    <a:pt x="22391751" y="5703697"/>
                  </a:lnTo>
                  <a:lnTo>
                    <a:pt x="22334601" y="5703697"/>
                  </a:lnTo>
                  <a:lnTo>
                    <a:pt x="22334601" y="5646547"/>
                  </a:lnTo>
                  <a:close/>
                  <a:moveTo>
                    <a:pt x="22334601" y="5875147"/>
                  </a:moveTo>
                  <a:lnTo>
                    <a:pt x="22334601" y="6103747"/>
                  </a:lnTo>
                  <a:lnTo>
                    <a:pt x="22277451" y="6103747"/>
                  </a:lnTo>
                  <a:lnTo>
                    <a:pt x="22277451" y="5875147"/>
                  </a:lnTo>
                  <a:close/>
                  <a:moveTo>
                    <a:pt x="22277451" y="6275197"/>
                  </a:moveTo>
                  <a:lnTo>
                    <a:pt x="22277451" y="6332347"/>
                  </a:lnTo>
                  <a:lnTo>
                    <a:pt x="22220301" y="6332347"/>
                  </a:lnTo>
                  <a:lnTo>
                    <a:pt x="22220301" y="6275197"/>
                  </a:lnTo>
                  <a:close/>
                  <a:moveTo>
                    <a:pt x="22220301" y="6503797"/>
                  </a:moveTo>
                  <a:lnTo>
                    <a:pt x="22220301" y="6732397"/>
                  </a:lnTo>
                  <a:lnTo>
                    <a:pt x="22163151" y="6732397"/>
                  </a:lnTo>
                  <a:lnTo>
                    <a:pt x="22163151" y="6503797"/>
                  </a:lnTo>
                  <a:close/>
                  <a:moveTo>
                    <a:pt x="22163151" y="6903847"/>
                  </a:moveTo>
                  <a:lnTo>
                    <a:pt x="22163151" y="6960997"/>
                  </a:lnTo>
                  <a:lnTo>
                    <a:pt x="22106001" y="6960997"/>
                  </a:lnTo>
                  <a:lnTo>
                    <a:pt x="22106001" y="6903847"/>
                  </a:lnTo>
                  <a:close/>
                  <a:moveTo>
                    <a:pt x="22106001" y="7132447"/>
                  </a:moveTo>
                  <a:lnTo>
                    <a:pt x="22106001" y="7361047"/>
                  </a:lnTo>
                  <a:lnTo>
                    <a:pt x="22048851" y="7361047"/>
                  </a:lnTo>
                  <a:lnTo>
                    <a:pt x="22048851" y="7132447"/>
                  </a:lnTo>
                  <a:close/>
                  <a:moveTo>
                    <a:pt x="22048851" y="7532497"/>
                  </a:moveTo>
                  <a:lnTo>
                    <a:pt x="22048851" y="7589647"/>
                  </a:lnTo>
                  <a:lnTo>
                    <a:pt x="21991701" y="7589647"/>
                  </a:lnTo>
                  <a:lnTo>
                    <a:pt x="21991701" y="7532497"/>
                  </a:lnTo>
                  <a:close/>
                  <a:moveTo>
                    <a:pt x="21991701" y="7761097"/>
                  </a:moveTo>
                  <a:lnTo>
                    <a:pt x="21991701" y="7989697"/>
                  </a:lnTo>
                  <a:lnTo>
                    <a:pt x="21934551" y="7989697"/>
                  </a:lnTo>
                  <a:lnTo>
                    <a:pt x="21934551" y="7761097"/>
                  </a:lnTo>
                  <a:close/>
                  <a:moveTo>
                    <a:pt x="21934551" y="8161147"/>
                  </a:moveTo>
                  <a:lnTo>
                    <a:pt x="21934551" y="8218297"/>
                  </a:lnTo>
                  <a:lnTo>
                    <a:pt x="21877401" y="8218297"/>
                  </a:lnTo>
                  <a:lnTo>
                    <a:pt x="21877401" y="8161147"/>
                  </a:lnTo>
                  <a:close/>
                  <a:moveTo>
                    <a:pt x="21877401" y="8389747"/>
                  </a:moveTo>
                  <a:lnTo>
                    <a:pt x="21877401" y="8618347"/>
                  </a:lnTo>
                  <a:lnTo>
                    <a:pt x="21820251" y="8618347"/>
                  </a:lnTo>
                  <a:lnTo>
                    <a:pt x="21820251" y="8389747"/>
                  </a:lnTo>
                  <a:close/>
                  <a:moveTo>
                    <a:pt x="21820251" y="8789797"/>
                  </a:moveTo>
                  <a:lnTo>
                    <a:pt x="21820251" y="8846947"/>
                  </a:lnTo>
                  <a:lnTo>
                    <a:pt x="21763101" y="8846947"/>
                  </a:lnTo>
                  <a:lnTo>
                    <a:pt x="21763101" y="8789797"/>
                  </a:lnTo>
                  <a:close/>
                  <a:moveTo>
                    <a:pt x="21763101" y="9018397"/>
                  </a:moveTo>
                  <a:lnTo>
                    <a:pt x="21763101" y="9246997"/>
                  </a:lnTo>
                  <a:lnTo>
                    <a:pt x="21705951" y="9246997"/>
                  </a:lnTo>
                  <a:lnTo>
                    <a:pt x="21705951" y="9018397"/>
                  </a:lnTo>
                  <a:close/>
                  <a:moveTo>
                    <a:pt x="21705951" y="9418447"/>
                  </a:moveTo>
                  <a:lnTo>
                    <a:pt x="21705951" y="9475597"/>
                  </a:lnTo>
                  <a:lnTo>
                    <a:pt x="21648801" y="9475597"/>
                  </a:lnTo>
                  <a:lnTo>
                    <a:pt x="21648801" y="9418447"/>
                  </a:lnTo>
                  <a:close/>
                  <a:moveTo>
                    <a:pt x="21648801" y="9647047"/>
                  </a:moveTo>
                  <a:lnTo>
                    <a:pt x="21648801" y="9875647"/>
                  </a:lnTo>
                  <a:lnTo>
                    <a:pt x="21591651" y="9875647"/>
                  </a:lnTo>
                  <a:lnTo>
                    <a:pt x="21591651" y="9647047"/>
                  </a:lnTo>
                  <a:close/>
                  <a:moveTo>
                    <a:pt x="21591651" y="10047097"/>
                  </a:moveTo>
                  <a:lnTo>
                    <a:pt x="21591651" y="10104247"/>
                  </a:lnTo>
                  <a:lnTo>
                    <a:pt x="21534501" y="10104247"/>
                  </a:lnTo>
                  <a:lnTo>
                    <a:pt x="21534501" y="10047097"/>
                  </a:lnTo>
                  <a:close/>
                  <a:moveTo>
                    <a:pt x="21534501" y="10275697"/>
                  </a:moveTo>
                  <a:lnTo>
                    <a:pt x="21534501" y="10504297"/>
                  </a:lnTo>
                  <a:lnTo>
                    <a:pt x="21477351" y="10504297"/>
                  </a:lnTo>
                  <a:lnTo>
                    <a:pt x="21477351" y="10275697"/>
                  </a:lnTo>
                  <a:close/>
                  <a:moveTo>
                    <a:pt x="21477351" y="10675747"/>
                  </a:moveTo>
                  <a:lnTo>
                    <a:pt x="21477351" y="10732897"/>
                  </a:lnTo>
                  <a:lnTo>
                    <a:pt x="21420201" y="10732897"/>
                  </a:lnTo>
                  <a:lnTo>
                    <a:pt x="21420201" y="10675747"/>
                  </a:lnTo>
                  <a:close/>
                  <a:moveTo>
                    <a:pt x="21420201" y="10904347"/>
                  </a:moveTo>
                  <a:lnTo>
                    <a:pt x="21420201" y="11132947"/>
                  </a:lnTo>
                  <a:lnTo>
                    <a:pt x="21363051" y="11132947"/>
                  </a:lnTo>
                  <a:lnTo>
                    <a:pt x="21363051" y="10904347"/>
                  </a:lnTo>
                  <a:close/>
                  <a:moveTo>
                    <a:pt x="21363051" y="11304397"/>
                  </a:moveTo>
                  <a:lnTo>
                    <a:pt x="21363051" y="11335258"/>
                  </a:lnTo>
                  <a:lnTo>
                    <a:pt x="21334476" y="11335258"/>
                  </a:lnTo>
                  <a:lnTo>
                    <a:pt x="23291800" y="11335258"/>
                  </a:lnTo>
                  <a:cubicBezTo>
                    <a:pt x="23291800" y="11344148"/>
                    <a:pt x="23291800" y="11353165"/>
                    <a:pt x="23291673" y="11362055"/>
                  </a:cubicBezTo>
                  <a:lnTo>
                    <a:pt x="23234523" y="11361420"/>
                  </a:lnTo>
                  <a:cubicBezTo>
                    <a:pt x="23234650" y="11352784"/>
                    <a:pt x="23234650" y="11344021"/>
                    <a:pt x="23234650" y="11335385"/>
                  </a:cubicBezTo>
                  <a:lnTo>
                    <a:pt x="23234650" y="11304524"/>
                  </a:lnTo>
                  <a:close/>
                  <a:moveTo>
                    <a:pt x="23225633" y="11535537"/>
                  </a:moveTo>
                  <a:cubicBezTo>
                    <a:pt x="23218648" y="11613134"/>
                    <a:pt x="23207599" y="11689588"/>
                    <a:pt x="23192614" y="11764645"/>
                  </a:cubicBezTo>
                  <a:lnTo>
                    <a:pt x="23136606" y="11753469"/>
                  </a:lnTo>
                  <a:cubicBezTo>
                    <a:pt x="23151085" y="11680317"/>
                    <a:pt x="23161879" y="11605895"/>
                    <a:pt x="23168738" y="11530330"/>
                  </a:cubicBezTo>
                  <a:close/>
                  <a:moveTo>
                    <a:pt x="23095204" y="11928348"/>
                  </a:moveTo>
                  <a:cubicBezTo>
                    <a:pt x="23089997" y="11946890"/>
                    <a:pt x="23084410" y="11965432"/>
                    <a:pt x="23078694" y="11983720"/>
                  </a:cubicBezTo>
                  <a:lnTo>
                    <a:pt x="23024085" y="11966702"/>
                  </a:lnTo>
                  <a:cubicBezTo>
                    <a:pt x="23029672" y="11948795"/>
                    <a:pt x="23035006" y="11930761"/>
                    <a:pt x="23040087" y="11912727"/>
                  </a:cubicBezTo>
                  <a:close/>
                  <a:moveTo>
                    <a:pt x="22965283" y="12131802"/>
                  </a:moveTo>
                  <a:cubicBezTo>
                    <a:pt x="22936327" y="12203684"/>
                    <a:pt x="22903814" y="12273788"/>
                    <a:pt x="22867620" y="12341733"/>
                  </a:cubicBezTo>
                  <a:lnTo>
                    <a:pt x="22817201" y="12314936"/>
                  </a:lnTo>
                  <a:cubicBezTo>
                    <a:pt x="22852380" y="12248769"/>
                    <a:pt x="22884130" y="12180570"/>
                    <a:pt x="22912197" y="12110466"/>
                  </a:cubicBezTo>
                  <a:close/>
                  <a:moveTo>
                    <a:pt x="22727158" y="12470384"/>
                  </a:moveTo>
                  <a:cubicBezTo>
                    <a:pt x="22716744" y="12486640"/>
                    <a:pt x="22706203" y="12502769"/>
                    <a:pt x="22695408" y="12518771"/>
                  </a:cubicBezTo>
                  <a:lnTo>
                    <a:pt x="22648038" y="12486767"/>
                  </a:lnTo>
                  <a:cubicBezTo>
                    <a:pt x="22658578" y="12471146"/>
                    <a:pt x="22668864" y="12455525"/>
                    <a:pt x="22678898" y="12439650"/>
                  </a:cubicBezTo>
                  <a:close/>
                  <a:moveTo>
                    <a:pt x="22544405" y="12627991"/>
                  </a:moveTo>
                  <a:cubicBezTo>
                    <a:pt x="22496272" y="12688443"/>
                    <a:pt x="22445090" y="12746228"/>
                    <a:pt x="22390863" y="12801219"/>
                  </a:cubicBezTo>
                  <a:lnTo>
                    <a:pt x="22350095" y="12761087"/>
                  </a:lnTo>
                  <a:cubicBezTo>
                    <a:pt x="22402800" y="12707493"/>
                    <a:pt x="22452712" y="12651232"/>
                    <a:pt x="22499574" y="12592304"/>
                  </a:cubicBezTo>
                  <a:close/>
                  <a:moveTo>
                    <a:pt x="22219540" y="12884404"/>
                  </a:moveTo>
                  <a:cubicBezTo>
                    <a:pt x="22204935" y="12897104"/>
                    <a:pt x="22190202" y="12909550"/>
                    <a:pt x="22175343" y="12921742"/>
                  </a:cubicBezTo>
                  <a:lnTo>
                    <a:pt x="22139021" y="12877673"/>
                  </a:lnTo>
                  <a:cubicBezTo>
                    <a:pt x="22153499" y="12865735"/>
                    <a:pt x="22167850" y="12853543"/>
                    <a:pt x="22182074" y="12841224"/>
                  </a:cubicBezTo>
                  <a:close/>
                  <a:moveTo>
                    <a:pt x="21999575" y="12983591"/>
                  </a:moveTo>
                  <a:cubicBezTo>
                    <a:pt x="21936456" y="13027661"/>
                    <a:pt x="21870924" y="13068681"/>
                    <a:pt x="21803106" y="13106019"/>
                  </a:cubicBezTo>
                  <a:lnTo>
                    <a:pt x="21775420" y="13055981"/>
                  </a:lnTo>
                  <a:cubicBezTo>
                    <a:pt x="21841461" y="13019532"/>
                    <a:pt x="21905215" y="12979654"/>
                    <a:pt x="21966810" y="12936728"/>
                  </a:cubicBezTo>
                  <a:close/>
                  <a:moveTo>
                    <a:pt x="21615146" y="13137135"/>
                  </a:moveTo>
                  <a:cubicBezTo>
                    <a:pt x="21597620" y="13145136"/>
                    <a:pt x="21579839" y="13152882"/>
                    <a:pt x="21562061" y="13160375"/>
                  </a:cubicBezTo>
                  <a:lnTo>
                    <a:pt x="21539836" y="13107670"/>
                  </a:lnTo>
                  <a:cubicBezTo>
                    <a:pt x="21557235" y="13100304"/>
                    <a:pt x="21574379" y="13092812"/>
                    <a:pt x="21591524" y="13085065"/>
                  </a:cubicBezTo>
                  <a:close/>
                  <a:moveTo>
                    <a:pt x="21375878" y="13169392"/>
                  </a:moveTo>
                  <a:cubicBezTo>
                    <a:pt x="21303107" y="13193522"/>
                    <a:pt x="21228558" y="13213969"/>
                    <a:pt x="21152613" y="13230479"/>
                  </a:cubicBezTo>
                  <a:lnTo>
                    <a:pt x="21140420" y="13174599"/>
                  </a:lnTo>
                  <a:cubicBezTo>
                    <a:pt x="21214462" y="13158470"/>
                    <a:pt x="21286978" y="13138658"/>
                    <a:pt x="21357844" y="13115164"/>
                  </a:cubicBezTo>
                  <a:close/>
                  <a:moveTo>
                    <a:pt x="20963510" y="13206349"/>
                  </a:moveTo>
                  <a:cubicBezTo>
                    <a:pt x="20944460" y="13208890"/>
                    <a:pt x="20925282" y="13211302"/>
                    <a:pt x="20905978" y="13213335"/>
                  </a:cubicBezTo>
                  <a:lnTo>
                    <a:pt x="20899755" y="13156564"/>
                  </a:lnTo>
                  <a:cubicBezTo>
                    <a:pt x="20918551" y="13154533"/>
                    <a:pt x="20937220" y="13152247"/>
                    <a:pt x="20955763" y="13149707"/>
                  </a:cubicBezTo>
                  <a:close/>
                  <a:moveTo>
                    <a:pt x="20725130" y="13168757"/>
                  </a:moveTo>
                  <a:cubicBezTo>
                    <a:pt x="20702397" y="13169392"/>
                    <a:pt x="20679538" y="13169773"/>
                    <a:pt x="20656677" y="13169773"/>
                  </a:cubicBezTo>
                  <a:lnTo>
                    <a:pt x="20656677" y="13141198"/>
                  </a:lnTo>
                  <a:lnTo>
                    <a:pt x="20656677" y="13169773"/>
                  </a:lnTo>
                  <a:lnTo>
                    <a:pt x="20495515" y="13169773"/>
                  </a:lnTo>
                  <a:lnTo>
                    <a:pt x="20495515" y="13004800"/>
                  </a:lnTo>
                  <a:lnTo>
                    <a:pt x="20656677" y="13004800"/>
                  </a:lnTo>
                  <a:cubicBezTo>
                    <a:pt x="20679029" y="13004800"/>
                    <a:pt x="20701254" y="13004419"/>
                    <a:pt x="20723479" y="13003784"/>
                  </a:cubicBezTo>
                  <a:close/>
                  <a:moveTo>
                    <a:pt x="20322414" y="13004800"/>
                  </a:moveTo>
                  <a:lnTo>
                    <a:pt x="20265264" y="13004800"/>
                  </a:lnTo>
                  <a:lnTo>
                    <a:pt x="20322414" y="13004800"/>
                  </a:lnTo>
                  <a:close/>
                  <a:moveTo>
                    <a:pt x="20093814" y="13004800"/>
                  </a:moveTo>
                  <a:lnTo>
                    <a:pt x="19865214" y="13004800"/>
                  </a:lnTo>
                  <a:lnTo>
                    <a:pt x="20093814" y="13004800"/>
                  </a:lnTo>
                  <a:close/>
                  <a:moveTo>
                    <a:pt x="19693764" y="13004800"/>
                  </a:moveTo>
                  <a:lnTo>
                    <a:pt x="19636614" y="13004800"/>
                  </a:lnTo>
                  <a:lnTo>
                    <a:pt x="19693764" y="13004800"/>
                  </a:lnTo>
                  <a:close/>
                  <a:moveTo>
                    <a:pt x="19465164" y="13004800"/>
                  </a:moveTo>
                  <a:lnTo>
                    <a:pt x="19236564" y="13004800"/>
                  </a:lnTo>
                  <a:lnTo>
                    <a:pt x="19465164" y="13004800"/>
                  </a:lnTo>
                  <a:close/>
                  <a:moveTo>
                    <a:pt x="19065114" y="13004800"/>
                  </a:moveTo>
                  <a:lnTo>
                    <a:pt x="19007964" y="13004800"/>
                  </a:lnTo>
                  <a:lnTo>
                    <a:pt x="19065114" y="13004800"/>
                  </a:lnTo>
                  <a:close/>
                  <a:moveTo>
                    <a:pt x="18836514" y="13004800"/>
                  </a:moveTo>
                  <a:lnTo>
                    <a:pt x="18607914" y="13004800"/>
                  </a:lnTo>
                  <a:lnTo>
                    <a:pt x="18836514" y="13004800"/>
                  </a:lnTo>
                  <a:close/>
                  <a:moveTo>
                    <a:pt x="18436464" y="13004800"/>
                  </a:moveTo>
                  <a:lnTo>
                    <a:pt x="18379314" y="13004800"/>
                  </a:lnTo>
                  <a:lnTo>
                    <a:pt x="18436464" y="13004800"/>
                  </a:lnTo>
                  <a:close/>
                  <a:moveTo>
                    <a:pt x="18207864" y="13004800"/>
                  </a:moveTo>
                  <a:lnTo>
                    <a:pt x="17979264" y="13004800"/>
                  </a:lnTo>
                  <a:lnTo>
                    <a:pt x="18207864" y="13004800"/>
                  </a:lnTo>
                  <a:close/>
                  <a:moveTo>
                    <a:pt x="17807814" y="13004800"/>
                  </a:moveTo>
                  <a:lnTo>
                    <a:pt x="17750664" y="13004800"/>
                  </a:lnTo>
                  <a:lnTo>
                    <a:pt x="17807814" y="13004800"/>
                  </a:lnTo>
                  <a:close/>
                  <a:moveTo>
                    <a:pt x="17579214" y="13004800"/>
                  </a:moveTo>
                  <a:lnTo>
                    <a:pt x="17350614" y="13004800"/>
                  </a:lnTo>
                  <a:lnTo>
                    <a:pt x="17579214" y="13004800"/>
                  </a:lnTo>
                  <a:close/>
                  <a:moveTo>
                    <a:pt x="17179164" y="13004800"/>
                  </a:moveTo>
                  <a:lnTo>
                    <a:pt x="17122014" y="13004800"/>
                  </a:lnTo>
                  <a:lnTo>
                    <a:pt x="17179164" y="13004800"/>
                  </a:lnTo>
                  <a:close/>
                  <a:moveTo>
                    <a:pt x="16950564" y="13004800"/>
                  </a:moveTo>
                  <a:lnTo>
                    <a:pt x="16721964" y="13004800"/>
                  </a:lnTo>
                  <a:lnTo>
                    <a:pt x="16950564" y="13004800"/>
                  </a:lnTo>
                  <a:close/>
                  <a:moveTo>
                    <a:pt x="16550514" y="13004800"/>
                  </a:moveTo>
                  <a:lnTo>
                    <a:pt x="16493364" y="13004800"/>
                  </a:lnTo>
                  <a:lnTo>
                    <a:pt x="16550514" y="13004800"/>
                  </a:lnTo>
                  <a:close/>
                  <a:moveTo>
                    <a:pt x="16321914" y="13004800"/>
                  </a:moveTo>
                  <a:lnTo>
                    <a:pt x="16093314" y="13004800"/>
                  </a:lnTo>
                  <a:lnTo>
                    <a:pt x="16321914" y="13004800"/>
                  </a:lnTo>
                  <a:close/>
                  <a:moveTo>
                    <a:pt x="15921864" y="13004800"/>
                  </a:moveTo>
                  <a:lnTo>
                    <a:pt x="15864714" y="13004800"/>
                  </a:lnTo>
                  <a:lnTo>
                    <a:pt x="15921864" y="13004800"/>
                  </a:lnTo>
                  <a:close/>
                  <a:moveTo>
                    <a:pt x="15693264" y="13004800"/>
                  </a:moveTo>
                  <a:lnTo>
                    <a:pt x="15464664" y="13004800"/>
                  </a:lnTo>
                  <a:lnTo>
                    <a:pt x="15693264" y="13004800"/>
                  </a:lnTo>
                  <a:close/>
                  <a:moveTo>
                    <a:pt x="15293214" y="13004800"/>
                  </a:moveTo>
                  <a:lnTo>
                    <a:pt x="15236064" y="13004800"/>
                  </a:lnTo>
                  <a:lnTo>
                    <a:pt x="15293214" y="13004800"/>
                  </a:lnTo>
                  <a:close/>
                  <a:moveTo>
                    <a:pt x="15064614" y="13004800"/>
                  </a:moveTo>
                  <a:lnTo>
                    <a:pt x="14836014" y="13004800"/>
                  </a:lnTo>
                  <a:lnTo>
                    <a:pt x="15064614" y="13004800"/>
                  </a:lnTo>
                  <a:close/>
                  <a:moveTo>
                    <a:pt x="14664564" y="13004800"/>
                  </a:moveTo>
                  <a:lnTo>
                    <a:pt x="14607414" y="13004800"/>
                  </a:lnTo>
                  <a:lnTo>
                    <a:pt x="14664564" y="13004800"/>
                  </a:lnTo>
                  <a:close/>
                  <a:moveTo>
                    <a:pt x="14435964" y="13004800"/>
                  </a:moveTo>
                  <a:lnTo>
                    <a:pt x="14207364" y="13004800"/>
                  </a:lnTo>
                  <a:lnTo>
                    <a:pt x="14435964" y="13004800"/>
                  </a:lnTo>
                  <a:close/>
                  <a:moveTo>
                    <a:pt x="14035914" y="13004800"/>
                  </a:moveTo>
                  <a:lnTo>
                    <a:pt x="13978764" y="13004800"/>
                  </a:lnTo>
                  <a:lnTo>
                    <a:pt x="14035914" y="13004800"/>
                  </a:lnTo>
                  <a:close/>
                  <a:moveTo>
                    <a:pt x="13807314" y="13004800"/>
                  </a:moveTo>
                  <a:lnTo>
                    <a:pt x="13578714" y="13004800"/>
                  </a:lnTo>
                  <a:lnTo>
                    <a:pt x="13807314" y="13004800"/>
                  </a:lnTo>
                  <a:close/>
                  <a:moveTo>
                    <a:pt x="13407264" y="13004800"/>
                  </a:moveTo>
                  <a:lnTo>
                    <a:pt x="13350114" y="13004800"/>
                  </a:lnTo>
                  <a:lnTo>
                    <a:pt x="13407264" y="13004800"/>
                  </a:lnTo>
                  <a:close/>
                  <a:moveTo>
                    <a:pt x="13178664" y="13004800"/>
                  </a:moveTo>
                  <a:lnTo>
                    <a:pt x="12950063" y="13004800"/>
                  </a:lnTo>
                  <a:lnTo>
                    <a:pt x="13178664" y="13004800"/>
                  </a:lnTo>
                  <a:close/>
                  <a:moveTo>
                    <a:pt x="12778613" y="13004800"/>
                  </a:moveTo>
                  <a:lnTo>
                    <a:pt x="12721463" y="13004800"/>
                  </a:lnTo>
                  <a:lnTo>
                    <a:pt x="12778613" y="13004800"/>
                  </a:lnTo>
                  <a:close/>
                  <a:moveTo>
                    <a:pt x="12550013" y="13004800"/>
                  </a:moveTo>
                  <a:lnTo>
                    <a:pt x="12321413" y="13004800"/>
                  </a:lnTo>
                  <a:lnTo>
                    <a:pt x="12550013" y="13004800"/>
                  </a:lnTo>
                  <a:close/>
                  <a:moveTo>
                    <a:pt x="12149963" y="13004800"/>
                  </a:moveTo>
                  <a:lnTo>
                    <a:pt x="12092813" y="13004800"/>
                  </a:lnTo>
                  <a:lnTo>
                    <a:pt x="12149963" y="13004800"/>
                  </a:lnTo>
                  <a:close/>
                  <a:moveTo>
                    <a:pt x="11921363" y="13004800"/>
                  </a:moveTo>
                  <a:lnTo>
                    <a:pt x="11692763" y="13004800"/>
                  </a:lnTo>
                  <a:lnTo>
                    <a:pt x="11921363" y="13004800"/>
                  </a:lnTo>
                  <a:close/>
                  <a:moveTo>
                    <a:pt x="11521313" y="13004800"/>
                  </a:moveTo>
                  <a:lnTo>
                    <a:pt x="11464163" y="13004800"/>
                  </a:lnTo>
                  <a:lnTo>
                    <a:pt x="11521313" y="13004800"/>
                  </a:lnTo>
                  <a:close/>
                  <a:moveTo>
                    <a:pt x="11292713" y="13004800"/>
                  </a:moveTo>
                  <a:lnTo>
                    <a:pt x="11064113" y="13004800"/>
                  </a:lnTo>
                  <a:lnTo>
                    <a:pt x="11292713" y="13004800"/>
                  </a:lnTo>
                  <a:close/>
                  <a:moveTo>
                    <a:pt x="10892663" y="13004800"/>
                  </a:moveTo>
                  <a:lnTo>
                    <a:pt x="10835513" y="13004800"/>
                  </a:lnTo>
                  <a:lnTo>
                    <a:pt x="10892663" y="13004800"/>
                  </a:lnTo>
                  <a:close/>
                  <a:moveTo>
                    <a:pt x="10664063" y="13004800"/>
                  </a:moveTo>
                  <a:lnTo>
                    <a:pt x="10435463" y="13004800"/>
                  </a:lnTo>
                  <a:lnTo>
                    <a:pt x="10664063" y="13004800"/>
                  </a:lnTo>
                  <a:close/>
                  <a:moveTo>
                    <a:pt x="10264013" y="13004800"/>
                  </a:moveTo>
                  <a:lnTo>
                    <a:pt x="10206863" y="13004800"/>
                  </a:lnTo>
                  <a:lnTo>
                    <a:pt x="10264013" y="13004800"/>
                  </a:lnTo>
                  <a:close/>
                  <a:moveTo>
                    <a:pt x="10035413" y="13004800"/>
                  </a:moveTo>
                  <a:lnTo>
                    <a:pt x="9806813" y="13004800"/>
                  </a:lnTo>
                  <a:lnTo>
                    <a:pt x="10035413" y="13004800"/>
                  </a:lnTo>
                  <a:close/>
                  <a:moveTo>
                    <a:pt x="9635363" y="13004800"/>
                  </a:moveTo>
                  <a:lnTo>
                    <a:pt x="9578213" y="13004800"/>
                  </a:lnTo>
                  <a:lnTo>
                    <a:pt x="9635363" y="13004800"/>
                  </a:lnTo>
                  <a:close/>
                  <a:moveTo>
                    <a:pt x="9406763" y="13004800"/>
                  </a:moveTo>
                  <a:lnTo>
                    <a:pt x="9178163" y="13004800"/>
                  </a:lnTo>
                  <a:lnTo>
                    <a:pt x="9406763" y="13004800"/>
                  </a:lnTo>
                  <a:close/>
                  <a:moveTo>
                    <a:pt x="9006713" y="13004800"/>
                  </a:moveTo>
                  <a:lnTo>
                    <a:pt x="8949563" y="13004800"/>
                  </a:lnTo>
                  <a:lnTo>
                    <a:pt x="9006713" y="13004800"/>
                  </a:lnTo>
                  <a:close/>
                  <a:moveTo>
                    <a:pt x="8778113" y="13004800"/>
                  </a:moveTo>
                  <a:lnTo>
                    <a:pt x="8549513" y="13004800"/>
                  </a:lnTo>
                  <a:lnTo>
                    <a:pt x="8778113" y="13004800"/>
                  </a:lnTo>
                  <a:close/>
                  <a:moveTo>
                    <a:pt x="8378063" y="13004800"/>
                  </a:moveTo>
                  <a:lnTo>
                    <a:pt x="8320913" y="13004800"/>
                  </a:lnTo>
                  <a:lnTo>
                    <a:pt x="8378063" y="13004800"/>
                  </a:lnTo>
                  <a:close/>
                  <a:moveTo>
                    <a:pt x="8149463" y="13004800"/>
                  </a:moveTo>
                  <a:lnTo>
                    <a:pt x="7920863" y="13004800"/>
                  </a:lnTo>
                  <a:lnTo>
                    <a:pt x="8149463" y="13004800"/>
                  </a:lnTo>
                  <a:close/>
                  <a:moveTo>
                    <a:pt x="7749413" y="13004800"/>
                  </a:moveTo>
                  <a:lnTo>
                    <a:pt x="7692263" y="13004800"/>
                  </a:lnTo>
                  <a:lnTo>
                    <a:pt x="7749413" y="13004800"/>
                  </a:lnTo>
                  <a:close/>
                  <a:moveTo>
                    <a:pt x="7520813" y="13004800"/>
                  </a:moveTo>
                  <a:lnTo>
                    <a:pt x="7292213" y="13004800"/>
                  </a:lnTo>
                  <a:lnTo>
                    <a:pt x="7520813" y="13004800"/>
                  </a:lnTo>
                  <a:close/>
                  <a:moveTo>
                    <a:pt x="7120763" y="13004800"/>
                  </a:moveTo>
                  <a:lnTo>
                    <a:pt x="7063613" y="13004800"/>
                  </a:lnTo>
                  <a:lnTo>
                    <a:pt x="7120763" y="13004800"/>
                  </a:lnTo>
                  <a:close/>
                  <a:moveTo>
                    <a:pt x="6892163" y="13004800"/>
                  </a:moveTo>
                  <a:lnTo>
                    <a:pt x="6663563" y="13004800"/>
                  </a:lnTo>
                  <a:lnTo>
                    <a:pt x="6892163" y="13004800"/>
                  </a:lnTo>
                  <a:close/>
                  <a:moveTo>
                    <a:pt x="6492113" y="13004800"/>
                  </a:moveTo>
                  <a:lnTo>
                    <a:pt x="6434963" y="13004800"/>
                  </a:lnTo>
                  <a:lnTo>
                    <a:pt x="6492113" y="13004800"/>
                  </a:lnTo>
                  <a:close/>
                  <a:moveTo>
                    <a:pt x="6263513" y="13004800"/>
                  </a:moveTo>
                  <a:lnTo>
                    <a:pt x="6034913" y="13004800"/>
                  </a:lnTo>
                  <a:lnTo>
                    <a:pt x="6263513" y="13004800"/>
                  </a:lnTo>
                  <a:close/>
                  <a:moveTo>
                    <a:pt x="5863463" y="13004800"/>
                  </a:moveTo>
                  <a:lnTo>
                    <a:pt x="5806313" y="13004800"/>
                  </a:lnTo>
                  <a:lnTo>
                    <a:pt x="5863463" y="13004800"/>
                  </a:lnTo>
                  <a:close/>
                  <a:moveTo>
                    <a:pt x="5634863" y="13004800"/>
                  </a:moveTo>
                  <a:lnTo>
                    <a:pt x="5406263" y="13004800"/>
                  </a:lnTo>
                  <a:lnTo>
                    <a:pt x="5634863" y="13004800"/>
                  </a:lnTo>
                  <a:close/>
                  <a:moveTo>
                    <a:pt x="5234813" y="13004800"/>
                  </a:moveTo>
                  <a:lnTo>
                    <a:pt x="5177663" y="13004800"/>
                  </a:lnTo>
                  <a:lnTo>
                    <a:pt x="5234813" y="13004800"/>
                  </a:lnTo>
                  <a:close/>
                  <a:moveTo>
                    <a:pt x="5006213" y="13004800"/>
                  </a:moveTo>
                  <a:lnTo>
                    <a:pt x="4777613" y="13004800"/>
                  </a:lnTo>
                  <a:lnTo>
                    <a:pt x="5006213" y="13004800"/>
                  </a:lnTo>
                  <a:close/>
                  <a:moveTo>
                    <a:pt x="4606163" y="13004800"/>
                  </a:moveTo>
                  <a:lnTo>
                    <a:pt x="4549013" y="13004800"/>
                  </a:lnTo>
                  <a:lnTo>
                    <a:pt x="4606163" y="13004800"/>
                  </a:lnTo>
                  <a:close/>
                  <a:moveTo>
                    <a:pt x="4377563" y="13004800"/>
                  </a:moveTo>
                  <a:lnTo>
                    <a:pt x="4148963" y="13004800"/>
                  </a:lnTo>
                  <a:lnTo>
                    <a:pt x="4377563" y="13004800"/>
                  </a:lnTo>
                  <a:close/>
                  <a:moveTo>
                    <a:pt x="3977513" y="13004800"/>
                  </a:moveTo>
                  <a:lnTo>
                    <a:pt x="3920363" y="13004800"/>
                  </a:lnTo>
                  <a:lnTo>
                    <a:pt x="3977513" y="13004800"/>
                  </a:lnTo>
                  <a:close/>
                  <a:moveTo>
                    <a:pt x="3748913" y="13004800"/>
                  </a:moveTo>
                  <a:lnTo>
                    <a:pt x="3520313" y="13004800"/>
                  </a:lnTo>
                  <a:lnTo>
                    <a:pt x="3748913" y="13004800"/>
                  </a:lnTo>
                  <a:close/>
                  <a:moveTo>
                    <a:pt x="3348863" y="13004800"/>
                  </a:moveTo>
                  <a:lnTo>
                    <a:pt x="3291713" y="13004800"/>
                  </a:lnTo>
                  <a:lnTo>
                    <a:pt x="3348863" y="13004800"/>
                  </a:lnTo>
                  <a:close/>
                  <a:moveTo>
                    <a:pt x="3120263" y="13004800"/>
                  </a:moveTo>
                  <a:lnTo>
                    <a:pt x="2891663" y="13004800"/>
                  </a:lnTo>
                  <a:lnTo>
                    <a:pt x="3120263" y="13004800"/>
                  </a:lnTo>
                  <a:close/>
                  <a:moveTo>
                    <a:pt x="2720213" y="13004800"/>
                  </a:moveTo>
                  <a:lnTo>
                    <a:pt x="2663063" y="13004800"/>
                  </a:lnTo>
                  <a:lnTo>
                    <a:pt x="2720213" y="13004800"/>
                  </a:lnTo>
                  <a:close/>
                  <a:moveTo>
                    <a:pt x="2491613" y="13004800"/>
                  </a:moveTo>
                  <a:lnTo>
                    <a:pt x="2263013" y="13004800"/>
                  </a:lnTo>
                  <a:lnTo>
                    <a:pt x="2491613" y="13004800"/>
                  </a:lnTo>
                  <a:close/>
                  <a:moveTo>
                    <a:pt x="2091563" y="13004800"/>
                  </a:moveTo>
                  <a:lnTo>
                    <a:pt x="2034413" y="13004800"/>
                  </a:lnTo>
                  <a:lnTo>
                    <a:pt x="2091563" y="13004800"/>
                  </a:lnTo>
                  <a:close/>
                  <a:moveTo>
                    <a:pt x="1862963" y="13004800"/>
                  </a:moveTo>
                  <a:lnTo>
                    <a:pt x="1763776" y="13004800"/>
                  </a:lnTo>
                  <a:lnTo>
                    <a:pt x="1763776" y="12976225"/>
                  </a:lnTo>
                  <a:lnTo>
                    <a:pt x="1763776" y="13004800"/>
                  </a:lnTo>
                  <a:cubicBezTo>
                    <a:pt x="1719834" y="13004800"/>
                    <a:pt x="1676146" y="13003530"/>
                    <a:pt x="1632712" y="13000990"/>
                  </a:cubicBezTo>
                  <a:lnTo>
                    <a:pt x="1636014" y="12943967"/>
                  </a:lnTo>
                  <a:cubicBezTo>
                    <a:pt x="1678305" y="12946380"/>
                    <a:pt x="1720850" y="12947650"/>
                    <a:pt x="1763649" y="12947650"/>
                  </a:cubicBezTo>
                  <a:lnTo>
                    <a:pt x="1862836" y="12947650"/>
                  </a:lnTo>
                  <a:close/>
                  <a:moveTo>
                    <a:pt x="1459738" y="12926822"/>
                  </a:moveTo>
                  <a:cubicBezTo>
                    <a:pt x="1440561" y="12924155"/>
                    <a:pt x="1421511" y="12921234"/>
                    <a:pt x="1402461" y="12918186"/>
                  </a:cubicBezTo>
                  <a:lnTo>
                    <a:pt x="1411732" y="12861798"/>
                  </a:lnTo>
                  <a:cubicBezTo>
                    <a:pt x="1430274" y="12864846"/>
                    <a:pt x="1448816" y="12867640"/>
                    <a:pt x="1467485" y="12870180"/>
                  </a:cubicBezTo>
                  <a:close/>
                  <a:moveTo>
                    <a:pt x="1240155" y="12826492"/>
                  </a:moveTo>
                  <a:cubicBezTo>
                    <a:pt x="1164717" y="12807823"/>
                    <a:pt x="1090803" y="12785344"/>
                    <a:pt x="1018667" y="12759055"/>
                  </a:cubicBezTo>
                  <a:lnTo>
                    <a:pt x="1038225" y="12705334"/>
                  </a:lnTo>
                  <a:cubicBezTo>
                    <a:pt x="1108456" y="12730861"/>
                    <a:pt x="1180465" y="12752832"/>
                    <a:pt x="1253871" y="12770993"/>
                  </a:cubicBezTo>
                  <a:close/>
                  <a:moveTo>
                    <a:pt x="871601" y="12637770"/>
                  </a:moveTo>
                  <a:cubicBezTo>
                    <a:pt x="854075" y="12629769"/>
                    <a:pt x="836549" y="12621514"/>
                    <a:pt x="819277" y="12613005"/>
                  </a:cubicBezTo>
                  <a:lnTo>
                    <a:pt x="844296" y="12561697"/>
                  </a:lnTo>
                  <a:cubicBezTo>
                    <a:pt x="861187" y="12569952"/>
                    <a:pt x="878205" y="12577953"/>
                    <a:pt x="895223" y="12585700"/>
                  </a:cubicBezTo>
                  <a:close/>
                  <a:moveTo>
                    <a:pt x="689991" y="12478639"/>
                  </a:moveTo>
                  <a:cubicBezTo>
                    <a:pt x="623316" y="12439269"/>
                    <a:pt x="559054" y="12396597"/>
                    <a:pt x="497078" y="12350623"/>
                  </a:cubicBezTo>
                  <a:lnTo>
                    <a:pt x="531114" y="12304776"/>
                  </a:lnTo>
                  <a:cubicBezTo>
                    <a:pt x="591439" y="12349480"/>
                    <a:pt x="654050" y="12391136"/>
                    <a:pt x="718947" y="12429490"/>
                  </a:cubicBezTo>
                  <a:close/>
                  <a:moveTo>
                    <a:pt x="753491" y="12520422"/>
                  </a:moveTo>
                  <a:cubicBezTo>
                    <a:pt x="738886" y="12507722"/>
                    <a:pt x="724535" y="12494895"/>
                    <a:pt x="710311" y="12481814"/>
                  </a:cubicBezTo>
                  <a:lnTo>
                    <a:pt x="748919" y="12439777"/>
                  </a:lnTo>
                  <a:cubicBezTo>
                    <a:pt x="762762" y="12452477"/>
                    <a:pt x="776732" y="12465050"/>
                    <a:pt x="790956" y="12477369"/>
                  </a:cubicBezTo>
                  <a:close/>
                  <a:moveTo>
                    <a:pt x="587248" y="12359386"/>
                  </a:moveTo>
                  <a:cubicBezTo>
                    <a:pt x="534670" y="12302871"/>
                    <a:pt x="485140" y="12243562"/>
                    <a:pt x="438658" y="12181840"/>
                  </a:cubicBezTo>
                  <a:lnTo>
                    <a:pt x="484378" y="12147550"/>
                  </a:lnTo>
                  <a:cubicBezTo>
                    <a:pt x="529590" y="12207748"/>
                    <a:pt x="577850" y="12265406"/>
                    <a:pt x="629031" y="12320524"/>
                  </a:cubicBezTo>
                  <a:close/>
                  <a:moveTo>
                    <a:pt x="339979" y="12038965"/>
                  </a:moveTo>
                  <a:cubicBezTo>
                    <a:pt x="329692" y="12022709"/>
                    <a:pt x="319532" y="12006199"/>
                    <a:pt x="309626" y="11989689"/>
                  </a:cubicBezTo>
                  <a:lnTo>
                    <a:pt x="358648" y="11960352"/>
                  </a:lnTo>
                  <a:cubicBezTo>
                    <a:pt x="368300" y="11976481"/>
                    <a:pt x="378206" y="11992483"/>
                    <a:pt x="388239" y="12008358"/>
                  </a:cubicBezTo>
                  <a:close/>
                  <a:moveTo>
                    <a:pt x="274701" y="11806555"/>
                  </a:moveTo>
                  <a:cubicBezTo>
                    <a:pt x="240538" y="11737594"/>
                    <a:pt x="209931" y="11666601"/>
                    <a:pt x="183134" y="11593830"/>
                  </a:cubicBezTo>
                  <a:lnTo>
                    <a:pt x="236728" y="11574018"/>
                  </a:lnTo>
                  <a:cubicBezTo>
                    <a:pt x="262890" y="11644884"/>
                    <a:pt x="292608" y="11713972"/>
                    <a:pt x="325882" y="11781155"/>
                  </a:cubicBezTo>
                  <a:close/>
                  <a:moveTo>
                    <a:pt x="81280" y="11459464"/>
                  </a:moveTo>
                  <a:cubicBezTo>
                    <a:pt x="76073" y="11440922"/>
                    <a:pt x="71120" y="11422253"/>
                    <a:pt x="66421" y="11403457"/>
                  </a:cubicBezTo>
                  <a:lnTo>
                    <a:pt x="121793" y="11389487"/>
                  </a:lnTo>
                  <a:cubicBezTo>
                    <a:pt x="126365" y="11407775"/>
                    <a:pt x="131191" y="11425936"/>
                    <a:pt x="136271" y="11443970"/>
                  </a:cubicBezTo>
                  <a:close/>
                  <a:moveTo>
                    <a:pt x="30734" y="11233531"/>
                  </a:moveTo>
                  <a:cubicBezTo>
                    <a:pt x="18034" y="11158093"/>
                    <a:pt x="9144" y="11081386"/>
                    <a:pt x="4318" y="11003535"/>
                  </a:cubicBezTo>
                  <a:lnTo>
                    <a:pt x="61341" y="10999978"/>
                  </a:lnTo>
                  <a:cubicBezTo>
                    <a:pt x="66040" y="11075798"/>
                    <a:pt x="74676" y="11150474"/>
                    <a:pt x="87122" y="11224006"/>
                  </a:cubicBezTo>
                  <a:close/>
                  <a:moveTo>
                    <a:pt x="0" y="10830306"/>
                  </a:moveTo>
                  <a:lnTo>
                    <a:pt x="0" y="10773156"/>
                  </a:lnTo>
                  <a:lnTo>
                    <a:pt x="57150" y="10773156"/>
                  </a:lnTo>
                  <a:lnTo>
                    <a:pt x="57150" y="10830306"/>
                  </a:lnTo>
                  <a:close/>
                  <a:moveTo>
                    <a:pt x="57150" y="10601706"/>
                  </a:moveTo>
                  <a:lnTo>
                    <a:pt x="57150" y="10373106"/>
                  </a:lnTo>
                  <a:lnTo>
                    <a:pt x="57150" y="10601706"/>
                  </a:lnTo>
                  <a:close/>
                  <a:moveTo>
                    <a:pt x="57150" y="10201656"/>
                  </a:moveTo>
                  <a:lnTo>
                    <a:pt x="57150" y="10144506"/>
                  </a:lnTo>
                  <a:lnTo>
                    <a:pt x="57150" y="10201656"/>
                  </a:lnTo>
                  <a:close/>
                  <a:moveTo>
                    <a:pt x="57150" y="9973056"/>
                  </a:moveTo>
                  <a:lnTo>
                    <a:pt x="57150" y="9744456"/>
                  </a:lnTo>
                  <a:lnTo>
                    <a:pt x="57150" y="9973056"/>
                  </a:lnTo>
                  <a:close/>
                  <a:moveTo>
                    <a:pt x="57150" y="9573006"/>
                  </a:moveTo>
                  <a:lnTo>
                    <a:pt x="57150" y="9515856"/>
                  </a:lnTo>
                  <a:lnTo>
                    <a:pt x="57150" y="9573006"/>
                  </a:lnTo>
                  <a:close/>
                  <a:moveTo>
                    <a:pt x="57150" y="9344406"/>
                  </a:moveTo>
                  <a:lnTo>
                    <a:pt x="57150" y="9115806"/>
                  </a:lnTo>
                  <a:lnTo>
                    <a:pt x="57150" y="9344406"/>
                  </a:lnTo>
                  <a:close/>
                  <a:moveTo>
                    <a:pt x="57150" y="8944356"/>
                  </a:moveTo>
                  <a:lnTo>
                    <a:pt x="57150" y="8887206"/>
                  </a:lnTo>
                  <a:lnTo>
                    <a:pt x="57150" y="8944356"/>
                  </a:lnTo>
                  <a:close/>
                  <a:moveTo>
                    <a:pt x="57150" y="8715756"/>
                  </a:moveTo>
                  <a:lnTo>
                    <a:pt x="57150" y="8487156"/>
                  </a:lnTo>
                  <a:lnTo>
                    <a:pt x="57150" y="8715756"/>
                  </a:lnTo>
                  <a:close/>
                  <a:moveTo>
                    <a:pt x="57150" y="8315706"/>
                  </a:moveTo>
                  <a:lnTo>
                    <a:pt x="57150" y="8258556"/>
                  </a:lnTo>
                  <a:lnTo>
                    <a:pt x="57150" y="8315706"/>
                  </a:lnTo>
                  <a:close/>
                  <a:moveTo>
                    <a:pt x="57150" y="8087106"/>
                  </a:moveTo>
                  <a:lnTo>
                    <a:pt x="57150" y="7858506"/>
                  </a:lnTo>
                  <a:lnTo>
                    <a:pt x="57150" y="8087106"/>
                  </a:lnTo>
                  <a:close/>
                  <a:moveTo>
                    <a:pt x="57150" y="7687056"/>
                  </a:moveTo>
                  <a:lnTo>
                    <a:pt x="57150" y="7629906"/>
                  </a:lnTo>
                  <a:lnTo>
                    <a:pt x="57150" y="7687056"/>
                  </a:lnTo>
                  <a:close/>
                  <a:moveTo>
                    <a:pt x="57150" y="7458456"/>
                  </a:moveTo>
                  <a:lnTo>
                    <a:pt x="57150" y="7229856"/>
                  </a:lnTo>
                  <a:lnTo>
                    <a:pt x="57150" y="7458456"/>
                  </a:lnTo>
                  <a:close/>
                  <a:moveTo>
                    <a:pt x="57150" y="7058406"/>
                  </a:moveTo>
                  <a:lnTo>
                    <a:pt x="57150" y="7001256"/>
                  </a:lnTo>
                  <a:lnTo>
                    <a:pt x="57150" y="7058406"/>
                  </a:lnTo>
                  <a:close/>
                  <a:moveTo>
                    <a:pt x="57150" y="6829806"/>
                  </a:moveTo>
                  <a:lnTo>
                    <a:pt x="57150" y="6601206"/>
                  </a:lnTo>
                  <a:lnTo>
                    <a:pt x="57150" y="6829806"/>
                  </a:lnTo>
                  <a:close/>
                  <a:moveTo>
                    <a:pt x="57150" y="6429756"/>
                  </a:moveTo>
                  <a:lnTo>
                    <a:pt x="57150" y="6372606"/>
                  </a:lnTo>
                  <a:lnTo>
                    <a:pt x="57150" y="6429756"/>
                  </a:lnTo>
                  <a:close/>
                  <a:moveTo>
                    <a:pt x="57150" y="6201156"/>
                  </a:moveTo>
                  <a:lnTo>
                    <a:pt x="57150" y="5972556"/>
                  </a:lnTo>
                  <a:lnTo>
                    <a:pt x="57150" y="6201156"/>
                  </a:lnTo>
                  <a:close/>
                  <a:moveTo>
                    <a:pt x="57150" y="5801106"/>
                  </a:moveTo>
                  <a:lnTo>
                    <a:pt x="57150" y="5743956"/>
                  </a:lnTo>
                  <a:lnTo>
                    <a:pt x="57150" y="5801106"/>
                  </a:lnTo>
                  <a:close/>
                  <a:moveTo>
                    <a:pt x="57150" y="5572506"/>
                  </a:moveTo>
                  <a:lnTo>
                    <a:pt x="57150" y="5343906"/>
                  </a:lnTo>
                  <a:lnTo>
                    <a:pt x="57150" y="5572506"/>
                  </a:lnTo>
                  <a:close/>
                  <a:moveTo>
                    <a:pt x="57150" y="5172456"/>
                  </a:moveTo>
                  <a:lnTo>
                    <a:pt x="57150" y="5115306"/>
                  </a:lnTo>
                  <a:lnTo>
                    <a:pt x="57150" y="5172456"/>
                  </a:lnTo>
                  <a:close/>
                  <a:moveTo>
                    <a:pt x="57150" y="4943856"/>
                  </a:moveTo>
                  <a:lnTo>
                    <a:pt x="57150" y="4715256"/>
                  </a:lnTo>
                  <a:lnTo>
                    <a:pt x="57150" y="4943856"/>
                  </a:lnTo>
                  <a:close/>
                  <a:moveTo>
                    <a:pt x="57150" y="4543806"/>
                  </a:moveTo>
                  <a:lnTo>
                    <a:pt x="57150" y="4486656"/>
                  </a:lnTo>
                  <a:lnTo>
                    <a:pt x="57150" y="4543806"/>
                  </a:lnTo>
                  <a:close/>
                  <a:moveTo>
                    <a:pt x="57150" y="4315206"/>
                  </a:moveTo>
                  <a:lnTo>
                    <a:pt x="57150" y="4086606"/>
                  </a:lnTo>
                  <a:lnTo>
                    <a:pt x="57150" y="4315206"/>
                  </a:lnTo>
                  <a:close/>
                  <a:moveTo>
                    <a:pt x="57150" y="3915156"/>
                  </a:moveTo>
                  <a:lnTo>
                    <a:pt x="57150" y="3858006"/>
                  </a:lnTo>
                  <a:lnTo>
                    <a:pt x="57150" y="3915156"/>
                  </a:lnTo>
                  <a:close/>
                  <a:moveTo>
                    <a:pt x="57150" y="3686556"/>
                  </a:moveTo>
                  <a:lnTo>
                    <a:pt x="57150" y="3457956"/>
                  </a:lnTo>
                  <a:lnTo>
                    <a:pt x="57150" y="3686556"/>
                  </a:lnTo>
                  <a:close/>
                  <a:moveTo>
                    <a:pt x="57150" y="3286506"/>
                  </a:moveTo>
                  <a:lnTo>
                    <a:pt x="57150" y="3229356"/>
                  </a:lnTo>
                  <a:lnTo>
                    <a:pt x="57150" y="3286506"/>
                  </a:lnTo>
                  <a:close/>
                  <a:moveTo>
                    <a:pt x="57150" y="3057906"/>
                  </a:moveTo>
                  <a:lnTo>
                    <a:pt x="57150" y="2829306"/>
                  </a:lnTo>
                  <a:lnTo>
                    <a:pt x="57150" y="3057906"/>
                  </a:lnTo>
                  <a:close/>
                  <a:moveTo>
                    <a:pt x="57150" y="2657856"/>
                  </a:moveTo>
                  <a:lnTo>
                    <a:pt x="57150" y="2600706"/>
                  </a:lnTo>
                  <a:lnTo>
                    <a:pt x="57150" y="2657856"/>
                  </a:lnTo>
                  <a:close/>
                  <a:moveTo>
                    <a:pt x="57150" y="2429256"/>
                  </a:moveTo>
                  <a:lnTo>
                    <a:pt x="57150" y="2200656"/>
                  </a:lnTo>
                  <a:lnTo>
                    <a:pt x="57150" y="2429256"/>
                  </a:lnTo>
                  <a:close/>
                  <a:moveTo>
                    <a:pt x="57150" y="2196084"/>
                  </a:moveTo>
                  <a:cubicBezTo>
                    <a:pt x="57150" y="2117979"/>
                    <a:pt x="61214" y="2040890"/>
                    <a:pt x="69215" y="1964944"/>
                  </a:cubicBezTo>
                  <a:lnTo>
                    <a:pt x="126111" y="1970913"/>
                  </a:lnTo>
                  <a:cubicBezTo>
                    <a:pt x="118364" y="2044954"/>
                    <a:pt x="114427" y="2120011"/>
                    <a:pt x="114427" y="2196211"/>
                  </a:cubicBezTo>
                  <a:close/>
                </a:path>
              </a:pathLst>
            </a:custGeom>
            <a:solidFill>
              <a:srgbClr val="44B57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0120312" y="5040630"/>
            <a:ext cx="8154353" cy="5246370"/>
            <a:chOff x="0" y="0"/>
            <a:chExt cx="10872470" cy="6995160"/>
          </a:xfrm>
        </p:grpSpPr>
        <p:sp>
          <p:nvSpPr>
            <p:cNvPr id="15" name="Freeform 15" descr="包图网_753752森林蘑菇小屋卡通矢量元素"/>
            <p:cNvSpPr/>
            <p:nvPr/>
          </p:nvSpPr>
          <p:spPr>
            <a:xfrm>
              <a:off x="0" y="0"/>
              <a:ext cx="10872470" cy="6995160"/>
            </a:xfrm>
            <a:custGeom>
              <a:avLst/>
              <a:gdLst/>
              <a:ahLst/>
              <a:cxnLst/>
              <a:rect l="l" t="t" r="r" b="b"/>
              <a:pathLst>
                <a:path w="10872470" h="6995160">
                  <a:moveTo>
                    <a:pt x="0" y="0"/>
                  </a:moveTo>
                  <a:lnTo>
                    <a:pt x="10872470" y="0"/>
                  </a:lnTo>
                  <a:lnTo>
                    <a:pt x="10872470" y="6995160"/>
                  </a:lnTo>
                  <a:lnTo>
                    <a:pt x="0" y="699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" b="-3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970645" y="809825"/>
            <a:ext cx="9806216" cy="5266296"/>
            <a:chOff x="0" y="0"/>
            <a:chExt cx="13074955" cy="702172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074904" cy="7021703"/>
            </a:xfrm>
            <a:custGeom>
              <a:avLst/>
              <a:gdLst/>
              <a:ahLst/>
              <a:cxnLst/>
              <a:rect l="l" t="t" r="r" b="b"/>
              <a:pathLst>
                <a:path w="13074904" h="7021703">
                  <a:moveTo>
                    <a:pt x="0" y="0"/>
                  </a:moveTo>
                  <a:lnTo>
                    <a:pt x="13074904" y="0"/>
                  </a:lnTo>
                  <a:lnTo>
                    <a:pt x="13074904" y="7021703"/>
                  </a:lnTo>
                  <a:lnTo>
                    <a:pt x="0" y="702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970645" y="5040630"/>
            <a:ext cx="7461885" cy="5265420"/>
            <a:chOff x="0" y="0"/>
            <a:chExt cx="9949180" cy="7020560"/>
          </a:xfrm>
        </p:grpSpPr>
        <p:sp>
          <p:nvSpPr>
            <p:cNvPr id="19" name="Freeform 19" descr="包图网_18357393手绘清新太阳花矢量元素"/>
            <p:cNvSpPr/>
            <p:nvPr/>
          </p:nvSpPr>
          <p:spPr>
            <a:xfrm>
              <a:off x="0" y="0"/>
              <a:ext cx="9949180" cy="7020560"/>
            </a:xfrm>
            <a:custGeom>
              <a:avLst/>
              <a:gdLst/>
              <a:ahLst/>
              <a:cxnLst/>
              <a:rect l="l" t="t" r="r" b="b"/>
              <a:pathLst>
                <a:path w="9949180" h="7020560">
                  <a:moveTo>
                    <a:pt x="0" y="0"/>
                  </a:moveTo>
                  <a:lnTo>
                    <a:pt x="9949180" y="0"/>
                  </a:lnTo>
                  <a:lnTo>
                    <a:pt x="9949180" y="7020560"/>
                  </a:lnTo>
                  <a:lnTo>
                    <a:pt x="0" y="7020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" r="-10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91954" y="273844"/>
            <a:ext cx="17468850" cy="9796462"/>
            <a:chOff x="0" y="0"/>
            <a:chExt cx="23291800" cy="13061950"/>
          </a:xfrm>
        </p:grpSpPr>
        <p:sp>
          <p:nvSpPr>
            <p:cNvPr id="12" name="Freeform 12"/>
            <p:cNvSpPr/>
            <p:nvPr/>
          </p:nvSpPr>
          <p:spPr>
            <a:xfrm>
              <a:off x="28575" y="28575"/>
              <a:ext cx="23234650" cy="13004800"/>
            </a:xfrm>
            <a:custGeom>
              <a:avLst/>
              <a:gdLst/>
              <a:ahLst/>
              <a:cxnLst/>
              <a:rect l="l" t="t" r="r" b="b"/>
              <a:pathLst>
                <a:path w="23234650" h="13004800">
                  <a:moveTo>
                    <a:pt x="0" y="2167509"/>
                  </a:moveTo>
                  <a:cubicBezTo>
                    <a:pt x="0" y="970407"/>
                    <a:pt x="972312" y="0"/>
                    <a:pt x="2171700" y="0"/>
                  </a:cubicBezTo>
                  <a:lnTo>
                    <a:pt x="21062950" y="0"/>
                  </a:lnTo>
                  <a:cubicBezTo>
                    <a:pt x="22262339" y="0"/>
                    <a:pt x="23234650" y="970407"/>
                    <a:pt x="23234650" y="2167509"/>
                  </a:cubicBezTo>
                  <a:lnTo>
                    <a:pt x="23234650" y="10837291"/>
                  </a:lnTo>
                  <a:cubicBezTo>
                    <a:pt x="23234650" y="12034393"/>
                    <a:pt x="22262339" y="13004800"/>
                    <a:pt x="21062950" y="13004800"/>
                  </a:cubicBezTo>
                  <a:lnTo>
                    <a:pt x="2171700" y="13004800"/>
                  </a:lnTo>
                  <a:cubicBezTo>
                    <a:pt x="972312" y="13004800"/>
                    <a:pt x="0" y="12034393"/>
                    <a:pt x="0" y="1083729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3291800" cy="13230479"/>
            </a:xfrm>
            <a:custGeom>
              <a:avLst/>
              <a:gdLst/>
              <a:ahLst/>
              <a:cxnLst/>
              <a:rect l="l" t="t" r="r" b="b"/>
              <a:pathLst>
                <a:path w="23291800" h="13230479">
                  <a:moveTo>
                    <a:pt x="36957" y="1792986"/>
                  </a:moveTo>
                  <a:cubicBezTo>
                    <a:pt x="40513" y="1773936"/>
                    <a:pt x="44323" y="1755013"/>
                    <a:pt x="48260" y="1736217"/>
                  </a:cubicBezTo>
                  <a:lnTo>
                    <a:pt x="104140" y="1748155"/>
                  </a:lnTo>
                  <a:cubicBezTo>
                    <a:pt x="100203" y="1766443"/>
                    <a:pt x="96520" y="1784858"/>
                    <a:pt x="93091" y="1803400"/>
                  </a:cubicBezTo>
                  <a:close/>
                  <a:moveTo>
                    <a:pt x="147447" y="1578356"/>
                  </a:moveTo>
                  <a:cubicBezTo>
                    <a:pt x="169672" y="1503934"/>
                    <a:pt x="195707" y="1431290"/>
                    <a:pt x="225425" y="1360424"/>
                  </a:cubicBezTo>
                  <a:lnTo>
                    <a:pt x="278130" y="1382522"/>
                  </a:lnTo>
                  <a:cubicBezTo>
                    <a:pt x="249301" y="1451483"/>
                    <a:pt x="223901" y="1522349"/>
                    <a:pt x="202311" y="1594739"/>
                  </a:cubicBezTo>
                  <a:close/>
                  <a:moveTo>
                    <a:pt x="242697" y="1192530"/>
                  </a:moveTo>
                  <a:cubicBezTo>
                    <a:pt x="251587" y="1175385"/>
                    <a:pt x="260604" y="1158367"/>
                    <a:pt x="269875" y="1141476"/>
                  </a:cubicBezTo>
                  <a:lnTo>
                    <a:pt x="319913" y="1169035"/>
                  </a:lnTo>
                  <a:cubicBezTo>
                    <a:pt x="310896" y="1185545"/>
                    <a:pt x="302006" y="1202055"/>
                    <a:pt x="293370" y="1218819"/>
                  </a:cubicBezTo>
                  <a:close/>
                  <a:moveTo>
                    <a:pt x="410210" y="1018921"/>
                  </a:moveTo>
                  <a:cubicBezTo>
                    <a:pt x="452755" y="954278"/>
                    <a:pt x="498475" y="892048"/>
                    <a:pt x="547370" y="832485"/>
                  </a:cubicBezTo>
                  <a:lnTo>
                    <a:pt x="591566" y="868680"/>
                  </a:lnTo>
                  <a:cubicBezTo>
                    <a:pt x="543941" y="926719"/>
                    <a:pt x="499364" y="987425"/>
                    <a:pt x="457962" y="1050290"/>
                  </a:cubicBezTo>
                  <a:close/>
                  <a:moveTo>
                    <a:pt x="611886" y="676402"/>
                  </a:moveTo>
                  <a:cubicBezTo>
                    <a:pt x="625221" y="662432"/>
                    <a:pt x="638810" y="648716"/>
                    <a:pt x="652526" y="635127"/>
                  </a:cubicBezTo>
                  <a:lnTo>
                    <a:pt x="692658" y="675767"/>
                  </a:lnTo>
                  <a:cubicBezTo>
                    <a:pt x="679323" y="688975"/>
                    <a:pt x="666115" y="702310"/>
                    <a:pt x="653034" y="715899"/>
                  </a:cubicBezTo>
                  <a:close/>
                  <a:moveTo>
                    <a:pt x="821944" y="557657"/>
                  </a:moveTo>
                  <a:cubicBezTo>
                    <a:pt x="880872" y="508000"/>
                    <a:pt x="942467" y="461264"/>
                    <a:pt x="1006475" y="417830"/>
                  </a:cubicBezTo>
                  <a:lnTo>
                    <a:pt x="1038606" y="465074"/>
                  </a:lnTo>
                  <a:cubicBezTo>
                    <a:pt x="976249" y="507365"/>
                    <a:pt x="916305" y="552831"/>
                    <a:pt x="858901" y="601218"/>
                  </a:cubicBezTo>
                  <a:close/>
                  <a:moveTo>
                    <a:pt x="1112774" y="286512"/>
                  </a:moveTo>
                  <a:cubicBezTo>
                    <a:pt x="1129538" y="276987"/>
                    <a:pt x="1146429" y="267716"/>
                    <a:pt x="1163447" y="258572"/>
                  </a:cubicBezTo>
                  <a:lnTo>
                    <a:pt x="1190371" y="308991"/>
                  </a:lnTo>
                  <a:cubicBezTo>
                    <a:pt x="1173734" y="317881"/>
                    <a:pt x="1157351" y="326898"/>
                    <a:pt x="1140968" y="336169"/>
                  </a:cubicBezTo>
                  <a:close/>
                  <a:moveTo>
                    <a:pt x="1347978" y="232537"/>
                  </a:moveTo>
                  <a:cubicBezTo>
                    <a:pt x="1418463" y="201803"/>
                    <a:pt x="1490726" y="174625"/>
                    <a:pt x="1564767" y="151257"/>
                  </a:cubicBezTo>
                  <a:lnTo>
                    <a:pt x="1581912" y="205740"/>
                  </a:lnTo>
                  <a:cubicBezTo>
                    <a:pt x="1509776" y="228473"/>
                    <a:pt x="1439291" y="254889"/>
                    <a:pt x="1370711" y="284861"/>
                  </a:cubicBezTo>
                  <a:close/>
                  <a:moveTo>
                    <a:pt x="1755013" y="157988"/>
                  </a:moveTo>
                  <a:cubicBezTo>
                    <a:pt x="1773809" y="153670"/>
                    <a:pt x="1792732" y="149606"/>
                    <a:pt x="1811655" y="145796"/>
                  </a:cubicBezTo>
                  <a:lnTo>
                    <a:pt x="1822958" y="201803"/>
                  </a:lnTo>
                  <a:cubicBezTo>
                    <a:pt x="1804416" y="205486"/>
                    <a:pt x="1786128" y="209550"/>
                    <a:pt x="1767713" y="213741"/>
                  </a:cubicBezTo>
                  <a:close/>
                  <a:moveTo>
                    <a:pt x="1995678" y="173863"/>
                  </a:moveTo>
                  <a:cubicBezTo>
                    <a:pt x="2007997" y="6985"/>
                    <a:pt x="2084959" y="1651"/>
                    <a:pt x="2163064" y="254"/>
                  </a:cubicBezTo>
                  <a:lnTo>
                    <a:pt x="2163953" y="57404"/>
                  </a:lnTo>
                  <a:cubicBezTo>
                    <a:pt x="2087880" y="58674"/>
                    <a:pt x="2012823" y="63881"/>
                    <a:pt x="1939036" y="72898"/>
                  </a:cubicBezTo>
                  <a:close/>
                  <a:moveTo>
                    <a:pt x="2335149" y="0"/>
                  </a:moveTo>
                  <a:lnTo>
                    <a:pt x="2392299" y="0"/>
                  </a:lnTo>
                  <a:lnTo>
                    <a:pt x="2392299" y="57150"/>
                  </a:lnTo>
                  <a:lnTo>
                    <a:pt x="2335149" y="57150"/>
                  </a:lnTo>
                  <a:close/>
                  <a:moveTo>
                    <a:pt x="2563749" y="57150"/>
                  </a:moveTo>
                  <a:lnTo>
                    <a:pt x="2792349" y="57150"/>
                  </a:lnTo>
                  <a:lnTo>
                    <a:pt x="2563749" y="57150"/>
                  </a:lnTo>
                  <a:close/>
                  <a:moveTo>
                    <a:pt x="2963799" y="57150"/>
                  </a:moveTo>
                  <a:lnTo>
                    <a:pt x="3020949" y="57150"/>
                  </a:lnTo>
                  <a:lnTo>
                    <a:pt x="2963799" y="57150"/>
                  </a:lnTo>
                  <a:close/>
                  <a:moveTo>
                    <a:pt x="3192399" y="57150"/>
                  </a:moveTo>
                  <a:lnTo>
                    <a:pt x="3420999" y="57150"/>
                  </a:lnTo>
                  <a:lnTo>
                    <a:pt x="3192399" y="57150"/>
                  </a:lnTo>
                  <a:close/>
                  <a:moveTo>
                    <a:pt x="3592449" y="57150"/>
                  </a:moveTo>
                  <a:lnTo>
                    <a:pt x="3649599" y="57150"/>
                  </a:lnTo>
                  <a:lnTo>
                    <a:pt x="3592449" y="57150"/>
                  </a:lnTo>
                  <a:close/>
                  <a:moveTo>
                    <a:pt x="3821049" y="57150"/>
                  </a:moveTo>
                  <a:lnTo>
                    <a:pt x="4049649" y="57150"/>
                  </a:lnTo>
                  <a:lnTo>
                    <a:pt x="3821049" y="57150"/>
                  </a:lnTo>
                  <a:close/>
                  <a:moveTo>
                    <a:pt x="4221099" y="57150"/>
                  </a:moveTo>
                  <a:lnTo>
                    <a:pt x="4278249" y="57150"/>
                  </a:lnTo>
                  <a:lnTo>
                    <a:pt x="4221099" y="57150"/>
                  </a:lnTo>
                  <a:close/>
                  <a:moveTo>
                    <a:pt x="4449699" y="57150"/>
                  </a:moveTo>
                  <a:lnTo>
                    <a:pt x="4678299" y="57150"/>
                  </a:lnTo>
                  <a:lnTo>
                    <a:pt x="4449699" y="57150"/>
                  </a:lnTo>
                  <a:close/>
                  <a:moveTo>
                    <a:pt x="4849749" y="57150"/>
                  </a:moveTo>
                  <a:lnTo>
                    <a:pt x="4906899" y="57150"/>
                  </a:lnTo>
                  <a:lnTo>
                    <a:pt x="4849749" y="57150"/>
                  </a:lnTo>
                  <a:close/>
                  <a:moveTo>
                    <a:pt x="5078349" y="57150"/>
                  </a:moveTo>
                  <a:lnTo>
                    <a:pt x="5306949" y="57150"/>
                  </a:lnTo>
                  <a:lnTo>
                    <a:pt x="5078349" y="57150"/>
                  </a:lnTo>
                  <a:close/>
                  <a:moveTo>
                    <a:pt x="5478399" y="57150"/>
                  </a:moveTo>
                  <a:lnTo>
                    <a:pt x="5535549" y="57150"/>
                  </a:lnTo>
                  <a:lnTo>
                    <a:pt x="5478399" y="57150"/>
                  </a:lnTo>
                  <a:close/>
                  <a:moveTo>
                    <a:pt x="5706999" y="57150"/>
                  </a:moveTo>
                  <a:lnTo>
                    <a:pt x="5935599" y="57150"/>
                  </a:lnTo>
                  <a:lnTo>
                    <a:pt x="5706999" y="57150"/>
                  </a:lnTo>
                  <a:close/>
                  <a:moveTo>
                    <a:pt x="6107049" y="57150"/>
                  </a:moveTo>
                  <a:lnTo>
                    <a:pt x="6164199" y="57150"/>
                  </a:lnTo>
                  <a:lnTo>
                    <a:pt x="6107049" y="57150"/>
                  </a:lnTo>
                  <a:close/>
                  <a:moveTo>
                    <a:pt x="6335649" y="57150"/>
                  </a:moveTo>
                  <a:lnTo>
                    <a:pt x="6564249" y="57150"/>
                  </a:lnTo>
                  <a:lnTo>
                    <a:pt x="6335649" y="57150"/>
                  </a:lnTo>
                  <a:close/>
                  <a:moveTo>
                    <a:pt x="6735699" y="57150"/>
                  </a:moveTo>
                  <a:lnTo>
                    <a:pt x="6792849" y="57150"/>
                  </a:lnTo>
                  <a:lnTo>
                    <a:pt x="6735699" y="57150"/>
                  </a:lnTo>
                  <a:close/>
                  <a:moveTo>
                    <a:pt x="6964299" y="57150"/>
                  </a:moveTo>
                  <a:lnTo>
                    <a:pt x="7192899" y="57150"/>
                  </a:lnTo>
                  <a:lnTo>
                    <a:pt x="6964299" y="57150"/>
                  </a:lnTo>
                  <a:close/>
                  <a:moveTo>
                    <a:pt x="7364349" y="57150"/>
                  </a:moveTo>
                  <a:lnTo>
                    <a:pt x="7421499" y="57150"/>
                  </a:lnTo>
                  <a:lnTo>
                    <a:pt x="7364349" y="57150"/>
                  </a:lnTo>
                  <a:close/>
                  <a:moveTo>
                    <a:pt x="7592949" y="57150"/>
                  </a:moveTo>
                  <a:lnTo>
                    <a:pt x="7821549" y="57150"/>
                  </a:lnTo>
                  <a:lnTo>
                    <a:pt x="7592949" y="57150"/>
                  </a:lnTo>
                  <a:close/>
                  <a:moveTo>
                    <a:pt x="7992999" y="57150"/>
                  </a:moveTo>
                  <a:lnTo>
                    <a:pt x="8050149" y="57150"/>
                  </a:lnTo>
                  <a:lnTo>
                    <a:pt x="7992999" y="57150"/>
                  </a:lnTo>
                  <a:close/>
                  <a:moveTo>
                    <a:pt x="8221599" y="57150"/>
                  </a:moveTo>
                  <a:lnTo>
                    <a:pt x="8450199" y="57150"/>
                  </a:lnTo>
                  <a:lnTo>
                    <a:pt x="8221599" y="57150"/>
                  </a:lnTo>
                  <a:close/>
                  <a:moveTo>
                    <a:pt x="8621649" y="57150"/>
                  </a:moveTo>
                  <a:lnTo>
                    <a:pt x="8678799" y="57150"/>
                  </a:lnTo>
                  <a:lnTo>
                    <a:pt x="8621649" y="57150"/>
                  </a:lnTo>
                  <a:close/>
                  <a:moveTo>
                    <a:pt x="8850249" y="57150"/>
                  </a:moveTo>
                  <a:lnTo>
                    <a:pt x="9078849" y="57150"/>
                  </a:lnTo>
                  <a:lnTo>
                    <a:pt x="8850249" y="57150"/>
                  </a:lnTo>
                  <a:close/>
                  <a:moveTo>
                    <a:pt x="9250299" y="57150"/>
                  </a:moveTo>
                  <a:lnTo>
                    <a:pt x="9307449" y="57150"/>
                  </a:lnTo>
                  <a:lnTo>
                    <a:pt x="9250299" y="57150"/>
                  </a:lnTo>
                  <a:close/>
                  <a:moveTo>
                    <a:pt x="9478899" y="57150"/>
                  </a:moveTo>
                  <a:lnTo>
                    <a:pt x="9707499" y="57150"/>
                  </a:lnTo>
                  <a:lnTo>
                    <a:pt x="9478899" y="57150"/>
                  </a:lnTo>
                  <a:close/>
                  <a:moveTo>
                    <a:pt x="9878949" y="57150"/>
                  </a:moveTo>
                  <a:lnTo>
                    <a:pt x="9936099" y="57150"/>
                  </a:lnTo>
                  <a:lnTo>
                    <a:pt x="9878949" y="57150"/>
                  </a:lnTo>
                  <a:close/>
                  <a:moveTo>
                    <a:pt x="10107549" y="57150"/>
                  </a:moveTo>
                  <a:lnTo>
                    <a:pt x="10336149" y="57150"/>
                  </a:lnTo>
                  <a:lnTo>
                    <a:pt x="10107549" y="57150"/>
                  </a:lnTo>
                  <a:close/>
                  <a:moveTo>
                    <a:pt x="10507599" y="57150"/>
                  </a:moveTo>
                  <a:lnTo>
                    <a:pt x="10564749" y="57150"/>
                  </a:lnTo>
                  <a:lnTo>
                    <a:pt x="10507599" y="57150"/>
                  </a:lnTo>
                  <a:close/>
                  <a:moveTo>
                    <a:pt x="10736199" y="57150"/>
                  </a:moveTo>
                  <a:lnTo>
                    <a:pt x="10964799" y="57150"/>
                  </a:lnTo>
                  <a:lnTo>
                    <a:pt x="10736199" y="57150"/>
                  </a:lnTo>
                  <a:close/>
                  <a:moveTo>
                    <a:pt x="11136249" y="57150"/>
                  </a:moveTo>
                  <a:lnTo>
                    <a:pt x="11193399" y="57150"/>
                  </a:lnTo>
                  <a:lnTo>
                    <a:pt x="11136249" y="57150"/>
                  </a:lnTo>
                  <a:close/>
                  <a:moveTo>
                    <a:pt x="11364849" y="57150"/>
                  </a:moveTo>
                  <a:lnTo>
                    <a:pt x="11593449" y="57150"/>
                  </a:lnTo>
                  <a:lnTo>
                    <a:pt x="11364849" y="57150"/>
                  </a:lnTo>
                  <a:close/>
                  <a:moveTo>
                    <a:pt x="11764899" y="57150"/>
                  </a:moveTo>
                  <a:lnTo>
                    <a:pt x="11822049" y="57150"/>
                  </a:lnTo>
                  <a:lnTo>
                    <a:pt x="11764899" y="57150"/>
                  </a:lnTo>
                  <a:close/>
                  <a:moveTo>
                    <a:pt x="11993499" y="57150"/>
                  </a:moveTo>
                  <a:lnTo>
                    <a:pt x="12222099" y="57150"/>
                  </a:lnTo>
                  <a:lnTo>
                    <a:pt x="11993499" y="57150"/>
                  </a:lnTo>
                  <a:close/>
                  <a:moveTo>
                    <a:pt x="12393549" y="57150"/>
                  </a:moveTo>
                  <a:lnTo>
                    <a:pt x="12450699" y="57150"/>
                  </a:lnTo>
                  <a:lnTo>
                    <a:pt x="12393549" y="57150"/>
                  </a:lnTo>
                  <a:close/>
                  <a:moveTo>
                    <a:pt x="12622149" y="57150"/>
                  </a:moveTo>
                  <a:lnTo>
                    <a:pt x="12850749" y="57150"/>
                  </a:lnTo>
                  <a:lnTo>
                    <a:pt x="12622149" y="57150"/>
                  </a:lnTo>
                  <a:close/>
                  <a:moveTo>
                    <a:pt x="13022199" y="57150"/>
                  </a:moveTo>
                  <a:lnTo>
                    <a:pt x="13079349" y="57150"/>
                  </a:lnTo>
                  <a:lnTo>
                    <a:pt x="13022199" y="57150"/>
                  </a:lnTo>
                  <a:close/>
                  <a:moveTo>
                    <a:pt x="13250799" y="57150"/>
                  </a:moveTo>
                  <a:lnTo>
                    <a:pt x="13479399" y="57150"/>
                  </a:lnTo>
                  <a:lnTo>
                    <a:pt x="13250799" y="57150"/>
                  </a:lnTo>
                  <a:close/>
                  <a:moveTo>
                    <a:pt x="13650849" y="57150"/>
                  </a:moveTo>
                  <a:lnTo>
                    <a:pt x="13707999" y="57150"/>
                  </a:lnTo>
                  <a:lnTo>
                    <a:pt x="13650849" y="57150"/>
                  </a:lnTo>
                  <a:close/>
                  <a:moveTo>
                    <a:pt x="13879449" y="57150"/>
                  </a:moveTo>
                  <a:lnTo>
                    <a:pt x="14108049" y="57150"/>
                  </a:lnTo>
                  <a:lnTo>
                    <a:pt x="13879449" y="57150"/>
                  </a:lnTo>
                  <a:close/>
                  <a:moveTo>
                    <a:pt x="14279499" y="57150"/>
                  </a:moveTo>
                  <a:lnTo>
                    <a:pt x="14336649" y="57150"/>
                  </a:lnTo>
                  <a:lnTo>
                    <a:pt x="14279499" y="57150"/>
                  </a:lnTo>
                  <a:close/>
                  <a:moveTo>
                    <a:pt x="14508099" y="57150"/>
                  </a:moveTo>
                  <a:lnTo>
                    <a:pt x="14736699" y="57150"/>
                  </a:lnTo>
                  <a:lnTo>
                    <a:pt x="14508099" y="57150"/>
                  </a:lnTo>
                  <a:close/>
                  <a:moveTo>
                    <a:pt x="14908149" y="57150"/>
                  </a:moveTo>
                  <a:lnTo>
                    <a:pt x="14965299" y="57150"/>
                  </a:lnTo>
                  <a:lnTo>
                    <a:pt x="14908149" y="57150"/>
                  </a:lnTo>
                  <a:close/>
                  <a:moveTo>
                    <a:pt x="15136749" y="57150"/>
                  </a:moveTo>
                  <a:lnTo>
                    <a:pt x="15365349" y="57150"/>
                  </a:lnTo>
                  <a:lnTo>
                    <a:pt x="15136749" y="57150"/>
                  </a:lnTo>
                  <a:close/>
                  <a:moveTo>
                    <a:pt x="15536799" y="57150"/>
                  </a:moveTo>
                  <a:lnTo>
                    <a:pt x="15593949" y="57150"/>
                  </a:lnTo>
                  <a:lnTo>
                    <a:pt x="15536799" y="57150"/>
                  </a:lnTo>
                  <a:close/>
                  <a:moveTo>
                    <a:pt x="15765399" y="57150"/>
                  </a:moveTo>
                  <a:lnTo>
                    <a:pt x="15993999" y="57150"/>
                  </a:lnTo>
                  <a:lnTo>
                    <a:pt x="15765399" y="57150"/>
                  </a:lnTo>
                  <a:close/>
                  <a:moveTo>
                    <a:pt x="16165449" y="57150"/>
                  </a:moveTo>
                  <a:lnTo>
                    <a:pt x="16222599" y="57150"/>
                  </a:lnTo>
                  <a:lnTo>
                    <a:pt x="16165449" y="57150"/>
                  </a:lnTo>
                  <a:close/>
                  <a:moveTo>
                    <a:pt x="16394049" y="57150"/>
                  </a:moveTo>
                  <a:lnTo>
                    <a:pt x="16622649" y="57150"/>
                  </a:lnTo>
                  <a:lnTo>
                    <a:pt x="16394049" y="57150"/>
                  </a:lnTo>
                  <a:close/>
                  <a:moveTo>
                    <a:pt x="16794099" y="57150"/>
                  </a:moveTo>
                  <a:lnTo>
                    <a:pt x="16851249" y="57150"/>
                  </a:lnTo>
                  <a:lnTo>
                    <a:pt x="16794099" y="57150"/>
                  </a:lnTo>
                  <a:close/>
                  <a:moveTo>
                    <a:pt x="17022699" y="57150"/>
                  </a:moveTo>
                  <a:lnTo>
                    <a:pt x="17251299" y="57150"/>
                  </a:lnTo>
                  <a:lnTo>
                    <a:pt x="17022699" y="57150"/>
                  </a:lnTo>
                  <a:close/>
                  <a:moveTo>
                    <a:pt x="17422749" y="57150"/>
                  </a:moveTo>
                  <a:lnTo>
                    <a:pt x="17479899" y="57150"/>
                  </a:lnTo>
                  <a:lnTo>
                    <a:pt x="17422749" y="57150"/>
                  </a:lnTo>
                  <a:close/>
                  <a:moveTo>
                    <a:pt x="17651349" y="57150"/>
                  </a:moveTo>
                  <a:lnTo>
                    <a:pt x="17879949" y="57150"/>
                  </a:lnTo>
                  <a:lnTo>
                    <a:pt x="17651349" y="57150"/>
                  </a:lnTo>
                  <a:close/>
                  <a:moveTo>
                    <a:pt x="18051399" y="57150"/>
                  </a:moveTo>
                  <a:lnTo>
                    <a:pt x="18108549" y="57150"/>
                  </a:lnTo>
                  <a:lnTo>
                    <a:pt x="18051399" y="57150"/>
                  </a:lnTo>
                  <a:close/>
                  <a:moveTo>
                    <a:pt x="18279999" y="57150"/>
                  </a:moveTo>
                  <a:lnTo>
                    <a:pt x="18508599" y="57150"/>
                  </a:lnTo>
                  <a:lnTo>
                    <a:pt x="18279999" y="57150"/>
                  </a:lnTo>
                  <a:close/>
                  <a:moveTo>
                    <a:pt x="18680049" y="57150"/>
                  </a:moveTo>
                  <a:lnTo>
                    <a:pt x="18737199" y="57150"/>
                  </a:lnTo>
                  <a:lnTo>
                    <a:pt x="18680049" y="57150"/>
                  </a:lnTo>
                  <a:close/>
                  <a:moveTo>
                    <a:pt x="18908649" y="57150"/>
                  </a:moveTo>
                  <a:lnTo>
                    <a:pt x="19137249" y="57150"/>
                  </a:lnTo>
                  <a:lnTo>
                    <a:pt x="18908649" y="57150"/>
                  </a:lnTo>
                  <a:close/>
                  <a:moveTo>
                    <a:pt x="19308699" y="57150"/>
                  </a:moveTo>
                  <a:lnTo>
                    <a:pt x="19365849" y="57150"/>
                  </a:lnTo>
                  <a:lnTo>
                    <a:pt x="19308699" y="57150"/>
                  </a:lnTo>
                  <a:close/>
                  <a:moveTo>
                    <a:pt x="19537299" y="57150"/>
                  </a:moveTo>
                  <a:lnTo>
                    <a:pt x="19765899" y="57150"/>
                  </a:lnTo>
                  <a:lnTo>
                    <a:pt x="19537299" y="57150"/>
                  </a:lnTo>
                  <a:close/>
                  <a:moveTo>
                    <a:pt x="19937349" y="57150"/>
                  </a:moveTo>
                  <a:lnTo>
                    <a:pt x="19994499" y="57150"/>
                  </a:lnTo>
                  <a:lnTo>
                    <a:pt x="19937349" y="57150"/>
                  </a:lnTo>
                  <a:close/>
                  <a:moveTo>
                    <a:pt x="20165949" y="57150"/>
                  </a:moveTo>
                  <a:lnTo>
                    <a:pt x="20394549" y="57150"/>
                  </a:lnTo>
                  <a:lnTo>
                    <a:pt x="20165949" y="57150"/>
                  </a:lnTo>
                  <a:close/>
                  <a:moveTo>
                    <a:pt x="20565999" y="57150"/>
                  </a:moveTo>
                  <a:lnTo>
                    <a:pt x="20623149" y="57150"/>
                  </a:lnTo>
                  <a:lnTo>
                    <a:pt x="20565999" y="57150"/>
                  </a:lnTo>
                  <a:close/>
                  <a:moveTo>
                    <a:pt x="20794599" y="57150"/>
                  </a:moveTo>
                  <a:lnTo>
                    <a:pt x="21023199" y="57150"/>
                  </a:lnTo>
                  <a:lnTo>
                    <a:pt x="20794599" y="57150"/>
                  </a:lnTo>
                  <a:close/>
                  <a:moveTo>
                    <a:pt x="21196046" y="59563"/>
                  </a:moveTo>
                  <a:cubicBezTo>
                    <a:pt x="21215350" y="60452"/>
                    <a:pt x="21234654" y="61595"/>
                    <a:pt x="21253958" y="62992"/>
                  </a:cubicBezTo>
                  <a:lnTo>
                    <a:pt x="21249767" y="120015"/>
                  </a:lnTo>
                  <a:cubicBezTo>
                    <a:pt x="21230971" y="118618"/>
                    <a:pt x="21212175" y="117475"/>
                    <a:pt x="21193379" y="116586"/>
                  </a:cubicBezTo>
                  <a:close/>
                  <a:moveTo>
                    <a:pt x="21423630" y="139446"/>
                  </a:moveTo>
                  <a:cubicBezTo>
                    <a:pt x="21500592" y="151130"/>
                    <a:pt x="21576285" y="166878"/>
                    <a:pt x="21650325" y="186309"/>
                  </a:cubicBezTo>
                  <a:lnTo>
                    <a:pt x="21635847" y="241554"/>
                  </a:lnTo>
                  <a:cubicBezTo>
                    <a:pt x="21563712" y="222631"/>
                    <a:pt x="21489924" y="207264"/>
                    <a:pt x="21414994" y="195834"/>
                  </a:cubicBezTo>
                  <a:close/>
                  <a:moveTo>
                    <a:pt x="21807805" y="293497"/>
                  </a:moveTo>
                  <a:cubicBezTo>
                    <a:pt x="21826093" y="299847"/>
                    <a:pt x="21844127" y="306451"/>
                    <a:pt x="21862162" y="313309"/>
                  </a:cubicBezTo>
                  <a:lnTo>
                    <a:pt x="21841840" y="366776"/>
                  </a:lnTo>
                  <a:cubicBezTo>
                    <a:pt x="21824314" y="360172"/>
                    <a:pt x="21806663" y="353695"/>
                    <a:pt x="21788882" y="347472"/>
                  </a:cubicBezTo>
                  <a:close/>
                  <a:moveTo>
                    <a:pt x="22003004" y="435356"/>
                  </a:moveTo>
                  <a:cubicBezTo>
                    <a:pt x="22072981" y="468503"/>
                    <a:pt x="22141053" y="505206"/>
                    <a:pt x="22206713" y="545338"/>
                  </a:cubicBezTo>
                  <a:lnTo>
                    <a:pt x="22176994" y="594106"/>
                  </a:lnTo>
                  <a:cubicBezTo>
                    <a:pt x="22112987" y="555117"/>
                    <a:pt x="22046819" y="519303"/>
                    <a:pt x="21978620" y="487045"/>
                  </a:cubicBezTo>
                  <a:close/>
                  <a:moveTo>
                    <a:pt x="22326981" y="693166"/>
                  </a:moveTo>
                  <a:cubicBezTo>
                    <a:pt x="22342602" y="704469"/>
                    <a:pt x="22358096" y="716026"/>
                    <a:pt x="22373462" y="727710"/>
                  </a:cubicBezTo>
                  <a:lnTo>
                    <a:pt x="22338792" y="773176"/>
                  </a:lnTo>
                  <a:cubicBezTo>
                    <a:pt x="22323806" y="761746"/>
                    <a:pt x="22308820" y="750570"/>
                    <a:pt x="22293580" y="739521"/>
                  </a:cubicBezTo>
                  <a:close/>
                  <a:moveTo>
                    <a:pt x="22473793" y="884809"/>
                  </a:moveTo>
                  <a:cubicBezTo>
                    <a:pt x="22531324" y="936371"/>
                    <a:pt x="22586062" y="990854"/>
                    <a:pt x="22637750" y="1048131"/>
                  </a:cubicBezTo>
                  <a:lnTo>
                    <a:pt x="22595332" y="1086485"/>
                  </a:lnTo>
                  <a:cubicBezTo>
                    <a:pt x="22544912" y="1030732"/>
                    <a:pt x="22491573" y="977519"/>
                    <a:pt x="22435565" y="927354"/>
                  </a:cubicBezTo>
                  <a:close/>
                  <a:moveTo>
                    <a:pt x="22710775" y="1224026"/>
                  </a:moveTo>
                  <a:cubicBezTo>
                    <a:pt x="22722587" y="1239266"/>
                    <a:pt x="22734143" y="1254760"/>
                    <a:pt x="22745446" y="1270381"/>
                  </a:cubicBezTo>
                  <a:lnTo>
                    <a:pt x="22699218" y="1304036"/>
                  </a:lnTo>
                  <a:cubicBezTo>
                    <a:pt x="22688169" y="1288796"/>
                    <a:pt x="22676865" y="1273810"/>
                    <a:pt x="22665437" y="1258951"/>
                  </a:cubicBezTo>
                  <a:close/>
                  <a:moveTo>
                    <a:pt x="22796881" y="1449578"/>
                  </a:moveTo>
                  <a:cubicBezTo>
                    <a:pt x="22837139" y="1515110"/>
                    <a:pt x="22874097" y="1583055"/>
                    <a:pt x="22907498" y="1652905"/>
                  </a:cubicBezTo>
                  <a:lnTo>
                    <a:pt x="22855937" y="1677543"/>
                  </a:lnTo>
                  <a:cubicBezTo>
                    <a:pt x="22823424" y="1609471"/>
                    <a:pt x="22787483" y="1543431"/>
                    <a:pt x="22748239" y="1479423"/>
                  </a:cubicBezTo>
                  <a:close/>
                  <a:moveTo>
                    <a:pt x="22927311" y="1842389"/>
                  </a:moveTo>
                  <a:cubicBezTo>
                    <a:pt x="22934168" y="1860423"/>
                    <a:pt x="22940899" y="1878457"/>
                    <a:pt x="22947249" y="1896745"/>
                  </a:cubicBezTo>
                  <a:lnTo>
                    <a:pt x="22893401" y="1915795"/>
                  </a:lnTo>
                  <a:cubicBezTo>
                    <a:pt x="22887178" y="1898015"/>
                    <a:pt x="22880701" y="1880362"/>
                    <a:pt x="22873970" y="1862836"/>
                  </a:cubicBezTo>
                  <a:close/>
                  <a:moveTo>
                    <a:pt x="22945089" y="2083181"/>
                  </a:moveTo>
                  <a:cubicBezTo>
                    <a:pt x="22964775" y="2157222"/>
                    <a:pt x="22980650" y="2232914"/>
                    <a:pt x="22992462" y="2309876"/>
                  </a:cubicBezTo>
                  <a:lnTo>
                    <a:pt x="22935946" y="2318639"/>
                  </a:lnTo>
                  <a:cubicBezTo>
                    <a:pt x="22924388" y="2243709"/>
                    <a:pt x="22908895" y="2170049"/>
                    <a:pt x="22889845" y="2097913"/>
                  </a:cubicBezTo>
                  <a:close/>
                  <a:moveTo>
                    <a:pt x="22956901" y="2496947"/>
                  </a:moveTo>
                  <a:cubicBezTo>
                    <a:pt x="22958298" y="2516124"/>
                    <a:pt x="22959440" y="2535428"/>
                    <a:pt x="22960457" y="2554859"/>
                  </a:cubicBezTo>
                  <a:lnTo>
                    <a:pt x="22903435" y="2557526"/>
                  </a:lnTo>
                  <a:cubicBezTo>
                    <a:pt x="22902545" y="2538603"/>
                    <a:pt x="22901402" y="2519807"/>
                    <a:pt x="22900005" y="2501138"/>
                  </a:cubicBezTo>
                  <a:close/>
                  <a:moveTo>
                    <a:pt x="22906101" y="2731897"/>
                  </a:moveTo>
                  <a:lnTo>
                    <a:pt x="22906101" y="2960497"/>
                  </a:lnTo>
                  <a:lnTo>
                    <a:pt x="22848951" y="2960497"/>
                  </a:lnTo>
                  <a:lnTo>
                    <a:pt x="22848951" y="2731897"/>
                  </a:lnTo>
                  <a:close/>
                  <a:moveTo>
                    <a:pt x="22848951" y="3131947"/>
                  </a:moveTo>
                  <a:lnTo>
                    <a:pt x="22848951" y="3189097"/>
                  </a:lnTo>
                  <a:lnTo>
                    <a:pt x="22791801" y="3189097"/>
                  </a:lnTo>
                  <a:lnTo>
                    <a:pt x="22791801" y="3131947"/>
                  </a:lnTo>
                  <a:close/>
                  <a:moveTo>
                    <a:pt x="22791801" y="3360547"/>
                  </a:moveTo>
                  <a:lnTo>
                    <a:pt x="22791801" y="3589147"/>
                  </a:lnTo>
                  <a:lnTo>
                    <a:pt x="22734651" y="3589147"/>
                  </a:lnTo>
                  <a:lnTo>
                    <a:pt x="22734651" y="3360547"/>
                  </a:lnTo>
                  <a:close/>
                  <a:moveTo>
                    <a:pt x="22734651" y="3760597"/>
                  </a:moveTo>
                  <a:lnTo>
                    <a:pt x="22734651" y="3817747"/>
                  </a:lnTo>
                  <a:lnTo>
                    <a:pt x="22677501" y="3817747"/>
                  </a:lnTo>
                  <a:lnTo>
                    <a:pt x="22677501" y="3760597"/>
                  </a:lnTo>
                  <a:close/>
                  <a:moveTo>
                    <a:pt x="22677501" y="3989197"/>
                  </a:moveTo>
                  <a:lnTo>
                    <a:pt x="22677501" y="4217797"/>
                  </a:lnTo>
                  <a:lnTo>
                    <a:pt x="22620351" y="4217797"/>
                  </a:lnTo>
                  <a:lnTo>
                    <a:pt x="22620351" y="3989197"/>
                  </a:lnTo>
                  <a:close/>
                  <a:moveTo>
                    <a:pt x="22620351" y="4389247"/>
                  </a:moveTo>
                  <a:lnTo>
                    <a:pt x="22620351" y="4446397"/>
                  </a:lnTo>
                  <a:lnTo>
                    <a:pt x="22563201" y="4446397"/>
                  </a:lnTo>
                  <a:lnTo>
                    <a:pt x="22563201" y="4389247"/>
                  </a:lnTo>
                  <a:close/>
                  <a:moveTo>
                    <a:pt x="22563201" y="4617847"/>
                  </a:moveTo>
                  <a:lnTo>
                    <a:pt x="22563201" y="4846447"/>
                  </a:lnTo>
                  <a:lnTo>
                    <a:pt x="22506051" y="4846447"/>
                  </a:lnTo>
                  <a:lnTo>
                    <a:pt x="22506051" y="4617847"/>
                  </a:lnTo>
                  <a:close/>
                  <a:moveTo>
                    <a:pt x="22506051" y="5017897"/>
                  </a:moveTo>
                  <a:lnTo>
                    <a:pt x="22506051" y="5075047"/>
                  </a:lnTo>
                  <a:lnTo>
                    <a:pt x="22448901" y="5075047"/>
                  </a:lnTo>
                  <a:lnTo>
                    <a:pt x="22448901" y="5017897"/>
                  </a:lnTo>
                  <a:close/>
                  <a:moveTo>
                    <a:pt x="22448901" y="5246497"/>
                  </a:moveTo>
                  <a:lnTo>
                    <a:pt x="22448901" y="5475097"/>
                  </a:lnTo>
                  <a:lnTo>
                    <a:pt x="22391751" y="5475097"/>
                  </a:lnTo>
                  <a:lnTo>
                    <a:pt x="22391751" y="5246497"/>
                  </a:lnTo>
                  <a:close/>
                  <a:moveTo>
                    <a:pt x="22391751" y="5646547"/>
                  </a:moveTo>
                  <a:lnTo>
                    <a:pt x="22391751" y="5703697"/>
                  </a:lnTo>
                  <a:lnTo>
                    <a:pt x="22334601" y="5703697"/>
                  </a:lnTo>
                  <a:lnTo>
                    <a:pt x="22334601" y="5646547"/>
                  </a:lnTo>
                  <a:close/>
                  <a:moveTo>
                    <a:pt x="22334601" y="5875147"/>
                  </a:moveTo>
                  <a:lnTo>
                    <a:pt x="22334601" y="6103747"/>
                  </a:lnTo>
                  <a:lnTo>
                    <a:pt x="22277451" y="6103747"/>
                  </a:lnTo>
                  <a:lnTo>
                    <a:pt x="22277451" y="5875147"/>
                  </a:lnTo>
                  <a:close/>
                  <a:moveTo>
                    <a:pt x="22277451" y="6275197"/>
                  </a:moveTo>
                  <a:lnTo>
                    <a:pt x="22277451" y="6332347"/>
                  </a:lnTo>
                  <a:lnTo>
                    <a:pt x="22220301" y="6332347"/>
                  </a:lnTo>
                  <a:lnTo>
                    <a:pt x="22220301" y="6275197"/>
                  </a:lnTo>
                  <a:close/>
                  <a:moveTo>
                    <a:pt x="22220301" y="6503797"/>
                  </a:moveTo>
                  <a:lnTo>
                    <a:pt x="22220301" y="6732397"/>
                  </a:lnTo>
                  <a:lnTo>
                    <a:pt x="22163151" y="6732397"/>
                  </a:lnTo>
                  <a:lnTo>
                    <a:pt x="22163151" y="6503797"/>
                  </a:lnTo>
                  <a:close/>
                  <a:moveTo>
                    <a:pt x="22163151" y="6903847"/>
                  </a:moveTo>
                  <a:lnTo>
                    <a:pt x="22163151" y="6960997"/>
                  </a:lnTo>
                  <a:lnTo>
                    <a:pt x="22106001" y="6960997"/>
                  </a:lnTo>
                  <a:lnTo>
                    <a:pt x="22106001" y="6903847"/>
                  </a:lnTo>
                  <a:close/>
                  <a:moveTo>
                    <a:pt x="22106001" y="7132447"/>
                  </a:moveTo>
                  <a:lnTo>
                    <a:pt x="22106001" y="7361047"/>
                  </a:lnTo>
                  <a:lnTo>
                    <a:pt x="22048851" y="7361047"/>
                  </a:lnTo>
                  <a:lnTo>
                    <a:pt x="22048851" y="7132447"/>
                  </a:lnTo>
                  <a:close/>
                  <a:moveTo>
                    <a:pt x="22048851" y="7532497"/>
                  </a:moveTo>
                  <a:lnTo>
                    <a:pt x="22048851" y="7589647"/>
                  </a:lnTo>
                  <a:lnTo>
                    <a:pt x="21991701" y="7589647"/>
                  </a:lnTo>
                  <a:lnTo>
                    <a:pt x="21991701" y="7532497"/>
                  </a:lnTo>
                  <a:close/>
                  <a:moveTo>
                    <a:pt x="21991701" y="7761097"/>
                  </a:moveTo>
                  <a:lnTo>
                    <a:pt x="21991701" y="7989697"/>
                  </a:lnTo>
                  <a:lnTo>
                    <a:pt x="21934551" y="7989697"/>
                  </a:lnTo>
                  <a:lnTo>
                    <a:pt x="21934551" y="7761097"/>
                  </a:lnTo>
                  <a:close/>
                  <a:moveTo>
                    <a:pt x="21934551" y="8161147"/>
                  </a:moveTo>
                  <a:lnTo>
                    <a:pt x="21934551" y="8218297"/>
                  </a:lnTo>
                  <a:lnTo>
                    <a:pt x="21877401" y="8218297"/>
                  </a:lnTo>
                  <a:lnTo>
                    <a:pt x="21877401" y="8161147"/>
                  </a:lnTo>
                  <a:close/>
                  <a:moveTo>
                    <a:pt x="21877401" y="8389747"/>
                  </a:moveTo>
                  <a:lnTo>
                    <a:pt x="21877401" y="8618347"/>
                  </a:lnTo>
                  <a:lnTo>
                    <a:pt x="21820251" y="8618347"/>
                  </a:lnTo>
                  <a:lnTo>
                    <a:pt x="21820251" y="8389747"/>
                  </a:lnTo>
                  <a:close/>
                  <a:moveTo>
                    <a:pt x="21820251" y="8789797"/>
                  </a:moveTo>
                  <a:lnTo>
                    <a:pt x="21820251" y="8846947"/>
                  </a:lnTo>
                  <a:lnTo>
                    <a:pt x="21763101" y="8846947"/>
                  </a:lnTo>
                  <a:lnTo>
                    <a:pt x="21763101" y="8789797"/>
                  </a:lnTo>
                  <a:close/>
                  <a:moveTo>
                    <a:pt x="21763101" y="9018397"/>
                  </a:moveTo>
                  <a:lnTo>
                    <a:pt x="21763101" y="9246997"/>
                  </a:lnTo>
                  <a:lnTo>
                    <a:pt x="21705951" y="9246997"/>
                  </a:lnTo>
                  <a:lnTo>
                    <a:pt x="21705951" y="9018397"/>
                  </a:lnTo>
                  <a:close/>
                  <a:moveTo>
                    <a:pt x="21705951" y="9418447"/>
                  </a:moveTo>
                  <a:lnTo>
                    <a:pt x="21705951" y="9475597"/>
                  </a:lnTo>
                  <a:lnTo>
                    <a:pt x="21648801" y="9475597"/>
                  </a:lnTo>
                  <a:lnTo>
                    <a:pt x="21648801" y="9418447"/>
                  </a:lnTo>
                  <a:close/>
                  <a:moveTo>
                    <a:pt x="21648801" y="9647047"/>
                  </a:moveTo>
                  <a:lnTo>
                    <a:pt x="21648801" y="9875647"/>
                  </a:lnTo>
                  <a:lnTo>
                    <a:pt x="21591651" y="9875647"/>
                  </a:lnTo>
                  <a:lnTo>
                    <a:pt x="21591651" y="9647047"/>
                  </a:lnTo>
                  <a:close/>
                  <a:moveTo>
                    <a:pt x="21591651" y="10047097"/>
                  </a:moveTo>
                  <a:lnTo>
                    <a:pt x="21591651" y="10104247"/>
                  </a:lnTo>
                  <a:lnTo>
                    <a:pt x="21534501" y="10104247"/>
                  </a:lnTo>
                  <a:lnTo>
                    <a:pt x="21534501" y="10047097"/>
                  </a:lnTo>
                  <a:close/>
                  <a:moveTo>
                    <a:pt x="21534501" y="10275697"/>
                  </a:moveTo>
                  <a:lnTo>
                    <a:pt x="21534501" y="10504297"/>
                  </a:lnTo>
                  <a:lnTo>
                    <a:pt x="21477351" y="10504297"/>
                  </a:lnTo>
                  <a:lnTo>
                    <a:pt x="21477351" y="10275697"/>
                  </a:lnTo>
                  <a:close/>
                  <a:moveTo>
                    <a:pt x="21477351" y="10675747"/>
                  </a:moveTo>
                  <a:lnTo>
                    <a:pt x="21477351" y="10732897"/>
                  </a:lnTo>
                  <a:lnTo>
                    <a:pt x="21420201" y="10732897"/>
                  </a:lnTo>
                  <a:lnTo>
                    <a:pt x="21420201" y="10675747"/>
                  </a:lnTo>
                  <a:close/>
                  <a:moveTo>
                    <a:pt x="21420201" y="10904347"/>
                  </a:moveTo>
                  <a:lnTo>
                    <a:pt x="21420201" y="11132947"/>
                  </a:lnTo>
                  <a:lnTo>
                    <a:pt x="21363051" y="11132947"/>
                  </a:lnTo>
                  <a:lnTo>
                    <a:pt x="21363051" y="10904347"/>
                  </a:lnTo>
                  <a:close/>
                  <a:moveTo>
                    <a:pt x="21363051" y="11304397"/>
                  </a:moveTo>
                  <a:lnTo>
                    <a:pt x="21363051" y="11335258"/>
                  </a:lnTo>
                  <a:lnTo>
                    <a:pt x="21334476" y="11335258"/>
                  </a:lnTo>
                  <a:lnTo>
                    <a:pt x="23291800" y="11335258"/>
                  </a:lnTo>
                  <a:cubicBezTo>
                    <a:pt x="23291800" y="11344148"/>
                    <a:pt x="23291800" y="11353165"/>
                    <a:pt x="23291673" y="11362055"/>
                  </a:cubicBezTo>
                  <a:lnTo>
                    <a:pt x="23234523" y="11361420"/>
                  </a:lnTo>
                  <a:cubicBezTo>
                    <a:pt x="23234650" y="11352784"/>
                    <a:pt x="23234650" y="11344021"/>
                    <a:pt x="23234650" y="11335385"/>
                  </a:cubicBezTo>
                  <a:lnTo>
                    <a:pt x="23234650" y="11304524"/>
                  </a:lnTo>
                  <a:close/>
                  <a:moveTo>
                    <a:pt x="23225633" y="11535537"/>
                  </a:moveTo>
                  <a:cubicBezTo>
                    <a:pt x="23218648" y="11613134"/>
                    <a:pt x="23207599" y="11689588"/>
                    <a:pt x="23192614" y="11764645"/>
                  </a:cubicBezTo>
                  <a:lnTo>
                    <a:pt x="23136606" y="11753469"/>
                  </a:lnTo>
                  <a:cubicBezTo>
                    <a:pt x="23151085" y="11680317"/>
                    <a:pt x="23161879" y="11605895"/>
                    <a:pt x="23168738" y="11530330"/>
                  </a:cubicBezTo>
                  <a:close/>
                  <a:moveTo>
                    <a:pt x="23095204" y="11928348"/>
                  </a:moveTo>
                  <a:cubicBezTo>
                    <a:pt x="23089997" y="11946890"/>
                    <a:pt x="23084410" y="11965432"/>
                    <a:pt x="23078694" y="11983720"/>
                  </a:cubicBezTo>
                  <a:lnTo>
                    <a:pt x="23024085" y="11966702"/>
                  </a:lnTo>
                  <a:cubicBezTo>
                    <a:pt x="23029672" y="11948795"/>
                    <a:pt x="23035006" y="11930761"/>
                    <a:pt x="23040087" y="11912727"/>
                  </a:cubicBezTo>
                  <a:close/>
                  <a:moveTo>
                    <a:pt x="22965283" y="12131802"/>
                  </a:moveTo>
                  <a:cubicBezTo>
                    <a:pt x="22936327" y="12203684"/>
                    <a:pt x="22903814" y="12273788"/>
                    <a:pt x="22867620" y="12341733"/>
                  </a:cubicBezTo>
                  <a:lnTo>
                    <a:pt x="22817201" y="12314936"/>
                  </a:lnTo>
                  <a:cubicBezTo>
                    <a:pt x="22852380" y="12248769"/>
                    <a:pt x="22884130" y="12180570"/>
                    <a:pt x="22912197" y="12110466"/>
                  </a:cubicBezTo>
                  <a:close/>
                  <a:moveTo>
                    <a:pt x="22727158" y="12470384"/>
                  </a:moveTo>
                  <a:cubicBezTo>
                    <a:pt x="22716744" y="12486640"/>
                    <a:pt x="22706203" y="12502769"/>
                    <a:pt x="22695408" y="12518771"/>
                  </a:cubicBezTo>
                  <a:lnTo>
                    <a:pt x="22648038" y="12486767"/>
                  </a:lnTo>
                  <a:cubicBezTo>
                    <a:pt x="22658578" y="12471146"/>
                    <a:pt x="22668864" y="12455525"/>
                    <a:pt x="22678898" y="12439650"/>
                  </a:cubicBezTo>
                  <a:close/>
                  <a:moveTo>
                    <a:pt x="22544405" y="12627991"/>
                  </a:moveTo>
                  <a:cubicBezTo>
                    <a:pt x="22496272" y="12688443"/>
                    <a:pt x="22445090" y="12746228"/>
                    <a:pt x="22390863" y="12801219"/>
                  </a:cubicBezTo>
                  <a:lnTo>
                    <a:pt x="22350095" y="12761087"/>
                  </a:lnTo>
                  <a:cubicBezTo>
                    <a:pt x="22402800" y="12707493"/>
                    <a:pt x="22452712" y="12651232"/>
                    <a:pt x="22499574" y="12592304"/>
                  </a:cubicBezTo>
                  <a:close/>
                  <a:moveTo>
                    <a:pt x="22219540" y="12884404"/>
                  </a:moveTo>
                  <a:cubicBezTo>
                    <a:pt x="22204935" y="12897104"/>
                    <a:pt x="22190202" y="12909550"/>
                    <a:pt x="22175343" y="12921742"/>
                  </a:cubicBezTo>
                  <a:lnTo>
                    <a:pt x="22139021" y="12877673"/>
                  </a:lnTo>
                  <a:cubicBezTo>
                    <a:pt x="22153499" y="12865735"/>
                    <a:pt x="22167850" y="12853543"/>
                    <a:pt x="22182074" y="12841224"/>
                  </a:cubicBezTo>
                  <a:close/>
                  <a:moveTo>
                    <a:pt x="21999575" y="12983591"/>
                  </a:moveTo>
                  <a:cubicBezTo>
                    <a:pt x="21936456" y="13027661"/>
                    <a:pt x="21870924" y="13068681"/>
                    <a:pt x="21803106" y="13106019"/>
                  </a:cubicBezTo>
                  <a:lnTo>
                    <a:pt x="21775420" y="13055981"/>
                  </a:lnTo>
                  <a:cubicBezTo>
                    <a:pt x="21841461" y="13019532"/>
                    <a:pt x="21905215" y="12979654"/>
                    <a:pt x="21966810" y="12936728"/>
                  </a:cubicBezTo>
                  <a:close/>
                  <a:moveTo>
                    <a:pt x="21615146" y="13137135"/>
                  </a:moveTo>
                  <a:cubicBezTo>
                    <a:pt x="21597620" y="13145136"/>
                    <a:pt x="21579839" y="13152882"/>
                    <a:pt x="21562061" y="13160375"/>
                  </a:cubicBezTo>
                  <a:lnTo>
                    <a:pt x="21539836" y="13107670"/>
                  </a:lnTo>
                  <a:cubicBezTo>
                    <a:pt x="21557235" y="13100304"/>
                    <a:pt x="21574379" y="13092812"/>
                    <a:pt x="21591524" y="13085065"/>
                  </a:cubicBezTo>
                  <a:close/>
                  <a:moveTo>
                    <a:pt x="21375878" y="13169392"/>
                  </a:moveTo>
                  <a:cubicBezTo>
                    <a:pt x="21303107" y="13193522"/>
                    <a:pt x="21228558" y="13213969"/>
                    <a:pt x="21152613" y="13230479"/>
                  </a:cubicBezTo>
                  <a:lnTo>
                    <a:pt x="21140420" y="13174599"/>
                  </a:lnTo>
                  <a:cubicBezTo>
                    <a:pt x="21214462" y="13158470"/>
                    <a:pt x="21286978" y="13138658"/>
                    <a:pt x="21357844" y="13115164"/>
                  </a:cubicBezTo>
                  <a:close/>
                  <a:moveTo>
                    <a:pt x="20963510" y="13206349"/>
                  </a:moveTo>
                  <a:cubicBezTo>
                    <a:pt x="20944460" y="13208890"/>
                    <a:pt x="20925282" y="13211302"/>
                    <a:pt x="20905978" y="13213335"/>
                  </a:cubicBezTo>
                  <a:lnTo>
                    <a:pt x="20899755" y="13156564"/>
                  </a:lnTo>
                  <a:cubicBezTo>
                    <a:pt x="20918551" y="13154533"/>
                    <a:pt x="20937220" y="13152247"/>
                    <a:pt x="20955763" y="13149707"/>
                  </a:cubicBezTo>
                  <a:close/>
                  <a:moveTo>
                    <a:pt x="20725130" y="13168757"/>
                  </a:moveTo>
                  <a:cubicBezTo>
                    <a:pt x="20702397" y="13169392"/>
                    <a:pt x="20679538" y="13169773"/>
                    <a:pt x="20656677" y="13169773"/>
                  </a:cubicBezTo>
                  <a:lnTo>
                    <a:pt x="20656677" y="13141198"/>
                  </a:lnTo>
                  <a:lnTo>
                    <a:pt x="20656677" y="13169773"/>
                  </a:lnTo>
                  <a:lnTo>
                    <a:pt x="20495515" y="13169773"/>
                  </a:lnTo>
                  <a:lnTo>
                    <a:pt x="20495515" y="13004800"/>
                  </a:lnTo>
                  <a:lnTo>
                    <a:pt x="20656677" y="13004800"/>
                  </a:lnTo>
                  <a:cubicBezTo>
                    <a:pt x="20679029" y="13004800"/>
                    <a:pt x="20701254" y="13004419"/>
                    <a:pt x="20723479" y="13003784"/>
                  </a:cubicBezTo>
                  <a:close/>
                  <a:moveTo>
                    <a:pt x="20322414" y="13004800"/>
                  </a:moveTo>
                  <a:lnTo>
                    <a:pt x="20265264" y="13004800"/>
                  </a:lnTo>
                  <a:lnTo>
                    <a:pt x="20322414" y="13004800"/>
                  </a:lnTo>
                  <a:close/>
                  <a:moveTo>
                    <a:pt x="20093814" y="13004800"/>
                  </a:moveTo>
                  <a:lnTo>
                    <a:pt x="19865214" y="13004800"/>
                  </a:lnTo>
                  <a:lnTo>
                    <a:pt x="20093814" y="13004800"/>
                  </a:lnTo>
                  <a:close/>
                  <a:moveTo>
                    <a:pt x="19693764" y="13004800"/>
                  </a:moveTo>
                  <a:lnTo>
                    <a:pt x="19636614" y="13004800"/>
                  </a:lnTo>
                  <a:lnTo>
                    <a:pt x="19693764" y="13004800"/>
                  </a:lnTo>
                  <a:close/>
                  <a:moveTo>
                    <a:pt x="19465164" y="13004800"/>
                  </a:moveTo>
                  <a:lnTo>
                    <a:pt x="19236564" y="13004800"/>
                  </a:lnTo>
                  <a:lnTo>
                    <a:pt x="19465164" y="13004800"/>
                  </a:lnTo>
                  <a:close/>
                  <a:moveTo>
                    <a:pt x="19065114" y="13004800"/>
                  </a:moveTo>
                  <a:lnTo>
                    <a:pt x="19007964" y="13004800"/>
                  </a:lnTo>
                  <a:lnTo>
                    <a:pt x="19065114" y="13004800"/>
                  </a:lnTo>
                  <a:close/>
                  <a:moveTo>
                    <a:pt x="18836514" y="13004800"/>
                  </a:moveTo>
                  <a:lnTo>
                    <a:pt x="18607914" y="13004800"/>
                  </a:lnTo>
                  <a:lnTo>
                    <a:pt x="18836514" y="13004800"/>
                  </a:lnTo>
                  <a:close/>
                  <a:moveTo>
                    <a:pt x="18436464" y="13004800"/>
                  </a:moveTo>
                  <a:lnTo>
                    <a:pt x="18379314" y="13004800"/>
                  </a:lnTo>
                  <a:lnTo>
                    <a:pt x="18436464" y="13004800"/>
                  </a:lnTo>
                  <a:close/>
                  <a:moveTo>
                    <a:pt x="18207864" y="13004800"/>
                  </a:moveTo>
                  <a:lnTo>
                    <a:pt x="17979264" y="13004800"/>
                  </a:lnTo>
                  <a:lnTo>
                    <a:pt x="18207864" y="13004800"/>
                  </a:lnTo>
                  <a:close/>
                  <a:moveTo>
                    <a:pt x="17807814" y="13004800"/>
                  </a:moveTo>
                  <a:lnTo>
                    <a:pt x="17750664" y="13004800"/>
                  </a:lnTo>
                  <a:lnTo>
                    <a:pt x="17807814" y="13004800"/>
                  </a:lnTo>
                  <a:close/>
                  <a:moveTo>
                    <a:pt x="17579214" y="13004800"/>
                  </a:moveTo>
                  <a:lnTo>
                    <a:pt x="17350614" y="13004800"/>
                  </a:lnTo>
                  <a:lnTo>
                    <a:pt x="17579214" y="13004800"/>
                  </a:lnTo>
                  <a:close/>
                  <a:moveTo>
                    <a:pt x="17179164" y="13004800"/>
                  </a:moveTo>
                  <a:lnTo>
                    <a:pt x="17122014" y="13004800"/>
                  </a:lnTo>
                  <a:lnTo>
                    <a:pt x="17179164" y="13004800"/>
                  </a:lnTo>
                  <a:close/>
                  <a:moveTo>
                    <a:pt x="16950564" y="13004800"/>
                  </a:moveTo>
                  <a:lnTo>
                    <a:pt x="16721964" y="13004800"/>
                  </a:lnTo>
                  <a:lnTo>
                    <a:pt x="16950564" y="13004800"/>
                  </a:lnTo>
                  <a:close/>
                  <a:moveTo>
                    <a:pt x="16550514" y="13004800"/>
                  </a:moveTo>
                  <a:lnTo>
                    <a:pt x="16493364" y="13004800"/>
                  </a:lnTo>
                  <a:lnTo>
                    <a:pt x="16550514" y="13004800"/>
                  </a:lnTo>
                  <a:close/>
                  <a:moveTo>
                    <a:pt x="16321914" y="13004800"/>
                  </a:moveTo>
                  <a:lnTo>
                    <a:pt x="16093314" y="13004800"/>
                  </a:lnTo>
                  <a:lnTo>
                    <a:pt x="16321914" y="13004800"/>
                  </a:lnTo>
                  <a:close/>
                  <a:moveTo>
                    <a:pt x="15921864" y="13004800"/>
                  </a:moveTo>
                  <a:lnTo>
                    <a:pt x="15864714" y="13004800"/>
                  </a:lnTo>
                  <a:lnTo>
                    <a:pt x="15921864" y="13004800"/>
                  </a:lnTo>
                  <a:close/>
                  <a:moveTo>
                    <a:pt x="15693264" y="13004800"/>
                  </a:moveTo>
                  <a:lnTo>
                    <a:pt x="15464664" y="13004800"/>
                  </a:lnTo>
                  <a:lnTo>
                    <a:pt x="15693264" y="13004800"/>
                  </a:lnTo>
                  <a:close/>
                  <a:moveTo>
                    <a:pt x="15293214" y="13004800"/>
                  </a:moveTo>
                  <a:lnTo>
                    <a:pt x="15236064" y="13004800"/>
                  </a:lnTo>
                  <a:lnTo>
                    <a:pt x="15293214" y="13004800"/>
                  </a:lnTo>
                  <a:close/>
                  <a:moveTo>
                    <a:pt x="15064614" y="13004800"/>
                  </a:moveTo>
                  <a:lnTo>
                    <a:pt x="14836014" y="13004800"/>
                  </a:lnTo>
                  <a:lnTo>
                    <a:pt x="15064614" y="13004800"/>
                  </a:lnTo>
                  <a:close/>
                  <a:moveTo>
                    <a:pt x="14664564" y="13004800"/>
                  </a:moveTo>
                  <a:lnTo>
                    <a:pt x="14607414" y="13004800"/>
                  </a:lnTo>
                  <a:lnTo>
                    <a:pt x="14664564" y="13004800"/>
                  </a:lnTo>
                  <a:close/>
                  <a:moveTo>
                    <a:pt x="14435964" y="13004800"/>
                  </a:moveTo>
                  <a:lnTo>
                    <a:pt x="14207364" y="13004800"/>
                  </a:lnTo>
                  <a:lnTo>
                    <a:pt x="14435964" y="13004800"/>
                  </a:lnTo>
                  <a:close/>
                  <a:moveTo>
                    <a:pt x="14035914" y="13004800"/>
                  </a:moveTo>
                  <a:lnTo>
                    <a:pt x="13978764" y="13004800"/>
                  </a:lnTo>
                  <a:lnTo>
                    <a:pt x="14035914" y="13004800"/>
                  </a:lnTo>
                  <a:close/>
                  <a:moveTo>
                    <a:pt x="13807314" y="13004800"/>
                  </a:moveTo>
                  <a:lnTo>
                    <a:pt x="13578714" y="13004800"/>
                  </a:lnTo>
                  <a:lnTo>
                    <a:pt x="13807314" y="13004800"/>
                  </a:lnTo>
                  <a:close/>
                  <a:moveTo>
                    <a:pt x="13407264" y="13004800"/>
                  </a:moveTo>
                  <a:lnTo>
                    <a:pt x="13350114" y="13004800"/>
                  </a:lnTo>
                  <a:lnTo>
                    <a:pt x="13407264" y="13004800"/>
                  </a:lnTo>
                  <a:close/>
                  <a:moveTo>
                    <a:pt x="13178664" y="13004800"/>
                  </a:moveTo>
                  <a:lnTo>
                    <a:pt x="12950063" y="13004800"/>
                  </a:lnTo>
                  <a:lnTo>
                    <a:pt x="13178664" y="13004800"/>
                  </a:lnTo>
                  <a:close/>
                  <a:moveTo>
                    <a:pt x="12778613" y="13004800"/>
                  </a:moveTo>
                  <a:lnTo>
                    <a:pt x="12721463" y="13004800"/>
                  </a:lnTo>
                  <a:lnTo>
                    <a:pt x="12778613" y="13004800"/>
                  </a:lnTo>
                  <a:close/>
                  <a:moveTo>
                    <a:pt x="12550013" y="13004800"/>
                  </a:moveTo>
                  <a:lnTo>
                    <a:pt x="12321413" y="13004800"/>
                  </a:lnTo>
                  <a:lnTo>
                    <a:pt x="12550013" y="13004800"/>
                  </a:lnTo>
                  <a:close/>
                  <a:moveTo>
                    <a:pt x="12149963" y="13004800"/>
                  </a:moveTo>
                  <a:lnTo>
                    <a:pt x="12092813" y="13004800"/>
                  </a:lnTo>
                  <a:lnTo>
                    <a:pt x="12149963" y="13004800"/>
                  </a:lnTo>
                  <a:close/>
                  <a:moveTo>
                    <a:pt x="11921363" y="13004800"/>
                  </a:moveTo>
                  <a:lnTo>
                    <a:pt x="11692763" y="13004800"/>
                  </a:lnTo>
                  <a:lnTo>
                    <a:pt x="11921363" y="13004800"/>
                  </a:lnTo>
                  <a:close/>
                  <a:moveTo>
                    <a:pt x="11521313" y="13004800"/>
                  </a:moveTo>
                  <a:lnTo>
                    <a:pt x="11464163" y="13004800"/>
                  </a:lnTo>
                  <a:lnTo>
                    <a:pt x="11521313" y="13004800"/>
                  </a:lnTo>
                  <a:close/>
                  <a:moveTo>
                    <a:pt x="11292713" y="13004800"/>
                  </a:moveTo>
                  <a:lnTo>
                    <a:pt x="11064113" y="13004800"/>
                  </a:lnTo>
                  <a:lnTo>
                    <a:pt x="11292713" y="13004800"/>
                  </a:lnTo>
                  <a:close/>
                  <a:moveTo>
                    <a:pt x="10892663" y="13004800"/>
                  </a:moveTo>
                  <a:lnTo>
                    <a:pt x="10835513" y="13004800"/>
                  </a:lnTo>
                  <a:lnTo>
                    <a:pt x="10892663" y="13004800"/>
                  </a:lnTo>
                  <a:close/>
                  <a:moveTo>
                    <a:pt x="10664063" y="13004800"/>
                  </a:moveTo>
                  <a:lnTo>
                    <a:pt x="10435463" y="13004800"/>
                  </a:lnTo>
                  <a:lnTo>
                    <a:pt x="10664063" y="13004800"/>
                  </a:lnTo>
                  <a:close/>
                  <a:moveTo>
                    <a:pt x="10264013" y="13004800"/>
                  </a:moveTo>
                  <a:lnTo>
                    <a:pt x="10206863" y="13004800"/>
                  </a:lnTo>
                  <a:lnTo>
                    <a:pt x="10264013" y="13004800"/>
                  </a:lnTo>
                  <a:close/>
                  <a:moveTo>
                    <a:pt x="10035413" y="13004800"/>
                  </a:moveTo>
                  <a:lnTo>
                    <a:pt x="9806813" y="13004800"/>
                  </a:lnTo>
                  <a:lnTo>
                    <a:pt x="10035413" y="13004800"/>
                  </a:lnTo>
                  <a:close/>
                  <a:moveTo>
                    <a:pt x="9635363" y="13004800"/>
                  </a:moveTo>
                  <a:lnTo>
                    <a:pt x="9578213" y="13004800"/>
                  </a:lnTo>
                  <a:lnTo>
                    <a:pt x="9635363" y="13004800"/>
                  </a:lnTo>
                  <a:close/>
                  <a:moveTo>
                    <a:pt x="9406763" y="13004800"/>
                  </a:moveTo>
                  <a:lnTo>
                    <a:pt x="9178163" y="13004800"/>
                  </a:lnTo>
                  <a:lnTo>
                    <a:pt x="9406763" y="13004800"/>
                  </a:lnTo>
                  <a:close/>
                  <a:moveTo>
                    <a:pt x="9006713" y="13004800"/>
                  </a:moveTo>
                  <a:lnTo>
                    <a:pt x="8949563" y="13004800"/>
                  </a:lnTo>
                  <a:lnTo>
                    <a:pt x="9006713" y="13004800"/>
                  </a:lnTo>
                  <a:close/>
                  <a:moveTo>
                    <a:pt x="8778113" y="13004800"/>
                  </a:moveTo>
                  <a:lnTo>
                    <a:pt x="8549513" y="13004800"/>
                  </a:lnTo>
                  <a:lnTo>
                    <a:pt x="8778113" y="13004800"/>
                  </a:lnTo>
                  <a:close/>
                  <a:moveTo>
                    <a:pt x="8378063" y="13004800"/>
                  </a:moveTo>
                  <a:lnTo>
                    <a:pt x="8320913" y="13004800"/>
                  </a:lnTo>
                  <a:lnTo>
                    <a:pt x="8378063" y="13004800"/>
                  </a:lnTo>
                  <a:close/>
                  <a:moveTo>
                    <a:pt x="8149463" y="13004800"/>
                  </a:moveTo>
                  <a:lnTo>
                    <a:pt x="7920863" y="13004800"/>
                  </a:lnTo>
                  <a:lnTo>
                    <a:pt x="8149463" y="13004800"/>
                  </a:lnTo>
                  <a:close/>
                  <a:moveTo>
                    <a:pt x="7749413" y="13004800"/>
                  </a:moveTo>
                  <a:lnTo>
                    <a:pt x="7692263" y="13004800"/>
                  </a:lnTo>
                  <a:lnTo>
                    <a:pt x="7749413" y="13004800"/>
                  </a:lnTo>
                  <a:close/>
                  <a:moveTo>
                    <a:pt x="7520813" y="13004800"/>
                  </a:moveTo>
                  <a:lnTo>
                    <a:pt x="7292213" y="13004800"/>
                  </a:lnTo>
                  <a:lnTo>
                    <a:pt x="7520813" y="13004800"/>
                  </a:lnTo>
                  <a:close/>
                  <a:moveTo>
                    <a:pt x="7120763" y="13004800"/>
                  </a:moveTo>
                  <a:lnTo>
                    <a:pt x="7063613" y="13004800"/>
                  </a:lnTo>
                  <a:lnTo>
                    <a:pt x="7120763" y="13004800"/>
                  </a:lnTo>
                  <a:close/>
                  <a:moveTo>
                    <a:pt x="6892163" y="13004800"/>
                  </a:moveTo>
                  <a:lnTo>
                    <a:pt x="6663563" y="13004800"/>
                  </a:lnTo>
                  <a:lnTo>
                    <a:pt x="6892163" y="13004800"/>
                  </a:lnTo>
                  <a:close/>
                  <a:moveTo>
                    <a:pt x="6492113" y="13004800"/>
                  </a:moveTo>
                  <a:lnTo>
                    <a:pt x="6434963" y="13004800"/>
                  </a:lnTo>
                  <a:lnTo>
                    <a:pt x="6492113" y="13004800"/>
                  </a:lnTo>
                  <a:close/>
                  <a:moveTo>
                    <a:pt x="6263513" y="13004800"/>
                  </a:moveTo>
                  <a:lnTo>
                    <a:pt x="6034913" y="13004800"/>
                  </a:lnTo>
                  <a:lnTo>
                    <a:pt x="6263513" y="13004800"/>
                  </a:lnTo>
                  <a:close/>
                  <a:moveTo>
                    <a:pt x="5863463" y="13004800"/>
                  </a:moveTo>
                  <a:lnTo>
                    <a:pt x="5806313" y="13004800"/>
                  </a:lnTo>
                  <a:lnTo>
                    <a:pt x="5863463" y="13004800"/>
                  </a:lnTo>
                  <a:close/>
                  <a:moveTo>
                    <a:pt x="5634863" y="13004800"/>
                  </a:moveTo>
                  <a:lnTo>
                    <a:pt x="5406263" y="13004800"/>
                  </a:lnTo>
                  <a:lnTo>
                    <a:pt x="5634863" y="13004800"/>
                  </a:lnTo>
                  <a:close/>
                  <a:moveTo>
                    <a:pt x="5234813" y="13004800"/>
                  </a:moveTo>
                  <a:lnTo>
                    <a:pt x="5177663" y="13004800"/>
                  </a:lnTo>
                  <a:lnTo>
                    <a:pt x="5234813" y="13004800"/>
                  </a:lnTo>
                  <a:close/>
                  <a:moveTo>
                    <a:pt x="5006213" y="13004800"/>
                  </a:moveTo>
                  <a:lnTo>
                    <a:pt x="4777613" y="13004800"/>
                  </a:lnTo>
                  <a:lnTo>
                    <a:pt x="5006213" y="13004800"/>
                  </a:lnTo>
                  <a:close/>
                  <a:moveTo>
                    <a:pt x="4606163" y="13004800"/>
                  </a:moveTo>
                  <a:lnTo>
                    <a:pt x="4549013" y="13004800"/>
                  </a:lnTo>
                  <a:lnTo>
                    <a:pt x="4606163" y="13004800"/>
                  </a:lnTo>
                  <a:close/>
                  <a:moveTo>
                    <a:pt x="4377563" y="13004800"/>
                  </a:moveTo>
                  <a:lnTo>
                    <a:pt x="4148963" y="13004800"/>
                  </a:lnTo>
                  <a:lnTo>
                    <a:pt x="4377563" y="13004800"/>
                  </a:lnTo>
                  <a:close/>
                  <a:moveTo>
                    <a:pt x="3977513" y="13004800"/>
                  </a:moveTo>
                  <a:lnTo>
                    <a:pt x="3920363" y="13004800"/>
                  </a:lnTo>
                  <a:lnTo>
                    <a:pt x="3977513" y="13004800"/>
                  </a:lnTo>
                  <a:close/>
                  <a:moveTo>
                    <a:pt x="3748913" y="13004800"/>
                  </a:moveTo>
                  <a:lnTo>
                    <a:pt x="3520313" y="13004800"/>
                  </a:lnTo>
                  <a:lnTo>
                    <a:pt x="3748913" y="13004800"/>
                  </a:lnTo>
                  <a:close/>
                  <a:moveTo>
                    <a:pt x="3348863" y="13004800"/>
                  </a:moveTo>
                  <a:lnTo>
                    <a:pt x="3291713" y="13004800"/>
                  </a:lnTo>
                  <a:lnTo>
                    <a:pt x="3348863" y="13004800"/>
                  </a:lnTo>
                  <a:close/>
                  <a:moveTo>
                    <a:pt x="3120263" y="13004800"/>
                  </a:moveTo>
                  <a:lnTo>
                    <a:pt x="2891663" y="13004800"/>
                  </a:lnTo>
                  <a:lnTo>
                    <a:pt x="3120263" y="13004800"/>
                  </a:lnTo>
                  <a:close/>
                  <a:moveTo>
                    <a:pt x="2720213" y="13004800"/>
                  </a:moveTo>
                  <a:lnTo>
                    <a:pt x="2663063" y="13004800"/>
                  </a:lnTo>
                  <a:lnTo>
                    <a:pt x="2720213" y="13004800"/>
                  </a:lnTo>
                  <a:close/>
                  <a:moveTo>
                    <a:pt x="2491613" y="13004800"/>
                  </a:moveTo>
                  <a:lnTo>
                    <a:pt x="2263013" y="13004800"/>
                  </a:lnTo>
                  <a:lnTo>
                    <a:pt x="2491613" y="13004800"/>
                  </a:lnTo>
                  <a:close/>
                  <a:moveTo>
                    <a:pt x="2091563" y="13004800"/>
                  </a:moveTo>
                  <a:lnTo>
                    <a:pt x="2034413" y="13004800"/>
                  </a:lnTo>
                  <a:lnTo>
                    <a:pt x="2091563" y="13004800"/>
                  </a:lnTo>
                  <a:close/>
                  <a:moveTo>
                    <a:pt x="1862963" y="13004800"/>
                  </a:moveTo>
                  <a:lnTo>
                    <a:pt x="1763776" y="13004800"/>
                  </a:lnTo>
                  <a:lnTo>
                    <a:pt x="1763776" y="12976225"/>
                  </a:lnTo>
                  <a:lnTo>
                    <a:pt x="1763776" y="13004800"/>
                  </a:lnTo>
                  <a:cubicBezTo>
                    <a:pt x="1719834" y="13004800"/>
                    <a:pt x="1676146" y="13003530"/>
                    <a:pt x="1632712" y="13000990"/>
                  </a:cubicBezTo>
                  <a:lnTo>
                    <a:pt x="1636014" y="12943967"/>
                  </a:lnTo>
                  <a:cubicBezTo>
                    <a:pt x="1678305" y="12946380"/>
                    <a:pt x="1720850" y="12947650"/>
                    <a:pt x="1763649" y="12947650"/>
                  </a:cubicBezTo>
                  <a:lnTo>
                    <a:pt x="1862836" y="12947650"/>
                  </a:lnTo>
                  <a:close/>
                  <a:moveTo>
                    <a:pt x="1459738" y="12926822"/>
                  </a:moveTo>
                  <a:cubicBezTo>
                    <a:pt x="1440561" y="12924155"/>
                    <a:pt x="1421511" y="12921234"/>
                    <a:pt x="1402461" y="12918186"/>
                  </a:cubicBezTo>
                  <a:lnTo>
                    <a:pt x="1411732" y="12861798"/>
                  </a:lnTo>
                  <a:cubicBezTo>
                    <a:pt x="1430274" y="12864846"/>
                    <a:pt x="1448816" y="12867640"/>
                    <a:pt x="1467485" y="12870180"/>
                  </a:cubicBezTo>
                  <a:close/>
                  <a:moveTo>
                    <a:pt x="1240155" y="12826492"/>
                  </a:moveTo>
                  <a:cubicBezTo>
                    <a:pt x="1164717" y="12807823"/>
                    <a:pt x="1090803" y="12785344"/>
                    <a:pt x="1018667" y="12759055"/>
                  </a:cubicBezTo>
                  <a:lnTo>
                    <a:pt x="1038225" y="12705334"/>
                  </a:lnTo>
                  <a:cubicBezTo>
                    <a:pt x="1108456" y="12730861"/>
                    <a:pt x="1180465" y="12752832"/>
                    <a:pt x="1253871" y="12770993"/>
                  </a:cubicBezTo>
                  <a:close/>
                  <a:moveTo>
                    <a:pt x="871601" y="12637770"/>
                  </a:moveTo>
                  <a:cubicBezTo>
                    <a:pt x="854075" y="12629769"/>
                    <a:pt x="836549" y="12621514"/>
                    <a:pt x="819277" y="12613005"/>
                  </a:cubicBezTo>
                  <a:lnTo>
                    <a:pt x="844296" y="12561697"/>
                  </a:lnTo>
                  <a:cubicBezTo>
                    <a:pt x="861187" y="12569952"/>
                    <a:pt x="878205" y="12577953"/>
                    <a:pt x="895223" y="12585700"/>
                  </a:cubicBezTo>
                  <a:close/>
                  <a:moveTo>
                    <a:pt x="689991" y="12478639"/>
                  </a:moveTo>
                  <a:cubicBezTo>
                    <a:pt x="623316" y="12439269"/>
                    <a:pt x="559054" y="12396597"/>
                    <a:pt x="497078" y="12350623"/>
                  </a:cubicBezTo>
                  <a:lnTo>
                    <a:pt x="531114" y="12304776"/>
                  </a:lnTo>
                  <a:cubicBezTo>
                    <a:pt x="591439" y="12349480"/>
                    <a:pt x="654050" y="12391136"/>
                    <a:pt x="718947" y="12429490"/>
                  </a:cubicBezTo>
                  <a:close/>
                  <a:moveTo>
                    <a:pt x="753491" y="12520422"/>
                  </a:moveTo>
                  <a:cubicBezTo>
                    <a:pt x="738886" y="12507722"/>
                    <a:pt x="724535" y="12494895"/>
                    <a:pt x="710311" y="12481814"/>
                  </a:cubicBezTo>
                  <a:lnTo>
                    <a:pt x="748919" y="12439777"/>
                  </a:lnTo>
                  <a:cubicBezTo>
                    <a:pt x="762762" y="12452477"/>
                    <a:pt x="776732" y="12465050"/>
                    <a:pt x="790956" y="12477369"/>
                  </a:cubicBezTo>
                  <a:close/>
                  <a:moveTo>
                    <a:pt x="587248" y="12359386"/>
                  </a:moveTo>
                  <a:cubicBezTo>
                    <a:pt x="534670" y="12302871"/>
                    <a:pt x="485140" y="12243562"/>
                    <a:pt x="438658" y="12181840"/>
                  </a:cubicBezTo>
                  <a:lnTo>
                    <a:pt x="484378" y="12147550"/>
                  </a:lnTo>
                  <a:cubicBezTo>
                    <a:pt x="529590" y="12207748"/>
                    <a:pt x="577850" y="12265406"/>
                    <a:pt x="629031" y="12320524"/>
                  </a:cubicBezTo>
                  <a:close/>
                  <a:moveTo>
                    <a:pt x="339979" y="12038965"/>
                  </a:moveTo>
                  <a:cubicBezTo>
                    <a:pt x="329692" y="12022709"/>
                    <a:pt x="319532" y="12006199"/>
                    <a:pt x="309626" y="11989689"/>
                  </a:cubicBezTo>
                  <a:lnTo>
                    <a:pt x="358648" y="11960352"/>
                  </a:lnTo>
                  <a:cubicBezTo>
                    <a:pt x="368300" y="11976481"/>
                    <a:pt x="378206" y="11992483"/>
                    <a:pt x="388239" y="12008358"/>
                  </a:cubicBezTo>
                  <a:close/>
                  <a:moveTo>
                    <a:pt x="274701" y="11806555"/>
                  </a:moveTo>
                  <a:cubicBezTo>
                    <a:pt x="240538" y="11737594"/>
                    <a:pt x="209931" y="11666601"/>
                    <a:pt x="183134" y="11593830"/>
                  </a:cubicBezTo>
                  <a:lnTo>
                    <a:pt x="236728" y="11574018"/>
                  </a:lnTo>
                  <a:cubicBezTo>
                    <a:pt x="262890" y="11644884"/>
                    <a:pt x="292608" y="11713972"/>
                    <a:pt x="325882" y="11781155"/>
                  </a:cubicBezTo>
                  <a:close/>
                  <a:moveTo>
                    <a:pt x="81280" y="11459464"/>
                  </a:moveTo>
                  <a:cubicBezTo>
                    <a:pt x="76073" y="11440922"/>
                    <a:pt x="71120" y="11422253"/>
                    <a:pt x="66421" y="11403457"/>
                  </a:cubicBezTo>
                  <a:lnTo>
                    <a:pt x="121793" y="11389487"/>
                  </a:lnTo>
                  <a:cubicBezTo>
                    <a:pt x="126365" y="11407775"/>
                    <a:pt x="131191" y="11425936"/>
                    <a:pt x="136271" y="11443970"/>
                  </a:cubicBezTo>
                  <a:close/>
                  <a:moveTo>
                    <a:pt x="30734" y="11233531"/>
                  </a:moveTo>
                  <a:cubicBezTo>
                    <a:pt x="18034" y="11158093"/>
                    <a:pt x="9144" y="11081386"/>
                    <a:pt x="4318" y="11003535"/>
                  </a:cubicBezTo>
                  <a:lnTo>
                    <a:pt x="61341" y="10999978"/>
                  </a:lnTo>
                  <a:cubicBezTo>
                    <a:pt x="66040" y="11075798"/>
                    <a:pt x="74676" y="11150474"/>
                    <a:pt x="87122" y="11224006"/>
                  </a:cubicBezTo>
                  <a:close/>
                  <a:moveTo>
                    <a:pt x="0" y="10830306"/>
                  </a:moveTo>
                  <a:lnTo>
                    <a:pt x="0" y="10773156"/>
                  </a:lnTo>
                  <a:lnTo>
                    <a:pt x="57150" y="10773156"/>
                  </a:lnTo>
                  <a:lnTo>
                    <a:pt x="57150" y="10830306"/>
                  </a:lnTo>
                  <a:close/>
                  <a:moveTo>
                    <a:pt x="57150" y="10601706"/>
                  </a:moveTo>
                  <a:lnTo>
                    <a:pt x="57150" y="10373106"/>
                  </a:lnTo>
                  <a:lnTo>
                    <a:pt x="57150" y="10601706"/>
                  </a:lnTo>
                  <a:close/>
                  <a:moveTo>
                    <a:pt x="57150" y="10201656"/>
                  </a:moveTo>
                  <a:lnTo>
                    <a:pt x="57150" y="10144506"/>
                  </a:lnTo>
                  <a:lnTo>
                    <a:pt x="57150" y="10201656"/>
                  </a:lnTo>
                  <a:close/>
                  <a:moveTo>
                    <a:pt x="57150" y="9973056"/>
                  </a:moveTo>
                  <a:lnTo>
                    <a:pt x="57150" y="9744456"/>
                  </a:lnTo>
                  <a:lnTo>
                    <a:pt x="57150" y="9973056"/>
                  </a:lnTo>
                  <a:close/>
                  <a:moveTo>
                    <a:pt x="57150" y="9573006"/>
                  </a:moveTo>
                  <a:lnTo>
                    <a:pt x="57150" y="9515856"/>
                  </a:lnTo>
                  <a:lnTo>
                    <a:pt x="57150" y="9573006"/>
                  </a:lnTo>
                  <a:close/>
                  <a:moveTo>
                    <a:pt x="57150" y="9344406"/>
                  </a:moveTo>
                  <a:lnTo>
                    <a:pt x="57150" y="9115806"/>
                  </a:lnTo>
                  <a:lnTo>
                    <a:pt x="57150" y="9344406"/>
                  </a:lnTo>
                  <a:close/>
                  <a:moveTo>
                    <a:pt x="57150" y="8944356"/>
                  </a:moveTo>
                  <a:lnTo>
                    <a:pt x="57150" y="8887206"/>
                  </a:lnTo>
                  <a:lnTo>
                    <a:pt x="57150" y="8944356"/>
                  </a:lnTo>
                  <a:close/>
                  <a:moveTo>
                    <a:pt x="57150" y="8715756"/>
                  </a:moveTo>
                  <a:lnTo>
                    <a:pt x="57150" y="8487156"/>
                  </a:lnTo>
                  <a:lnTo>
                    <a:pt x="57150" y="8715756"/>
                  </a:lnTo>
                  <a:close/>
                  <a:moveTo>
                    <a:pt x="57150" y="8315706"/>
                  </a:moveTo>
                  <a:lnTo>
                    <a:pt x="57150" y="8258556"/>
                  </a:lnTo>
                  <a:lnTo>
                    <a:pt x="57150" y="8315706"/>
                  </a:lnTo>
                  <a:close/>
                  <a:moveTo>
                    <a:pt x="57150" y="8087106"/>
                  </a:moveTo>
                  <a:lnTo>
                    <a:pt x="57150" y="7858506"/>
                  </a:lnTo>
                  <a:lnTo>
                    <a:pt x="57150" y="8087106"/>
                  </a:lnTo>
                  <a:close/>
                  <a:moveTo>
                    <a:pt x="57150" y="7687056"/>
                  </a:moveTo>
                  <a:lnTo>
                    <a:pt x="57150" y="7629906"/>
                  </a:lnTo>
                  <a:lnTo>
                    <a:pt x="57150" y="7687056"/>
                  </a:lnTo>
                  <a:close/>
                  <a:moveTo>
                    <a:pt x="57150" y="7458456"/>
                  </a:moveTo>
                  <a:lnTo>
                    <a:pt x="57150" y="7229856"/>
                  </a:lnTo>
                  <a:lnTo>
                    <a:pt x="57150" y="7458456"/>
                  </a:lnTo>
                  <a:close/>
                  <a:moveTo>
                    <a:pt x="57150" y="7058406"/>
                  </a:moveTo>
                  <a:lnTo>
                    <a:pt x="57150" y="7001256"/>
                  </a:lnTo>
                  <a:lnTo>
                    <a:pt x="57150" y="7058406"/>
                  </a:lnTo>
                  <a:close/>
                  <a:moveTo>
                    <a:pt x="57150" y="6829806"/>
                  </a:moveTo>
                  <a:lnTo>
                    <a:pt x="57150" y="6601206"/>
                  </a:lnTo>
                  <a:lnTo>
                    <a:pt x="57150" y="6829806"/>
                  </a:lnTo>
                  <a:close/>
                  <a:moveTo>
                    <a:pt x="57150" y="6429756"/>
                  </a:moveTo>
                  <a:lnTo>
                    <a:pt x="57150" y="6372606"/>
                  </a:lnTo>
                  <a:lnTo>
                    <a:pt x="57150" y="6429756"/>
                  </a:lnTo>
                  <a:close/>
                  <a:moveTo>
                    <a:pt x="57150" y="6201156"/>
                  </a:moveTo>
                  <a:lnTo>
                    <a:pt x="57150" y="5972556"/>
                  </a:lnTo>
                  <a:lnTo>
                    <a:pt x="57150" y="6201156"/>
                  </a:lnTo>
                  <a:close/>
                  <a:moveTo>
                    <a:pt x="57150" y="5801106"/>
                  </a:moveTo>
                  <a:lnTo>
                    <a:pt x="57150" y="5743956"/>
                  </a:lnTo>
                  <a:lnTo>
                    <a:pt x="57150" y="5801106"/>
                  </a:lnTo>
                  <a:close/>
                  <a:moveTo>
                    <a:pt x="57150" y="5572506"/>
                  </a:moveTo>
                  <a:lnTo>
                    <a:pt x="57150" y="5343906"/>
                  </a:lnTo>
                  <a:lnTo>
                    <a:pt x="57150" y="5572506"/>
                  </a:lnTo>
                  <a:close/>
                  <a:moveTo>
                    <a:pt x="57150" y="5172456"/>
                  </a:moveTo>
                  <a:lnTo>
                    <a:pt x="57150" y="5115306"/>
                  </a:lnTo>
                  <a:lnTo>
                    <a:pt x="57150" y="5172456"/>
                  </a:lnTo>
                  <a:close/>
                  <a:moveTo>
                    <a:pt x="57150" y="4943856"/>
                  </a:moveTo>
                  <a:lnTo>
                    <a:pt x="57150" y="4715256"/>
                  </a:lnTo>
                  <a:lnTo>
                    <a:pt x="57150" y="4943856"/>
                  </a:lnTo>
                  <a:close/>
                  <a:moveTo>
                    <a:pt x="57150" y="4543806"/>
                  </a:moveTo>
                  <a:lnTo>
                    <a:pt x="57150" y="4486656"/>
                  </a:lnTo>
                  <a:lnTo>
                    <a:pt x="57150" y="4543806"/>
                  </a:lnTo>
                  <a:close/>
                  <a:moveTo>
                    <a:pt x="57150" y="4315206"/>
                  </a:moveTo>
                  <a:lnTo>
                    <a:pt x="57150" y="4086606"/>
                  </a:lnTo>
                  <a:lnTo>
                    <a:pt x="57150" y="4315206"/>
                  </a:lnTo>
                  <a:close/>
                  <a:moveTo>
                    <a:pt x="57150" y="3915156"/>
                  </a:moveTo>
                  <a:lnTo>
                    <a:pt x="57150" y="3858006"/>
                  </a:lnTo>
                  <a:lnTo>
                    <a:pt x="57150" y="3915156"/>
                  </a:lnTo>
                  <a:close/>
                  <a:moveTo>
                    <a:pt x="57150" y="3686556"/>
                  </a:moveTo>
                  <a:lnTo>
                    <a:pt x="57150" y="3457956"/>
                  </a:lnTo>
                  <a:lnTo>
                    <a:pt x="57150" y="3686556"/>
                  </a:lnTo>
                  <a:close/>
                  <a:moveTo>
                    <a:pt x="57150" y="3286506"/>
                  </a:moveTo>
                  <a:lnTo>
                    <a:pt x="57150" y="3229356"/>
                  </a:lnTo>
                  <a:lnTo>
                    <a:pt x="57150" y="3286506"/>
                  </a:lnTo>
                  <a:close/>
                  <a:moveTo>
                    <a:pt x="57150" y="3057906"/>
                  </a:moveTo>
                  <a:lnTo>
                    <a:pt x="57150" y="2829306"/>
                  </a:lnTo>
                  <a:lnTo>
                    <a:pt x="57150" y="3057906"/>
                  </a:lnTo>
                  <a:close/>
                  <a:moveTo>
                    <a:pt x="57150" y="2657856"/>
                  </a:moveTo>
                  <a:lnTo>
                    <a:pt x="57150" y="2600706"/>
                  </a:lnTo>
                  <a:lnTo>
                    <a:pt x="57150" y="2657856"/>
                  </a:lnTo>
                  <a:close/>
                  <a:moveTo>
                    <a:pt x="57150" y="2429256"/>
                  </a:moveTo>
                  <a:lnTo>
                    <a:pt x="57150" y="2200656"/>
                  </a:lnTo>
                  <a:lnTo>
                    <a:pt x="57150" y="2429256"/>
                  </a:lnTo>
                  <a:close/>
                  <a:moveTo>
                    <a:pt x="57150" y="2196084"/>
                  </a:moveTo>
                  <a:cubicBezTo>
                    <a:pt x="57150" y="2117979"/>
                    <a:pt x="61214" y="2040890"/>
                    <a:pt x="69215" y="1964944"/>
                  </a:cubicBezTo>
                  <a:lnTo>
                    <a:pt x="126111" y="1970913"/>
                  </a:lnTo>
                  <a:cubicBezTo>
                    <a:pt x="118364" y="2044954"/>
                    <a:pt x="114427" y="2120011"/>
                    <a:pt x="114427" y="2196211"/>
                  </a:cubicBezTo>
                  <a:close/>
                </a:path>
              </a:pathLst>
            </a:custGeom>
            <a:solidFill>
              <a:srgbClr val="44B57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2859" y="7983873"/>
            <a:ext cx="18285141" cy="2184083"/>
            <a:chOff x="3272487" y="669979"/>
            <a:chExt cx="24380189" cy="2912110"/>
          </a:xfrm>
        </p:grpSpPr>
        <p:sp>
          <p:nvSpPr>
            <p:cNvPr id="15" name="Freeform 15" descr="10 (20)"/>
            <p:cNvSpPr/>
            <p:nvPr/>
          </p:nvSpPr>
          <p:spPr>
            <a:xfrm>
              <a:off x="3272487" y="669979"/>
              <a:ext cx="24380189" cy="2912110"/>
            </a:xfrm>
            <a:custGeom>
              <a:avLst/>
              <a:gdLst/>
              <a:ahLst/>
              <a:cxnLst/>
              <a:rect l="l" t="t" r="r" b="b"/>
              <a:pathLst>
                <a:path w="24380189" h="2912110">
                  <a:moveTo>
                    <a:pt x="0" y="0"/>
                  </a:moveTo>
                  <a:lnTo>
                    <a:pt x="24380189" y="0"/>
                  </a:lnTo>
                  <a:lnTo>
                    <a:pt x="24380189" y="2912110"/>
                  </a:lnTo>
                  <a:lnTo>
                    <a:pt x="0" y="2912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471" t="-202568" b="-46832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948461" y="2968514"/>
            <a:ext cx="10651322" cy="4952619"/>
            <a:chOff x="0" y="0"/>
            <a:chExt cx="14201762" cy="660349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201775" cy="6603492"/>
            </a:xfrm>
            <a:custGeom>
              <a:avLst/>
              <a:gdLst/>
              <a:ahLst/>
              <a:cxnLst/>
              <a:rect l="l" t="t" r="r" b="b"/>
              <a:pathLst>
                <a:path w="14201775" h="6603492">
                  <a:moveTo>
                    <a:pt x="0" y="1100582"/>
                  </a:moveTo>
                  <a:cubicBezTo>
                    <a:pt x="0" y="492760"/>
                    <a:pt x="492760" y="0"/>
                    <a:pt x="1100582" y="0"/>
                  </a:cubicBezTo>
                  <a:lnTo>
                    <a:pt x="13101193" y="0"/>
                  </a:lnTo>
                  <a:cubicBezTo>
                    <a:pt x="13709014" y="0"/>
                    <a:pt x="14201775" y="492760"/>
                    <a:pt x="14201775" y="1100582"/>
                  </a:cubicBezTo>
                  <a:lnTo>
                    <a:pt x="14201775" y="5502910"/>
                  </a:lnTo>
                  <a:cubicBezTo>
                    <a:pt x="14201775" y="6110732"/>
                    <a:pt x="13709014" y="6603492"/>
                    <a:pt x="13101193" y="6603492"/>
                  </a:cubicBezTo>
                  <a:lnTo>
                    <a:pt x="1100582" y="6603492"/>
                  </a:lnTo>
                  <a:cubicBezTo>
                    <a:pt x="492760" y="6603492"/>
                    <a:pt x="0" y="6110732"/>
                    <a:pt x="0" y="55029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1793387" y="-161925"/>
            <a:ext cx="6274118" cy="10210800"/>
            <a:chOff x="-2505709" y="1389393"/>
            <a:chExt cx="8365490" cy="13614400"/>
          </a:xfrm>
        </p:grpSpPr>
        <p:sp>
          <p:nvSpPr>
            <p:cNvPr id="19" name="Freeform 19" descr="千库网_矢量手绘卡通大树_元素编号11747067"/>
            <p:cNvSpPr/>
            <p:nvPr/>
          </p:nvSpPr>
          <p:spPr>
            <a:xfrm flipH="1">
              <a:off x="-2505709" y="1389393"/>
              <a:ext cx="8365490" cy="13614400"/>
            </a:xfrm>
            <a:custGeom>
              <a:avLst/>
              <a:gdLst/>
              <a:ahLst/>
              <a:cxnLst/>
              <a:rect l="l" t="t" r="r" b="b"/>
              <a:pathLst>
                <a:path w="8365490" h="13614400">
                  <a:moveTo>
                    <a:pt x="8365490" y="0"/>
                  </a:moveTo>
                  <a:lnTo>
                    <a:pt x="0" y="0"/>
                  </a:lnTo>
                  <a:lnTo>
                    <a:pt x="0" y="13614400"/>
                  </a:lnTo>
                  <a:lnTo>
                    <a:pt x="8365490" y="13614400"/>
                  </a:lnTo>
                  <a:lnTo>
                    <a:pt x="8365490" y="0"/>
                  </a:lnTo>
                  <a:close/>
                </a:path>
              </a:pathLst>
            </a:custGeom>
            <a:blipFill>
              <a:blip r:embed="rId4"/>
              <a:stretch>
                <a:fillRect l="-99111" t="-29004" r="-2728" b="-26000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386353" y="903742"/>
            <a:ext cx="11338570" cy="2383155"/>
            <a:chOff x="0" y="0"/>
            <a:chExt cx="15118093" cy="3177540"/>
          </a:xfrm>
        </p:grpSpPr>
        <p:sp>
          <p:nvSpPr>
            <p:cNvPr id="21" name="Freeform 21" descr="588ku_d86e2212d3e726cc7abb62f88b3a8de2_12503752"/>
            <p:cNvSpPr/>
            <p:nvPr/>
          </p:nvSpPr>
          <p:spPr>
            <a:xfrm>
              <a:off x="0" y="0"/>
              <a:ext cx="15118080" cy="3177540"/>
            </a:xfrm>
            <a:custGeom>
              <a:avLst/>
              <a:gdLst/>
              <a:ahLst/>
              <a:cxnLst/>
              <a:rect l="l" t="t" r="r" b="b"/>
              <a:pathLst>
                <a:path w="15118080" h="3177540">
                  <a:moveTo>
                    <a:pt x="0" y="0"/>
                  </a:moveTo>
                  <a:lnTo>
                    <a:pt x="15118080" y="0"/>
                  </a:lnTo>
                  <a:lnTo>
                    <a:pt x="15118080" y="3177540"/>
                  </a:lnTo>
                  <a:lnTo>
                    <a:pt x="0" y="3177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964" t="-167466" r="-31726" b="-444733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5294224" y="3077442"/>
            <a:ext cx="2226945" cy="161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9900">
                <a:solidFill>
                  <a:srgbClr val="43C1B4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67766" y="4344410"/>
            <a:ext cx="10809141" cy="3758508"/>
            <a:chOff x="0" y="0"/>
            <a:chExt cx="14412189" cy="501134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412213" cy="5011293"/>
            </a:xfrm>
            <a:custGeom>
              <a:avLst/>
              <a:gdLst/>
              <a:ahLst/>
              <a:cxnLst/>
              <a:rect l="l" t="t" r="r" b="b"/>
              <a:pathLst>
                <a:path w="14412213" h="5011293">
                  <a:moveTo>
                    <a:pt x="0" y="0"/>
                  </a:moveTo>
                  <a:lnTo>
                    <a:pt x="14412213" y="0"/>
                  </a:lnTo>
                  <a:lnTo>
                    <a:pt x="14412213" y="5011293"/>
                  </a:lnTo>
                  <a:lnTo>
                    <a:pt x="0" y="5011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4758673" y="-734254"/>
            <a:ext cx="4372489" cy="1574806"/>
            <a:chOff x="0" y="0"/>
            <a:chExt cx="5829986" cy="20997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29992" cy="2099736"/>
            </a:xfrm>
            <a:custGeom>
              <a:avLst/>
              <a:gdLst/>
              <a:ahLst/>
              <a:cxnLst/>
              <a:rect l="l" t="t" r="r" b="b"/>
              <a:pathLst>
                <a:path w="5829992" h="2099736">
                  <a:moveTo>
                    <a:pt x="0" y="0"/>
                  </a:moveTo>
                  <a:lnTo>
                    <a:pt x="5829992" y="0"/>
                  </a:lnTo>
                  <a:lnTo>
                    <a:pt x="5829992" y="2099736"/>
                  </a:lnTo>
                  <a:lnTo>
                    <a:pt x="0" y="2099736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4100" b="-4100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5829986" cy="2061642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5184"/>
                </a:lnSpc>
              </a:pPr>
              <a:r>
                <a:rPr lang="en-US" sz="4800">
                  <a:solidFill>
                    <a:srgbClr val="4472C4"/>
                  </a:solidFill>
                  <a:latin typeface="Arimo"/>
                  <a:ea typeface="Arimo"/>
                  <a:cs typeface="Arimo"/>
                  <a:sym typeface="Arimo"/>
                </a:rPr>
                <a:t>Măng Non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138847" y="8712203"/>
            <a:ext cx="4372489" cy="1574806"/>
            <a:chOff x="0" y="0"/>
            <a:chExt cx="5829986" cy="20997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829992" cy="2099736"/>
            </a:xfrm>
            <a:custGeom>
              <a:avLst/>
              <a:gdLst/>
              <a:ahLst/>
              <a:cxnLst/>
              <a:rect l="l" t="t" r="r" b="b"/>
              <a:pathLst>
                <a:path w="5829992" h="2099736">
                  <a:moveTo>
                    <a:pt x="0" y="0"/>
                  </a:moveTo>
                  <a:lnTo>
                    <a:pt x="5829992" y="0"/>
                  </a:lnTo>
                  <a:lnTo>
                    <a:pt x="5829992" y="2099736"/>
                  </a:lnTo>
                  <a:lnTo>
                    <a:pt x="0" y="2099736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4100" b="-4100"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0" y="19050"/>
              <a:ext cx="5829986" cy="2080692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3888"/>
                </a:lnSpc>
              </a:pPr>
              <a:r>
                <a:rPr lang="en-US" sz="3600">
                  <a:solidFill>
                    <a:srgbClr val="4472C4"/>
                  </a:solidFill>
                  <a:latin typeface="Arimo"/>
                  <a:ea typeface="Arimo"/>
                  <a:cs typeface="Arimo"/>
                  <a:sym typeface="Arimo"/>
                </a:rPr>
                <a:t>Măng Non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954" y="273844"/>
            <a:ext cx="17468850" cy="9796462"/>
            <a:chOff x="0" y="0"/>
            <a:chExt cx="23291800" cy="13061950"/>
          </a:xfrm>
        </p:grpSpPr>
        <p:sp>
          <p:nvSpPr>
            <p:cNvPr id="12" name="Freeform 12"/>
            <p:cNvSpPr/>
            <p:nvPr/>
          </p:nvSpPr>
          <p:spPr>
            <a:xfrm>
              <a:off x="28575" y="28575"/>
              <a:ext cx="23234650" cy="13004800"/>
            </a:xfrm>
            <a:custGeom>
              <a:avLst/>
              <a:gdLst/>
              <a:ahLst/>
              <a:cxnLst/>
              <a:rect l="l" t="t" r="r" b="b"/>
              <a:pathLst>
                <a:path w="23234650" h="13004800">
                  <a:moveTo>
                    <a:pt x="0" y="2167509"/>
                  </a:moveTo>
                  <a:cubicBezTo>
                    <a:pt x="0" y="970407"/>
                    <a:pt x="972312" y="0"/>
                    <a:pt x="2171700" y="0"/>
                  </a:cubicBezTo>
                  <a:lnTo>
                    <a:pt x="21062950" y="0"/>
                  </a:lnTo>
                  <a:cubicBezTo>
                    <a:pt x="22262339" y="0"/>
                    <a:pt x="23234650" y="970407"/>
                    <a:pt x="23234650" y="2167509"/>
                  </a:cubicBezTo>
                  <a:lnTo>
                    <a:pt x="23234650" y="10837291"/>
                  </a:lnTo>
                  <a:cubicBezTo>
                    <a:pt x="23234650" y="12034393"/>
                    <a:pt x="22262339" y="13004800"/>
                    <a:pt x="21062950" y="13004800"/>
                  </a:cubicBezTo>
                  <a:lnTo>
                    <a:pt x="2171700" y="13004800"/>
                  </a:lnTo>
                  <a:cubicBezTo>
                    <a:pt x="972312" y="13004800"/>
                    <a:pt x="0" y="12034393"/>
                    <a:pt x="0" y="1083729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3291800" cy="13230479"/>
            </a:xfrm>
            <a:custGeom>
              <a:avLst/>
              <a:gdLst/>
              <a:ahLst/>
              <a:cxnLst/>
              <a:rect l="l" t="t" r="r" b="b"/>
              <a:pathLst>
                <a:path w="23291800" h="13230479">
                  <a:moveTo>
                    <a:pt x="36957" y="1792986"/>
                  </a:moveTo>
                  <a:cubicBezTo>
                    <a:pt x="40513" y="1773936"/>
                    <a:pt x="44323" y="1755013"/>
                    <a:pt x="48260" y="1736217"/>
                  </a:cubicBezTo>
                  <a:lnTo>
                    <a:pt x="104140" y="1748155"/>
                  </a:lnTo>
                  <a:cubicBezTo>
                    <a:pt x="100203" y="1766443"/>
                    <a:pt x="96520" y="1784858"/>
                    <a:pt x="93091" y="1803400"/>
                  </a:cubicBezTo>
                  <a:close/>
                  <a:moveTo>
                    <a:pt x="147447" y="1578356"/>
                  </a:moveTo>
                  <a:cubicBezTo>
                    <a:pt x="169672" y="1503934"/>
                    <a:pt x="195707" y="1431290"/>
                    <a:pt x="225425" y="1360424"/>
                  </a:cubicBezTo>
                  <a:lnTo>
                    <a:pt x="278130" y="1382522"/>
                  </a:lnTo>
                  <a:cubicBezTo>
                    <a:pt x="249301" y="1451483"/>
                    <a:pt x="223901" y="1522349"/>
                    <a:pt x="202311" y="1594739"/>
                  </a:cubicBezTo>
                  <a:close/>
                  <a:moveTo>
                    <a:pt x="242697" y="1192530"/>
                  </a:moveTo>
                  <a:cubicBezTo>
                    <a:pt x="251587" y="1175385"/>
                    <a:pt x="260604" y="1158367"/>
                    <a:pt x="269875" y="1141476"/>
                  </a:cubicBezTo>
                  <a:lnTo>
                    <a:pt x="319913" y="1169035"/>
                  </a:lnTo>
                  <a:cubicBezTo>
                    <a:pt x="310896" y="1185545"/>
                    <a:pt x="302006" y="1202055"/>
                    <a:pt x="293370" y="1218819"/>
                  </a:cubicBezTo>
                  <a:close/>
                  <a:moveTo>
                    <a:pt x="410210" y="1018921"/>
                  </a:moveTo>
                  <a:cubicBezTo>
                    <a:pt x="452755" y="954278"/>
                    <a:pt x="498475" y="892048"/>
                    <a:pt x="547370" y="832485"/>
                  </a:cubicBezTo>
                  <a:lnTo>
                    <a:pt x="591566" y="868680"/>
                  </a:lnTo>
                  <a:cubicBezTo>
                    <a:pt x="543941" y="926719"/>
                    <a:pt x="499364" y="987425"/>
                    <a:pt x="457962" y="1050290"/>
                  </a:cubicBezTo>
                  <a:close/>
                  <a:moveTo>
                    <a:pt x="611886" y="676402"/>
                  </a:moveTo>
                  <a:cubicBezTo>
                    <a:pt x="625221" y="662432"/>
                    <a:pt x="638810" y="648716"/>
                    <a:pt x="652526" y="635127"/>
                  </a:cubicBezTo>
                  <a:lnTo>
                    <a:pt x="692658" y="675767"/>
                  </a:lnTo>
                  <a:cubicBezTo>
                    <a:pt x="679323" y="688975"/>
                    <a:pt x="666115" y="702310"/>
                    <a:pt x="653034" y="715899"/>
                  </a:cubicBezTo>
                  <a:close/>
                  <a:moveTo>
                    <a:pt x="821944" y="557657"/>
                  </a:moveTo>
                  <a:cubicBezTo>
                    <a:pt x="880872" y="508000"/>
                    <a:pt x="942467" y="461264"/>
                    <a:pt x="1006475" y="417830"/>
                  </a:cubicBezTo>
                  <a:lnTo>
                    <a:pt x="1038606" y="465074"/>
                  </a:lnTo>
                  <a:cubicBezTo>
                    <a:pt x="976249" y="507365"/>
                    <a:pt x="916305" y="552831"/>
                    <a:pt x="858901" y="601218"/>
                  </a:cubicBezTo>
                  <a:close/>
                  <a:moveTo>
                    <a:pt x="1112774" y="286512"/>
                  </a:moveTo>
                  <a:cubicBezTo>
                    <a:pt x="1129538" y="276987"/>
                    <a:pt x="1146429" y="267716"/>
                    <a:pt x="1163447" y="258572"/>
                  </a:cubicBezTo>
                  <a:lnTo>
                    <a:pt x="1190371" y="308991"/>
                  </a:lnTo>
                  <a:cubicBezTo>
                    <a:pt x="1173734" y="317881"/>
                    <a:pt x="1157351" y="326898"/>
                    <a:pt x="1140968" y="336169"/>
                  </a:cubicBezTo>
                  <a:close/>
                  <a:moveTo>
                    <a:pt x="1347978" y="232537"/>
                  </a:moveTo>
                  <a:cubicBezTo>
                    <a:pt x="1418463" y="201803"/>
                    <a:pt x="1490726" y="174625"/>
                    <a:pt x="1564767" y="151257"/>
                  </a:cubicBezTo>
                  <a:lnTo>
                    <a:pt x="1581912" y="205740"/>
                  </a:lnTo>
                  <a:cubicBezTo>
                    <a:pt x="1509776" y="228473"/>
                    <a:pt x="1439291" y="254889"/>
                    <a:pt x="1370711" y="284861"/>
                  </a:cubicBezTo>
                  <a:close/>
                  <a:moveTo>
                    <a:pt x="1755013" y="157988"/>
                  </a:moveTo>
                  <a:cubicBezTo>
                    <a:pt x="1773809" y="153670"/>
                    <a:pt x="1792732" y="149606"/>
                    <a:pt x="1811655" y="145796"/>
                  </a:cubicBezTo>
                  <a:lnTo>
                    <a:pt x="1822958" y="201803"/>
                  </a:lnTo>
                  <a:cubicBezTo>
                    <a:pt x="1804416" y="205486"/>
                    <a:pt x="1786128" y="209550"/>
                    <a:pt x="1767713" y="213741"/>
                  </a:cubicBezTo>
                  <a:close/>
                  <a:moveTo>
                    <a:pt x="1995678" y="173863"/>
                  </a:moveTo>
                  <a:cubicBezTo>
                    <a:pt x="2007997" y="6985"/>
                    <a:pt x="2084959" y="1651"/>
                    <a:pt x="2163064" y="254"/>
                  </a:cubicBezTo>
                  <a:lnTo>
                    <a:pt x="2163953" y="57404"/>
                  </a:lnTo>
                  <a:cubicBezTo>
                    <a:pt x="2087880" y="58674"/>
                    <a:pt x="2012823" y="63881"/>
                    <a:pt x="1939036" y="72898"/>
                  </a:cubicBezTo>
                  <a:close/>
                  <a:moveTo>
                    <a:pt x="2335149" y="0"/>
                  </a:moveTo>
                  <a:lnTo>
                    <a:pt x="2392299" y="0"/>
                  </a:lnTo>
                  <a:lnTo>
                    <a:pt x="2392299" y="57150"/>
                  </a:lnTo>
                  <a:lnTo>
                    <a:pt x="2335149" y="57150"/>
                  </a:lnTo>
                  <a:close/>
                  <a:moveTo>
                    <a:pt x="2563749" y="57150"/>
                  </a:moveTo>
                  <a:lnTo>
                    <a:pt x="2792349" y="57150"/>
                  </a:lnTo>
                  <a:lnTo>
                    <a:pt x="2563749" y="57150"/>
                  </a:lnTo>
                  <a:close/>
                  <a:moveTo>
                    <a:pt x="2963799" y="57150"/>
                  </a:moveTo>
                  <a:lnTo>
                    <a:pt x="3020949" y="57150"/>
                  </a:lnTo>
                  <a:lnTo>
                    <a:pt x="2963799" y="57150"/>
                  </a:lnTo>
                  <a:close/>
                  <a:moveTo>
                    <a:pt x="3192399" y="57150"/>
                  </a:moveTo>
                  <a:lnTo>
                    <a:pt x="3420999" y="57150"/>
                  </a:lnTo>
                  <a:lnTo>
                    <a:pt x="3192399" y="57150"/>
                  </a:lnTo>
                  <a:close/>
                  <a:moveTo>
                    <a:pt x="3592449" y="57150"/>
                  </a:moveTo>
                  <a:lnTo>
                    <a:pt x="3649599" y="57150"/>
                  </a:lnTo>
                  <a:lnTo>
                    <a:pt x="3592449" y="57150"/>
                  </a:lnTo>
                  <a:close/>
                  <a:moveTo>
                    <a:pt x="3821049" y="57150"/>
                  </a:moveTo>
                  <a:lnTo>
                    <a:pt x="4049649" y="57150"/>
                  </a:lnTo>
                  <a:lnTo>
                    <a:pt x="3821049" y="57150"/>
                  </a:lnTo>
                  <a:close/>
                  <a:moveTo>
                    <a:pt x="4221099" y="57150"/>
                  </a:moveTo>
                  <a:lnTo>
                    <a:pt x="4278249" y="57150"/>
                  </a:lnTo>
                  <a:lnTo>
                    <a:pt x="4221099" y="57150"/>
                  </a:lnTo>
                  <a:close/>
                  <a:moveTo>
                    <a:pt x="4449699" y="57150"/>
                  </a:moveTo>
                  <a:lnTo>
                    <a:pt x="4678299" y="57150"/>
                  </a:lnTo>
                  <a:lnTo>
                    <a:pt x="4449699" y="57150"/>
                  </a:lnTo>
                  <a:close/>
                  <a:moveTo>
                    <a:pt x="4849749" y="57150"/>
                  </a:moveTo>
                  <a:lnTo>
                    <a:pt x="4906899" y="57150"/>
                  </a:lnTo>
                  <a:lnTo>
                    <a:pt x="4849749" y="57150"/>
                  </a:lnTo>
                  <a:close/>
                  <a:moveTo>
                    <a:pt x="5078349" y="57150"/>
                  </a:moveTo>
                  <a:lnTo>
                    <a:pt x="5306949" y="57150"/>
                  </a:lnTo>
                  <a:lnTo>
                    <a:pt x="5078349" y="57150"/>
                  </a:lnTo>
                  <a:close/>
                  <a:moveTo>
                    <a:pt x="5478399" y="57150"/>
                  </a:moveTo>
                  <a:lnTo>
                    <a:pt x="5535549" y="57150"/>
                  </a:lnTo>
                  <a:lnTo>
                    <a:pt x="5478399" y="57150"/>
                  </a:lnTo>
                  <a:close/>
                  <a:moveTo>
                    <a:pt x="5706999" y="57150"/>
                  </a:moveTo>
                  <a:lnTo>
                    <a:pt x="5935599" y="57150"/>
                  </a:lnTo>
                  <a:lnTo>
                    <a:pt x="5706999" y="57150"/>
                  </a:lnTo>
                  <a:close/>
                  <a:moveTo>
                    <a:pt x="6107049" y="57150"/>
                  </a:moveTo>
                  <a:lnTo>
                    <a:pt x="6164199" y="57150"/>
                  </a:lnTo>
                  <a:lnTo>
                    <a:pt x="6107049" y="57150"/>
                  </a:lnTo>
                  <a:close/>
                  <a:moveTo>
                    <a:pt x="6335649" y="57150"/>
                  </a:moveTo>
                  <a:lnTo>
                    <a:pt x="6564249" y="57150"/>
                  </a:lnTo>
                  <a:lnTo>
                    <a:pt x="6335649" y="57150"/>
                  </a:lnTo>
                  <a:close/>
                  <a:moveTo>
                    <a:pt x="6735699" y="57150"/>
                  </a:moveTo>
                  <a:lnTo>
                    <a:pt x="6792849" y="57150"/>
                  </a:lnTo>
                  <a:lnTo>
                    <a:pt x="6735699" y="57150"/>
                  </a:lnTo>
                  <a:close/>
                  <a:moveTo>
                    <a:pt x="6964299" y="57150"/>
                  </a:moveTo>
                  <a:lnTo>
                    <a:pt x="7192899" y="57150"/>
                  </a:lnTo>
                  <a:lnTo>
                    <a:pt x="6964299" y="57150"/>
                  </a:lnTo>
                  <a:close/>
                  <a:moveTo>
                    <a:pt x="7364349" y="57150"/>
                  </a:moveTo>
                  <a:lnTo>
                    <a:pt x="7421499" y="57150"/>
                  </a:lnTo>
                  <a:lnTo>
                    <a:pt x="7364349" y="57150"/>
                  </a:lnTo>
                  <a:close/>
                  <a:moveTo>
                    <a:pt x="7592949" y="57150"/>
                  </a:moveTo>
                  <a:lnTo>
                    <a:pt x="7821549" y="57150"/>
                  </a:lnTo>
                  <a:lnTo>
                    <a:pt x="7592949" y="57150"/>
                  </a:lnTo>
                  <a:close/>
                  <a:moveTo>
                    <a:pt x="7992999" y="57150"/>
                  </a:moveTo>
                  <a:lnTo>
                    <a:pt x="8050149" y="57150"/>
                  </a:lnTo>
                  <a:lnTo>
                    <a:pt x="7992999" y="57150"/>
                  </a:lnTo>
                  <a:close/>
                  <a:moveTo>
                    <a:pt x="8221599" y="57150"/>
                  </a:moveTo>
                  <a:lnTo>
                    <a:pt x="8450199" y="57150"/>
                  </a:lnTo>
                  <a:lnTo>
                    <a:pt x="8221599" y="57150"/>
                  </a:lnTo>
                  <a:close/>
                  <a:moveTo>
                    <a:pt x="8621649" y="57150"/>
                  </a:moveTo>
                  <a:lnTo>
                    <a:pt x="8678799" y="57150"/>
                  </a:lnTo>
                  <a:lnTo>
                    <a:pt x="8621649" y="57150"/>
                  </a:lnTo>
                  <a:close/>
                  <a:moveTo>
                    <a:pt x="8850249" y="57150"/>
                  </a:moveTo>
                  <a:lnTo>
                    <a:pt x="9078849" y="57150"/>
                  </a:lnTo>
                  <a:lnTo>
                    <a:pt x="8850249" y="57150"/>
                  </a:lnTo>
                  <a:close/>
                  <a:moveTo>
                    <a:pt x="9250299" y="57150"/>
                  </a:moveTo>
                  <a:lnTo>
                    <a:pt x="9307449" y="57150"/>
                  </a:lnTo>
                  <a:lnTo>
                    <a:pt x="9250299" y="57150"/>
                  </a:lnTo>
                  <a:close/>
                  <a:moveTo>
                    <a:pt x="9478899" y="57150"/>
                  </a:moveTo>
                  <a:lnTo>
                    <a:pt x="9707499" y="57150"/>
                  </a:lnTo>
                  <a:lnTo>
                    <a:pt x="9478899" y="57150"/>
                  </a:lnTo>
                  <a:close/>
                  <a:moveTo>
                    <a:pt x="9878949" y="57150"/>
                  </a:moveTo>
                  <a:lnTo>
                    <a:pt x="9936099" y="57150"/>
                  </a:lnTo>
                  <a:lnTo>
                    <a:pt x="9878949" y="57150"/>
                  </a:lnTo>
                  <a:close/>
                  <a:moveTo>
                    <a:pt x="10107549" y="57150"/>
                  </a:moveTo>
                  <a:lnTo>
                    <a:pt x="10336149" y="57150"/>
                  </a:lnTo>
                  <a:lnTo>
                    <a:pt x="10107549" y="57150"/>
                  </a:lnTo>
                  <a:close/>
                  <a:moveTo>
                    <a:pt x="10507599" y="57150"/>
                  </a:moveTo>
                  <a:lnTo>
                    <a:pt x="10564749" y="57150"/>
                  </a:lnTo>
                  <a:lnTo>
                    <a:pt x="10507599" y="57150"/>
                  </a:lnTo>
                  <a:close/>
                  <a:moveTo>
                    <a:pt x="10736199" y="57150"/>
                  </a:moveTo>
                  <a:lnTo>
                    <a:pt x="10964799" y="57150"/>
                  </a:lnTo>
                  <a:lnTo>
                    <a:pt x="10736199" y="57150"/>
                  </a:lnTo>
                  <a:close/>
                  <a:moveTo>
                    <a:pt x="11136249" y="57150"/>
                  </a:moveTo>
                  <a:lnTo>
                    <a:pt x="11193399" y="57150"/>
                  </a:lnTo>
                  <a:lnTo>
                    <a:pt x="11136249" y="57150"/>
                  </a:lnTo>
                  <a:close/>
                  <a:moveTo>
                    <a:pt x="11364849" y="57150"/>
                  </a:moveTo>
                  <a:lnTo>
                    <a:pt x="11593449" y="57150"/>
                  </a:lnTo>
                  <a:lnTo>
                    <a:pt x="11364849" y="57150"/>
                  </a:lnTo>
                  <a:close/>
                  <a:moveTo>
                    <a:pt x="11764899" y="57150"/>
                  </a:moveTo>
                  <a:lnTo>
                    <a:pt x="11822049" y="57150"/>
                  </a:lnTo>
                  <a:lnTo>
                    <a:pt x="11764899" y="57150"/>
                  </a:lnTo>
                  <a:close/>
                  <a:moveTo>
                    <a:pt x="11993499" y="57150"/>
                  </a:moveTo>
                  <a:lnTo>
                    <a:pt x="12222099" y="57150"/>
                  </a:lnTo>
                  <a:lnTo>
                    <a:pt x="11993499" y="57150"/>
                  </a:lnTo>
                  <a:close/>
                  <a:moveTo>
                    <a:pt x="12393549" y="57150"/>
                  </a:moveTo>
                  <a:lnTo>
                    <a:pt x="12450699" y="57150"/>
                  </a:lnTo>
                  <a:lnTo>
                    <a:pt x="12393549" y="57150"/>
                  </a:lnTo>
                  <a:close/>
                  <a:moveTo>
                    <a:pt x="12622149" y="57150"/>
                  </a:moveTo>
                  <a:lnTo>
                    <a:pt x="12850749" y="57150"/>
                  </a:lnTo>
                  <a:lnTo>
                    <a:pt x="12622149" y="57150"/>
                  </a:lnTo>
                  <a:close/>
                  <a:moveTo>
                    <a:pt x="13022199" y="57150"/>
                  </a:moveTo>
                  <a:lnTo>
                    <a:pt x="13079349" y="57150"/>
                  </a:lnTo>
                  <a:lnTo>
                    <a:pt x="13022199" y="57150"/>
                  </a:lnTo>
                  <a:close/>
                  <a:moveTo>
                    <a:pt x="13250799" y="57150"/>
                  </a:moveTo>
                  <a:lnTo>
                    <a:pt x="13479399" y="57150"/>
                  </a:lnTo>
                  <a:lnTo>
                    <a:pt x="13250799" y="57150"/>
                  </a:lnTo>
                  <a:close/>
                  <a:moveTo>
                    <a:pt x="13650849" y="57150"/>
                  </a:moveTo>
                  <a:lnTo>
                    <a:pt x="13707999" y="57150"/>
                  </a:lnTo>
                  <a:lnTo>
                    <a:pt x="13650849" y="57150"/>
                  </a:lnTo>
                  <a:close/>
                  <a:moveTo>
                    <a:pt x="13879449" y="57150"/>
                  </a:moveTo>
                  <a:lnTo>
                    <a:pt x="14108049" y="57150"/>
                  </a:lnTo>
                  <a:lnTo>
                    <a:pt x="13879449" y="57150"/>
                  </a:lnTo>
                  <a:close/>
                  <a:moveTo>
                    <a:pt x="14279499" y="57150"/>
                  </a:moveTo>
                  <a:lnTo>
                    <a:pt x="14336649" y="57150"/>
                  </a:lnTo>
                  <a:lnTo>
                    <a:pt x="14279499" y="57150"/>
                  </a:lnTo>
                  <a:close/>
                  <a:moveTo>
                    <a:pt x="14508099" y="57150"/>
                  </a:moveTo>
                  <a:lnTo>
                    <a:pt x="14736699" y="57150"/>
                  </a:lnTo>
                  <a:lnTo>
                    <a:pt x="14508099" y="57150"/>
                  </a:lnTo>
                  <a:close/>
                  <a:moveTo>
                    <a:pt x="14908149" y="57150"/>
                  </a:moveTo>
                  <a:lnTo>
                    <a:pt x="14965299" y="57150"/>
                  </a:lnTo>
                  <a:lnTo>
                    <a:pt x="14908149" y="57150"/>
                  </a:lnTo>
                  <a:close/>
                  <a:moveTo>
                    <a:pt x="15136749" y="57150"/>
                  </a:moveTo>
                  <a:lnTo>
                    <a:pt x="15365349" y="57150"/>
                  </a:lnTo>
                  <a:lnTo>
                    <a:pt x="15136749" y="57150"/>
                  </a:lnTo>
                  <a:close/>
                  <a:moveTo>
                    <a:pt x="15536799" y="57150"/>
                  </a:moveTo>
                  <a:lnTo>
                    <a:pt x="15593949" y="57150"/>
                  </a:lnTo>
                  <a:lnTo>
                    <a:pt x="15536799" y="57150"/>
                  </a:lnTo>
                  <a:close/>
                  <a:moveTo>
                    <a:pt x="15765399" y="57150"/>
                  </a:moveTo>
                  <a:lnTo>
                    <a:pt x="15993999" y="57150"/>
                  </a:lnTo>
                  <a:lnTo>
                    <a:pt x="15765399" y="57150"/>
                  </a:lnTo>
                  <a:close/>
                  <a:moveTo>
                    <a:pt x="16165449" y="57150"/>
                  </a:moveTo>
                  <a:lnTo>
                    <a:pt x="16222599" y="57150"/>
                  </a:lnTo>
                  <a:lnTo>
                    <a:pt x="16165449" y="57150"/>
                  </a:lnTo>
                  <a:close/>
                  <a:moveTo>
                    <a:pt x="16394049" y="57150"/>
                  </a:moveTo>
                  <a:lnTo>
                    <a:pt x="16622649" y="57150"/>
                  </a:lnTo>
                  <a:lnTo>
                    <a:pt x="16394049" y="57150"/>
                  </a:lnTo>
                  <a:close/>
                  <a:moveTo>
                    <a:pt x="16794099" y="57150"/>
                  </a:moveTo>
                  <a:lnTo>
                    <a:pt x="16851249" y="57150"/>
                  </a:lnTo>
                  <a:lnTo>
                    <a:pt x="16794099" y="57150"/>
                  </a:lnTo>
                  <a:close/>
                  <a:moveTo>
                    <a:pt x="17022699" y="57150"/>
                  </a:moveTo>
                  <a:lnTo>
                    <a:pt x="17251299" y="57150"/>
                  </a:lnTo>
                  <a:lnTo>
                    <a:pt x="17022699" y="57150"/>
                  </a:lnTo>
                  <a:close/>
                  <a:moveTo>
                    <a:pt x="17422749" y="57150"/>
                  </a:moveTo>
                  <a:lnTo>
                    <a:pt x="17479899" y="57150"/>
                  </a:lnTo>
                  <a:lnTo>
                    <a:pt x="17422749" y="57150"/>
                  </a:lnTo>
                  <a:close/>
                  <a:moveTo>
                    <a:pt x="17651349" y="57150"/>
                  </a:moveTo>
                  <a:lnTo>
                    <a:pt x="17879949" y="57150"/>
                  </a:lnTo>
                  <a:lnTo>
                    <a:pt x="17651349" y="57150"/>
                  </a:lnTo>
                  <a:close/>
                  <a:moveTo>
                    <a:pt x="18051399" y="57150"/>
                  </a:moveTo>
                  <a:lnTo>
                    <a:pt x="18108549" y="57150"/>
                  </a:lnTo>
                  <a:lnTo>
                    <a:pt x="18051399" y="57150"/>
                  </a:lnTo>
                  <a:close/>
                  <a:moveTo>
                    <a:pt x="18279999" y="57150"/>
                  </a:moveTo>
                  <a:lnTo>
                    <a:pt x="18508599" y="57150"/>
                  </a:lnTo>
                  <a:lnTo>
                    <a:pt x="18279999" y="57150"/>
                  </a:lnTo>
                  <a:close/>
                  <a:moveTo>
                    <a:pt x="18680049" y="57150"/>
                  </a:moveTo>
                  <a:lnTo>
                    <a:pt x="18737199" y="57150"/>
                  </a:lnTo>
                  <a:lnTo>
                    <a:pt x="18680049" y="57150"/>
                  </a:lnTo>
                  <a:close/>
                  <a:moveTo>
                    <a:pt x="18908649" y="57150"/>
                  </a:moveTo>
                  <a:lnTo>
                    <a:pt x="19137249" y="57150"/>
                  </a:lnTo>
                  <a:lnTo>
                    <a:pt x="18908649" y="57150"/>
                  </a:lnTo>
                  <a:close/>
                  <a:moveTo>
                    <a:pt x="19308699" y="57150"/>
                  </a:moveTo>
                  <a:lnTo>
                    <a:pt x="19365849" y="57150"/>
                  </a:lnTo>
                  <a:lnTo>
                    <a:pt x="19308699" y="57150"/>
                  </a:lnTo>
                  <a:close/>
                  <a:moveTo>
                    <a:pt x="19537299" y="57150"/>
                  </a:moveTo>
                  <a:lnTo>
                    <a:pt x="19765899" y="57150"/>
                  </a:lnTo>
                  <a:lnTo>
                    <a:pt x="19537299" y="57150"/>
                  </a:lnTo>
                  <a:close/>
                  <a:moveTo>
                    <a:pt x="19937349" y="57150"/>
                  </a:moveTo>
                  <a:lnTo>
                    <a:pt x="19994499" y="57150"/>
                  </a:lnTo>
                  <a:lnTo>
                    <a:pt x="19937349" y="57150"/>
                  </a:lnTo>
                  <a:close/>
                  <a:moveTo>
                    <a:pt x="20165949" y="57150"/>
                  </a:moveTo>
                  <a:lnTo>
                    <a:pt x="20394549" y="57150"/>
                  </a:lnTo>
                  <a:lnTo>
                    <a:pt x="20165949" y="57150"/>
                  </a:lnTo>
                  <a:close/>
                  <a:moveTo>
                    <a:pt x="20565999" y="57150"/>
                  </a:moveTo>
                  <a:lnTo>
                    <a:pt x="20623149" y="57150"/>
                  </a:lnTo>
                  <a:lnTo>
                    <a:pt x="20565999" y="57150"/>
                  </a:lnTo>
                  <a:close/>
                  <a:moveTo>
                    <a:pt x="20794599" y="57150"/>
                  </a:moveTo>
                  <a:lnTo>
                    <a:pt x="21023199" y="57150"/>
                  </a:lnTo>
                  <a:lnTo>
                    <a:pt x="20794599" y="57150"/>
                  </a:lnTo>
                  <a:close/>
                  <a:moveTo>
                    <a:pt x="21196046" y="59563"/>
                  </a:moveTo>
                  <a:cubicBezTo>
                    <a:pt x="21215350" y="60452"/>
                    <a:pt x="21234654" y="61595"/>
                    <a:pt x="21253958" y="62992"/>
                  </a:cubicBezTo>
                  <a:lnTo>
                    <a:pt x="21249767" y="120015"/>
                  </a:lnTo>
                  <a:cubicBezTo>
                    <a:pt x="21230971" y="118618"/>
                    <a:pt x="21212175" y="117475"/>
                    <a:pt x="21193379" y="116586"/>
                  </a:cubicBezTo>
                  <a:close/>
                  <a:moveTo>
                    <a:pt x="21423630" y="139446"/>
                  </a:moveTo>
                  <a:cubicBezTo>
                    <a:pt x="21500592" y="151130"/>
                    <a:pt x="21576285" y="166878"/>
                    <a:pt x="21650325" y="186309"/>
                  </a:cubicBezTo>
                  <a:lnTo>
                    <a:pt x="21635847" y="241554"/>
                  </a:lnTo>
                  <a:cubicBezTo>
                    <a:pt x="21563712" y="222631"/>
                    <a:pt x="21489924" y="207264"/>
                    <a:pt x="21414994" y="195834"/>
                  </a:cubicBezTo>
                  <a:close/>
                  <a:moveTo>
                    <a:pt x="21807805" y="293497"/>
                  </a:moveTo>
                  <a:cubicBezTo>
                    <a:pt x="21826093" y="299847"/>
                    <a:pt x="21844127" y="306451"/>
                    <a:pt x="21862162" y="313309"/>
                  </a:cubicBezTo>
                  <a:lnTo>
                    <a:pt x="21841840" y="366776"/>
                  </a:lnTo>
                  <a:cubicBezTo>
                    <a:pt x="21824314" y="360172"/>
                    <a:pt x="21806663" y="353695"/>
                    <a:pt x="21788882" y="347472"/>
                  </a:cubicBezTo>
                  <a:close/>
                  <a:moveTo>
                    <a:pt x="22003004" y="435356"/>
                  </a:moveTo>
                  <a:cubicBezTo>
                    <a:pt x="22072981" y="468503"/>
                    <a:pt x="22141053" y="505206"/>
                    <a:pt x="22206713" y="545338"/>
                  </a:cubicBezTo>
                  <a:lnTo>
                    <a:pt x="22176994" y="594106"/>
                  </a:lnTo>
                  <a:cubicBezTo>
                    <a:pt x="22112987" y="555117"/>
                    <a:pt x="22046819" y="519303"/>
                    <a:pt x="21978620" y="487045"/>
                  </a:cubicBezTo>
                  <a:close/>
                  <a:moveTo>
                    <a:pt x="22326981" y="693166"/>
                  </a:moveTo>
                  <a:cubicBezTo>
                    <a:pt x="22342602" y="704469"/>
                    <a:pt x="22358096" y="716026"/>
                    <a:pt x="22373462" y="727710"/>
                  </a:cubicBezTo>
                  <a:lnTo>
                    <a:pt x="22338792" y="773176"/>
                  </a:lnTo>
                  <a:cubicBezTo>
                    <a:pt x="22323806" y="761746"/>
                    <a:pt x="22308820" y="750570"/>
                    <a:pt x="22293580" y="739521"/>
                  </a:cubicBezTo>
                  <a:close/>
                  <a:moveTo>
                    <a:pt x="22473793" y="884809"/>
                  </a:moveTo>
                  <a:cubicBezTo>
                    <a:pt x="22531324" y="936371"/>
                    <a:pt x="22586062" y="990854"/>
                    <a:pt x="22637750" y="1048131"/>
                  </a:cubicBezTo>
                  <a:lnTo>
                    <a:pt x="22595332" y="1086485"/>
                  </a:lnTo>
                  <a:cubicBezTo>
                    <a:pt x="22544912" y="1030732"/>
                    <a:pt x="22491573" y="977519"/>
                    <a:pt x="22435565" y="927354"/>
                  </a:cubicBezTo>
                  <a:close/>
                  <a:moveTo>
                    <a:pt x="22710775" y="1224026"/>
                  </a:moveTo>
                  <a:cubicBezTo>
                    <a:pt x="22722587" y="1239266"/>
                    <a:pt x="22734143" y="1254760"/>
                    <a:pt x="22745446" y="1270381"/>
                  </a:cubicBezTo>
                  <a:lnTo>
                    <a:pt x="22699218" y="1304036"/>
                  </a:lnTo>
                  <a:cubicBezTo>
                    <a:pt x="22688169" y="1288796"/>
                    <a:pt x="22676865" y="1273810"/>
                    <a:pt x="22665437" y="1258951"/>
                  </a:cubicBezTo>
                  <a:close/>
                  <a:moveTo>
                    <a:pt x="22796881" y="1449578"/>
                  </a:moveTo>
                  <a:cubicBezTo>
                    <a:pt x="22837139" y="1515110"/>
                    <a:pt x="22874097" y="1583055"/>
                    <a:pt x="22907498" y="1652905"/>
                  </a:cubicBezTo>
                  <a:lnTo>
                    <a:pt x="22855937" y="1677543"/>
                  </a:lnTo>
                  <a:cubicBezTo>
                    <a:pt x="22823424" y="1609471"/>
                    <a:pt x="22787483" y="1543431"/>
                    <a:pt x="22748239" y="1479423"/>
                  </a:cubicBezTo>
                  <a:close/>
                  <a:moveTo>
                    <a:pt x="22927311" y="1842389"/>
                  </a:moveTo>
                  <a:cubicBezTo>
                    <a:pt x="22934168" y="1860423"/>
                    <a:pt x="22940899" y="1878457"/>
                    <a:pt x="22947249" y="1896745"/>
                  </a:cubicBezTo>
                  <a:lnTo>
                    <a:pt x="22893401" y="1915795"/>
                  </a:lnTo>
                  <a:cubicBezTo>
                    <a:pt x="22887178" y="1898015"/>
                    <a:pt x="22880701" y="1880362"/>
                    <a:pt x="22873970" y="1862836"/>
                  </a:cubicBezTo>
                  <a:close/>
                  <a:moveTo>
                    <a:pt x="22945089" y="2083181"/>
                  </a:moveTo>
                  <a:cubicBezTo>
                    <a:pt x="22964775" y="2157222"/>
                    <a:pt x="22980650" y="2232914"/>
                    <a:pt x="22992462" y="2309876"/>
                  </a:cubicBezTo>
                  <a:lnTo>
                    <a:pt x="22935946" y="2318639"/>
                  </a:lnTo>
                  <a:cubicBezTo>
                    <a:pt x="22924388" y="2243709"/>
                    <a:pt x="22908895" y="2170049"/>
                    <a:pt x="22889845" y="2097913"/>
                  </a:cubicBezTo>
                  <a:close/>
                  <a:moveTo>
                    <a:pt x="22956901" y="2496947"/>
                  </a:moveTo>
                  <a:cubicBezTo>
                    <a:pt x="22958298" y="2516124"/>
                    <a:pt x="22959440" y="2535428"/>
                    <a:pt x="22960457" y="2554859"/>
                  </a:cubicBezTo>
                  <a:lnTo>
                    <a:pt x="22903435" y="2557526"/>
                  </a:lnTo>
                  <a:cubicBezTo>
                    <a:pt x="22902545" y="2538603"/>
                    <a:pt x="22901402" y="2519807"/>
                    <a:pt x="22900005" y="2501138"/>
                  </a:cubicBezTo>
                  <a:close/>
                  <a:moveTo>
                    <a:pt x="22906101" y="2731897"/>
                  </a:moveTo>
                  <a:lnTo>
                    <a:pt x="22906101" y="2960497"/>
                  </a:lnTo>
                  <a:lnTo>
                    <a:pt x="22848951" y="2960497"/>
                  </a:lnTo>
                  <a:lnTo>
                    <a:pt x="22848951" y="2731897"/>
                  </a:lnTo>
                  <a:close/>
                  <a:moveTo>
                    <a:pt x="22848951" y="3131947"/>
                  </a:moveTo>
                  <a:lnTo>
                    <a:pt x="22848951" y="3189097"/>
                  </a:lnTo>
                  <a:lnTo>
                    <a:pt x="22791801" y="3189097"/>
                  </a:lnTo>
                  <a:lnTo>
                    <a:pt x="22791801" y="3131947"/>
                  </a:lnTo>
                  <a:close/>
                  <a:moveTo>
                    <a:pt x="22791801" y="3360547"/>
                  </a:moveTo>
                  <a:lnTo>
                    <a:pt x="22791801" y="3589147"/>
                  </a:lnTo>
                  <a:lnTo>
                    <a:pt x="22734651" y="3589147"/>
                  </a:lnTo>
                  <a:lnTo>
                    <a:pt x="22734651" y="3360547"/>
                  </a:lnTo>
                  <a:close/>
                  <a:moveTo>
                    <a:pt x="22734651" y="3760597"/>
                  </a:moveTo>
                  <a:lnTo>
                    <a:pt x="22734651" y="3817747"/>
                  </a:lnTo>
                  <a:lnTo>
                    <a:pt x="22677501" y="3817747"/>
                  </a:lnTo>
                  <a:lnTo>
                    <a:pt x="22677501" y="3760597"/>
                  </a:lnTo>
                  <a:close/>
                  <a:moveTo>
                    <a:pt x="22677501" y="3989197"/>
                  </a:moveTo>
                  <a:lnTo>
                    <a:pt x="22677501" y="4217797"/>
                  </a:lnTo>
                  <a:lnTo>
                    <a:pt x="22620351" y="4217797"/>
                  </a:lnTo>
                  <a:lnTo>
                    <a:pt x="22620351" y="3989197"/>
                  </a:lnTo>
                  <a:close/>
                  <a:moveTo>
                    <a:pt x="22620351" y="4389247"/>
                  </a:moveTo>
                  <a:lnTo>
                    <a:pt x="22620351" y="4446397"/>
                  </a:lnTo>
                  <a:lnTo>
                    <a:pt x="22563201" y="4446397"/>
                  </a:lnTo>
                  <a:lnTo>
                    <a:pt x="22563201" y="4389247"/>
                  </a:lnTo>
                  <a:close/>
                  <a:moveTo>
                    <a:pt x="22563201" y="4617847"/>
                  </a:moveTo>
                  <a:lnTo>
                    <a:pt x="22563201" y="4846447"/>
                  </a:lnTo>
                  <a:lnTo>
                    <a:pt x="22506051" y="4846447"/>
                  </a:lnTo>
                  <a:lnTo>
                    <a:pt x="22506051" y="4617847"/>
                  </a:lnTo>
                  <a:close/>
                  <a:moveTo>
                    <a:pt x="22506051" y="5017897"/>
                  </a:moveTo>
                  <a:lnTo>
                    <a:pt x="22506051" y="5075047"/>
                  </a:lnTo>
                  <a:lnTo>
                    <a:pt x="22448901" y="5075047"/>
                  </a:lnTo>
                  <a:lnTo>
                    <a:pt x="22448901" y="5017897"/>
                  </a:lnTo>
                  <a:close/>
                  <a:moveTo>
                    <a:pt x="22448901" y="5246497"/>
                  </a:moveTo>
                  <a:lnTo>
                    <a:pt x="22448901" y="5475097"/>
                  </a:lnTo>
                  <a:lnTo>
                    <a:pt x="22391751" y="5475097"/>
                  </a:lnTo>
                  <a:lnTo>
                    <a:pt x="22391751" y="5246497"/>
                  </a:lnTo>
                  <a:close/>
                  <a:moveTo>
                    <a:pt x="22391751" y="5646547"/>
                  </a:moveTo>
                  <a:lnTo>
                    <a:pt x="22391751" y="5703697"/>
                  </a:lnTo>
                  <a:lnTo>
                    <a:pt x="22334601" y="5703697"/>
                  </a:lnTo>
                  <a:lnTo>
                    <a:pt x="22334601" y="5646547"/>
                  </a:lnTo>
                  <a:close/>
                  <a:moveTo>
                    <a:pt x="22334601" y="5875147"/>
                  </a:moveTo>
                  <a:lnTo>
                    <a:pt x="22334601" y="6103747"/>
                  </a:lnTo>
                  <a:lnTo>
                    <a:pt x="22277451" y="6103747"/>
                  </a:lnTo>
                  <a:lnTo>
                    <a:pt x="22277451" y="5875147"/>
                  </a:lnTo>
                  <a:close/>
                  <a:moveTo>
                    <a:pt x="22277451" y="6275197"/>
                  </a:moveTo>
                  <a:lnTo>
                    <a:pt x="22277451" y="6332347"/>
                  </a:lnTo>
                  <a:lnTo>
                    <a:pt x="22220301" y="6332347"/>
                  </a:lnTo>
                  <a:lnTo>
                    <a:pt x="22220301" y="6275197"/>
                  </a:lnTo>
                  <a:close/>
                  <a:moveTo>
                    <a:pt x="22220301" y="6503797"/>
                  </a:moveTo>
                  <a:lnTo>
                    <a:pt x="22220301" y="6732397"/>
                  </a:lnTo>
                  <a:lnTo>
                    <a:pt x="22163151" y="6732397"/>
                  </a:lnTo>
                  <a:lnTo>
                    <a:pt x="22163151" y="6503797"/>
                  </a:lnTo>
                  <a:close/>
                  <a:moveTo>
                    <a:pt x="22163151" y="6903847"/>
                  </a:moveTo>
                  <a:lnTo>
                    <a:pt x="22163151" y="6960997"/>
                  </a:lnTo>
                  <a:lnTo>
                    <a:pt x="22106001" y="6960997"/>
                  </a:lnTo>
                  <a:lnTo>
                    <a:pt x="22106001" y="6903847"/>
                  </a:lnTo>
                  <a:close/>
                  <a:moveTo>
                    <a:pt x="22106001" y="7132447"/>
                  </a:moveTo>
                  <a:lnTo>
                    <a:pt x="22106001" y="7361047"/>
                  </a:lnTo>
                  <a:lnTo>
                    <a:pt x="22048851" y="7361047"/>
                  </a:lnTo>
                  <a:lnTo>
                    <a:pt x="22048851" y="7132447"/>
                  </a:lnTo>
                  <a:close/>
                  <a:moveTo>
                    <a:pt x="22048851" y="7532497"/>
                  </a:moveTo>
                  <a:lnTo>
                    <a:pt x="22048851" y="7589647"/>
                  </a:lnTo>
                  <a:lnTo>
                    <a:pt x="21991701" y="7589647"/>
                  </a:lnTo>
                  <a:lnTo>
                    <a:pt x="21991701" y="7532497"/>
                  </a:lnTo>
                  <a:close/>
                  <a:moveTo>
                    <a:pt x="21991701" y="7761097"/>
                  </a:moveTo>
                  <a:lnTo>
                    <a:pt x="21991701" y="7989697"/>
                  </a:lnTo>
                  <a:lnTo>
                    <a:pt x="21934551" y="7989697"/>
                  </a:lnTo>
                  <a:lnTo>
                    <a:pt x="21934551" y="7761097"/>
                  </a:lnTo>
                  <a:close/>
                  <a:moveTo>
                    <a:pt x="21934551" y="8161147"/>
                  </a:moveTo>
                  <a:lnTo>
                    <a:pt x="21934551" y="8218297"/>
                  </a:lnTo>
                  <a:lnTo>
                    <a:pt x="21877401" y="8218297"/>
                  </a:lnTo>
                  <a:lnTo>
                    <a:pt x="21877401" y="8161147"/>
                  </a:lnTo>
                  <a:close/>
                  <a:moveTo>
                    <a:pt x="21877401" y="8389747"/>
                  </a:moveTo>
                  <a:lnTo>
                    <a:pt x="21877401" y="8618347"/>
                  </a:lnTo>
                  <a:lnTo>
                    <a:pt x="21820251" y="8618347"/>
                  </a:lnTo>
                  <a:lnTo>
                    <a:pt x="21820251" y="8389747"/>
                  </a:lnTo>
                  <a:close/>
                  <a:moveTo>
                    <a:pt x="21820251" y="8789797"/>
                  </a:moveTo>
                  <a:lnTo>
                    <a:pt x="21820251" y="8846947"/>
                  </a:lnTo>
                  <a:lnTo>
                    <a:pt x="21763101" y="8846947"/>
                  </a:lnTo>
                  <a:lnTo>
                    <a:pt x="21763101" y="8789797"/>
                  </a:lnTo>
                  <a:close/>
                  <a:moveTo>
                    <a:pt x="21763101" y="9018397"/>
                  </a:moveTo>
                  <a:lnTo>
                    <a:pt x="21763101" y="9246997"/>
                  </a:lnTo>
                  <a:lnTo>
                    <a:pt x="21705951" y="9246997"/>
                  </a:lnTo>
                  <a:lnTo>
                    <a:pt x="21705951" y="9018397"/>
                  </a:lnTo>
                  <a:close/>
                  <a:moveTo>
                    <a:pt x="21705951" y="9418447"/>
                  </a:moveTo>
                  <a:lnTo>
                    <a:pt x="21705951" y="9475597"/>
                  </a:lnTo>
                  <a:lnTo>
                    <a:pt x="21648801" y="9475597"/>
                  </a:lnTo>
                  <a:lnTo>
                    <a:pt x="21648801" y="9418447"/>
                  </a:lnTo>
                  <a:close/>
                  <a:moveTo>
                    <a:pt x="21648801" y="9647047"/>
                  </a:moveTo>
                  <a:lnTo>
                    <a:pt x="21648801" y="9875647"/>
                  </a:lnTo>
                  <a:lnTo>
                    <a:pt x="21591651" y="9875647"/>
                  </a:lnTo>
                  <a:lnTo>
                    <a:pt x="21591651" y="9647047"/>
                  </a:lnTo>
                  <a:close/>
                  <a:moveTo>
                    <a:pt x="21591651" y="10047097"/>
                  </a:moveTo>
                  <a:lnTo>
                    <a:pt x="21591651" y="10104247"/>
                  </a:lnTo>
                  <a:lnTo>
                    <a:pt x="21534501" y="10104247"/>
                  </a:lnTo>
                  <a:lnTo>
                    <a:pt x="21534501" y="10047097"/>
                  </a:lnTo>
                  <a:close/>
                  <a:moveTo>
                    <a:pt x="21534501" y="10275697"/>
                  </a:moveTo>
                  <a:lnTo>
                    <a:pt x="21534501" y="10504297"/>
                  </a:lnTo>
                  <a:lnTo>
                    <a:pt x="21477351" y="10504297"/>
                  </a:lnTo>
                  <a:lnTo>
                    <a:pt x="21477351" y="10275697"/>
                  </a:lnTo>
                  <a:close/>
                  <a:moveTo>
                    <a:pt x="21477351" y="10675747"/>
                  </a:moveTo>
                  <a:lnTo>
                    <a:pt x="21477351" y="10732897"/>
                  </a:lnTo>
                  <a:lnTo>
                    <a:pt x="21420201" y="10732897"/>
                  </a:lnTo>
                  <a:lnTo>
                    <a:pt x="21420201" y="10675747"/>
                  </a:lnTo>
                  <a:close/>
                  <a:moveTo>
                    <a:pt x="21420201" y="10904347"/>
                  </a:moveTo>
                  <a:lnTo>
                    <a:pt x="21420201" y="11132947"/>
                  </a:lnTo>
                  <a:lnTo>
                    <a:pt x="21363051" y="11132947"/>
                  </a:lnTo>
                  <a:lnTo>
                    <a:pt x="21363051" y="10904347"/>
                  </a:lnTo>
                  <a:close/>
                  <a:moveTo>
                    <a:pt x="21363051" y="11304397"/>
                  </a:moveTo>
                  <a:lnTo>
                    <a:pt x="21363051" y="11335258"/>
                  </a:lnTo>
                  <a:lnTo>
                    <a:pt x="21334476" y="11335258"/>
                  </a:lnTo>
                  <a:lnTo>
                    <a:pt x="23291800" y="11335258"/>
                  </a:lnTo>
                  <a:cubicBezTo>
                    <a:pt x="23291800" y="11344148"/>
                    <a:pt x="23291800" y="11353165"/>
                    <a:pt x="23291673" y="11362055"/>
                  </a:cubicBezTo>
                  <a:lnTo>
                    <a:pt x="23234523" y="11361420"/>
                  </a:lnTo>
                  <a:cubicBezTo>
                    <a:pt x="23234650" y="11352784"/>
                    <a:pt x="23234650" y="11344021"/>
                    <a:pt x="23234650" y="11335385"/>
                  </a:cubicBezTo>
                  <a:lnTo>
                    <a:pt x="23234650" y="11304524"/>
                  </a:lnTo>
                  <a:close/>
                  <a:moveTo>
                    <a:pt x="23225633" y="11535537"/>
                  </a:moveTo>
                  <a:cubicBezTo>
                    <a:pt x="23218648" y="11613134"/>
                    <a:pt x="23207599" y="11689588"/>
                    <a:pt x="23192614" y="11764645"/>
                  </a:cubicBezTo>
                  <a:lnTo>
                    <a:pt x="23136606" y="11753469"/>
                  </a:lnTo>
                  <a:cubicBezTo>
                    <a:pt x="23151085" y="11680317"/>
                    <a:pt x="23161879" y="11605895"/>
                    <a:pt x="23168738" y="11530330"/>
                  </a:cubicBezTo>
                  <a:close/>
                  <a:moveTo>
                    <a:pt x="23095204" y="11928348"/>
                  </a:moveTo>
                  <a:cubicBezTo>
                    <a:pt x="23089997" y="11946890"/>
                    <a:pt x="23084410" y="11965432"/>
                    <a:pt x="23078694" y="11983720"/>
                  </a:cubicBezTo>
                  <a:lnTo>
                    <a:pt x="23024085" y="11966702"/>
                  </a:lnTo>
                  <a:cubicBezTo>
                    <a:pt x="23029672" y="11948795"/>
                    <a:pt x="23035006" y="11930761"/>
                    <a:pt x="23040087" y="11912727"/>
                  </a:cubicBezTo>
                  <a:close/>
                  <a:moveTo>
                    <a:pt x="22965283" y="12131802"/>
                  </a:moveTo>
                  <a:cubicBezTo>
                    <a:pt x="22936327" y="12203684"/>
                    <a:pt x="22903814" y="12273788"/>
                    <a:pt x="22867620" y="12341733"/>
                  </a:cubicBezTo>
                  <a:lnTo>
                    <a:pt x="22817201" y="12314936"/>
                  </a:lnTo>
                  <a:cubicBezTo>
                    <a:pt x="22852380" y="12248769"/>
                    <a:pt x="22884130" y="12180570"/>
                    <a:pt x="22912197" y="12110466"/>
                  </a:cubicBezTo>
                  <a:close/>
                  <a:moveTo>
                    <a:pt x="22727158" y="12470384"/>
                  </a:moveTo>
                  <a:cubicBezTo>
                    <a:pt x="22716744" y="12486640"/>
                    <a:pt x="22706203" y="12502769"/>
                    <a:pt x="22695408" y="12518771"/>
                  </a:cubicBezTo>
                  <a:lnTo>
                    <a:pt x="22648038" y="12486767"/>
                  </a:lnTo>
                  <a:cubicBezTo>
                    <a:pt x="22658578" y="12471146"/>
                    <a:pt x="22668864" y="12455525"/>
                    <a:pt x="22678898" y="12439650"/>
                  </a:cubicBezTo>
                  <a:close/>
                  <a:moveTo>
                    <a:pt x="22544405" y="12627991"/>
                  </a:moveTo>
                  <a:cubicBezTo>
                    <a:pt x="22496272" y="12688443"/>
                    <a:pt x="22445090" y="12746228"/>
                    <a:pt x="22390863" y="12801219"/>
                  </a:cubicBezTo>
                  <a:lnTo>
                    <a:pt x="22350095" y="12761087"/>
                  </a:lnTo>
                  <a:cubicBezTo>
                    <a:pt x="22402800" y="12707493"/>
                    <a:pt x="22452712" y="12651232"/>
                    <a:pt x="22499574" y="12592304"/>
                  </a:cubicBezTo>
                  <a:close/>
                  <a:moveTo>
                    <a:pt x="22219540" y="12884404"/>
                  </a:moveTo>
                  <a:cubicBezTo>
                    <a:pt x="22204935" y="12897104"/>
                    <a:pt x="22190202" y="12909550"/>
                    <a:pt x="22175343" y="12921742"/>
                  </a:cubicBezTo>
                  <a:lnTo>
                    <a:pt x="22139021" y="12877673"/>
                  </a:lnTo>
                  <a:cubicBezTo>
                    <a:pt x="22153499" y="12865735"/>
                    <a:pt x="22167850" y="12853543"/>
                    <a:pt x="22182074" y="12841224"/>
                  </a:cubicBezTo>
                  <a:close/>
                  <a:moveTo>
                    <a:pt x="21999575" y="12983591"/>
                  </a:moveTo>
                  <a:cubicBezTo>
                    <a:pt x="21936456" y="13027661"/>
                    <a:pt x="21870924" y="13068681"/>
                    <a:pt x="21803106" y="13106019"/>
                  </a:cubicBezTo>
                  <a:lnTo>
                    <a:pt x="21775420" y="13055981"/>
                  </a:lnTo>
                  <a:cubicBezTo>
                    <a:pt x="21841461" y="13019532"/>
                    <a:pt x="21905215" y="12979654"/>
                    <a:pt x="21966810" y="12936728"/>
                  </a:cubicBezTo>
                  <a:close/>
                  <a:moveTo>
                    <a:pt x="21615146" y="13137135"/>
                  </a:moveTo>
                  <a:cubicBezTo>
                    <a:pt x="21597620" y="13145136"/>
                    <a:pt x="21579839" y="13152882"/>
                    <a:pt x="21562061" y="13160375"/>
                  </a:cubicBezTo>
                  <a:lnTo>
                    <a:pt x="21539836" y="13107670"/>
                  </a:lnTo>
                  <a:cubicBezTo>
                    <a:pt x="21557235" y="13100304"/>
                    <a:pt x="21574379" y="13092812"/>
                    <a:pt x="21591524" y="13085065"/>
                  </a:cubicBezTo>
                  <a:close/>
                  <a:moveTo>
                    <a:pt x="21375878" y="13169392"/>
                  </a:moveTo>
                  <a:cubicBezTo>
                    <a:pt x="21303107" y="13193522"/>
                    <a:pt x="21228558" y="13213969"/>
                    <a:pt x="21152613" y="13230479"/>
                  </a:cubicBezTo>
                  <a:lnTo>
                    <a:pt x="21140420" y="13174599"/>
                  </a:lnTo>
                  <a:cubicBezTo>
                    <a:pt x="21214462" y="13158470"/>
                    <a:pt x="21286978" y="13138658"/>
                    <a:pt x="21357844" y="13115164"/>
                  </a:cubicBezTo>
                  <a:close/>
                  <a:moveTo>
                    <a:pt x="20963510" y="13206349"/>
                  </a:moveTo>
                  <a:cubicBezTo>
                    <a:pt x="20944460" y="13208890"/>
                    <a:pt x="20925282" y="13211302"/>
                    <a:pt x="20905978" y="13213335"/>
                  </a:cubicBezTo>
                  <a:lnTo>
                    <a:pt x="20899755" y="13156564"/>
                  </a:lnTo>
                  <a:cubicBezTo>
                    <a:pt x="20918551" y="13154533"/>
                    <a:pt x="20937220" y="13152247"/>
                    <a:pt x="20955763" y="13149707"/>
                  </a:cubicBezTo>
                  <a:close/>
                  <a:moveTo>
                    <a:pt x="20725130" y="13168757"/>
                  </a:moveTo>
                  <a:cubicBezTo>
                    <a:pt x="20702397" y="13169392"/>
                    <a:pt x="20679538" y="13169773"/>
                    <a:pt x="20656677" y="13169773"/>
                  </a:cubicBezTo>
                  <a:lnTo>
                    <a:pt x="20656677" y="13141198"/>
                  </a:lnTo>
                  <a:lnTo>
                    <a:pt x="20656677" y="13169773"/>
                  </a:lnTo>
                  <a:lnTo>
                    <a:pt x="20495515" y="13169773"/>
                  </a:lnTo>
                  <a:lnTo>
                    <a:pt x="20495515" y="13004800"/>
                  </a:lnTo>
                  <a:lnTo>
                    <a:pt x="20656677" y="13004800"/>
                  </a:lnTo>
                  <a:cubicBezTo>
                    <a:pt x="20679029" y="13004800"/>
                    <a:pt x="20701254" y="13004419"/>
                    <a:pt x="20723479" y="13003784"/>
                  </a:cubicBezTo>
                  <a:close/>
                  <a:moveTo>
                    <a:pt x="20322414" y="13004800"/>
                  </a:moveTo>
                  <a:lnTo>
                    <a:pt x="20265264" y="13004800"/>
                  </a:lnTo>
                  <a:lnTo>
                    <a:pt x="20322414" y="13004800"/>
                  </a:lnTo>
                  <a:close/>
                  <a:moveTo>
                    <a:pt x="20093814" y="13004800"/>
                  </a:moveTo>
                  <a:lnTo>
                    <a:pt x="19865214" y="13004800"/>
                  </a:lnTo>
                  <a:lnTo>
                    <a:pt x="20093814" y="13004800"/>
                  </a:lnTo>
                  <a:close/>
                  <a:moveTo>
                    <a:pt x="19693764" y="13004800"/>
                  </a:moveTo>
                  <a:lnTo>
                    <a:pt x="19636614" y="13004800"/>
                  </a:lnTo>
                  <a:lnTo>
                    <a:pt x="19693764" y="13004800"/>
                  </a:lnTo>
                  <a:close/>
                  <a:moveTo>
                    <a:pt x="19465164" y="13004800"/>
                  </a:moveTo>
                  <a:lnTo>
                    <a:pt x="19236564" y="13004800"/>
                  </a:lnTo>
                  <a:lnTo>
                    <a:pt x="19465164" y="13004800"/>
                  </a:lnTo>
                  <a:close/>
                  <a:moveTo>
                    <a:pt x="19065114" y="13004800"/>
                  </a:moveTo>
                  <a:lnTo>
                    <a:pt x="19007964" y="13004800"/>
                  </a:lnTo>
                  <a:lnTo>
                    <a:pt x="19065114" y="13004800"/>
                  </a:lnTo>
                  <a:close/>
                  <a:moveTo>
                    <a:pt x="18836514" y="13004800"/>
                  </a:moveTo>
                  <a:lnTo>
                    <a:pt x="18607914" y="13004800"/>
                  </a:lnTo>
                  <a:lnTo>
                    <a:pt x="18836514" y="13004800"/>
                  </a:lnTo>
                  <a:close/>
                  <a:moveTo>
                    <a:pt x="18436464" y="13004800"/>
                  </a:moveTo>
                  <a:lnTo>
                    <a:pt x="18379314" y="13004800"/>
                  </a:lnTo>
                  <a:lnTo>
                    <a:pt x="18436464" y="13004800"/>
                  </a:lnTo>
                  <a:close/>
                  <a:moveTo>
                    <a:pt x="18207864" y="13004800"/>
                  </a:moveTo>
                  <a:lnTo>
                    <a:pt x="17979264" y="13004800"/>
                  </a:lnTo>
                  <a:lnTo>
                    <a:pt x="18207864" y="13004800"/>
                  </a:lnTo>
                  <a:close/>
                  <a:moveTo>
                    <a:pt x="17807814" y="13004800"/>
                  </a:moveTo>
                  <a:lnTo>
                    <a:pt x="17750664" y="13004800"/>
                  </a:lnTo>
                  <a:lnTo>
                    <a:pt x="17807814" y="13004800"/>
                  </a:lnTo>
                  <a:close/>
                  <a:moveTo>
                    <a:pt x="17579214" y="13004800"/>
                  </a:moveTo>
                  <a:lnTo>
                    <a:pt x="17350614" y="13004800"/>
                  </a:lnTo>
                  <a:lnTo>
                    <a:pt x="17579214" y="13004800"/>
                  </a:lnTo>
                  <a:close/>
                  <a:moveTo>
                    <a:pt x="17179164" y="13004800"/>
                  </a:moveTo>
                  <a:lnTo>
                    <a:pt x="17122014" y="13004800"/>
                  </a:lnTo>
                  <a:lnTo>
                    <a:pt x="17179164" y="13004800"/>
                  </a:lnTo>
                  <a:close/>
                  <a:moveTo>
                    <a:pt x="16950564" y="13004800"/>
                  </a:moveTo>
                  <a:lnTo>
                    <a:pt x="16721964" y="13004800"/>
                  </a:lnTo>
                  <a:lnTo>
                    <a:pt x="16950564" y="13004800"/>
                  </a:lnTo>
                  <a:close/>
                  <a:moveTo>
                    <a:pt x="16550514" y="13004800"/>
                  </a:moveTo>
                  <a:lnTo>
                    <a:pt x="16493364" y="13004800"/>
                  </a:lnTo>
                  <a:lnTo>
                    <a:pt x="16550514" y="13004800"/>
                  </a:lnTo>
                  <a:close/>
                  <a:moveTo>
                    <a:pt x="16321914" y="13004800"/>
                  </a:moveTo>
                  <a:lnTo>
                    <a:pt x="16093314" y="13004800"/>
                  </a:lnTo>
                  <a:lnTo>
                    <a:pt x="16321914" y="13004800"/>
                  </a:lnTo>
                  <a:close/>
                  <a:moveTo>
                    <a:pt x="15921864" y="13004800"/>
                  </a:moveTo>
                  <a:lnTo>
                    <a:pt x="15864714" y="13004800"/>
                  </a:lnTo>
                  <a:lnTo>
                    <a:pt x="15921864" y="13004800"/>
                  </a:lnTo>
                  <a:close/>
                  <a:moveTo>
                    <a:pt x="15693264" y="13004800"/>
                  </a:moveTo>
                  <a:lnTo>
                    <a:pt x="15464664" y="13004800"/>
                  </a:lnTo>
                  <a:lnTo>
                    <a:pt x="15693264" y="13004800"/>
                  </a:lnTo>
                  <a:close/>
                  <a:moveTo>
                    <a:pt x="15293214" y="13004800"/>
                  </a:moveTo>
                  <a:lnTo>
                    <a:pt x="15236064" y="13004800"/>
                  </a:lnTo>
                  <a:lnTo>
                    <a:pt x="15293214" y="13004800"/>
                  </a:lnTo>
                  <a:close/>
                  <a:moveTo>
                    <a:pt x="15064614" y="13004800"/>
                  </a:moveTo>
                  <a:lnTo>
                    <a:pt x="14836014" y="13004800"/>
                  </a:lnTo>
                  <a:lnTo>
                    <a:pt x="15064614" y="13004800"/>
                  </a:lnTo>
                  <a:close/>
                  <a:moveTo>
                    <a:pt x="14664564" y="13004800"/>
                  </a:moveTo>
                  <a:lnTo>
                    <a:pt x="14607414" y="13004800"/>
                  </a:lnTo>
                  <a:lnTo>
                    <a:pt x="14664564" y="13004800"/>
                  </a:lnTo>
                  <a:close/>
                  <a:moveTo>
                    <a:pt x="14435964" y="13004800"/>
                  </a:moveTo>
                  <a:lnTo>
                    <a:pt x="14207364" y="13004800"/>
                  </a:lnTo>
                  <a:lnTo>
                    <a:pt x="14435964" y="13004800"/>
                  </a:lnTo>
                  <a:close/>
                  <a:moveTo>
                    <a:pt x="14035914" y="13004800"/>
                  </a:moveTo>
                  <a:lnTo>
                    <a:pt x="13978764" y="13004800"/>
                  </a:lnTo>
                  <a:lnTo>
                    <a:pt x="14035914" y="13004800"/>
                  </a:lnTo>
                  <a:close/>
                  <a:moveTo>
                    <a:pt x="13807314" y="13004800"/>
                  </a:moveTo>
                  <a:lnTo>
                    <a:pt x="13578714" y="13004800"/>
                  </a:lnTo>
                  <a:lnTo>
                    <a:pt x="13807314" y="13004800"/>
                  </a:lnTo>
                  <a:close/>
                  <a:moveTo>
                    <a:pt x="13407264" y="13004800"/>
                  </a:moveTo>
                  <a:lnTo>
                    <a:pt x="13350114" y="13004800"/>
                  </a:lnTo>
                  <a:lnTo>
                    <a:pt x="13407264" y="13004800"/>
                  </a:lnTo>
                  <a:close/>
                  <a:moveTo>
                    <a:pt x="13178664" y="13004800"/>
                  </a:moveTo>
                  <a:lnTo>
                    <a:pt x="12950063" y="13004800"/>
                  </a:lnTo>
                  <a:lnTo>
                    <a:pt x="13178664" y="13004800"/>
                  </a:lnTo>
                  <a:close/>
                  <a:moveTo>
                    <a:pt x="12778613" y="13004800"/>
                  </a:moveTo>
                  <a:lnTo>
                    <a:pt x="12721463" y="13004800"/>
                  </a:lnTo>
                  <a:lnTo>
                    <a:pt x="12778613" y="13004800"/>
                  </a:lnTo>
                  <a:close/>
                  <a:moveTo>
                    <a:pt x="12550013" y="13004800"/>
                  </a:moveTo>
                  <a:lnTo>
                    <a:pt x="12321413" y="13004800"/>
                  </a:lnTo>
                  <a:lnTo>
                    <a:pt x="12550013" y="13004800"/>
                  </a:lnTo>
                  <a:close/>
                  <a:moveTo>
                    <a:pt x="12149963" y="13004800"/>
                  </a:moveTo>
                  <a:lnTo>
                    <a:pt x="12092813" y="13004800"/>
                  </a:lnTo>
                  <a:lnTo>
                    <a:pt x="12149963" y="13004800"/>
                  </a:lnTo>
                  <a:close/>
                  <a:moveTo>
                    <a:pt x="11921363" y="13004800"/>
                  </a:moveTo>
                  <a:lnTo>
                    <a:pt x="11692763" y="13004800"/>
                  </a:lnTo>
                  <a:lnTo>
                    <a:pt x="11921363" y="13004800"/>
                  </a:lnTo>
                  <a:close/>
                  <a:moveTo>
                    <a:pt x="11521313" y="13004800"/>
                  </a:moveTo>
                  <a:lnTo>
                    <a:pt x="11464163" y="13004800"/>
                  </a:lnTo>
                  <a:lnTo>
                    <a:pt x="11521313" y="13004800"/>
                  </a:lnTo>
                  <a:close/>
                  <a:moveTo>
                    <a:pt x="11292713" y="13004800"/>
                  </a:moveTo>
                  <a:lnTo>
                    <a:pt x="11064113" y="13004800"/>
                  </a:lnTo>
                  <a:lnTo>
                    <a:pt x="11292713" y="13004800"/>
                  </a:lnTo>
                  <a:close/>
                  <a:moveTo>
                    <a:pt x="10892663" y="13004800"/>
                  </a:moveTo>
                  <a:lnTo>
                    <a:pt x="10835513" y="13004800"/>
                  </a:lnTo>
                  <a:lnTo>
                    <a:pt x="10892663" y="13004800"/>
                  </a:lnTo>
                  <a:close/>
                  <a:moveTo>
                    <a:pt x="10664063" y="13004800"/>
                  </a:moveTo>
                  <a:lnTo>
                    <a:pt x="10435463" y="13004800"/>
                  </a:lnTo>
                  <a:lnTo>
                    <a:pt x="10664063" y="13004800"/>
                  </a:lnTo>
                  <a:close/>
                  <a:moveTo>
                    <a:pt x="10264013" y="13004800"/>
                  </a:moveTo>
                  <a:lnTo>
                    <a:pt x="10206863" y="13004800"/>
                  </a:lnTo>
                  <a:lnTo>
                    <a:pt x="10264013" y="13004800"/>
                  </a:lnTo>
                  <a:close/>
                  <a:moveTo>
                    <a:pt x="10035413" y="13004800"/>
                  </a:moveTo>
                  <a:lnTo>
                    <a:pt x="9806813" y="13004800"/>
                  </a:lnTo>
                  <a:lnTo>
                    <a:pt x="10035413" y="13004800"/>
                  </a:lnTo>
                  <a:close/>
                  <a:moveTo>
                    <a:pt x="9635363" y="13004800"/>
                  </a:moveTo>
                  <a:lnTo>
                    <a:pt x="9578213" y="13004800"/>
                  </a:lnTo>
                  <a:lnTo>
                    <a:pt x="9635363" y="13004800"/>
                  </a:lnTo>
                  <a:close/>
                  <a:moveTo>
                    <a:pt x="9406763" y="13004800"/>
                  </a:moveTo>
                  <a:lnTo>
                    <a:pt x="9178163" y="13004800"/>
                  </a:lnTo>
                  <a:lnTo>
                    <a:pt x="9406763" y="13004800"/>
                  </a:lnTo>
                  <a:close/>
                  <a:moveTo>
                    <a:pt x="9006713" y="13004800"/>
                  </a:moveTo>
                  <a:lnTo>
                    <a:pt x="8949563" y="13004800"/>
                  </a:lnTo>
                  <a:lnTo>
                    <a:pt x="9006713" y="13004800"/>
                  </a:lnTo>
                  <a:close/>
                  <a:moveTo>
                    <a:pt x="8778113" y="13004800"/>
                  </a:moveTo>
                  <a:lnTo>
                    <a:pt x="8549513" y="13004800"/>
                  </a:lnTo>
                  <a:lnTo>
                    <a:pt x="8778113" y="13004800"/>
                  </a:lnTo>
                  <a:close/>
                  <a:moveTo>
                    <a:pt x="8378063" y="13004800"/>
                  </a:moveTo>
                  <a:lnTo>
                    <a:pt x="8320913" y="13004800"/>
                  </a:lnTo>
                  <a:lnTo>
                    <a:pt x="8378063" y="13004800"/>
                  </a:lnTo>
                  <a:close/>
                  <a:moveTo>
                    <a:pt x="8149463" y="13004800"/>
                  </a:moveTo>
                  <a:lnTo>
                    <a:pt x="7920863" y="13004800"/>
                  </a:lnTo>
                  <a:lnTo>
                    <a:pt x="8149463" y="13004800"/>
                  </a:lnTo>
                  <a:close/>
                  <a:moveTo>
                    <a:pt x="7749413" y="13004800"/>
                  </a:moveTo>
                  <a:lnTo>
                    <a:pt x="7692263" y="13004800"/>
                  </a:lnTo>
                  <a:lnTo>
                    <a:pt x="7749413" y="13004800"/>
                  </a:lnTo>
                  <a:close/>
                  <a:moveTo>
                    <a:pt x="7520813" y="13004800"/>
                  </a:moveTo>
                  <a:lnTo>
                    <a:pt x="7292213" y="13004800"/>
                  </a:lnTo>
                  <a:lnTo>
                    <a:pt x="7520813" y="13004800"/>
                  </a:lnTo>
                  <a:close/>
                  <a:moveTo>
                    <a:pt x="7120763" y="13004800"/>
                  </a:moveTo>
                  <a:lnTo>
                    <a:pt x="7063613" y="13004800"/>
                  </a:lnTo>
                  <a:lnTo>
                    <a:pt x="7120763" y="13004800"/>
                  </a:lnTo>
                  <a:close/>
                  <a:moveTo>
                    <a:pt x="6892163" y="13004800"/>
                  </a:moveTo>
                  <a:lnTo>
                    <a:pt x="6663563" y="13004800"/>
                  </a:lnTo>
                  <a:lnTo>
                    <a:pt x="6892163" y="13004800"/>
                  </a:lnTo>
                  <a:close/>
                  <a:moveTo>
                    <a:pt x="6492113" y="13004800"/>
                  </a:moveTo>
                  <a:lnTo>
                    <a:pt x="6434963" y="13004800"/>
                  </a:lnTo>
                  <a:lnTo>
                    <a:pt x="6492113" y="13004800"/>
                  </a:lnTo>
                  <a:close/>
                  <a:moveTo>
                    <a:pt x="6263513" y="13004800"/>
                  </a:moveTo>
                  <a:lnTo>
                    <a:pt x="6034913" y="13004800"/>
                  </a:lnTo>
                  <a:lnTo>
                    <a:pt x="6263513" y="13004800"/>
                  </a:lnTo>
                  <a:close/>
                  <a:moveTo>
                    <a:pt x="5863463" y="13004800"/>
                  </a:moveTo>
                  <a:lnTo>
                    <a:pt x="5806313" y="13004800"/>
                  </a:lnTo>
                  <a:lnTo>
                    <a:pt x="5863463" y="13004800"/>
                  </a:lnTo>
                  <a:close/>
                  <a:moveTo>
                    <a:pt x="5634863" y="13004800"/>
                  </a:moveTo>
                  <a:lnTo>
                    <a:pt x="5406263" y="13004800"/>
                  </a:lnTo>
                  <a:lnTo>
                    <a:pt x="5634863" y="13004800"/>
                  </a:lnTo>
                  <a:close/>
                  <a:moveTo>
                    <a:pt x="5234813" y="13004800"/>
                  </a:moveTo>
                  <a:lnTo>
                    <a:pt x="5177663" y="13004800"/>
                  </a:lnTo>
                  <a:lnTo>
                    <a:pt x="5234813" y="13004800"/>
                  </a:lnTo>
                  <a:close/>
                  <a:moveTo>
                    <a:pt x="5006213" y="13004800"/>
                  </a:moveTo>
                  <a:lnTo>
                    <a:pt x="4777613" y="13004800"/>
                  </a:lnTo>
                  <a:lnTo>
                    <a:pt x="5006213" y="13004800"/>
                  </a:lnTo>
                  <a:close/>
                  <a:moveTo>
                    <a:pt x="4606163" y="13004800"/>
                  </a:moveTo>
                  <a:lnTo>
                    <a:pt x="4549013" y="13004800"/>
                  </a:lnTo>
                  <a:lnTo>
                    <a:pt x="4606163" y="13004800"/>
                  </a:lnTo>
                  <a:close/>
                  <a:moveTo>
                    <a:pt x="4377563" y="13004800"/>
                  </a:moveTo>
                  <a:lnTo>
                    <a:pt x="4148963" y="13004800"/>
                  </a:lnTo>
                  <a:lnTo>
                    <a:pt x="4377563" y="13004800"/>
                  </a:lnTo>
                  <a:close/>
                  <a:moveTo>
                    <a:pt x="3977513" y="13004800"/>
                  </a:moveTo>
                  <a:lnTo>
                    <a:pt x="3920363" y="13004800"/>
                  </a:lnTo>
                  <a:lnTo>
                    <a:pt x="3977513" y="13004800"/>
                  </a:lnTo>
                  <a:close/>
                  <a:moveTo>
                    <a:pt x="3748913" y="13004800"/>
                  </a:moveTo>
                  <a:lnTo>
                    <a:pt x="3520313" y="13004800"/>
                  </a:lnTo>
                  <a:lnTo>
                    <a:pt x="3748913" y="13004800"/>
                  </a:lnTo>
                  <a:close/>
                  <a:moveTo>
                    <a:pt x="3348863" y="13004800"/>
                  </a:moveTo>
                  <a:lnTo>
                    <a:pt x="3291713" y="13004800"/>
                  </a:lnTo>
                  <a:lnTo>
                    <a:pt x="3348863" y="13004800"/>
                  </a:lnTo>
                  <a:close/>
                  <a:moveTo>
                    <a:pt x="3120263" y="13004800"/>
                  </a:moveTo>
                  <a:lnTo>
                    <a:pt x="2891663" y="13004800"/>
                  </a:lnTo>
                  <a:lnTo>
                    <a:pt x="3120263" y="13004800"/>
                  </a:lnTo>
                  <a:close/>
                  <a:moveTo>
                    <a:pt x="2720213" y="13004800"/>
                  </a:moveTo>
                  <a:lnTo>
                    <a:pt x="2663063" y="13004800"/>
                  </a:lnTo>
                  <a:lnTo>
                    <a:pt x="2720213" y="13004800"/>
                  </a:lnTo>
                  <a:close/>
                  <a:moveTo>
                    <a:pt x="2491613" y="13004800"/>
                  </a:moveTo>
                  <a:lnTo>
                    <a:pt x="2263013" y="13004800"/>
                  </a:lnTo>
                  <a:lnTo>
                    <a:pt x="2491613" y="13004800"/>
                  </a:lnTo>
                  <a:close/>
                  <a:moveTo>
                    <a:pt x="2091563" y="13004800"/>
                  </a:moveTo>
                  <a:lnTo>
                    <a:pt x="2034413" y="13004800"/>
                  </a:lnTo>
                  <a:lnTo>
                    <a:pt x="2091563" y="13004800"/>
                  </a:lnTo>
                  <a:close/>
                  <a:moveTo>
                    <a:pt x="1862963" y="13004800"/>
                  </a:moveTo>
                  <a:lnTo>
                    <a:pt x="1763776" y="13004800"/>
                  </a:lnTo>
                  <a:lnTo>
                    <a:pt x="1763776" y="12976225"/>
                  </a:lnTo>
                  <a:lnTo>
                    <a:pt x="1763776" y="13004800"/>
                  </a:lnTo>
                  <a:cubicBezTo>
                    <a:pt x="1719834" y="13004800"/>
                    <a:pt x="1676146" y="13003530"/>
                    <a:pt x="1632712" y="13000990"/>
                  </a:cubicBezTo>
                  <a:lnTo>
                    <a:pt x="1636014" y="12943967"/>
                  </a:lnTo>
                  <a:cubicBezTo>
                    <a:pt x="1678305" y="12946380"/>
                    <a:pt x="1720850" y="12947650"/>
                    <a:pt x="1763649" y="12947650"/>
                  </a:cubicBezTo>
                  <a:lnTo>
                    <a:pt x="1862836" y="12947650"/>
                  </a:lnTo>
                  <a:close/>
                  <a:moveTo>
                    <a:pt x="1459738" y="12926822"/>
                  </a:moveTo>
                  <a:cubicBezTo>
                    <a:pt x="1440561" y="12924155"/>
                    <a:pt x="1421511" y="12921234"/>
                    <a:pt x="1402461" y="12918186"/>
                  </a:cubicBezTo>
                  <a:lnTo>
                    <a:pt x="1411732" y="12861798"/>
                  </a:lnTo>
                  <a:cubicBezTo>
                    <a:pt x="1430274" y="12864846"/>
                    <a:pt x="1448816" y="12867640"/>
                    <a:pt x="1467485" y="12870180"/>
                  </a:cubicBezTo>
                  <a:close/>
                  <a:moveTo>
                    <a:pt x="1240155" y="12826492"/>
                  </a:moveTo>
                  <a:cubicBezTo>
                    <a:pt x="1164717" y="12807823"/>
                    <a:pt x="1090803" y="12785344"/>
                    <a:pt x="1018667" y="12759055"/>
                  </a:cubicBezTo>
                  <a:lnTo>
                    <a:pt x="1038225" y="12705334"/>
                  </a:lnTo>
                  <a:cubicBezTo>
                    <a:pt x="1108456" y="12730861"/>
                    <a:pt x="1180465" y="12752832"/>
                    <a:pt x="1253871" y="12770993"/>
                  </a:cubicBezTo>
                  <a:close/>
                  <a:moveTo>
                    <a:pt x="871601" y="12637770"/>
                  </a:moveTo>
                  <a:cubicBezTo>
                    <a:pt x="854075" y="12629769"/>
                    <a:pt x="836549" y="12621514"/>
                    <a:pt x="819277" y="12613005"/>
                  </a:cubicBezTo>
                  <a:lnTo>
                    <a:pt x="844296" y="12561697"/>
                  </a:lnTo>
                  <a:cubicBezTo>
                    <a:pt x="861187" y="12569952"/>
                    <a:pt x="878205" y="12577953"/>
                    <a:pt x="895223" y="12585700"/>
                  </a:cubicBezTo>
                  <a:close/>
                  <a:moveTo>
                    <a:pt x="689991" y="12478639"/>
                  </a:moveTo>
                  <a:cubicBezTo>
                    <a:pt x="623316" y="12439269"/>
                    <a:pt x="559054" y="12396597"/>
                    <a:pt x="497078" y="12350623"/>
                  </a:cubicBezTo>
                  <a:lnTo>
                    <a:pt x="531114" y="12304776"/>
                  </a:lnTo>
                  <a:cubicBezTo>
                    <a:pt x="591439" y="12349480"/>
                    <a:pt x="654050" y="12391136"/>
                    <a:pt x="718947" y="12429490"/>
                  </a:cubicBezTo>
                  <a:close/>
                  <a:moveTo>
                    <a:pt x="753491" y="12520422"/>
                  </a:moveTo>
                  <a:cubicBezTo>
                    <a:pt x="738886" y="12507722"/>
                    <a:pt x="724535" y="12494895"/>
                    <a:pt x="710311" y="12481814"/>
                  </a:cubicBezTo>
                  <a:lnTo>
                    <a:pt x="748919" y="12439777"/>
                  </a:lnTo>
                  <a:cubicBezTo>
                    <a:pt x="762762" y="12452477"/>
                    <a:pt x="776732" y="12465050"/>
                    <a:pt x="790956" y="12477369"/>
                  </a:cubicBezTo>
                  <a:close/>
                  <a:moveTo>
                    <a:pt x="587248" y="12359386"/>
                  </a:moveTo>
                  <a:cubicBezTo>
                    <a:pt x="534670" y="12302871"/>
                    <a:pt x="485140" y="12243562"/>
                    <a:pt x="438658" y="12181840"/>
                  </a:cubicBezTo>
                  <a:lnTo>
                    <a:pt x="484378" y="12147550"/>
                  </a:lnTo>
                  <a:cubicBezTo>
                    <a:pt x="529590" y="12207748"/>
                    <a:pt x="577850" y="12265406"/>
                    <a:pt x="629031" y="12320524"/>
                  </a:cubicBezTo>
                  <a:close/>
                  <a:moveTo>
                    <a:pt x="339979" y="12038965"/>
                  </a:moveTo>
                  <a:cubicBezTo>
                    <a:pt x="329692" y="12022709"/>
                    <a:pt x="319532" y="12006199"/>
                    <a:pt x="309626" y="11989689"/>
                  </a:cubicBezTo>
                  <a:lnTo>
                    <a:pt x="358648" y="11960352"/>
                  </a:lnTo>
                  <a:cubicBezTo>
                    <a:pt x="368300" y="11976481"/>
                    <a:pt x="378206" y="11992483"/>
                    <a:pt x="388239" y="12008358"/>
                  </a:cubicBezTo>
                  <a:close/>
                  <a:moveTo>
                    <a:pt x="274701" y="11806555"/>
                  </a:moveTo>
                  <a:cubicBezTo>
                    <a:pt x="240538" y="11737594"/>
                    <a:pt x="209931" y="11666601"/>
                    <a:pt x="183134" y="11593830"/>
                  </a:cubicBezTo>
                  <a:lnTo>
                    <a:pt x="236728" y="11574018"/>
                  </a:lnTo>
                  <a:cubicBezTo>
                    <a:pt x="262890" y="11644884"/>
                    <a:pt x="292608" y="11713972"/>
                    <a:pt x="325882" y="11781155"/>
                  </a:cubicBezTo>
                  <a:close/>
                  <a:moveTo>
                    <a:pt x="81280" y="11459464"/>
                  </a:moveTo>
                  <a:cubicBezTo>
                    <a:pt x="76073" y="11440922"/>
                    <a:pt x="71120" y="11422253"/>
                    <a:pt x="66421" y="11403457"/>
                  </a:cubicBezTo>
                  <a:lnTo>
                    <a:pt x="121793" y="11389487"/>
                  </a:lnTo>
                  <a:cubicBezTo>
                    <a:pt x="126365" y="11407775"/>
                    <a:pt x="131191" y="11425936"/>
                    <a:pt x="136271" y="11443970"/>
                  </a:cubicBezTo>
                  <a:close/>
                  <a:moveTo>
                    <a:pt x="30734" y="11233531"/>
                  </a:moveTo>
                  <a:cubicBezTo>
                    <a:pt x="18034" y="11158093"/>
                    <a:pt x="9144" y="11081386"/>
                    <a:pt x="4318" y="11003535"/>
                  </a:cubicBezTo>
                  <a:lnTo>
                    <a:pt x="61341" y="10999978"/>
                  </a:lnTo>
                  <a:cubicBezTo>
                    <a:pt x="66040" y="11075798"/>
                    <a:pt x="74676" y="11150474"/>
                    <a:pt x="87122" y="11224006"/>
                  </a:cubicBezTo>
                  <a:close/>
                  <a:moveTo>
                    <a:pt x="0" y="10830306"/>
                  </a:moveTo>
                  <a:lnTo>
                    <a:pt x="0" y="10773156"/>
                  </a:lnTo>
                  <a:lnTo>
                    <a:pt x="57150" y="10773156"/>
                  </a:lnTo>
                  <a:lnTo>
                    <a:pt x="57150" y="10830306"/>
                  </a:lnTo>
                  <a:close/>
                  <a:moveTo>
                    <a:pt x="57150" y="10601706"/>
                  </a:moveTo>
                  <a:lnTo>
                    <a:pt x="57150" y="10373106"/>
                  </a:lnTo>
                  <a:lnTo>
                    <a:pt x="57150" y="10601706"/>
                  </a:lnTo>
                  <a:close/>
                  <a:moveTo>
                    <a:pt x="57150" y="10201656"/>
                  </a:moveTo>
                  <a:lnTo>
                    <a:pt x="57150" y="10144506"/>
                  </a:lnTo>
                  <a:lnTo>
                    <a:pt x="57150" y="10201656"/>
                  </a:lnTo>
                  <a:close/>
                  <a:moveTo>
                    <a:pt x="57150" y="9973056"/>
                  </a:moveTo>
                  <a:lnTo>
                    <a:pt x="57150" y="9744456"/>
                  </a:lnTo>
                  <a:lnTo>
                    <a:pt x="57150" y="9973056"/>
                  </a:lnTo>
                  <a:close/>
                  <a:moveTo>
                    <a:pt x="57150" y="9573006"/>
                  </a:moveTo>
                  <a:lnTo>
                    <a:pt x="57150" y="9515856"/>
                  </a:lnTo>
                  <a:lnTo>
                    <a:pt x="57150" y="9573006"/>
                  </a:lnTo>
                  <a:close/>
                  <a:moveTo>
                    <a:pt x="57150" y="9344406"/>
                  </a:moveTo>
                  <a:lnTo>
                    <a:pt x="57150" y="9115806"/>
                  </a:lnTo>
                  <a:lnTo>
                    <a:pt x="57150" y="9344406"/>
                  </a:lnTo>
                  <a:close/>
                  <a:moveTo>
                    <a:pt x="57150" y="8944356"/>
                  </a:moveTo>
                  <a:lnTo>
                    <a:pt x="57150" y="8887206"/>
                  </a:lnTo>
                  <a:lnTo>
                    <a:pt x="57150" y="8944356"/>
                  </a:lnTo>
                  <a:close/>
                  <a:moveTo>
                    <a:pt x="57150" y="8715756"/>
                  </a:moveTo>
                  <a:lnTo>
                    <a:pt x="57150" y="8487156"/>
                  </a:lnTo>
                  <a:lnTo>
                    <a:pt x="57150" y="8715756"/>
                  </a:lnTo>
                  <a:close/>
                  <a:moveTo>
                    <a:pt x="57150" y="8315706"/>
                  </a:moveTo>
                  <a:lnTo>
                    <a:pt x="57150" y="8258556"/>
                  </a:lnTo>
                  <a:lnTo>
                    <a:pt x="57150" y="8315706"/>
                  </a:lnTo>
                  <a:close/>
                  <a:moveTo>
                    <a:pt x="57150" y="8087106"/>
                  </a:moveTo>
                  <a:lnTo>
                    <a:pt x="57150" y="7858506"/>
                  </a:lnTo>
                  <a:lnTo>
                    <a:pt x="57150" y="8087106"/>
                  </a:lnTo>
                  <a:close/>
                  <a:moveTo>
                    <a:pt x="57150" y="7687056"/>
                  </a:moveTo>
                  <a:lnTo>
                    <a:pt x="57150" y="7629906"/>
                  </a:lnTo>
                  <a:lnTo>
                    <a:pt x="57150" y="7687056"/>
                  </a:lnTo>
                  <a:close/>
                  <a:moveTo>
                    <a:pt x="57150" y="7458456"/>
                  </a:moveTo>
                  <a:lnTo>
                    <a:pt x="57150" y="7229856"/>
                  </a:lnTo>
                  <a:lnTo>
                    <a:pt x="57150" y="7458456"/>
                  </a:lnTo>
                  <a:close/>
                  <a:moveTo>
                    <a:pt x="57150" y="7058406"/>
                  </a:moveTo>
                  <a:lnTo>
                    <a:pt x="57150" y="7001256"/>
                  </a:lnTo>
                  <a:lnTo>
                    <a:pt x="57150" y="7058406"/>
                  </a:lnTo>
                  <a:close/>
                  <a:moveTo>
                    <a:pt x="57150" y="6829806"/>
                  </a:moveTo>
                  <a:lnTo>
                    <a:pt x="57150" y="6601206"/>
                  </a:lnTo>
                  <a:lnTo>
                    <a:pt x="57150" y="6829806"/>
                  </a:lnTo>
                  <a:close/>
                  <a:moveTo>
                    <a:pt x="57150" y="6429756"/>
                  </a:moveTo>
                  <a:lnTo>
                    <a:pt x="57150" y="6372606"/>
                  </a:lnTo>
                  <a:lnTo>
                    <a:pt x="57150" y="6429756"/>
                  </a:lnTo>
                  <a:close/>
                  <a:moveTo>
                    <a:pt x="57150" y="6201156"/>
                  </a:moveTo>
                  <a:lnTo>
                    <a:pt x="57150" y="5972556"/>
                  </a:lnTo>
                  <a:lnTo>
                    <a:pt x="57150" y="6201156"/>
                  </a:lnTo>
                  <a:close/>
                  <a:moveTo>
                    <a:pt x="57150" y="5801106"/>
                  </a:moveTo>
                  <a:lnTo>
                    <a:pt x="57150" y="5743956"/>
                  </a:lnTo>
                  <a:lnTo>
                    <a:pt x="57150" y="5801106"/>
                  </a:lnTo>
                  <a:close/>
                  <a:moveTo>
                    <a:pt x="57150" y="5572506"/>
                  </a:moveTo>
                  <a:lnTo>
                    <a:pt x="57150" y="5343906"/>
                  </a:lnTo>
                  <a:lnTo>
                    <a:pt x="57150" y="5572506"/>
                  </a:lnTo>
                  <a:close/>
                  <a:moveTo>
                    <a:pt x="57150" y="5172456"/>
                  </a:moveTo>
                  <a:lnTo>
                    <a:pt x="57150" y="5115306"/>
                  </a:lnTo>
                  <a:lnTo>
                    <a:pt x="57150" y="5172456"/>
                  </a:lnTo>
                  <a:close/>
                  <a:moveTo>
                    <a:pt x="57150" y="4943856"/>
                  </a:moveTo>
                  <a:lnTo>
                    <a:pt x="57150" y="4715256"/>
                  </a:lnTo>
                  <a:lnTo>
                    <a:pt x="57150" y="4943856"/>
                  </a:lnTo>
                  <a:close/>
                  <a:moveTo>
                    <a:pt x="57150" y="4543806"/>
                  </a:moveTo>
                  <a:lnTo>
                    <a:pt x="57150" y="4486656"/>
                  </a:lnTo>
                  <a:lnTo>
                    <a:pt x="57150" y="4543806"/>
                  </a:lnTo>
                  <a:close/>
                  <a:moveTo>
                    <a:pt x="57150" y="4315206"/>
                  </a:moveTo>
                  <a:lnTo>
                    <a:pt x="57150" y="4086606"/>
                  </a:lnTo>
                  <a:lnTo>
                    <a:pt x="57150" y="4315206"/>
                  </a:lnTo>
                  <a:close/>
                  <a:moveTo>
                    <a:pt x="57150" y="3915156"/>
                  </a:moveTo>
                  <a:lnTo>
                    <a:pt x="57150" y="3858006"/>
                  </a:lnTo>
                  <a:lnTo>
                    <a:pt x="57150" y="3915156"/>
                  </a:lnTo>
                  <a:close/>
                  <a:moveTo>
                    <a:pt x="57150" y="3686556"/>
                  </a:moveTo>
                  <a:lnTo>
                    <a:pt x="57150" y="3457956"/>
                  </a:lnTo>
                  <a:lnTo>
                    <a:pt x="57150" y="3686556"/>
                  </a:lnTo>
                  <a:close/>
                  <a:moveTo>
                    <a:pt x="57150" y="3286506"/>
                  </a:moveTo>
                  <a:lnTo>
                    <a:pt x="57150" y="3229356"/>
                  </a:lnTo>
                  <a:lnTo>
                    <a:pt x="57150" y="3286506"/>
                  </a:lnTo>
                  <a:close/>
                  <a:moveTo>
                    <a:pt x="57150" y="3057906"/>
                  </a:moveTo>
                  <a:lnTo>
                    <a:pt x="57150" y="2829306"/>
                  </a:lnTo>
                  <a:lnTo>
                    <a:pt x="57150" y="3057906"/>
                  </a:lnTo>
                  <a:close/>
                  <a:moveTo>
                    <a:pt x="57150" y="2657856"/>
                  </a:moveTo>
                  <a:lnTo>
                    <a:pt x="57150" y="2600706"/>
                  </a:lnTo>
                  <a:lnTo>
                    <a:pt x="57150" y="2657856"/>
                  </a:lnTo>
                  <a:close/>
                  <a:moveTo>
                    <a:pt x="57150" y="2429256"/>
                  </a:moveTo>
                  <a:lnTo>
                    <a:pt x="57150" y="2200656"/>
                  </a:lnTo>
                  <a:lnTo>
                    <a:pt x="57150" y="2429256"/>
                  </a:lnTo>
                  <a:close/>
                  <a:moveTo>
                    <a:pt x="57150" y="2196084"/>
                  </a:moveTo>
                  <a:cubicBezTo>
                    <a:pt x="57150" y="2117979"/>
                    <a:pt x="61214" y="2040890"/>
                    <a:pt x="69215" y="1964944"/>
                  </a:cubicBezTo>
                  <a:lnTo>
                    <a:pt x="126111" y="1970913"/>
                  </a:lnTo>
                  <a:cubicBezTo>
                    <a:pt x="118364" y="2044954"/>
                    <a:pt x="114427" y="2120011"/>
                    <a:pt x="114427" y="2196211"/>
                  </a:cubicBezTo>
                  <a:close/>
                </a:path>
              </a:pathLst>
            </a:custGeom>
            <a:solidFill>
              <a:srgbClr val="44B576"/>
            </a:solidFill>
          </p:spPr>
        </p:sp>
      </p:grpSp>
      <p:pic>
        <p:nvPicPr>
          <p:cNvPr id="14" name="Picture 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138847" y="8712203"/>
            <a:ext cx="4372493" cy="1574802"/>
          </a:xfrm>
          <a:custGeom>
            <a:avLst/>
            <a:gdLst/>
            <a:ahLst/>
            <a:cxnLst/>
            <a:rect l="l" t="t" r="r" b="b"/>
            <a:pathLst>
              <a:path w="5829992" h="2099736">
                <a:moveTo>
                  <a:pt x="0" y="0"/>
                </a:moveTo>
                <a:lnTo>
                  <a:pt x="5829992" y="0"/>
                </a:lnTo>
                <a:lnTo>
                  <a:pt x="5829992" y="2099736"/>
                </a:lnTo>
                <a:lnTo>
                  <a:pt x="0" y="2099736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4100" b="-4100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91954" y="273844"/>
            <a:ext cx="17468850" cy="9796462"/>
            <a:chOff x="0" y="0"/>
            <a:chExt cx="23291800" cy="13061950"/>
          </a:xfrm>
        </p:grpSpPr>
        <p:sp>
          <p:nvSpPr>
            <p:cNvPr id="12" name="Freeform 12"/>
            <p:cNvSpPr/>
            <p:nvPr/>
          </p:nvSpPr>
          <p:spPr>
            <a:xfrm>
              <a:off x="28575" y="28575"/>
              <a:ext cx="23234650" cy="13004800"/>
            </a:xfrm>
            <a:custGeom>
              <a:avLst/>
              <a:gdLst/>
              <a:ahLst/>
              <a:cxnLst/>
              <a:rect l="l" t="t" r="r" b="b"/>
              <a:pathLst>
                <a:path w="23234650" h="13004800">
                  <a:moveTo>
                    <a:pt x="0" y="2167509"/>
                  </a:moveTo>
                  <a:cubicBezTo>
                    <a:pt x="0" y="970407"/>
                    <a:pt x="972312" y="0"/>
                    <a:pt x="2171700" y="0"/>
                  </a:cubicBezTo>
                  <a:lnTo>
                    <a:pt x="21062950" y="0"/>
                  </a:lnTo>
                  <a:cubicBezTo>
                    <a:pt x="22262339" y="0"/>
                    <a:pt x="23234650" y="970407"/>
                    <a:pt x="23234650" y="2167509"/>
                  </a:cubicBezTo>
                  <a:lnTo>
                    <a:pt x="23234650" y="10837291"/>
                  </a:lnTo>
                  <a:cubicBezTo>
                    <a:pt x="23234650" y="12034393"/>
                    <a:pt x="22262339" y="13004800"/>
                    <a:pt x="21062950" y="13004800"/>
                  </a:cubicBezTo>
                  <a:lnTo>
                    <a:pt x="2171700" y="13004800"/>
                  </a:lnTo>
                  <a:cubicBezTo>
                    <a:pt x="972312" y="13004800"/>
                    <a:pt x="0" y="12034393"/>
                    <a:pt x="0" y="1083729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3291800" cy="13230479"/>
            </a:xfrm>
            <a:custGeom>
              <a:avLst/>
              <a:gdLst/>
              <a:ahLst/>
              <a:cxnLst/>
              <a:rect l="l" t="t" r="r" b="b"/>
              <a:pathLst>
                <a:path w="23291800" h="13230479">
                  <a:moveTo>
                    <a:pt x="36957" y="1792986"/>
                  </a:moveTo>
                  <a:cubicBezTo>
                    <a:pt x="40513" y="1773936"/>
                    <a:pt x="44323" y="1755013"/>
                    <a:pt x="48260" y="1736217"/>
                  </a:cubicBezTo>
                  <a:lnTo>
                    <a:pt x="104140" y="1748155"/>
                  </a:lnTo>
                  <a:cubicBezTo>
                    <a:pt x="100203" y="1766443"/>
                    <a:pt x="96520" y="1784858"/>
                    <a:pt x="93091" y="1803400"/>
                  </a:cubicBezTo>
                  <a:close/>
                  <a:moveTo>
                    <a:pt x="147447" y="1578356"/>
                  </a:moveTo>
                  <a:cubicBezTo>
                    <a:pt x="169672" y="1503934"/>
                    <a:pt x="195707" y="1431290"/>
                    <a:pt x="225425" y="1360424"/>
                  </a:cubicBezTo>
                  <a:lnTo>
                    <a:pt x="278130" y="1382522"/>
                  </a:lnTo>
                  <a:cubicBezTo>
                    <a:pt x="249301" y="1451483"/>
                    <a:pt x="223901" y="1522349"/>
                    <a:pt x="202311" y="1594739"/>
                  </a:cubicBezTo>
                  <a:close/>
                  <a:moveTo>
                    <a:pt x="242697" y="1192530"/>
                  </a:moveTo>
                  <a:cubicBezTo>
                    <a:pt x="251587" y="1175385"/>
                    <a:pt x="260604" y="1158367"/>
                    <a:pt x="269875" y="1141476"/>
                  </a:cubicBezTo>
                  <a:lnTo>
                    <a:pt x="319913" y="1169035"/>
                  </a:lnTo>
                  <a:cubicBezTo>
                    <a:pt x="310896" y="1185545"/>
                    <a:pt x="302006" y="1202055"/>
                    <a:pt x="293370" y="1218819"/>
                  </a:cubicBezTo>
                  <a:close/>
                  <a:moveTo>
                    <a:pt x="410210" y="1018921"/>
                  </a:moveTo>
                  <a:cubicBezTo>
                    <a:pt x="452755" y="954278"/>
                    <a:pt x="498475" y="892048"/>
                    <a:pt x="547370" y="832485"/>
                  </a:cubicBezTo>
                  <a:lnTo>
                    <a:pt x="591566" y="868680"/>
                  </a:lnTo>
                  <a:cubicBezTo>
                    <a:pt x="543941" y="926719"/>
                    <a:pt x="499364" y="987425"/>
                    <a:pt x="457962" y="1050290"/>
                  </a:cubicBezTo>
                  <a:close/>
                  <a:moveTo>
                    <a:pt x="611886" y="676402"/>
                  </a:moveTo>
                  <a:cubicBezTo>
                    <a:pt x="625221" y="662432"/>
                    <a:pt x="638810" y="648716"/>
                    <a:pt x="652526" y="635127"/>
                  </a:cubicBezTo>
                  <a:lnTo>
                    <a:pt x="692658" y="675767"/>
                  </a:lnTo>
                  <a:cubicBezTo>
                    <a:pt x="679323" y="688975"/>
                    <a:pt x="666115" y="702310"/>
                    <a:pt x="653034" y="715899"/>
                  </a:cubicBezTo>
                  <a:close/>
                  <a:moveTo>
                    <a:pt x="821944" y="557657"/>
                  </a:moveTo>
                  <a:cubicBezTo>
                    <a:pt x="880872" y="508000"/>
                    <a:pt x="942467" y="461264"/>
                    <a:pt x="1006475" y="417830"/>
                  </a:cubicBezTo>
                  <a:lnTo>
                    <a:pt x="1038606" y="465074"/>
                  </a:lnTo>
                  <a:cubicBezTo>
                    <a:pt x="976249" y="507365"/>
                    <a:pt x="916305" y="552831"/>
                    <a:pt x="858901" y="601218"/>
                  </a:cubicBezTo>
                  <a:close/>
                  <a:moveTo>
                    <a:pt x="1112774" y="286512"/>
                  </a:moveTo>
                  <a:cubicBezTo>
                    <a:pt x="1129538" y="276987"/>
                    <a:pt x="1146429" y="267716"/>
                    <a:pt x="1163447" y="258572"/>
                  </a:cubicBezTo>
                  <a:lnTo>
                    <a:pt x="1190371" y="308991"/>
                  </a:lnTo>
                  <a:cubicBezTo>
                    <a:pt x="1173734" y="317881"/>
                    <a:pt x="1157351" y="326898"/>
                    <a:pt x="1140968" y="336169"/>
                  </a:cubicBezTo>
                  <a:close/>
                  <a:moveTo>
                    <a:pt x="1347978" y="232537"/>
                  </a:moveTo>
                  <a:cubicBezTo>
                    <a:pt x="1418463" y="201803"/>
                    <a:pt x="1490726" y="174625"/>
                    <a:pt x="1564767" y="151257"/>
                  </a:cubicBezTo>
                  <a:lnTo>
                    <a:pt x="1581912" y="205740"/>
                  </a:lnTo>
                  <a:cubicBezTo>
                    <a:pt x="1509776" y="228473"/>
                    <a:pt x="1439291" y="254889"/>
                    <a:pt x="1370711" y="284861"/>
                  </a:cubicBezTo>
                  <a:close/>
                  <a:moveTo>
                    <a:pt x="1755013" y="157988"/>
                  </a:moveTo>
                  <a:cubicBezTo>
                    <a:pt x="1773809" y="153670"/>
                    <a:pt x="1792732" y="149606"/>
                    <a:pt x="1811655" y="145796"/>
                  </a:cubicBezTo>
                  <a:lnTo>
                    <a:pt x="1822958" y="201803"/>
                  </a:lnTo>
                  <a:cubicBezTo>
                    <a:pt x="1804416" y="205486"/>
                    <a:pt x="1786128" y="209550"/>
                    <a:pt x="1767713" y="213741"/>
                  </a:cubicBezTo>
                  <a:close/>
                  <a:moveTo>
                    <a:pt x="1995678" y="173863"/>
                  </a:moveTo>
                  <a:cubicBezTo>
                    <a:pt x="2007997" y="6985"/>
                    <a:pt x="2084959" y="1651"/>
                    <a:pt x="2163064" y="254"/>
                  </a:cubicBezTo>
                  <a:lnTo>
                    <a:pt x="2163953" y="57404"/>
                  </a:lnTo>
                  <a:cubicBezTo>
                    <a:pt x="2087880" y="58674"/>
                    <a:pt x="2012823" y="63881"/>
                    <a:pt x="1939036" y="72898"/>
                  </a:cubicBezTo>
                  <a:close/>
                  <a:moveTo>
                    <a:pt x="2335149" y="0"/>
                  </a:moveTo>
                  <a:lnTo>
                    <a:pt x="2392299" y="0"/>
                  </a:lnTo>
                  <a:lnTo>
                    <a:pt x="2392299" y="57150"/>
                  </a:lnTo>
                  <a:lnTo>
                    <a:pt x="2335149" y="57150"/>
                  </a:lnTo>
                  <a:close/>
                  <a:moveTo>
                    <a:pt x="2563749" y="57150"/>
                  </a:moveTo>
                  <a:lnTo>
                    <a:pt x="2792349" y="57150"/>
                  </a:lnTo>
                  <a:lnTo>
                    <a:pt x="2563749" y="57150"/>
                  </a:lnTo>
                  <a:close/>
                  <a:moveTo>
                    <a:pt x="2963799" y="57150"/>
                  </a:moveTo>
                  <a:lnTo>
                    <a:pt x="3020949" y="57150"/>
                  </a:lnTo>
                  <a:lnTo>
                    <a:pt x="2963799" y="57150"/>
                  </a:lnTo>
                  <a:close/>
                  <a:moveTo>
                    <a:pt x="3192399" y="57150"/>
                  </a:moveTo>
                  <a:lnTo>
                    <a:pt x="3420999" y="57150"/>
                  </a:lnTo>
                  <a:lnTo>
                    <a:pt x="3192399" y="57150"/>
                  </a:lnTo>
                  <a:close/>
                  <a:moveTo>
                    <a:pt x="3592449" y="57150"/>
                  </a:moveTo>
                  <a:lnTo>
                    <a:pt x="3649599" y="57150"/>
                  </a:lnTo>
                  <a:lnTo>
                    <a:pt x="3592449" y="57150"/>
                  </a:lnTo>
                  <a:close/>
                  <a:moveTo>
                    <a:pt x="3821049" y="57150"/>
                  </a:moveTo>
                  <a:lnTo>
                    <a:pt x="4049649" y="57150"/>
                  </a:lnTo>
                  <a:lnTo>
                    <a:pt x="3821049" y="57150"/>
                  </a:lnTo>
                  <a:close/>
                  <a:moveTo>
                    <a:pt x="4221099" y="57150"/>
                  </a:moveTo>
                  <a:lnTo>
                    <a:pt x="4278249" y="57150"/>
                  </a:lnTo>
                  <a:lnTo>
                    <a:pt x="4221099" y="57150"/>
                  </a:lnTo>
                  <a:close/>
                  <a:moveTo>
                    <a:pt x="4449699" y="57150"/>
                  </a:moveTo>
                  <a:lnTo>
                    <a:pt x="4678299" y="57150"/>
                  </a:lnTo>
                  <a:lnTo>
                    <a:pt x="4449699" y="57150"/>
                  </a:lnTo>
                  <a:close/>
                  <a:moveTo>
                    <a:pt x="4849749" y="57150"/>
                  </a:moveTo>
                  <a:lnTo>
                    <a:pt x="4906899" y="57150"/>
                  </a:lnTo>
                  <a:lnTo>
                    <a:pt x="4849749" y="57150"/>
                  </a:lnTo>
                  <a:close/>
                  <a:moveTo>
                    <a:pt x="5078349" y="57150"/>
                  </a:moveTo>
                  <a:lnTo>
                    <a:pt x="5306949" y="57150"/>
                  </a:lnTo>
                  <a:lnTo>
                    <a:pt x="5078349" y="57150"/>
                  </a:lnTo>
                  <a:close/>
                  <a:moveTo>
                    <a:pt x="5478399" y="57150"/>
                  </a:moveTo>
                  <a:lnTo>
                    <a:pt x="5535549" y="57150"/>
                  </a:lnTo>
                  <a:lnTo>
                    <a:pt x="5478399" y="57150"/>
                  </a:lnTo>
                  <a:close/>
                  <a:moveTo>
                    <a:pt x="5706999" y="57150"/>
                  </a:moveTo>
                  <a:lnTo>
                    <a:pt x="5935599" y="57150"/>
                  </a:lnTo>
                  <a:lnTo>
                    <a:pt x="5706999" y="57150"/>
                  </a:lnTo>
                  <a:close/>
                  <a:moveTo>
                    <a:pt x="6107049" y="57150"/>
                  </a:moveTo>
                  <a:lnTo>
                    <a:pt x="6164199" y="57150"/>
                  </a:lnTo>
                  <a:lnTo>
                    <a:pt x="6107049" y="57150"/>
                  </a:lnTo>
                  <a:close/>
                  <a:moveTo>
                    <a:pt x="6335649" y="57150"/>
                  </a:moveTo>
                  <a:lnTo>
                    <a:pt x="6564249" y="57150"/>
                  </a:lnTo>
                  <a:lnTo>
                    <a:pt x="6335649" y="57150"/>
                  </a:lnTo>
                  <a:close/>
                  <a:moveTo>
                    <a:pt x="6735699" y="57150"/>
                  </a:moveTo>
                  <a:lnTo>
                    <a:pt x="6792849" y="57150"/>
                  </a:lnTo>
                  <a:lnTo>
                    <a:pt x="6735699" y="57150"/>
                  </a:lnTo>
                  <a:close/>
                  <a:moveTo>
                    <a:pt x="6964299" y="57150"/>
                  </a:moveTo>
                  <a:lnTo>
                    <a:pt x="7192899" y="57150"/>
                  </a:lnTo>
                  <a:lnTo>
                    <a:pt x="6964299" y="57150"/>
                  </a:lnTo>
                  <a:close/>
                  <a:moveTo>
                    <a:pt x="7364349" y="57150"/>
                  </a:moveTo>
                  <a:lnTo>
                    <a:pt x="7421499" y="57150"/>
                  </a:lnTo>
                  <a:lnTo>
                    <a:pt x="7364349" y="57150"/>
                  </a:lnTo>
                  <a:close/>
                  <a:moveTo>
                    <a:pt x="7592949" y="57150"/>
                  </a:moveTo>
                  <a:lnTo>
                    <a:pt x="7821549" y="57150"/>
                  </a:lnTo>
                  <a:lnTo>
                    <a:pt x="7592949" y="57150"/>
                  </a:lnTo>
                  <a:close/>
                  <a:moveTo>
                    <a:pt x="7992999" y="57150"/>
                  </a:moveTo>
                  <a:lnTo>
                    <a:pt x="8050149" y="57150"/>
                  </a:lnTo>
                  <a:lnTo>
                    <a:pt x="7992999" y="57150"/>
                  </a:lnTo>
                  <a:close/>
                  <a:moveTo>
                    <a:pt x="8221599" y="57150"/>
                  </a:moveTo>
                  <a:lnTo>
                    <a:pt x="8450199" y="57150"/>
                  </a:lnTo>
                  <a:lnTo>
                    <a:pt x="8221599" y="57150"/>
                  </a:lnTo>
                  <a:close/>
                  <a:moveTo>
                    <a:pt x="8621649" y="57150"/>
                  </a:moveTo>
                  <a:lnTo>
                    <a:pt x="8678799" y="57150"/>
                  </a:lnTo>
                  <a:lnTo>
                    <a:pt x="8621649" y="57150"/>
                  </a:lnTo>
                  <a:close/>
                  <a:moveTo>
                    <a:pt x="8850249" y="57150"/>
                  </a:moveTo>
                  <a:lnTo>
                    <a:pt x="9078849" y="57150"/>
                  </a:lnTo>
                  <a:lnTo>
                    <a:pt x="8850249" y="57150"/>
                  </a:lnTo>
                  <a:close/>
                  <a:moveTo>
                    <a:pt x="9250299" y="57150"/>
                  </a:moveTo>
                  <a:lnTo>
                    <a:pt x="9307449" y="57150"/>
                  </a:lnTo>
                  <a:lnTo>
                    <a:pt x="9250299" y="57150"/>
                  </a:lnTo>
                  <a:close/>
                  <a:moveTo>
                    <a:pt x="9478899" y="57150"/>
                  </a:moveTo>
                  <a:lnTo>
                    <a:pt x="9707499" y="57150"/>
                  </a:lnTo>
                  <a:lnTo>
                    <a:pt x="9478899" y="57150"/>
                  </a:lnTo>
                  <a:close/>
                  <a:moveTo>
                    <a:pt x="9878949" y="57150"/>
                  </a:moveTo>
                  <a:lnTo>
                    <a:pt x="9936099" y="57150"/>
                  </a:lnTo>
                  <a:lnTo>
                    <a:pt x="9878949" y="57150"/>
                  </a:lnTo>
                  <a:close/>
                  <a:moveTo>
                    <a:pt x="10107549" y="57150"/>
                  </a:moveTo>
                  <a:lnTo>
                    <a:pt x="10336149" y="57150"/>
                  </a:lnTo>
                  <a:lnTo>
                    <a:pt x="10107549" y="57150"/>
                  </a:lnTo>
                  <a:close/>
                  <a:moveTo>
                    <a:pt x="10507599" y="57150"/>
                  </a:moveTo>
                  <a:lnTo>
                    <a:pt x="10564749" y="57150"/>
                  </a:lnTo>
                  <a:lnTo>
                    <a:pt x="10507599" y="57150"/>
                  </a:lnTo>
                  <a:close/>
                  <a:moveTo>
                    <a:pt x="10736199" y="57150"/>
                  </a:moveTo>
                  <a:lnTo>
                    <a:pt x="10964799" y="57150"/>
                  </a:lnTo>
                  <a:lnTo>
                    <a:pt x="10736199" y="57150"/>
                  </a:lnTo>
                  <a:close/>
                  <a:moveTo>
                    <a:pt x="11136249" y="57150"/>
                  </a:moveTo>
                  <a:lnTo>
                    <a:pt x="11193399" y="57150"/>
                  </a:lnTo>
                  <a:lnTo>
                    <a:pt x="11136249" y="57150"/>
                  </a:lnTo>
                  <a:close/>
                  <a:moveTo>
                    <a:pt x="11364849" y="57150"/>
                  </a:moveTo>
                  <a:lnTo>
                    <a:pt x="11593449" y="57150"/>
                  </a:lnTo>
                  <a:lnTo>
                    <a:pt x="11364849" y="57150"/>
                  </a:lnTo>
                  <a:close/>
                  <a:moveTo>
                    <a:pt x="11764899" y="57150"/>
                  </a:moveTo>
                  <a:lnTo>
                    <a:pt x="11822049" y="57150"/>
                  </a:lnTo>
                  <a:lnTo>
                    <a:pt x="11764899" y="57150"/>
                  </a:lnTo>
                  <a:close/>
                  <a:moveTo>
                    <a:pt x="11993499" y="57150"/>
                  </a:moveTo>
                  <a:lnTo>
                    <a:pt x="12222099" y="57150"/>
                  </a:lnTo>
                  <a:lnTo>
                    <a:pt x="11993499" y="57150"/>
                  </a:lnTo>
                  <a:close/>
                  <a:moveTo>
                    <a:pt x="12393549" y="57150"/>
                  </a:moveTo>
                  <a:lnTo>
                    <a:pt x="12450699" y="57150"/>
                  </a:lnTo>
                  <a:lnTo>
                    <a:pt x="12393549" y="57150"/>
                  </a:lnTo>
                  <a:close/>
                  <a:moveTo>
                    <a:pt x="12622149" y="57150"/>
                  </a:moveTo>
                  <a:lnTo>
                    <a:pt x="12850749" y="57150"/>
                  </a:lnTo>
                  <a:lnTo>
                    <a:pt x="12622149" y="57150"/>
                  </a:lnTo>
                  <a:close/>
                  <a:moveTo>
                    <a:pt x="13022199" y="57150"/>
                  </a:moveTo>
                  <a:lnTo>
                    <a:pt x="13079349" y="57150"/>
                  </a:lnTo>
                  <a:lnTo>
                    <a:pt x="13022199" y="57150"/>
                  </a:lnTo>
                  <a:close/>
                  <a:moveTo>
                    <a:pt x="13250799" y="57150"/>
                  </a:moveTo>
                  <a:lnTo>
                    <a:pt x="13479399" y="57150"/>
                  </a:lnTo>
                  <a:lnTo>
                    <a:pt x="13250799" y="57150"/>
                  </a:lnTo>
                  <a:close/>
                  <a:moveTo>
                    <a:pt x="13650849" y="57150"/>
                  </a:moveTo>
                  <a:lnTo>
                    <a:pt x="13707999" y="57150"/>
                  </a:lnTo>
                  <a:lnTo>
                    <a:pt x="13650849" y="57150"/>
                  </a:lnTo>
                  <a:close/>
                  <a:moveTo>
                    <a:pt x="13879449" y="57150"/>
                  </a:moveTo>
                  <a:lnTo>
                    <a:pt x="14108049" y="57150"/>
                  </a:lnTo>
                  <a:lnTo>
                    <a:pt x="13879449" y="57150"/>
                  </a:lnTo>
                  <a:close/>
                  <a:moveTo>
                    <a:pt x="14279499" y="57150"/>
                  </a:moveTo>
                  <a:lnTo>
                    <a:pt x="14336649" y="57150"/>
                  </a:lnTo>
                  <a:lnTo>
                    <a:pt x="14279499" y="57150"/>
                  </a:lnTo>
                  <a:close/>
                  <a:moveTo>
                    <a:pt x="14508099" y="57150"/>
                  </a:moveTo>
                  <a:lnTo>
                    <a:pt x="14736699" y="57150"/>
                  </a:lnTo>
                  <a:lnTo>
                    <a:pt x="14508099" y="57150"/>
                  </a:lnTo>
                  <a:close/>
                  <a:moveTo>
                    <a:pt x="14908149" y="57150"/>
                  </a:moveTo>
                  <a:lnTo>
                    <a:pt x="14965299" y="57150"/>
                  </a:lnTo>
                  <a:lnTo>
                    <a:pt x="14908149" y="57150"/>
                  </a:lnTo>
                  <a:close/>
                  <a:moveTo>
                    <a:pt x="15136749" y="57150"/>
                  </a:moveTo>
                  <a:lnTo>
                    <a:pt x="15365349" y="57150"/>
                  </a:lnTo>
                  <a:lnTo>
                    <a:pt x="15136749" y="57150"/>
                  </a:lnTo>
                  <a:close/>
                  <a:moveTo>
                    <a:pt x="15536799" y="57150"/>
                  </a:moveTo>
                  <a:lnTo>
                    <a:pt x="15593949" y="57150"/>
                  </a:lnTo>
                  <a:lnTo>
                    <a:pt x="15536799" y="57150"/>
                  </a:lnTo>
                  <a:close/>
                  <a:moveTo>
                    <a:pt x="15765399" y="57150"/>
                  </a:moveTo>
                  <a:lnTo>
                    <a:pt x="15993999" y="57150"/>
                  </a:lnTo>
                  <a:lnTo>
                    <a:pt x="15765399" y="57150"/>
                  </a:lnTo>
                  <a:close/>
                  <a:moveTo>
                    <a:pt x="16165449" y="57150"/>
                  </a:moveTo>
                  <a:lnTo>
                    <a:pt x="16222599" y="57150"/>
                  </a:lnTo>
                  <a:lnTo>
                    <a:pt x="16165449" y="57150"/>
                  </a:lnTo>
                  <a:close/>
                  <a:moveTo>
                    <a:pt x="16394049" y="57150"/>
                  </a:moveTo>
                  <a:lnTo>
                    <a:pt x="16622649" y="57150"/>
                  </a:lnTo>
                  <a:lnTo>
                    <a:pt x="16394049" y="57150"/>
                  </a:lnTo>
                  <a:close/>
                  <a:moveTo>
                    <a:pt x="16794099" y="57150"/>
                  </a:moveTo>
                  <a:lnTo>
                    <a:pt x="16851249" y="57150"/>
                  </a:lnTo>
                  <a:lnTo>
                    <a:pt x="16794099" y="57150"/>
                  </a:lnTo>
                  <a:close/>
                  <a:moveTo>
                    <a:pt x="17022699" y="57150"/>
                  </a:moveTo>
                  <a:lnTo>
                    <a:pt x="17251299" y="57150"/>
                  </a:lnTo>
                  <a:lnTo>
                    <a:pt x="17022699" y="57150"/>
                  </a:lnTo>
                  <a:close/>
                  <a:moveTo>
                    <a:pt x="17422749" y="57150"/>
                  </a:moveTo>
                  <a:lnTo>
                    <a:pt x="17479899" y="57150"/>
                  </a:lnTo>
                  <a:lnTo>
                    <a:pt x="17422749" y="57150"/>
                  </a:lnTo>
                  <a:close/>
                  <a:moveTo>
                    <a:pt x="17651349" y="57150"/>
                  </a:moveTo>
                  <a:lnTo>
                    <a:pt x="17879949" y="57150"/>
                  </a:lnTo>
                  <a:lnTo>
                    <a:pt x="17651349" y="57150"/>
                  </a:lnTo>
                  <a:close/>
                  <a:moveTo>
                    <a:pt x="18051399" y="57150"/>
                  </a:moveTo>
                  <a:lnTo>
                    <a:pt x="18108549" y="57150"/>
                  </a:lnTo>
                  <a:lnTo>
                    <a:pt x="18051399" y="57150"/>
                  </a:lnTo>
                  <a:close/>
                  <a:moveTo>
                    <a:pt x="18279999" y="57150"/>
                  </a:moveTo>
                  <a:lnTo>
                    <a:pt x="18508599" y="57150"/>
                  </a:lnTo>
                  <a:lnTo>
                    <a:pt x="18279999" y="57150"/>
                  </a:lnTo>
                  <a:close/>
                  <a:moveTo>
                    <a:pt x="18680049" y="57150"/>
                  </a:moveTo>
                  <a:lnTo>
                    <a:pt x="18737199" y="57150"/>
                  </a:lnTo>
                  <a:lnTo>
                    <a:pt x="18680049" y="57150"/>
                  </a:lnTo>
                  <a:close/>
                  <a:moveTo>
                    <a:pt x="18908649" y="57150"/>
                  </a:moveTo>
                  <a:lnTo>
                    <a:pt x="19137249" y="57150"/>
                  </a:lnTo>
                  <a:lnTo>
                    <a:pt x="18908649" y="57150"/>
                  </a:lnTo>
                  <a:close/>
                  <a:moveTo>
                    <a:pt x="19308699" y="57150"/>
                  </a:moveTo>
                  <a:lnTo>
                    <a:pt x="19365849" y="57150"/>
                  </a:lnTo>
                  <a:lnTo>
                    <a:pt x="19308699" y="57150"/>
                  </a:lnTo>
                  <a:close/>
                  <a:moveTo>
                    <a:pt x="19537299" y="57150"/>
                  </a:moveTo>
                  <a:lnTo>
                    <a:pt x="19765899" y="57150"/>
                  </a:lnTo>
                  <a:lnTo>
                    <a:pt x="19537299" y="57150"/>
                  </a:lnTo>
                  <a:close/>
                  <a:moveTo>
                    <a:pt x="19937349" y="57150"/>
                  </a:moveTo>
                  <a:lnTo>
                    <a:pt x="19994499" y="57150"/>
                  </a:lnTo>
                  <a:lnTo>
                    <a:pt x="19937349" y="57150"/>
                  </a:lnTo>
                  <a:close/>
                  <a:moveTo>
                    <a:pt x="20165949" y="57150"/>
                  </a:moveTo>
                  <a:lnTo>
                    <a:pt x="20394549" y="57150"/>
                  </a:lnTo>
                  <a:lnTo>
                    <a:pt x="20165949" y="57150"/>
                  </a:lnTo>
                  <a:close/>
                  <a:moveTo>
                    <a:pt x="20565999" y="57150"/>
                  </a:moveTo>
                  <a:lnTo>
                    <a:pt x="20623149" y="57150"/>
                  </a:lnTo>
                  <a:lnTo>
                    <a:pt x="20565999" y="57150"/>
                  </a:lnTo>
                  <a:close/>
                  <a:moveTo>
                    <a:pt x="20794599" y="57150"/>
                  </a:moveTo>
                  <a:lnTo>
                    <a:pt x="21023199" y="57150"/>
                  </a:lnTo>
                  <a:lnTo>
                    <a:pt x="20794599" y="57150"/>
                  </a:lnTo>
                  <a:close/>
                  <a:moveTo>
                    <a:pt x="21196046" y="59563"/>
                  </a:moveTo>
                  <a:cubicBezTo>
                    <a:pt x="21215350" y="60452"/>
                    <a:pt x="21234654" y="61595"/>
                    <a:pt x="21253958" y="62992"/>
                  </a:cubicBezTo>
                  <a:lnTo>
                    <a:pt x="21249767" y="120015"/>
                  </a:lnTo>
                  <a:cubicBezTo>
                    <a:pt x="21230971" y="118618"/>
                    <a:pt x="21212175" y="117475"/>
                    <a:pt x="21193379" y="116586"/>
                  </a:cubicBezTo>
                  <a:close/>
                  <a:moveTo>
                    <a:pt x="21423630" y="139446"/>
                  </a:moveTo>
                  <a:cubicBezTo>
                    <a:pt x="21500592" y="151130"/>
                    <a:pt x="21576285" y="166878"/>
                    <a:pt x="21650325" y="186309"/>
                  </a:cubicBezTo>
                  <a:lnTo>
                    <a:pt x="21635847" y="241554"/>
                  </a:lnTo>
                  <a:cubicBezTo>
                    <a:pt x="21563712" y="222631"/>
                    <a:pt x="21489924" y="207264"/>
                    <a:pt x="21414994" y="195834"/>
                  </a:cubicBezTo>
                  <a:close/>
                  <a:moveTo>
                    <a:pt x="21807805" y="293497"/>
                  </a:moveTo>
                  <a:cubicBezTo>
                    <a:pt x="21826093" y="299847"/>
                    <a:pt x="21844127" y="306451"/>
                    <a:pt x="21862162" y="313309"/>
                  </a:cubicBezTo>
                  <a:lnTo>
                    <a:pt x="21841840" y="366776"/>
                  </a:lnTo>
                  <a:cubicBezTo>
                    <a:pt x="21824314" y="360172"/>
                    <a:pt x="21806663" y="353695"/>
                    <a:pt x="21788882" y="347472"/>
                  </a:cubicBezTo>
                  <a:close/>
                  <a:moveTo>
                    <a:pt x="22003004" y="435356"/>
                  </a:moveTo>
                  <a:cubicBezTo>
                    <a:pt x="22072981" y="468503"/>
                    <a:pt x="22141053" y="505206"/>
                    <a:pt x="22206713" y="545338"/>
                  </a:cubicBezTo>
                  <a:lnTo>
                    <a:pt x="22176994" y="594106"/>
                  </a:lnTo>
                  <a:cubicBezTo>
                    <a:pt x="22112987" y="555117"/>
                    <a:pt x="22046819" y="519303"/>
                    <a:pt x="21978620" y="487045"/>
                  </a:cubicBezTo>
                  <a:close/>
                  <a:moveTo>
                    <a:pt x="22326981" y="693166"/>
                  </a:moveTo>
                  <a:cubicBezTo>
                    <a:pt x="22342602" y="704469"/>
                    <a:pt x="22358096" y="716026"/>
                    <a:pt x="22373462" y="727710"/>
                  </a:cubicBezTo>
                  <a:lnTo>
                    <a:pt x="22338792" y="773176"/>
                  </a:lnTo>
                  <a:cubicBezTo>
                    <a:pt x="22323806" y="761746"/>
                    <a:pt x="22308820" y="750570"/>
                    <a:pt x="22293580" y="739521"/>
                  </a:cubicBezTo>
                  <a:close/>
                  <a:moveTo>
                    <a:pt x="22473793" y="884809"/>
                  </a:moveTo>
                  <a:cubicBezTo>
                    <a:pt x="22531324" y="936371"/>
                    <a:pt x="22586062" y="990854"/>
                    <a:pt x="22637750" y="1048131"/>
                  </a:cubicBezTo>
                  <a:lnTo>
                    <a:pt x="22595332" y="1086485"/>
                  </a:lnTo>
                  <a:cubicBezTo>
                    <a:pt x="22544912" y="1030732"/>
                    <a:pt x="22491573" y="977519"/>
                    <a:pt x="22435565" y="927354"/>
                  </a:cubicBezTo>
                  <a:close/>
                  <a:moveTo>
                    <a:pt x="22710775" y="1224026"/>
                  </a:moveTo>
                  <a:cubicBezTo>
                    <a:pt x="22722587" y="1239266"/>
                    <a:pt x="22734143" y="1254760"/>
                    <a:pt x="22745446" y="1270381"/>
                  </a:cubicBezTo>
                  <a:lnTo>
                    <a:pt x="22699218" y="1304036"/>
                  </a:lnTo>
                  <a:cubicBezTo>
                    <a:pt x="22688169" y="1288796"/>
                    <a:pt x="22676865" y="1273810"/>
                    <a:pt x="22665437" y="1258951"/>
                  </a:cubicBezTo>
                  <a:close/>
                  <a:moveTo>
                    <a:pt x="22796881" y="1449578"/>
                  </a:moveTo>
                  <a:cubicBezTo>
                    <a:pt x="22837139" y="1515110"/>
                    <a:pt x="22874097" y="1583055"/>
                    <a:pt x="22907498" y="1652905"/>
                  </a:cubicBezTo>
                  <a:lnTo>
                    <a:pt x="22855937" y="1677543"/>
                  </a:lnTo>
                  <a:cubicBezTo>
                    <a:pt x="22823424" y="1609471"/>
                    <a:pt x="22787483" y="1543431"/>
                    <a:pt x="22748239" y="1479423"/>
                  </a:cubicBezTo>
                  <a:close/>
                  <a:moveTo>
                    <a:pt x="22927311" y="1842389"/>
                  </a:moveTo>
                  <a:cubicBezTo>
                    <a:pt x="22934168" y="1860423"/>
                    <a:pt x="22940899" y="1878457"/>
                    <a:pt x="22947249" y="1896745"/>
                  </a:cubicBezTo>
                  <a:lnTo>
                    <a:pt x="22893401" y="1915795"/>
                  </a:lnTo>
                  <a:cubicBezTo>
                    <a:pt x="22887178" y="1898015"/>
                    <a:pt x="22880701" y="1880362"/>
                    <a:pt x="22873970" y="1862836"/>
                  </a:cubicBezTo>
                  <a:close/>
                  <a:moveTo>
                    <a:pt x="22945089" y="2083181"/>
                  </a:moveTo>
                  <a:cubicBezTo>
                    <a:pt x="22964775" y="2157222"/>
                    <a:pt x="22980650" y="2232914"/>
                    <a:pt x="22992462" y="2309876"/>
                  </a:cubicBezTo>
                  <a:lnTo>
                    <a:pt x="22935946" y="2318639"/>
                  </a:lnTo>
                  <a:cubicBezTo>
                    <a:pt x="22924388" y="2243709"/>
                    <a:pt x="22908895" y="2170049"/>
                    <a:pt x="22889845" y="2097913"/>
                  </a:cubicBezTo>
                  <a:close/>
                  <a:moveTo>
                    <a:pt x="22956901" y="2496947"/>
                  </a:moveTo>
                  <a:cubicBezTo>
                    <a:pt x="22958298" y="2516124"/>
                    <a:pt x="22959440" y="2535428"/>
                    <a:pt x="22960457" y="2554859"/>
                  </a:cubicBezTo>
                  <a:lnTo>
                    <a:pt x="22903435" y="2557526"/>
                  </a:lnTo>
                  <a:cubicBezTo>
                    <a:pt x="22902545" y="2538603"/>
                    <a:pt x="22901402" y="2519807"/>
                    <a:pt x="22900005" y="2501138"/>
                  </a:cubicBezTo>
                  <a:close/>
                  <a:moveTo>
                    <a:pt x="22906101" y="2731897"/>
                  </a:moveTo>
                  <a:lnTo>
                    <a:pt x="22906101" y="2960497"/>
                  </a:lnTo>
                  <a:lnTo>
                    <a:pt x="22848951" y="2960497"/>
                  </a:lnTo>
                  <a:lnTo>
                    <a:pt x="22848951" y="2731897"/>
                  </a:lnTo>
                  <a:close/>
                  <a:moveTo>
                    <a:pt x="22848951" y="3131947"/>
                  </a:moveTo>
                  <a:lnTo>
                    <a:pt x="22848951" y="3189097"/>
                  </a:lnTo>
                  <a:lnTo>
                    <a:pt x="22791801" y="3189097"/>
                  </a:lnTo>
                  <a:lnTo>
                    <a:pt x="22791801" y="3131947"/>
                  </a:lnTo>
                  <a:close/>
                  <a:moveTo>
                    <a:pt x="22791801" y="3360547"/>
                  </a:moveTo>
                  <a:lnTo>
                    <a:pt x="22791801" y="3589147"/>
                  </a:lnTo>
                  <a:lnTo>
                    <a:pt x="22734651" y="3589147"/>
                  </a:lnTo>
                  <a:lnTo>
                    <a:pt x="22734651" y="3360547"/>
                  </a:lnTo>
                  <a:close/>
                  <a:moveTo>
                    <a:pt x="22734651" y="3760597"/>
                  </a:moveTo>
                  <a:lnTo>
                    <a:pt x="22734651" y="3817747"/>
                  </a:lnTo>
                  <a:lnTo>
                    <a:pt x="22677501" y="3817747"/>
                  </a:lnTo>
                  <a:lnTo>
                    <a:pt x="22677501" y="3760597"/>
                  </a:lnTo>
                  <a:close/>
                  <a:moveTo>
                    <a:pt x="22677501" y="3989197"/>
                  </a:moveTo>
                  <a:lnTo>
                    <a:pt x="22677501" y="4217797"/>
                  </a:lnTo>
                  <a:lnTo>
                    <a:pt x="22620351" y="4217797"/>
                  </a:lnTo>
                  <a:lnTo>
                    <a:pt x="22620351" y="3989197"/>
                  </a:lnTo>
                  <a:close/>
                  <a:moveTo>
                    <a:pt x="22620351" y="4389247"/>
                  </a:moveTo>
                  <a:lnTo>
                    <a:pt x="22620351" y="4446397"/>
                  </a:lnTo>
                  <a:lnTo>
                    <a:pt x="22563201" y="4446397"/>
                  </a:lnTo>
                  <a:lnTo>
                    <a:pt x="22563201" y="4389247"/>
                  </a:lnTo>
                  <a:close/>
                  <a:moveTo>
                    <a:pt x="22563201" y="4617847"/>
                  </a:moveTo>
                  <a:lnTo>
                    <a:pt x="22563201" y="4846447"/>
                  </a:lnTo>
                  <a:lnTo>
                    <a:pt x="22506051" y="4846447"/>
                  </a:lnTo>
                  <a:lnTo>
                    <a:pt x="22506051" y="4617847"/>
                  </a:lnTo>
                  <a:close/>
                  <a:moveTo>
                    <a:pt x="22506051" y="5017897"/>
                  </a:moveTo>
                  <a:lnTo>
                    <a:pt x="22506051" y="5075047"/>
                  </a:lnTo>
                  <a:lnTo>
                    <a:pt x="22448901" y="5075047"/>
                  </a:lnTo>
                  <a:lnTo>
                    <a:pt x="22448901" y="5017897"/>
                  </a:lnTo>
                  <a:close/>
                  <a:moveTo>
                    <a:pt x="22448901" y="5246497"/>
                  </a:moveTo>
                  <a:lnTo>
                    <a:pt x="22448901" y="5475097"/>
                  </a:lnTo>
                  <a:lnTo>
                    <a:pt x="22391751" y="5475097"/>
                  </a:lnTo>
                  <a:lnTo>
                    <a:pt x="22391751" y="5246497"/>
                  </a:lnTo>
                  <a:close/>
                  <a:moveTo>
                    <a:pt x="22391751" y="5646547"/>
                  </a:moveTo>
                  <a:lnTo>
                    <a:pt x="22391751" y="5703697"/>
                  </a:lnTo>
                  <a:lnTo>
                    <a:pt x="22334601" y="5703697"/>
                  </a:lnTo>
                  <a:lnTo>
                    <a:pt x="22334601" y="5646547"/>
                  </a:lnTo>
                  <a:close/>
                  <a:moveTo>
                    <a:pt x="22334601" y="5875147"/>
                  </a:moveTo>
                  <a:lnTo>
                    <a:pt x="22334601" y="6103747"/>
                  </a:lnTo>
                  <a:lnTo>
                    <a:pt x="22277451" y="6103747"/>
                  </a:lnTo>
                  <a:lnTo>
                    <a:pt x="22277451" y="5875147"/>
                  </a:lnTo>
                  <a:close/>
                  <a:moveTo>
                    <a:pt x="22277451" y="6275197"/>
                  </a:moveTo>
                  <a:lnTo>
                    <a:pt x="22277451" y="6332347"/>
                  </a:lnTo>
                  <a:lnTo>
                    <a:pt x="22220301" y="6332347"/>
                  </a:lnTo>
                  <a:lnTo>
                    <a:pt x="22220301" y="6275197"/>
                  </a:lnTo>
                  <a:close/>
                  <a:moveTo>
                    <a:pt x="22220301" y="6503797"/>
                  </a:moveTo>
                  <a:lnTo>
                    <a:pt x="22220301" y="6732397"/>
                  </a:lnTo>
                  <a:lnTo>
                    <a:pt x="22163151" y="6732397"/>
                  </a:lnTo>
                  <a:lnTo>
                    <a:pt x="22163151" y="6503797"/>
                  </a:lnTo>
                  <a:close/>
                  <a:moveTo>
                    <a:pt x="22163151" y="6903847"/>
                  </a:moveTo>
                  <a:lnTo>
                    <a:pt x="22163151" y="6960997"/>
                  </a:lnTo>
                  <a:lnTo>
                    <a:pt x="22106001" y="6960997"/>
                  </a:lnTo>
                  <a:lnTo>
                    <a:pt x="22106001" y="6903847"/>
                  </a:lnTo>
                  <a:close/>
                  <a:moveTo>
                    <a:pt x="22106001" y="7132447"/>
                  </a:moveTo>
                  <a:lnTo>
                    <a:pt x="22106001" y="7361047"/>
                  </a:lnTo>
                  <a:lnTo>
                    <a:pt x="22048851" y="7361047"/>
                  </a:lnTo>
                  <a:lnTo>
                    <a:pt x="22048851" y="7132447"/>
                  </a:lnTo>
                  <a:close/>
                  <a:moveTo>
                    <a:pt x="22048851" y="7532497"/>
                  </a:moveTo>
                  <a:lnTo>
                    <a:pt x="22048851" y="7589647"/>
                  </a:lnTo>
                  <a:lnTo>
                    <a:pt x="21991701" y="7589647"/>
                  </a:lnTo>
                  <a:lnTo>
                    <a:pt x="21991701" y="7532497"/>
                  </a:lnTo>
                  <a:close/>
                  <a:moveTo>
                    <a:pt x="21991701" y="7761097"/>
                  </a:moveTo>
                  <a:lnTo>
                    <a:pt x="21991701" y="7989697"/>
                  </a:lnTo>
                  <a:lnTo>
                    <a:pt x="21934551" y="7989697"/>
                  </a:lnTo>
                  <a:lnTo>
                    <a:pt x="21934551" y="7761097"/>
                  </a:lnTo>
                  <a:close/>
                  <a:moveTo>
                    <a:pt x="21934551" y="8161147"/>
                  </a:moveTo>
                  <a:lnTo>
                    <a:pt x="21934551" y="8218297"/>
                  </a:lnTo>
                  <a:lnTo>
                    <a:pt x="21877401" y="8218297"/>
                  </a:lnTo>
                  <a:lnTo>
                    <a:pt x="21877401" y="8161147"/>
                  </a:lnTo>
                  <a:close/>
                  <a:moveTo>
                    <a:pt x="21877401" y="8389747"/>
                  </a:moveTo>
                  <a:lnTo>
                    <a:pt x="21877401" y="8618347"/>
                  </a:lnTo>
                  <a:lnTo>
                    <a:pt x="21820251" y="8618347"/>
                  </a:lnTo>
                  <a:lnTo>
                    <a:pt x="21820251" y="8389747"/>
                  </a:lnTo>
                  <a:close/>
                  <a:moveTo>
                    <a:pt x="21820251" y="8789797"/>
                  </a:moveTo>
                  <a:lnTo>
                    <a:pt x="21820251" y="8846947"/>
                  </a:lnTo>
                  <a:lnTo>
                    <a:pt x="21763101" y="8846947"/>
                  </a:lnTo>
                  <a:lnTo>
                    <a:pt x="21763101" y="8789797"/>
                  </a:lnTo>
                  <a:close/>
                  <a:moveTo>
                    <a:pt x="21763101" y="9018397"/>
                  </a:moveTo>
                  <a:lnTo>
                    <a:pt x="21763101" y="9246997"/>
                  </a:lnTo>
                  <a:lnTo>
                    <a:pt x="21705951" y="9246997"/>
                  </a:lnTo>
                  <a:lnTo>
                    <a:pt x="21705951" y="9018397"/>
                  </a:lnTo>
                  <a:close/>
                  <a:moveTo>
                    <a:pt x="21705951" y="9418447"/>
                  </a:moveTo>
                  <a:lnTo>
                    <a:pt x="21705951" y="9475597"/>
                  </a:lnTo>
                  <a:lnTo>
                    <a:pt x="21648801" y="9475597"/>
                  </a:lnTo>
                  <a:lnTo>
                    <a:pt x="21648801" y="9418447"/>
                  </a:lnTo>
                  <a:close/>
                  <a:moveTo>
                    <a:pt x="21648801" y="9647047"/>
                  </a:moveTo>
                  <a:lnTo>
                    <a:pt x="21648801" y="9875647"/>
                  </a:lnTo>
                  <a:lnTo>
                    <a:pt x="21591651" y="9875647"/>
                  </a:lnTo>
                  <a:lnTo>
                    <a:pt x="21591651" y="9647047"/>
                  </a:lnTo>
                  <a:close/>
                  <a:moveTo>
                    <a:pt x="21591651" y="10047097"/>
                  </a:moveTo>
                  <a:lnTo>
                    <a:pt x="21591651" y="10104247"/>
                  </a:lnTo>
                  <a:lnTo>
                    <a:pt x="21534501" y="10104247"/>
                  </a:lnTo>
                  <a:lnTo>
                    <a:pt x="21534501" y="10047097"/>
                  </a:lnTo>
                  <a:close/>
                  <a:moveTo>
                    <a:pt x="21534501" y="10275697"/>
                  </a:moveTo>
                  <a:lnTo>
                    <a:pt x="21534501" y="10504297"/>
                  </a:lnTo>
                  <a:lnTo>
                    <a:pt x="21477351" y="10504297"/>
                  </a:lnTo>
                  <a:lnTo>
                    <a:pt x="21477351" y="10275697"/>
                  </a:lnTo>
                  <a:close/>
                  <a:moveTo>
                    <a:pt x="21477351" y="10675747"/>
                  </a:moveTo>
                  <a:lnTo>
                    <a:pt x="21477351" y="10732897"/>
                  </a:lnTo>
                  <a:lnTo>
                    <a:pt x="21420201" y="10732897"/>
                  </a:lnTo>
                  <a:lnTo>
                    <a:pt x="21420201" y="10675747"/>
                  </a:lnTo>
                  <a:close/>
                  <a:moveTo>
                    <a:pt x="21420201" y="10904347"/>
                  </a:moveTo>
                  <a:lnTo>
                    <a:pt x="21420201" y="11132947"/>
                  </a:lnTo>
                  <a:lnTo>
                    <a:pt x="21363051" y="11132947"/>
                  </a:lnTo>
                  <a:lnTo>
                    <a:pt x="21363051" y="10904347"/>
                  </a:lnTo>
                  <a:close/>
                  <a:moveTo>
                    <a:pt x="21363051" y="11304397"/>
                  </a:moveTo>
                  <a:lnTo>
                    <a:pt x="21363051" y="11335258"/>
                  </a:lnTo>
                  <a:lnTo>
                    <a:pt x="21334476" y="11335258"/>
                  </a:lnTo>
                  <a:lnTo>
                    <a:pt x="23291800" y="11335258"/>
                  </a:lnTo>
                  <a:cubicBezTo>
                    <a:pt x="23291800" y="11344148"/>
                    <a:pt x="23291800" y="11353165"/>
                    <a:pt x="23291673" y="11362055"/>
                  </a:cubicBezTo>
                  <a:lnTo>
                    <a:pt x="23234523" y="11361420"/>
                  </a:lnTo>
                  <a:cubicBezTo>
                    <a:pt x="23234650" y="11352784"/>
                    <a:pt x="23234650" y="11344021"/>
                    <a:pt x="23234650" y="11335385"/>
                  </a:cubicBezTo>
                  <a:lnTo>
                    <a:pt x="23234650" y="11304524"/>
                  </a:lnTo>
                  <a:close/>
                  <a:moveTo>
                    <a:pt x="23225633" y="11535537"/>
                  </a:moveTo>
                  <a:cubicBezTo>
                    <a:pt x="23218648" y="11613134"/>
                    <a:pt x="23207599" y="11689588"/>
                    <a:pt x="23192614" y="11764645"/>
                  </a:cubicBezTo>
                  <a:lnTo>
                    <a:pt x="23136606" y="11753469"/>
                  </a:lnTo>
                  <a:cubicBezTo>
                    <a:pt x="23151085" y="11680317"/>
                    <a:pt x="23161879" y="11605895"/>
                    <a:pt x="23168738" y="11530330"/>
                  </a:cubicBezTo>
                  <a:close/>
                  <a:moveTo>
                    <a:pt x="23095204" y="11928348"/>
                  </a:moveTo>
                  <a:cubicBezTo>
                    <a:pt x="23089997" y="11946890"/>
                    <a:pt x="23084410" y="11965432"/>
                    <a:pt x="23078694" y="11983720"/>
                  </a:cubicBezTo>
                  <a:lnTo>
                    <a:pt x="23024085" y="11966702"/>
                  </a:lnTo>
                  <a:cubicBezTo>
                    <a:pt x="23029672" y="11948795"/>
                    <a:pt x="23035006" y="11930761"/>
                    <a:pt x="23040087" y="11912727"/>
                  </a:cubicBezTo>
                  <a:close/>
                  <a:moveTo>
                    <a:pt x="22965283" y="12131802"/>
                  </a:moveTo>
                  <a:cubicBezTo>
                    <a:pt x="22936327" y="12203684"/>
                    <a:pt x="22903814" y="12273788"/>
                    <a:pt x="22867620" y="12341733"/>
                  </a:cubicBezTo>
                  <a:lnTo>
                    <a:pt x="22817201" y="12314936"/>
                  </a:lnTo>
                  <a:cubicBezTo>
                    <a:pt x="22852380" y="12248769"/>
                    <a:pt x="22884130" y="12180570"/>
                    <a:pt x="22912197" y="12110466"/>
                  </a:cubicBezTo>
                  <a:close/>
                  <a:moveTo>
                    <a:pt x="22727158" y="12470384"/>
                  </a:moveTo>
                  <a:cubicBezTo>
                    <a:pt x="22716744" y="12486640"/>
                    <a:pt x="22706203" y="12502769"/>
                    <a:pt x="22695408" y="12518771"/>
                  </a:cubicBezTo>
                  <a:lnTo>
                    <a:pt x="22648038" y="12486767"/>
                  </a:lnTo>
                  <a:cubicBezTo>
                    <a:pt x="22658578" y="12471146"/>
                    <a:pt x="22668864" y="12455525"/>
                    <a:pt x="22678898" y="12439650"/>
                  </a:cubicBezTo>
                  <a:close/>
                  <a:moveTo>
                    <a:pt x="22544405" y="12627991"/>
                  </a:moveTo>
                  <a:cubicBezTo>
                    <a:pt x="22496272" y="12688443"/>
                    <a:pt x="22445090" y="12746228"/>
                    <a:pt x="22390863" y="12801219"/>
                  </a:cubicBezTo>
                  <a:lnTo>
                    <a:pt x="22350095" y="12761087"/>
                  </a:lnTo>
                  <a:cubicBezTo>
                    <a:pt x="22402800" y="12707493"/>
                    <a:pt x="22452712" y="12651232"/>
                    <a:pt x="22499574" y="12592304"/>
                  </a:cubicBezTo>
                  <a:close/>
                  <a:moveTo>
                    <a:pt x="22219540" y="12884404"/>
                  </a:moveTo>
                  <a:cubicBezTo>
                    <a:pt x="22204935" y="12897104"/>
                    <a:pt x="22190202" y="12909550"/>
                    <a:pt x="22175343" y="12921742"/>
                  </a:cubicBezTo>
                  <a:lnTo>
                    <a:pt x="22139021" y="12877673"/>
                  </a:lnTo>
                  <a:cubicBezTo>
                    <a:pt x="22153499" y="12865735"/>
                    <a:pt x="22167850" y="12853543"/>
                    <a:pt x="22182074" y="12841224"/>
                  </a:cubicBezTo>
                  <a:close/>
                  <a:moveTo>
                    <a:pt x="21999575" y="12983591"/>
                  </a:moveTo>
                  <a:cubicBezTo>
                    <a:pt x="21936456" y="13027661"/>
                    <a:pt x="21870924" y="13068681"/>
                    <a:pt x="21803106" y="13106019"/>
                  </a:cubicBezTo>
                  <a:lnTo>
                    <a:pt x="21775420" y="13055981"/>
                  </a:lnTo>
                  <a:cubicBezTo>
                    <a:pt x="21841461" y="13019532"/>
                    <a:pt x="21905215" y="12979654"/>
                    <a:pt x="21966810" y="12936728"/>
                  </a:cubicBezTo>
                  <a:close/>
                  <a:moveTo>
                    <a:pt x="21615146" y="13137135"/>
                  </a:moveTo>
                  <a:cubicBezTo>
                    <a:pt x="21597620" y="13145136"/>
                    <a:pt x="21579839" y="13152882"/>
                    <a:pt x="21562061" y="13160375"/>
                  </a:cubicBezTo>
                  <a:lnTo>
                    <a:pt x="21539836" y="13107670"/>
                  </a:lnTo>
                  <a:cubicBezTo>
                    <a:pt x="21557235" y="13100304"/>
                    <a:pt x="21574379" y="13092812"/>
                    <a:pt x="21591524" y="13085065"/>
                  </a:cubicBezTo>
                  <a:close/>
                  <a:moveTo>
                    <a:pt x="21375878" y="13169392"/>
                  </a:moveTo>
                  <a:cubicBezTo>
                    <a:pt x="21303107" y="13193522"/>
                    <a:pt x="21228558" y="13213969"/>
                    <a:pt x="21152613" y="13230479"/>
                  </a:cubicBezTo>
                  <a:lnTo>
                    <a:pt x="21140420" y="13174599"/>
                  </a:lnTo>
                  <a:cubicBezTo>
                    <a:pt x="21214462" y="13158470"/>
                    <a:pt x="21286978" y="13138658"/>
                    <a:pt x="21357844" y="13115164"/>
                  </a:cubicBezTo>
                  <a:close/>
                  <a:moveTo>
                    <a:pt x="20963510" y="13206349"/>
                  </a:moveTo>
                  <a:cubicBezTo>
                    <a:pt x="20944460" y="13208890"/>
                    <a:pt x="20925282" y="13211302"/>
                    <a:pt x="20905978" y="13213335"/>
                  </a:cubicBezTo>
                  <a:lnTo>
                    <a:pt x="20899755" y="13156564"/>
                  </a:lnTo>
                  <a:cubicBezTo>
                    <a:pt x="20918551" y="13154533"/>
                    <a:pt x="20937220" y="13152247"/>
                    <a:pt x="20955763" y="13149707"/>
                  </a:cubicBezTo>
                  <a:close/>
                  <a:moveTo>
                    <a:pt x="20725130" y="13168757"/>
                  </a:moveTo>
                  <a:cubicBezTo>
                    <a:pt x="20702397" y="13169392"/>
                    <a:pt x="20679538" y="13169773"/>
                    <a:pt x="20656677" y="13169773"/>
                  </a:cubicBezTo>
                  <a:lnTo>
                    <a:pt x="20656677" y="13141198"/>
                  </a:lnTo>
                  <a:lnTo>
                    <a:pt x="20656677" y="13169773"/>
                  </a:lnTo>
                  <a:lnTo>
                    <a:pt x="20495515" y="13169773"/>
                  </a:lnTo>
                  <a:lnTo>
                    <a:pt x="20495515" y="13004800"/>
                  </a:lnTo>
                  <a:lnTo>
                    <a:pt x="20656677" y="13004800"/>
                  </a:lnTo>
                  <a:cubicBezTo>
                    <a:pt x="20679029" y="13004800"/>
                    <a:pt x="20701254" y="13004419"/>
                    <a:pt x="20723479" y="13003784"/>
                  </a:cubicBezTo>
                  <a:close/>
                  <a:moveTo>
                    <a:pt x="20322414" y="13004800"/>
                  </a:moveTo>
                  <a:lnTo>
                    <a:pt x="20265264" y="13004800"/>
                  </a:lnTo>
                  <a:lnTo>
                    <a:pt x="20322414" y="13004800"/>
                  </a:lnTo>
                  <a:close/>
                  <a:moveTo>
                    <a:pt x="20093814" y="13004800"/>
                  </a:moveTo>
                  <a:lnTo>
                    <a:pt x="19865214" y="13004800"/>
                  </a:lnTo>
                  <a:lnTo>
                    <a:pt x="20093814" y="13004800"/>
                  </a:lnTo>
                  <a:close/>
                  <a:moveTo>
                    <a:pt x="19693764" y="13004800"/>
                  </a:moveTo>
                  <a:lnTo>
                    <a:pt x="19636614" y="13004800"/>
                  </a:lnTo>
                  <a:lnTo>
                    <a:pt x="19693764" y="13004800"/>
                  </a:lnTo>
                  <a:close/>
                  <a:moveTo>
                    <a:pt x="19465164" y="13004800"/>
                  </a:moveTo>
                  <a:lnTo>
                    <a:pt x="19236564" y="13004800"/>
                  </a:lnTo>
                  <a:lnTo>
                    <a:pt x="19465164" y="13004800"/>
                  </a:lnTo>
                  <a:close/>
                  <a:moveTo>
                    <a:pt x="19065114" y="13004800"/>
                  </a:moveTo>
                  <a:lnTo>
                    <a:pt x="19007964" y="13004800"/>
                  </a:lnTo>
                  <a:lnTo>
                    <a:pt x="19065114" y="13004800"/>
                  </a:lnTo>
                  <a:close/>
                  <a:moveTo>
                    <a:pt x="18836514" y="13004800"/>
                  </a:moveTo>
                  <a:lnTo>
                    <a:pt x="18607914" y="13004800"/>
                  </a:lnTo>
                  <a:lnTo>
                    <a:pt x="18836514" y="13004800"/>
                  </a:lnTo>
                  <a:close/>
                  <a:moveTo>
                    <a:pt x="18436464" y="13004800"/>
                  </a:moveTo>
                  <a:lnTo>
                    <a:pt x="18379314" y="13004800"/>
                  </a:lnTo>
                  <a:lnTo>
                    <a:pt x="18436464" y="13004800"/>
                  </a:lnTo>
                  <a:close/>
                  <a:moveTo>
                    <a:pt x="18207864" y="13004800"/>
                  </a:moveTo>
                  <a:lnTo>
                    <a:pt x="17979264" y="13004800"/>
                  </a:lnTo>
                  <a:lnTo>
                    <a:pt x="18207864" y="13004800"/>
                  </a:lnTo>
                  <a:close/>
                  <a:moveTo>
                    <a:pt x="17807814" y="13004800"/>
                  </a:moveTo>
                  <a:lnTo>
                    <a:pt x="17750664" y="13004800"/>
                  </a:lnTo>
                  <a:lnTo>
                    <a:pt x="17807814" y="13004800"/>
                  </a:lnTo>
                  <a:close/>
                  <a:moveTo>
                    <a:pt x="17579214" y="13004800"/>
                  </a:moveTo>
                  <a:lnTo>
                    <a:pt x="17350614" y="13004800"/>
                  </a:lnTo>
                  <a:lnTo>
                    <a:pt x="17579214" y="13004800"/>
                  </a:lnTo>
                  <a:close/>
                  <a:moveTo>
                    <a:pt x="17179164" y="13004800"/>
                  </a:moveTo>
                  <a:lnTo>
                    <a:pt x="17122014" y="13004800"/>
                  </a:lnTo>
                  <a:lnTo>
                    <a:pt x="17179164" y="13004800"/>
                  </a:lnTo>
                  <a:close/>
                  <a:moveTo>
                    <a:pt x="16950564" y="13004800"/>
                  </a:moveTo>
                  <a:lnTo>
                    <a:pt x="16721964" y="13004800"/>
                  </a:lnTo>
                  <a:lnTo>
                    <a:pt x="16950564" y="13004800"/>
                  </a:lnTo>
                  <a:close/>
                  <a:moveTo>
                    <a:pt x="16550514" y="13004800"/>
                  </a:moveTo>
                  <a:lnTo>
                    <a:pt x="16493364" y="13004800"/>
                  </a:lnTo>
                  <a:lnTo>
                    <a:pt x="16550514" y="13004800"/>
                  </a:lnTo>
                  <a:close/>
                  <a:moveTo>
                    <a:pt x="16321914" y="13004800"/>
                  </a:moveTo>
                  <a:lnTo>
                    <a:pt x="16093314" y="13004800"/>
                  </a:lnTo>
                  <a:lnTo>
                    <a:pt x="16321914" y="13004800"/>
                  </a:lnTo>
                  <a:close/>
                  <a:moveTo>
                    <a:pt x="15921864" y="13004800"/>
                  </a:moveTo>
                  <a:lnTo>
                    <a:pt x="15864714" y="13004800"/>
                  </a:lnTo>
                  <a:lnTo>
                    <a:pt x="15921864" y="13004800"/>
                  </a:lnTo>
                  <a:close/>
                  <a:moveTo>
                    <a:pt x="15693264" y="13004800"/>
                  </a:moveTo>
                  <a:lnTo>
                    <a:pt x="15464664" y="13004800"/>
                  </a:lnTo>
                  <a:lnTo>
                    <a:pt x="15693264" y="13004800"/>
                  </a:lnTo>
                  <a:close/>
                  <a:moveTo>
                    <a:pt x="15293214" y="13004800"/>
                  </a:moveTo>
                  <a:lnTo>
                    <a:pt x="15236064" y="13004800"/>
                  </a:lnTo>
                  <a:lnTo>
                    <a:pt x="15293214" y="13004800"/>
                  </a:lnTo>
                  <a:close/>
                  <a:moveTo>
                    <a:pt x="15064614" y="13004800"/>
                  </a:moveTo>
                  <a:lnTo>
                    <a:pt x="14836014" y="13004800"/>
                  </a:lnTo>
                  <a:lnTo>
                    <a:pt x="15064614" y="13004800"/>
                  </a:lnTo>
                  <a:close/>
                  <a:moveTo>
                    <a:pt x="14664564" y="13004800"/>
                  </a:moveTo>
                  <a:lnTo>
                    <a:pt x="14607414" y="13004800"/>
                  </a:lnTo>
                  <a:lnTo>
                    <a:pt x="14664564" y="13004800"/>
                  </a:lnTo>
                  <a:close/>
                  <a:moveTo>
                    <a:pt x="14435964" y="13004800"/>
                  </a:moveTo>
                  <a:lnTo>
                    <a:pt x="14207364" y="13004800"/>
                  </a:lnTo>
                  <a:lnTo>
                    <a:pt x="14435964" y="13004800"/>
                  </a:lnTo>
                  <a:close/>
                  <a:moveTo>
                    <a:pt x="14035914" y="13004800"/>
                  </a:moveTo>
                  <a:lnTo>
                    <a:pt x="13978764" y="13004800"/>
                  </a:lnTo>
                  <a:lnTo>
                    <a:pt x="14035914" y="13004800"/>
                  </a:lnTo>
                  <a:close/>
                  <a:moveTo>
                    <a:pt x="13807314" y="13004800"/>
                  </a:moveTo>
                  <a:lnTo>
                    <a:pt x="13578714" y="13004800"/>
                  </a:lnTo>
                  <a:lnTo>
                    <a:pt x="13807314" y="13004800"/>
                  </a:lnTo>
                  <a:close/>
                  <a:moveTo>
                    <a:pt x="13407264" y="13004800"/>
                  </a:moveTo>
                  <a:lnTo>
                    <a:pt x="13350114" y="13004800"/>
                  </a:lnTo>
                  <a:lnTo>
                    <a:pt x="13407264" y="13004800"/>
                  </a:lnTo>
                  <a:close/>
                  <a:moveTo>
                    <a:pt x="13178664" y="13004800"/>
                  </a:moveTo>
                  <a:lnTo>
                    <a:pt x="12950063" y="13004800"/>
                  </a:lnTo>
                  <a:lnTo>
                    <a:pt x="13178664" y="13004800"/>
                  </a:lnTo>
                  <a:close/>
                  <a:moveTo>
                    <a:pt x="12778613" y="13004800"/>
                  </a:moveTo>
                  <a:lnTo>
                    <a:pt x="12721463" y="13004800"/>
                  </a:lnTo>
                  <a:lnTo>
                    <a:pt x="12778613" y="13004800"/>
                  </a:lnTo>
                  <a:close/>
                  <a:moveTo>
                    <a:pt x="12550013" y="13004800"/>
                  </a:moveTo>
                  <a:lnTo>
                    <a:pt x="12321413" y="13004800"/>
                  </a:lnTo>
                  <a:lnTo>
                    <a:pt x="12550013" y="13004800"/>
                  </a:lnTo>
                  <a:close/>
                  <a:moveTo>
                    <a:pt x="12149963" y="13004800"/>
                  </a:moveTo>
                  <a:lnTo>
                    <a:pt x="12092813" y="13004800"/>
                  </a:lnTo>
                  <a:lnTo>
                    <a:pt x="12149963" y="13004800"/>
                  </a:lnTo>
                  <a:close/>
                  <a:moveTo>
                    <a:pt x="11921363" y="13004800"/>
                  </a:moveTo>
                  <a:lnTo>
                    <a:pt x="11692763" y="13004800"/>
                  </a:lnTo>
                  <a:lnTo>
                    <a:pt x="11921363" y="13004800"/>
                  </a:lnTo>
                  <a:close/>
                  <a:moveTo>
                    <a:pt x="11521313" y="13004800"/>
                  </a:moveTo>
                  <a:lnTo>
                    <a:pt x="11464163" y="13004800"/>
                  </a:lnTo>
                  <a:lnTo>
                    <a:pt x="11521313" y="13004800"/>
                  </a:lnTo>
                  <a:close/>
                  <a:moveTo>
                    <a:pt x="11292713" y="13004800"/>
                  </a:moveTo>
                  <a:lnTo>
                    <a:pt x="11064113" y="13004800"/>
                  </a:lnTo>
                  <a:lnTo>
                    <a:pt x="11292713" y="13004800"/>
                  </a:lnTo>
                  <a:close/>
                  <a:moveTo>
                    <a:pt x="10892663" y="13004800"/>
                  </a:moveTo>
                  <a:lnTo>
                    <a:pt x="10835513" y="13004800"/>
                  </a:lnTo>
                  <a:lnTo>
                    <a:pt x="10892663" y="13004800"/>
                  </a:lnTo>
                  <a:close/>
                  <a:moveTo>
                    <a:pt x="10664063" y="13004800"/>
                  </a:moveTo>
                  <a:lnTo>
                    <a:pt x="10435463" y="13004800"/>
                  </a:lnTo>
                  <a:lnTo>
                    <a:pt x="10664063" y="13004800"/>
                  </a:lnTo>
                  <a:close/>
                  <a:moveTo>
                    <a:pt x="10264013" y="13004800"/>
                  </a:moveTo>
                  <a:lnTo>
                    <a:pt x="10206863" y="13004800"/>
                  </a:lnTo>
                  <a:lnTo>
                    <a:pt x="10264013" y="13004800"/>
                  </a:lnTo>
                  <a:close/>
                  <a:moveTo>
                    <a:pt x="10035413" y="13004800"/>
                  </a:moveTo>
                  <a:lnTo>
                    <a:pt x="9806813" y="13004800"/>
                  </a:lnTo>
                  <a:lnTo>
                    <a:pt x="10035413" y="13004800"/>
                  </a:lnTo>
                  <a:close/>
                  <a:moveTo>
                    <a:pt x="9635363" y="13004800"/>
                  </a:moveTo>
                  <a:lnTo>
                    <a:pt x="9578213" y="13004800"/>
                  </a:lnTo>
                  <a:lnTo>
                    <a:pt x="9635363" y="13004800"/>
                  </a:lnTo>
                  <a:close/>
                  <a:moveTo>
                    <a:pt x="9406763" y="13004800"/>
                  </a:moveTo>
                  <a:lnTo>
                    <a:pt x="9178163" y="13004800"/>
                  </a:lnTo>
                  <a:lnTo>
                    <a:pt x="9406763" y="13004800"/>
                  </a:lnTo>
                  <a:close/>
                  <a:moveTo>
                    <a:pt x="9006713" y="13004800"/>
                  </a:moveTo>
                  <a:lnTo>
                    <a:pt x="8949563" y="13004800"/>
                  </a:lnTo>
                  <a:lnTo>
                    <a:pt x="9006713" y="13004800"/>
                  </a:lnTo>
                  <a:close/>
                  <a:moveTo>
                    <a:pt x="8778113" y="13004800"/>
                  </a:moveTo>
                  <a:lnTo>
                    <a:pt x="8549513" y="13004800"/>
                  </a:lnTo>
                  <a:lnTo>
                    <a:pt x="8778113" y="13004800"/>
                  </a:lnTo>
                  <a:close/>
                  <a:moveTo>
                    <a:pt x="8378063" y="13004800"/>
                  </a:moveTo>
                  <a:lnTo>
                    <a:pt x="8320913" y="13004800"/>
                  </a:lnTo>
                  <a:lnTo>
                    <a:pt x="8378063" y="13004800"/>
                  </a:lnTo>
                  <a:close/>
                  <a:moveTo>
                    <a:pt x="8149463" y="13004800"/>
                  </a:moveTo>
                  <a:lnTo>
                    <a:pt x="7920863" y="13004800"/>
                  </a:lnTo>
                  <a:lnTo>
                    <a:pt x="8149463" y="13004800"/>
                  </a:lnTo>
                  <a:close/>
                  <a:moveTo>
                    <a:pt x="7749413" y="13004800"/>
                  </a:moveTo>
                  <a:lnTo>
                    <a:pt x="7692263" y="13004800"/>
                  </a:lnTo>
                  <a:lnTo>
                    <a:pt x="7749413" y="13004800"/>
                  </a:lnTo>
                  <a:close/>
                  <a:moveTo>
                    <a:pt x="7520813" y="13004800"/>
                  </a:moveTo>
                  <a:lnTo>
                    <a:pt x="7292213" y="13004800"/>
                  </a:lnTo>
                  <a:lnTo>
                    <a:pt x="7520813" y="13004800"/>
                  </a:lnTo>
                  <a:close/>
                  <a:moveTo>
                    <a:pt x="7120763" y="13004800"/>
                  </a:moveTo>
                  <a:lnTo>
                    <a:pt x="7063613" y="13004800"/>
                  </a:lnTo>
                  <a:lnTo>
                    <a:pt x="7120763" y="13004800"/>
                  </a:lnTo>
                  <a:close/>
                  <a:moveTo>
                    <a:pt x="6892163" y="13004800"/>
                  </a:moveTo>
                  <a:lnTo>
                    <a:pt x="6663563" y="13004800"/>
                  </a:lnTo>
                  <a:lnTo>
                    <a:pt x="6892163" y="13004800"/>
                  </a:lnTo>
                  <a:close/>
                  <a:moveTo>
                    <a:pt x="6492113" y="13004800"/>
                  </a:moveTo>
                  <a:lnTo>
                    <a:pt x="6434963" y="13004800"/>
                  </a:lnTo>
                  <a:lnTo>
                    <a:pt x="6492113" y="13004800"/>
                  </a:lnTo>
                  <a:close/>
                  <a:moveTo>
                    <a:pt x="6263513" y="13004800"/>
                  </a:moveTo>
                  <a:lnTo>
                    <a:pt x="6034913" y="13004800"/>
                  </a:lnTo>
                  <a:lnTo>
                    <a:pt x="6263513" y="13004800"/>
                  </a:lnTo>
                  <a:close/>
                  <a:moveTo>
                    <a:pt x="5863463" y="13004800"/>
                  </a:moveTo>
                  <a:lnTo>
                    <a:pt x="5806313" y="13004800"/>
                  </a:lnTo>
                  <a:lnTo>
                    <a:pt x="5863463" y="13004800"/>
                  </a:lnTo>
                  <a:close/>
                  <a:moveTo>
                    <a:pt x="5634863" y="13004800"/>
                  </a:moveTo>
                  <a:lnTo>
                    <a:pt x="5406263" y="13004800"/>
                  </a:lnTo>
                  <a:lnTo>
                    <a:pt x="5634863" y="13004800"/>
                  </a:lnTo>
                  <a:close/>
                  <a:moveTo>
                    <a:pt x="5234813" y="13004800"/>
                  </a:moveTo>
                  <a:lnTo>
                    <a:pt x="5177663" y="13004800"/>
                  </a:lnTo>
                  <a:lnTo>
                    <a:pt x="5234813" y="13004800"/>
                  </a:lnTo>
                  <a:close/>
                  <a:moveTo>
                    <a:pt x="5006213" y="13004800"/>
                  </a:moveTo>
                  <a:lnTo>
                    <a:pt x="4777613" y="13004800"/>
                  </a:lnTo>
                  <a:lnTo>
                    <a:pt x="5006213" y="13004800"/>
                  </a:lnTo>
                  <a:close/>
                  <a:moveTo>
                    <a:pt x="4606163" y="13004800"/>
                  </a:moveTo>
                  <a:lnTo>
                    <a:pt x="4549013" y="13004800"/>
                  </a:lnTo>
                  <a:lnTo>
                    <a:pt x="4606163" y="13004800"/>
                  </a:lnTo>
                  <a:close/>
                  <a:moveTo>
                    <a:pt x="4377563" y="13004800"/>
                  </a:moveTo>
                  <a:lnTo>
                    <a:pt x="4148963" y="13004800"/>
                  </a:lnTo>
                  <a:lnTo>
                    <a:pt x="4377563" y="13004800"/>
                  </a:lnTo>
                  <a:close/>
                  <a:moveTo>
                    <a:pt x="3977513" y="13004800"/>
                  </a:moveTo>
                  <a:lnTo>
                    <a:pt x="3920363" y="13004800"/>
                  </a:lnTo>
                  <a:lnTo>
                    <a:pt x="3977513" y="13004800"/>
                  </a:lnTo>
                  <a:close/>
                  <a:moveTo>
                    <a:pt x="3748913" y="13004800"/>
                  </a:moveTo>
                  <a:lnTo>
                    <a:pt x="3520313" y="13004800"/>
                  </a:lnTo>
                  <a:lnTo>
                    <a:pt x="3748913" y="13004800"/>
                  </a:lnTo>
                  <a:close/>
                  <a:moveTo>
                    <a:pt x="3348863" y="13004800"/>
                  </a:moveTo>
                  <a:lnTo>
                    <a:pt x="3291713" y="13004800"/>
                  </a:lnTo>
                  <a:lnTo>
                    <a:pt x="3348863" y="13004800"/>
                  </a:lnTo>
                  <a:close/>
                  <a:moveTo>
                    <a:pt x="3120263" y="13004800"/>
                  </a:moveTo>
                  <a:lnTo>
                    <a:pt x="2891663" y="13004800"/>
                  </a:lnTo>
                  <a:lnTo>
                    <a:pt x="3120263" y="13004800"/>
                  </a:lnTo>
                  <a:close/>
                  <a:moveTo>
                    <a:pt x="2720213" y="13004800"/>
                  </a:moveTo>
                  <a:lnTo>
                    <a:pt x="2663063" y="13004800"/>
                  </a:lnTo>
                  <a:lnTo>
                    <a:pt x="2720213" y="13004800"/>
                  </a:lnTo>
                  <a:close/>
                  <a:moveTo>
                    <a:pt x="2491613" y="13004800"/>
                  </a:moveTo>
                  <a:lnTo>
                    <a:pt x="2263013" y="13004800"/>
                  </a:lnTo>
                  <a:lnTo>
                    <a:pt x="2491613" y="13004800"/>
                  </a:lnTo>
                  <a:close/>
                  <a:moveTo>
                    <a:pt x="2091563" y="13004800"/>
                  </a:moveTo>
                  <a:lnTo>
                    <a:pt x="2034413" y="13004800"/>
                  </a:lnTo>
                  <a:lnTo>
                    <a:pt x="2091563" y="13004800"/>
                  </a:lnTo>
                  <a:close/>
                  <a:moveTo>
                    <a:pt x="1862963" y="13004800"/>
                  </a:moveTo>
                  <a:lnTo>
                    <a:pt x="1763776" y="13004800"/>
                  </a:lnTo>
                  <a:lnTo>
                    <a:pt x="1763776" y="12976225"/>
                  </a:lnTo>
                  <a:lnTo>
                    <a:pt x="1763776" y="13004800"/>
                  </a:lnTo>
                  <a:cubicBezTo>
                    <a:pt x="1719834" y="13004800"/>
                    <a:pt x="1676146" y="13003530"/>
                    <a:pt x="1632712" y="13000990"/>
                  </a:cubicBezTo>
                  <a:lnTo>
                    <a:pt x="1636014" y="12943967"/>
                  </a:lnTo>
                  <a:cubicBezTo>
                    <a:pt x="1678305" y="12946380"/>
                    <a:pt x="1720850" y="12947650"/>
                    <a:pt x="1763649" y="12947650"/>
                  </a:cubicBezTo>
                  <a:lnTo>
                    <a:pt x="1862836" y="12947650"/>
                  </a:lnTo>
                  <a:close/>
                  <a:moveTo>
                    <a:pt x="1459738" y="12926822"/>
                  </a:moveTo>
                  <a:cubicBezTo>
                    <a:pt x="1440561" y="12924155"/>
                    <a:pt x="1421511" y="12921234"/>
                    <a:pt x="1402461" y="12918186"/>
                  </a:cubicBezTo>
                  <a:lnTo>
                    <a:pt x="1411732" y="12861798"/>
                  </a:lnTo>
                  <a:cubicBezTo>
                    <a:pt x="1430274" y="12864846"/>
                    <a:pt x="1448816" y="12867640"/>
                    <a:pt x="1467485" y="12870180"/>
                  </a:cubicBezTo>
                  <a:close/>
                  <a:moveTo>
                    <a:pt x="1240155" y="12826492"/>
                  </a:moveTo>
                  <a:cubicBezTo>
                    <a:pt x="1164717" y="12807823"/>
                    <a:pt x="1090803" y="12785344"/>
                    <a:pt x="1018667" y="12759055"/>
                  </a:cubicBezTo>
                  <a:lnTo>
                    <a:pt x="1038225" y="12705334"/>
                  </a:lnTo>
                  <a:cubicBezTo>
                    <a:pt x="1108456" y="12730861"/>
                    <a:pt x="1180465" y="12752832"/>
                    <a:pt x="1253871" y="12770993"/>
                  </a:cubicBezTo>
                  <a:close/>
                  <a:moveTo>
                    <a:pt x="871601" y="12637770"/>
                  </a:moveTo>
                  <a:cubicBezTo>
                    <a:pt x="854075" y="12629769"/>
                    <a:pt x="836549" y="12621514"/>
                    <a:pt x="819277" y="12613005"/>
                  </a:cubicBezTo>
                  <a:lnTo>
                    <a:pt x="844296" y="12561697"/>
                  </a:lnTo>
                  <a:cubicBezTo>
                    <a:pt x="861187" y="12569952"/>
                    <a:pt x="878205" y="12577953"/>
                    <a:pt x="895223" y="12585700"/>
                  </a:cubicBezTo>
                  <a:close/>
                  <a:moveTo>
                    <a:pt x="689991" y="12478639"/>
                  </a:moveTo>
                  <a:cubicBezTo>
                    <a:pt x="623316" y="12439269"/>
                    <a:pt x="559054" y="12396597"/>
                    <a:pt x="497078" y="12350623"/>
                  </a:cubicBezTo>
                  <a:lnTo>
                    <a:pt x="531114" y="12304776"/>
                  </a:lnTo>
                  <a:cubicBezTo>
                    <a:pt x="591439" y="12349480"/>
                    <a:pt x="654050" y="12391136"/>
                    <a:pt x="718947" y="12429490"/>
                  </a:cubicBezTo>
                  <a:close/>
                  <a:moveTo>
                    <a:pt x="753491" y="12520422"/>
                  </a:moveTo>
                  <a:cubicBezTo>
                    <a:pt x="738886" y="12507722"/>
                    <a:pt x="724535" y="12494895"/>
                    <a:pt x="710311" y="12481814"/>
                  </a:cubicBezTo>
                  <a:lnTo>
                    <a:pt x="748919" y="12439777"/>
                  </a:lnTo>
                  <a:cubicBezTo>
                    <a:pt x="762762" y="12452477"/>
                    <a:pt x="776732" y="12465050"/>
                    <a:pt x="790956" y="12477369"/>
                  </a:cubicBezTo>
                  <a:close/>
                  <a:moveTo>
                    <a:pt x="587248" y="12359386"/>
                  </a:moveTo>
                  <a:cubicBezTo>
                    <a:pt x="534670" y="12302871"/>
                    <a:pt x="485140" y="12243562"/>
                    <a:pt x="438658" y="12181840"/>
                  </a:cubicBezTo>
                  <a:lnTo>
                    <a:pt x="484378" y="12147550"/>
                  </a:lnTo>
                  <a:cubicBezTo>
                    <a:pt x="529590" y="12207748"/>
                    <a:pt x="577850" y="12265406"/>
                    <a:pt x="629031" y="12320524"/>
                  </a:cubicBezTo>
                  <a:close/>
                  <a:moveTo>
                    <a:pt x="339979" y="12038965"/>
                  </a:moveTo>
                  <a:cubicBezTo>
                    <a:pt x="329692" y="12022709"/>
                    <a:pt x="319532" y="12006199"/>
                    <a:pt x="309626" y="11989689"/>
                  </a:cubicBezTo>
                  <a:lnTo>
                    <a:pt x="358648" y="11960352"/>
                  </a:lnTo>
                  <a:cubicBezTo>
                    <a:pt x="368300" y="11976481"/>
                    <a:pt x="378206" y="11992483"/>
                    <a:pt x="388239" y="12008358"/>
                  </a:cubicBezTo>
                  <a:close/>
                  <a:moveTo>
                    <a:pt x="274701" y="11806555"/>
                  </a:moveTo>
                  <a:cubicBezTo>
                    <a:pt x="240538" y="11737594"/>
                    <a:pt x="209931" y="11666601"/>
                    <a:pt x="183134" y="11593830"/>
                  </a:cubicBezTo>
                  <a:lnTo>
                    <a:pt x="236728" y="11574018"/>
                  </a:lnTo>
                  <a:cubicBezTo>
                    <a:pt x="262890" y="11644884"/>
                    <a:pt x="292608" y="11713972"/>
                    <a:pt x="325882" y="11781155"/>
                  </a:cubicBezTo>
                  <a:close/>
                  <a:moveTo>
                    <a:pt x="81280" y="11459464"/>
                  </a:moveTo>
                  <a:cubicBezTo>
                    <a:pt x="76073" y="11440922"/>
                    <a:pt x="71120" y="11422253"/>
                    <a:pt x="66421" y="11403457"/>
                  </a:cubicBezTo>
                  <a:lnTo>
                    <a:pt x="121793" y="11389487"/>
                  </a:lnTo>
                  <a:cubicBezTo>
                    <a:pt x="126365" y="11407775"/>
                    <a:pt x="131191" y="11425936"/>
                    <a:pt x="136271" y="11443970"/>
                  </a:cubicBezTo>
                  <a:close/>
                  <a:moveTo>
                    <a:pt x="30734" y="11233531"/>
                  </a:moveTo>
                  <a:cubicBezTo>
                    <a:pt x="18034" y="11158093"/>
                    <a:pt x="9144" y="11081386"/>
                    <a:pt x="4318" y="11003535"/>
                  </a:cubicBezTo>
                  <a:lnTo>
                    <a:pt x="61341" y="10999978"/>
                  </a:lnTo>
                  <a:cubicBezTo>
                    <a:pt x="66040" y="11075798"/>
                    <a:pt x="74676" y="11150474"/>
                    <a:pt x="87122" y="11224006"/>
                  </a:cubicBezTo>
                  <a:close/>
                  <a:moveTo>
                    <a:pt x="0" y="10830306"/>
                  </a:moveTo>
                  <a:lnTo>
                    <a:pt x="0" y="10773156"/>
                  </a:lnTo>
                  <a:lnTo>
                    <a:pt x="57150" y="10773156"/>
                  </a:lnTo>
                  <a:lnTo>
                    <a:pt x="57150" y="10830306"/>
                  </a:lnTo>
                  <a:close/>
                  <a:moveTo>
                    <a:pt x="57150" y="10601706"/>
                  </a:moveTo>
                  <a:lnTo>
                    <a:pt x="57150" y="10373106"/>
                  </a:lnTo>
                  <a:lnTo>
                    <a:pt x="57150" y="10601706"/>
                  </a:lnTo>
                  <a:close/>
                  <a:moveTo>
                    <a:pt x="57150" y="10201656"/>
                  </a:moveTo>
                  <a:lnTo>
                    <a:pt x="57150" y="10144506"/>
                  </a:lnTo>
                  <a:lnTo>
                    <a:pt x="57150" y="10201656"/>
                  </a:lnTo>
                  <a:close/>
                  <a:moveTo>
                    <a:pt x="57150" y="9973056"/>
                  </a:moveTo>
                  <a:lnTo>
                    <a:pt x="57150" y="9744456"/>
                  </a:lnTo>
                  <a:lnTo>
                    <a:pt x="57150" y="9973056"/>
                  </a:lnTo>
                  <a:close/>
                  <a:moveTo>
                    <a:pt x="57150" y="9573006"/>
                  </a:moveTo>
                  <a:lnTo>
                    <a:pt x="57150" y="9515856"/>
                  </a:lnTo>
                  <a:lnTo>
                    <a:pt x="57150" y="9573006"/>
                  </a:lnTo>
                  <a:close/>
                  <a:moveTo>
                    <a:pt x="57150" y="9344406"/>
                  </a:moveTo>
                  <a:lnTo>
                    <a:pt x="57150" y="9115806"/>
                  </a:lnTo>
                  <a:lnTo>
                    <a:pt x="57150" y="9344406"/>
                  </a:lnTo>
                  <a:close/>
                  <a:moveTo>
                    <a:pt x="57150" y="8944356"/>
                  </a:moveTo>
                  <a:lnTo>
                    <a:pt x="57150" y="8887206"/>
                  </a:lnTo>
                  <a:lnTo>
                    <a:pt x="57150" y="8944356"/>
                  </a:lnTo>
                  <a:close/>
                  <a:moveTo>
                    <a:pt x="57150" y="8715756"/>
                  </a:moveTo>
                  <a:lnTo>
                    <a:pt x="57150" y="8487156"/>
                  </a:lnTo>
                  <a:lnTo>
                    <a:pt x="57150" y="8715756"/>
                  </a:lnTo>
                  <a:close/>
                  <a:moveTo>
                    <a:pt x="57150" y="8315706"/>
                  </a:moveTo>
                  <a:lnTo>
                    <a:pt x="57150" y="8258556"/>
                  </a:lnTo>
                  <a:lnTo>
                    <a:pt x="57150" y="8315706"/>
                  </a:lnTo>
                  <a:close/>
                  <a:moveTo>
                    <a:pt x="57150" y="8087106"/>
                  </a:moveTo>
                  <a:lnTo>
                    <a:pt x="57150" y="7858506"/>
                  </a:lnTo>
                  <a:lnTo>
                    <a:pt x="57150" y="8087106"/>
                  </a:lnTo>
                  <a:close/>
                  <a:moveTo>
                    <a:pt x="57150" y="7687056"/>
                  </a:moveTo>
                  <a:lnTo>
                    <a:pt x="57150" y="7629906"/>
                  </a:lnTo>
                  <a:lnTo>
                    <a:pt x="57150" y="7687056"/>
                  </a:lnTo>
                  <a:close/>
                  <a:moveTo>
                    <a:pt x="57150" y="7458456"/>
                  </a:moveTo>
                  <a:lnTo>
                    <a:pt x="57150" y="7229856"/>
                  </a:lnTo>
                  <a:lnTo>
                    <a:pt x="57150" y="7458456"/>
                  </a:lnTo>
                  <a:close/>
                  <a:moveTo>
                    <a:pt x="57150" y="7058406"/>
                  </a:moveTo>
                  <a:lnTo>
                    <a:pt x="57150" y="7001256"/>
                  </a:lnTo>
                  <a:lnTo>
                    <a:pt x="57150" y="7058406"/>
                  </a:lnTo>
                  <a:close/>
                  <a:moveTo>
                    <a:pt x="57150" y="6829806"/>
                  </a:moveTo>
                  <a:lnTo>
                    <a:pt x="57150" y="6601206"/>
                  </a:lnTo>
                  <a:lnTo>
                    <a:pt x="57150" y="6829806"/>
                  </a:lnTo>
                  <a:close/>
                  <a:moveTo>
                    <a:pt x="57150" y="6429756"/>
                  </a:moveTo>
                  <a:lnTo>
                    <a:pt x="57150" y="6372606"/>
                  </a:lnTo>
                  <a:lnTo>
                    <a:pt x="57150" y="6429756"/>
                  </a:lnTo>
                  <a:close/>
                  <a:moveTo>
                    <a:pt x="57150" y="6201156"/>
                  </a:moveTo>
                  <a:lnTo>
                    <a:pt x="57150" y="5972556"/>
                  </a:lnTo>
                  <a:lnTo>
                    <a:pt x="57150" y="6201156"/>
                  </a:lnTo>
                  <a:close/>
                  <a:moveTo>
                    <a:pt x="57150" y="5801106"/>
                  </a:moveTo>
                  <a:lnTo>
                    <a:pt x="57150" y="5743956"/>
                  </a:lnTo>
                  <a:lnTo>
                    <a:pt x="57150" y="5801106"/>
                  </a:lnTo>
                  <a:close/>
                  <a:moveTo>
                    <a:pt x="57150" y="5572506"/>
                  </a:moveTo>
                  <a:lnTo>
                    <a:pt x="57150" y="5343906"/>
                  </a:lnTo>
                  <a:lnTo>
                    <a:pt x="57150" y="5572506"/>
                  </a:lnTo>
                  <a:close/>
                  <a:moveTo>
                    <a:pt x="57150" y="5172456"/>
                  </a:moveTo>
                  <a:lnTo>
                    <a:pt x="57150" y="5115306"/>
                  </a:lnTo>
                  <a:lnTo>
                    <a:pt x="57150" y="5172456"/>
                  </a:lnTo>
                  <a:close/>
                  <a:moveTo>
                    <a:pt x="57150" y="4943856"/>
                  </a:moveTo>
                  <a:lnTo>
                    <a:pt x="57150" y="4715256"/>
                  </a:lnTo>
                  <a:lnTo>
                    <a:pt x="57150" y="4943856"/>
                  </a:lnTo>
                  <a:close/>
                  <a:moveTo>
                    <a:pt x="57150" y="4543806"/>
                  </a:moveTo>
                  <a:lnTo>
                    <a:pt x="57150" y="4486656"/>
                  </a:lnTo>
                  <a:lnTo>
                    <a:pt x="57150" y="4543806"/>
                  </a:lnTo>
                  <a:close/>
                  <a:moveTo>
                    <a:pt x="57150" y="4315206"/>
                  </a:moveTo>
                  <a:lnTo>
                    <a:pt x="57150" y="4086606"/>
                  </a:lnTo>
                  <a:lnTo>
                    <a:pt x="57150" y="4315206"/>
                  </a:lnTo>
                  <a:close/>
                  <a:moveTo>
                    <a:pt x="57150" y="3915156"/>
                  </a:moveTo>
                  <a:lnTo>
                    <a:pt x="57150" y="3858006"/>
                  </a:lnTo>
                  <a:lnTo>
                    <a:pt x="57150" y="3915156"/>
                  </a:lnTo>
                  <a:close/>
                  <a:moveTo>
                    <a:pt x="57150" y="3686556"/>
                  </a:moveTo>
                  <a:lnTo>
                    <a:pt x="57150" y="3457956"/>
                  </a:lnTo>
                  <a:lnTo>
                    <a:pt x="57150" y="3686556"/>
                  </a:lnTo>
                  <a:close/>
                  <a:moveTo>
                    <a:pt x="57150" y="3286506"/>
                  </a:moveTo>
                  <a:lnTo>
                    <a:pt x="57150" y="3229356"/>
                  </a:lnTo>
                  <a:lnTo>
                    <a:pt x="57150" y="3286506"/>
                  </a:lnTo>
                  <a:close/>
                  <a:moveTo>
                    <a:pt x="57150" y="3057906"/>
                  </a:moveTo>
                  <a:lnTo>
                    <a:pt x="57150" y="2829306"/>
                  </a:lnTo>
                  <a:lnTo>
                    <a:pt x="57150" y="3057906"/>
                  </a:lnTo>
                  <a:close/>
                  <a:moveTo>
                    <a:pt x="57150" y="2657856"/>
                  </a:moveTo>
                  <a:lnTo>
                    <a:pt x="57150" y="2600706"/>
                  </a:lnTo>
                  <a:lnTo>
                    <a:pt x="57150" y="2657856"/>
                  </a:lnTo>
                  <a:close/>
                  <a:moveTo>
                    <a:pt x="57150" y="2429256"/>
                  </a:moveTo>
                  <a:lnTo>
                    <a:pt x="57150" y="2200656"/>
                  </a:lnTo>
                  <a:lnTo>
                    <a:pt x="57150" y="2429256"/>
                  </a:lnTo>
                  <a:close/>
                  <a:moveTo>
                    <a:pt x="57150" y="2196084"/>
                  </a:moveTo>
                  <a:cubicBezTo>
                    <a:pt x="57150" y="2117979"/>
                    <a:pt x="61214" y="2040890"/>
                    <a:pt x="69215" y="1964944"/>
                  </a:cubicBezTo>
                  <a:lnTo>
                    <a:pt x="126111" y="1970913"/>
                  </a:lnTo>
                  <a:cubicBezTo>
                    <a:pt x="118364" y="2044954"/>
                    <a:pt x="114427" y="2120011"/>
                    <a:pt x="114427" y="2196211"/>
                  </a:cubicBezTo>
                  <a:close/>
                </a:path>
              </a:pathLst>
            </a:custGeom>
            <a:solidFill>
              <a:srgbClr val="44B57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260033" y="6094095"/>
            <a:ext cx="17276445" cy="3385185"/>
            <a:chOff x="0" y="0"/>
            <a:chExt cx="23035260" cy="4513580"/>
          </a:xfrm>
        </p:grpSpPr>
        <p:sp>
          <p:nvSpPr>
            <p:cNvPr id="15" name="Freeform 15" descr="三只小猪3"/>
            <p:cNvSpPr/>
            <p:nvPr/>
          </p:nvSpPr>
          <p:spPr>
            <a:xfrm>
              <a:off x="0" y="0"/>
              <a:ext cx="23035261" cy="4513580"/>
            </a:xfrm>
            <a:custGeom>
              <a:avLst/>
              <a:gdLst/>
              <a:ahLst/>
              <a:cxnLst/>
              <a:rect l="l" t="t" r="r" b="b"/>
              <a:pathLst>
                <a:path w="23035261" h="4513580">
                  <a:moveTo>
                    <a:pt x="0" y="0"/>
                  </a:moveTo>
                  <a:lnTo>
                    <a:pt x="23035261" y="0"/>
                  </a:lnTo>
                  <a:lnTo>
                    <a:pt x="23035261" y="4513580"/>
                  </a:lnTo>
                  <a:lnTo>
                    <a:pt x="0" y="4513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921" r="-2921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-982180" y="1814799"/>
            <a:ext cx="6727793" cy="8746045"/>
            <a:chOff x="5521708" y="586376"/>
            <a:chExt cx="8970391" cy="11661394"/>
          </a:xfrm>
        </p:grpSpPr>
        <p:sp>
          <p:nvSpPr>
            <p:cNvPr id="17" name="Freeform 17"/>
            <p:cNvSpPr/>
            <p:nvPr/>
          </p:nvSpPr>
          <p:spPr>
            <a:xfrm>
              <a:off x="5521708" y="586376"/>
              <a:ext cx="8970391" cy="11661394"/>
            </a:xfrm>
            <a:custGeom>
              <a:avLst/>
              <a:gdLst/>
              <a:ahLst/>
              <a:cxnLst/>
              <a:rect l="l" t="t" r="r" b="b"/>
              <a:pathLst>
                <a:path w="8970391" h="11661394">
                  <a:moveTo>
                    <a:pt x="0" y="0"/>
                  </a:moveTo>
                  <a:lnTo>
                    <a:pt x="8970391" y="0"/>
                  </a:lnTo>
                  <a:lnTo>
                    <a:pt x="8970391" y="11661394"/>
                  </a:lnTo>
                  <a:lnTo>
                    <a:pt x="0" y="116613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6160494" y="940965"/>
            <a:ext cx="11273952" cy="3404235"/>
            <a:chOff x="0" y="0"/>
            <a:chExt cx="15031936" cy="4538980"/>
          </a:xfrm>
        </p:grpSpPr>
        <p:sp>
          <p:nvSpPr>
            <p:cNvPr id="19" name="Freeform 19"/>
            <p:cNvSpPr/>
            <p:nvPr/>
          </p:nvSpPr>
          <p:spPr>
            <a:xfrm>
              <a:off x="-1036574" y="12700"/>
              <a:ext cx="16055848" cy="4513580"/>
            </a:xfrm>
            <a:custGeom>
              <a:avLst/>
              <a:gdLst/>
              <a:ahLst/>
              <a:cxnLst/>
              <a:rect l="l" t="t" r="r" b="b"/>
              <a:pathLst>
                <a:path w="16055848" h="4513580">
                  <a:moveTo>
                    <a:pt x="1049274" y="0"/>
                  </a:moveTo>
                  <a:lnTo>
                    <a:pt x="3550412" y="0"/>
                  </a:lnTo>
                  <a:lnTo>
                    <a:pt x="7301992" y="0"/>
                  </a:lnTo>
                  <a:lnTo>
                    <a:pt x="16055848" y="0"/>
                  </a:lnTo>
                  <a:lnTo>
                    <a:pt x="16055848" y="2632964"/>
                  </a:lnTo>
                  <a:lnTo>
                    <a:pt x="16055848" y="3761359"/>
                  </a:lnTo>
                  <a:lnTo>
                    <a:pt x="16055848" y="4513580"/>
                  </a:lnTo>
                  <a:lnTo>
                    <a:pt x="7301992" y="4513580"/>
                  </a:lnTo>
                  <a:lnTo>
                    <a:pt x="3550412" y="4513580"/>
                  </a:lnTo>
                  <a:lnTo>
                    <a:pt x="1049274" y="4513580"/>
                  </a:lnTo>
                  <a:lnTo>
                    <a:pt x="1049274" y="3761359"/>
                  </a:lnTo>
                  <a:lnTo>
                    <a:pt x="0" y="3752469"/>
                  </a:lnTo>
                  <a:lnTo>
                    <a:pt x="1049274" y="2632964"/>
                  </a:lnTo>
                  <a:close/>
                </a:path>
              </a:pathLst>
            </a:custGeom>
            <a:solidFill>
              <a:srgbClr val="44B576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-1049299" y="0"/>
              <a:ext cx="16081273" cy="4538980"/>
            </a:xfrm>
            <a:custGeom>
              <a:avLst/>
              <a:gdLst/>
              <a:ahLst/>
              <a:cxnLst/>
              <a:rect l="l" t="t" r="r" b="b"/>
              <a:pathLst>
                <a:path w="16081273" h="4538980">
                  <a:moveTo>
                    <a:pt x="1061999" y="0"/>
                  </a:moveTo>
                  <a:lnTo>
                    <a:pt x="3563137" y="0"/>
                  </a:lnTo>
                  <a:lnTo>
                    <a:pt x="3563137" y="12700"/>
                  </a:lnTo>
                  <a:lnTo>
                    <a:pt x="3563137" y="0"/>
                  </a:lnTo>
                  <a:lnTo>
                    <a:pt x="7314717" y="0"/>
                  </a:lnTo>
                  <a:lnTo>
                    <a:pt x="7314717" y="12700"/>
                  </a:lnTo>
                  <a:lnTo>
                    <a:pt x="7314717" y="0"/>
                  </a:lnTo>
                  <a:lnTo>
                    <a:pt x="16068573" y="0"/>
                  </a:lnTo>
                  <a:cubicBezTo>
                    <a:pt x="16075559" y="0"/>
                    <a:pt x="16081273" y="5715"/>
                    <a:pt x="16081273" y="12700"/>
                  </a:cubicBezTo>
                  <a:lnTo>
                    <a:pt x="16081273" y="2645664"/>
                  </a:lnTo>
                  <a:lnTo>
                    <a:pt x="16068573" y="2645664"/>
                  </a:lnTo>
                  <a:lnTo>
                    <a:pt x="16081273" y="2645664"/>
                  </a:lnTo>
                  <a:lnTo>
                    <a:pt x="16081273" y="3774059"/>
                  </a:lnTo>
                  <a:lnTo>
                    <a:pt x="16068573" y="3774059"/>
                  </a:lnTo>
                  <a:lnTo>
                    <a:pt x="16081273" y="3774059"/>
                  </a:lnTo>
                  <a:lnTo>
                    <a:pt x="16081273" y="4526280"/>
                  </a:lnTo>
                  <a:cubicBezTo>
                    <a:pt x="16081273" y="4533265"/>
                    <a:pt x="16075559" y="4538980"/>
                    <a:pt x="16068573" y="4538980"/>
                  </a:cubicBezTo>
                  <a:lnTo>
                    <a:pt x="7314717" y="4538980"/>
                  </a:lnTo>
                  <a:lnTo>
                    <a:pt x="7314717" y="4526280"/>
                  </a:lnTo>
                  <a:lnTo>
                    <a:pt x="7314717" y="4538980"/>
                  </a:lnTo>
                  <a:lnTo>
                    <a:pt x="3563137" y="4538980"/>
                  </a:lnTo>
                  <a:lnTo>
                    <a:pt x="3563137" y="4526280"/>
                  </a:lnTo>
                  <a:lnTo>
                    <a:pt x="3563137" y="4538980"/>
                  </a:lnTo>
                  <a:lnTo>
                    <a:pt x="1061999" y="4538980"/>
                  </a:lnTo>
                  <a:cubicBezTo>
                    <a:pt x="1055014" y="4538980"/>
                    <a:pt x="1049299" y="4533265"/>
                    <a:pt x="1049299" y="4526280"/>
                  </a:cubicBezTo>
                  <a:lnTo>
                    <a:pt x="1049299" y="3774059"/>
                  </a:lnTo>
                  <a:lnTo>
                    <a:pt x="1061999" y="3774059"/>
                  </a:lnTo>
                  <a:lnTo>
                    <a:pt x="1061872" y="3786759"/>
                  </a:lnTo>
                  <a:lnTo>
                    <a:pt x="12598" y="3777869"/>
                  </a:lnTo>
                  <a:cubicBezTo>
                    <a:pt x="7518" y="3777869"/>
                    <a:pt x="3073" y="3774821"/>
                    <a:pt x="1041" y="3770122"/>
                  </a:cubicBezTo>
                  <a:cubicBezTo>
                    <a:pt x="-991" y="3765423"/>
                    <a:pt x="25" y="3760089"/>
                    <a:pt x="3454" y="3756406"/>
                  </a:cubicBezTo>
                  <a:lnTo>
                    <a:pt x="1052728" y="2636901"/>
                  </a:lnTo>
                  <a:lnTo>
                    <a:pt x="1061999" y="2645537"/>
                  </a:lnTo>
                  <a:lnTo>
                    <a:pt x="1049299" y="2645537"/>
                  </a:lnTo>
                  <a:lnTo>
                    <a:pt x="1049299" y="12700"/>
                  </a:lnTo>
                  <a:cubicBezTo>
                    <a:pt x="1049299" y="5715"/>
                    <a:pt x="1055014" y="0"/>
                    <a:pt x="1061999" y="0"/>
                  </a:cubicBezTo>
                  <a:moveTo>
                    <a:pt x="1061999" y="25400"/>
                  </a:moveTo>
                  <a:lnTo>
                    <a:pt x="1061999" y="12700"/>
                  </a:lnTo>
                  <a:lnTo>
                    <a:pt x="1074699" y="12700"/>
                  </a:lnTo>
                  <a:lnTo>
                    <a:pt x="1074699" y="2645664"/>
                  </a:lnTo>
                  <a:cubicBezTo>
                    <a:pt x="1074699" y="2648839"/>
                    <a:pt x="1073429" y="2652014"/>
                    <a:pt x="1071270" y="2654300"/>
                  </a:cubicBezTo>
                  <a:lnTo>
                    <a:pt x="21996" y="3773805"/>
                  </a:lnTo>
                  <a:lnTo>
                    <a:pt x="12725" y="3765169"/>
                  </a:lnTo>
                  <a:lnTo>
                    <a:pt x="12852" y="3752469"/>
                  </a:lnTo>
                  <a:lnTo>
                    <a:pt x="1062126" y="3761359"/>
                  </a:lnTo>
                  <a:cubicBezTo>
                    <a:pt x="1069111" y="3761359"/>
                    <a:pt x="1074699" y="3767074"/>
                    <a:pt x="1074699" y="3774059"/>
                  </a:cubicBezTo>
                  <a:lnTo>
                    <a:pt x="1074699" y="4526280"/>
                  </a:lnTo>
                  <a:lnTo>
                    <a:pt x="1061999" y="4526280"/>
                  </a:lnTo>
                  <a:lnTo>
                    <a:pt x="1061999" y="4513580"/>
                  </a:lnTo>
                  <a:lnTo>
                    <a:pt x="3563137" y="4513580"/>
                  </a:lnTo>
                  <a:lnTo>
                    <a:pt x="7314717" y="4513580"/>
                  </a:lnTo>
                  <a:lnTo>
                    <a:pt x="16068573" y="4513580"/>
                  </a:lnTo>
                  <a:lnTo>
                    <a:pt x="16068573" y="4526280"/>
                  </a:lnTo>
                  <a:lnTo>
                    <a:pt x="16055873" y="4526280"/>
                  </a:lnTo>
                  <a:lnTo>
                    <a:pt x="16055873" y="3774059"/>
                  </a:lnTo>
                  <a:lnTo>
                    <a:pt x="16055873" y="2645664"/>
                  </a:lnTo>
                  <a:lnTo>
                    <a:pt x="16055873" y="12700"/>
                  </a:lnTo>
                  <a:lnTo>
                    <a:pt x="16068573" y="12700"/>
                  </a:lnTo>
                  <a:lnTo>
                    <a:pt x="16068573" y="25400"/>
                  </a:lnTo>
                  <a:lnTo>
                    <a:pt x="7314717" y="25400"/>
                  </a:lnTo>
                  <a:lnTo>
                    <a:pt x="3563137" y="25400"/>
                  </a:lnTo>
                  <a:lnTo>
                    <a:pt x="1061999" y="25400"/>
                  </a:lnTo>
                  <a:close/>
                </a:path>
              </a:pathLst>
            </a:custGeom>
            <a:solidFill>
              <a:srgbClr val="44B576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6574031" y="1116606"/>
            <a:ext cx="10513876" cy="2769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52"/>
              </a:lnSpc>
            </a:pPr>
            <a:r>
              <a:rPr lang="en-US" sz="5400" b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+ Em hãy cho biết đây là lễ hội gì? </a:t>
            </a:r>
          </a:p>
          <a:p>
            <a:pPr algn="just">
              <a:lnSpc>
                <a:spcPts val="6480"/>
              </a:lnSpc>
            </a:pPr>
            <a:r>
              <a:rPr lang="en-US" sz="5400" b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+ Nhạc cụ nào được sử dụng trong lễ hội? 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91954" y="273844"/>
            <a:ext cx="17468850" cy="9796462"/>
            <a:chOff x="0" y="0"/>
            <a:chExt cx="23291800" cy="13061950"/>
          </a:xfrm>
        </p:grpSpPr>
        <p:sp>
          <p:nvSpPr>
            <p:cNvPr id="12" name="Freeform 12"/>
            <p:cNvSpPr/>
            <p:nvPr/>
          </p:nvSpPr>
          <p:spPr>
            <a:xfrm>
              <a:off x="28575" y="28575"/>
              <a:ext cx="23234650" cy="13004800"/>
            </a:xfrm>
            <a:custGeom>
              <a:avLst/>
              <a:gdLst/>
              <a:ahLst/>
              <a:cxnLst/>
              <a:rect l="l" t="t" r="r" b="b"/>
              <a:pathLst>
                <a:path w="23234650" h="13004800">
                  <a:moveTo>
                    <a:pt x="0" y="2167509"/>
                  </a:moveTo>
                  <a:cubicBezTo>
                    <a:pt x="0" y="970407"/>
                    <a:pt x="972312" y="0"/>
                    <a:pt x="2171700" y="0"/>
                  </a:cubicBezTo>
                  <a:lnTo>
                    <a:pt x="21062950" y="0"/>
                  </a:lnTo>
                  <a:cubicBezTo>
                    <a:pt x="22262339" y="0"/>
                    <a:pt x="23234650" y="970407"/>
                    <a:pt x="23234650" y="2167509"/>
                  </a:cubicBezTo>
                  <a:lnTo>
                    <a:pt x="23234650" y="10837291"/>
                  </a:lnTo>
                  <a:cubicBezTo>
                    <a:pt x="23234650" y="12034393"/>
                    <a:pt x="22262339" y="13004800"/>
                    <a:pt x="21062950" y="13004800"/>
                  </a:cubicBezTo>
                  <a:lnTo>
                    <a:pt x="2171700" y="13004800"/>
                  </a:lnTo>
                  <a:cubicBezTo>
                    <a:pt x="972312" y="13004800"/>
                    <a:pt x="0" y="12034393"/>
                    <a:pt x="0" y="1083729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3291800" cy="13230479"/>
            </a:xfrm>
            <a:custGeom>
              <a:avLst/>
              <a:gdLst/>
              <a:ahLst/>
              <a:cxnLst/>
              <a:rect l="l" t="t" r="r" b="b"/>
              <a:pathLst>
                <a:path w="23291800" h="13230479">
                  <a:moveTo>
                    <a:pt x="36957" y="1792986"/>
                  </a:moveTo>
                  <a:cubicBezTo>
                    <a:pt x="40513" y="1773936"/>
                    <a:pt x="44323" y="1755013"/>
                    <a:pt x="48260" y="1736217"/>
                  </a:cubicBezTo>
                  <a:lnTo>
                    <a:pt x="104140" y="1748155"/>
                  </a:lnTo>
                  <a:cubicBezTo>
                    <a:pt x="100203" y="1766443"/>
                    <a:pt x="96520" y="1784858"/>
                    <a:pt x="93091" y="1803400"/>
                  </a:cubicBezTo>
                  <a:close/>
                  <a:moveTo>
                    <a:pt x="147447" y="1578356"/>
                  </a:moveTo>
                  <a:cubicBezTo>
                    <a:pt x="169672" y="1503934"/>
                    <a:pt x="195707" y="1431290"/>
                    <a:pt x="225425" y="1360424"/>
                  </a:cubicBezTo>
                  <a:lnTo>
                    <a:pt x="278130" y="1382522"/>
                  </a:lnTo>
                  <a:cubicBezTo>
                    <a:pt x="249301" y="1451483"/>
                    <a:pt x="223901" y="1522349"/>
                    <a:pt x="202311" y="1594739"/>
                  </a:cubicBezTo>
                  <a:close/>
                  <a:moveTo>
                    <a:pt x="242697" y="1192530"/>
                  </a:moveTo>
                  <a:cubicBezTo>
                    <a:pt x="251587" y="1175385"/>
                    <a:pt x="260604" y="1158367"/>
                    <a:pt x="269875" y="1141476"/>
                  </a:cubicBezTo>
                  <a:lnTo>
                    <a:pt x="319913" y="1169035"/>
                  </a:lnTo>
                  <a:cubicBezTo>
                    <a:pt x="310896" y="1185545"/>
                    <a:pt x="302006" y="1202055"/>
                    <a:pt x="293370" y="1218819"/>
                  </a:cubicBezTo>
                  <a:close/>
                  <a:moveTo>
                    <a:pt x="410210" y="1018921"/>
                  </a:moveTo>
                  <a:cubicBezTo>
                    <a:pt x="452755" y="954278"/>
                    <a:pt x="498475" y="892048"/>
                    <a:pt x="547370" y="832485"/>
                  </a:cubicBezTo>
                  <a:lnTo>
                    <a:pt x="591566" y="868680"/>
                  </a:lnTo>
                  <a:cubicBezTo>
                    <a:pt x="543941" y="926719"/>
                    <a:pt x="499364" y="987425"/>
                    <a:pt x="457962" y="1050290"/>
                  </a:cubicBezTo>
                  <a:close/>
                  <a:moveTo>
                    <a:pt x="611886" y="676402"/>
                  </a:moveTo>
                  <a:cubicBezTo>
                    <a:pt x="625221" y="662432"/>
                    <a:pt x="638810" y="648716"/>
                    <a:pt x="652526" y="635127"/>
                  </a:cubicBezTo>
                  <a:lnTo>
                    <a:pt x="692658" y="675767"/>
                  </a:lnTo>
                  <a:cubicBezTo>
                    <a:pt x="679323" y="688975"/>
                    <a:pt x="666115" y="702310"/>
                    <a:pt x="653034" y="715899"/>
                  </a:cubicBezTo>
                  <a:close/>
                  <a:moveTo>
                    <a:pt x="821944" y="557657"/>
                  </a:moveTo>
                  <a:cubicBezTo>
                    <a:pt x="880872" y="508000"/>
                    <a:pt x="942467" y="461264"/>
                    <a:pt x="1006475" y="417830"/>
                  </a:cubicBezTo>
                  <a:lnTo>
                    <a:pt x="1038606" y="465074"/>
                  </a:lnTo>
                  <a:cubicBezTo>
                    <a:pt x="976249" y="507365"/>
                    <a:pt x="916305" y="552831"/>
                    <a:pt x="858901" y="601218"/>
                  </a:cubicBezTo>
                  <a:close/>
                  <a:moveTo>
                    <a:pt x="1112774" y="286512"/>
                  </a:moveTo>
                  <a:cubicBezTo>
                    <a:pt x="1129538" y="276987"/>
                    <a:pt x="1146429" y="267716"/>
                    <a:pt x="1163447" y="258572"/>
                  </a:cubicBezTo>
                  <a:lnTo>
                    <a:pt x="1190371" y="308991"/>
                  </a:lnTo>
                  <a:cubicBezTo>
                    <a:pt x="1173734" y="317881"/>
                    <a:pt x="1157351" y="326898"/>
                    <a:pt x="1140968" y="336169"/>
                  </a:cubicBezTo>
                  <a:close/>
                  <a:moveTo>
                    <a:pt x="1347978" y="232537"/>
                  </a:moveTo>
                  <a:cubicBezTo>
                    <a:pt x="1418463" y="201803"/>
                    <a:pt x="1490726" y="174625"/>
                    <a:pt x="1564767" y="151257"/>
                  </a:cubicBezTo>
                  <a:lnTo>
                    <a:pt x="1581912" y="205740"/>
                  </a:lnTo>
                  <a:cubicBezTo>
                    <a:pt x="1509776" y="228473"/>
                    <a:pt x="1439291" y="254889"/>
                    <a:pt x="1370711" y="284861"/>
                  </a:cubicBezTo>
                  <a:close/>
                  <a:moveTo>
                    <a:pt x="1755013" y="157988"/>
                  </a:moveTo>
                  <a:cubicBezTo>
                    <a:pt x="1773809" y="153670"/>
                    <a:pt x="1792732" y="149606"/>
                    <a:pt x="1811655" y="145796"/>
                  </a:cubicBezTo>
                  <a:lnTo>
                    <a:pt x="1822958" y="201803"/>
                  </a:lnTo>
                  <a:cubicBezTo>
                    <a:pt x="1804416" y="205486"/>
                    <a:pt x="1786128" y="209550"/>
                    <a:pt x="1767713" y="213741"/>
                  </a:cubicBezTo>
                  <a:close/>
                  <a:moveTo>
                    <a:pt x="1995678" y="173863"/>
                  </a:moveTo>
                  <a:cubicBezTo>
                    <a:pt x="2007997" y="6985"/>
                    <a:pt x="2084959" y="1651"/>
                    <a:pt x="2163064" y="254"/>
                  </a:cubicBezTo>
                  <a:lnTo>
                    <a:pt x="2163953" y="57404"/>
                  </a:lnTo>
                  <a:cubicBezTo>
                    <a:pt x="2087880" y="58674"/>
                    <a:pt x="2012823" y="63881"/>
                    <a:pt x="1939036" y="72898"/>
                  </a:cubicBezTo>
                  <a:close/>
                  <a:moveTo>
                    <a:pt x="2335149" y="0"/>
                  </a:moveTo>
                  <a:lnTo>
                    <a:pt x="2392299" y="0"/>
                  </a:lnTo>
                  <a:lnTo>
                    <a:pt x="2392299" y="57150"/>
                  </a:lnTo>
                  <a:lnTo>
                    <a:pt x="2335149" y="57150"/>
                  </a:lnTo>
                  <a:close/>
                  <a:moveTo>
                    <a:pt x="2563749" y="57150"/>
                  </a:moveTo>
                  <a:lnTo>
                    <a:pt x="2792349" y="57150"/>
                  </a:lnTo>
                  <a:lnTo>
                    <a:pt x="2563749" y="57150"/>
                  </a:lnTo>
                  <a:close/>
                  <a:moveTo>
                    <a:pt x="2963799" y="57150"/>
                  </a:moveTo>
                  <a:lnTo>
                    <a:pt x="3020949" y="57150"/>
                  </a:lnTo>
                  <a:lnTo>
                    <a:pt x="2963799" y="57150"/>
                  </a:lnTo>
                  <a:close/>
                  <a:moveTo>
                    <a:pt x="3192399" y="57150"/>
                  </a:moveTo>
                  <a:lnTo>
                    <a:pt x="3420999" y="57150"/>
                  </a:lnTo>
                  <a:lnTo>
                    <a:pt x="3192399" y="57150"/>
                  </a:lnTo>
                  <a:close/>
                  <a:moveTo>
                    <a:pt x="3592449" y="57150"/>
                  </a:moveTo>
                  <a:lnTo>
                    <a:pt x="3649599" y="57150"/>
                  </a:lnTo>
                  <a:lnTo>
                    <a:pt x="3592449" y="57150"/>
                  </a:lnTo>
                  <a:close/>
                  <a:moveTo>
                    <a:pt x="3821049" y="57150"/>
                  </a:moveTo>
                  <a:lnTo>
                    <a:pt x="4049649" y="57150"/>
                  </a:lnTo>
                  <a:lnTo>
                    <a:pt x="3821049" y="57150"/>
                  </a:lnTo>
                  <a:close/>
                  <a:moveTo>
                    <a:pt x="4221099" y="57150"/>
                  </a:moveTo>
                  <a:lnTo>
                    <a:pt x="4278249" y="57150"/>
                  </a:lnTo>
                  <a:lnTo>
                    <a:pt x="4221099" y="57150"/>
                  </a:lnTo>
                  <a:close/>
                  <a:moveTo>
                    <a:pt x="4449699" y="57150"/>
                  </a:moveTo>
                  <a:lnTo>
                    <a:pt x="4678299" y="57150"/>
                  </a:lnTo>
                  <a:lnTo>
                    <a:pt x="4449699" y="57150"/>
                  </a:lnTo>
                  <a:close/>
                  <a:moveTo>
                    <a:pt x="4849749" y="57150"/>
                  </a:moveTo>
                  <a:lnTo>
                    <a:pt x="4906899" y="57150"/>
                  </a:lnTo>
                  <a:lnTo>
                    <a:pt x="4849749" y="57150"/>
                  </a:lnTo>
                  <a:close/>
                  <a:moveTo>
                    <a:pt x="5078349" y="57150"/>
                  </a:moveTo>
                  <a:lnTo>
                    <a:pt x="5306949" y="57150"/>
                  </a:lnTo>
                  <a:lnTo>
                    <a:pt x="5078349" y="57150"/>
                  </a:lnTo>
                  <a:close/>
                  <a:moveTo>
                    <a:pt x="5478399" y="57150"/>
                  </a:moveTo>
                  <a:lnTo>
                    <a:pt x="5535549" y="57150"/>
                  </a:lnTo>
                  <a:lnTo>
                    <a:pt x="5478399" y="57150"/>
                  </a:lnTo>
                  <a:close/>
                  <a:moveTo>
                    <a:pt x="5706999" y="57150"/>
                  </a:moveTo>
                  <a:lnTo>
                    <a:pt x="5935599" y="57150"/>
                  </a:lnTo>
                  <a:lnTo>
                    <a:pt x="5706999" y="57150"/>
                  </a:lnTo>
                  <a:close/>
                  <a:moveTo>
                    <a:pt x="6107049" y="57150"/>
                  </a:moveTo>
                  <a:lnTo>
                    <a:pt x="6164199" y="57150"/>
                  </a:lnTo>
                  <a:lnTo>
                    <a:pt x="6107049" y="57150"/>
                  </a:lnTo>
                  <a:close/>
                  <a:moveTo>
                    <a:pt x="6335649" y="57150"/>
                  </a:moveTo>
                  <a:lnTo>
                    <a:pt x="6564249" y="57150"/>
                  </a:lnTo>
                  <a:lnTo>
                    <a:pt x="6335649" y="57150"/>
                  </a:lnTo>
                  <a:close/>
                  <a:moveTo>
                    <a:pt x="6735699" y="57150"/>
                  </a:moveTo>
                  <a:lnTo>
                    <a:pt x="6792849" y="57150"/>
                  </a:lnTo>
                  <a:lnTo>
                    <a:pt x="6735699" y="57150"/>
                  </a:lnTo>
                  <a:close/>
                  <a:moveTo>
                    <a:pt x="6964299" y="57150"/>
                  </a:moveTo>
                  <a:lnTo>
                    <a:pt x="7192899" y="57150"/>
                  </a:lnTo>
                  <a:lnTo>
                    <a:pt x="6964299" y="57150"/>
                  </a:lnTo>
                  <a:close/>
                  <a:moveTo>
                    <a:pt x="7364349" y="57150"/>
                  </a:moveTo>
                  <a:lnTo>
                    <a:pt x="7421499" y="57150"/>
                  </a:lnTo>
                  <a:lnTo>
                    <a:pt x="7364349" y="57150"/>
                  </a:lnTo>
                  <a:close/>
                  <a:moveTo>
                    <a:pt x="7592949" y="57150"/>
                  </a:moveTo>
                  <a:lnTo>
                    <a:pt x="7821549" y="57150"/>
                  </a:lnTo>
                  <a:lnTo>
                    <a:pt x="7592949" y="57150"/>
                  </a:lnTo>
                  <a:close/>
                  <a:moveTo>
                    <a:pt x="7992999" y="57150"/>
                  </a:moveTo>
                  <a:lnTo>
                    <a:pt x="8050149" y="57150"/>
                  </a:lnTo>
                  <a:lnTo>
                    <a:pt x="7992999" y="57150"/>
                  </a:lnTo>
                  <a:close/>
                  <a:moveTo>
                    <a:pt x="8221599" y="57150"/>
                  </a:moveTo>
                  <a:lnTo>
                    <a:pt x="8450199" y="57150"/>
                  </a:lnTo>
                  <a:lnTo>
                    <a:pt x="8221599" y="57150"/>
                  </a:lnTo>
                  <a:close/>
                  <a:moveTo>
                    <a:pt x="8621649" y="57150"/>
                  </a:moveTo>
                  <a:lnTo>
                    <a:pt x="8678799" y="57150"/>
                  </a:lnTo>
                  <a:lnTo>
                    <a:pt x="8621649" y="57150"/>
                  </a:lnTo>
                  <a:close/>
                  <a:moveTo>
                    <a:pt x="8850249" y="57150"/>
                  </a:moveTo>
                  <a:lnTo>
                    <a:pt x="9078849" y="57150"/>
                  </a:lnTo>
                  <a:lnTo>
                    <a:pt x="8850249" y="57150"/>
                  </a:lnTo>
                  <a:close/>
                  <a:moveTo>
                    <a:pt x="9250299" y="57150"/>
                  </a:moveTo>
                  <a:lnTo>
                    <a:pt x="9307449" y="57150"/>
                  </a:lnTo>
                  <a:lnTo>
                    <a:pt x="9250299" y="57150"/>
                  </a:lnTo>
                  <a:close/>
                  <a:moveTo>
                    <a:pt x="9478899" y="57150"/>
                  </a:moveTo>
                  <a:lnTo>
                    <a:pt x="9707499" y="57150"/>
                  </a:lnTo>
                  <a:lnTo>
                    <a:pt x="9478899" y="57150"/>
                  </a:lnTo>
                  <a:close/>
                  <a:moveTo>
                    <a:pt x="9878949" y="57150"/>
                  </a:moveTo>
                  <a:lnTo>
                    <a:pt x="9936099" y="57150"/>
                  </a:lnTo>
                  <a:lnTo>
                    <a:pt x="9878949" y="57150"/>
                  </a:lnTo>
                  <a:close/>
                  <a:moveTo>
                    <a:pt x="10107549" y="57150"/>
                  </a:moveTo>
                  <a:lnTo>
                    <a:pt x="10336149" y="57150"/>
                  </a:lnTo>
                  <a:lnTo>
                    <a:pt x="10107549" y="57150"/>
                  </a:lnTo>
                  <a:close/>
                  <a:moveTo>
                    <a:pt x="10507599" y="57150"/>
                  </a:moveTo>
                  <a:lnTo>
                    <a:pt x="10564749" y="57150"/>
                  </a:lnTo>
                  <a:lnTo>
                    <a:pt x="10507599" y="57150"/>
                  </a:lnTo>
                  <a:close/>
                  <a:moveTo>
                    <a:pt x="10736199" y="57150"/>
                  </a:moveTo>
                  <a:lnTo>
                    <a:pt x="10964799" y="57150"/>
                  </a:lnTo>
                  <a:lnTo>
                    <a:pt x="10736199" y="57150"/>
                  </a:lnTo>
                  <a:close/>
                  <a:moveTo>
                    <a:pt x="11136249" y="57150"/>
                  </a:moveTo>
                  <a:lnTo>
                    <a:pt x="11193399" y="57150"/>
                  </a:lnTo>
                  <a:lnTo>
                    <a:pt x="11136249" y="57150"/>
                  </a:lnTo>
                  <a:close/>
                  <a:moveTo>
                    <a:pt x="11364849" y="57150"/>
                  </a:moveTo>
                  <a:lnTo>
                    <a:pt x="11593449" y="57150"/>
                  </a:lnTo>
                  <a:lnTo>
                    <a:pt x="11364849" y="57150"/>
                  </a:lnTo>
                  <a:close/>
                  <a:moveTo>
                    <a:pt x="11764899" y="57150"/>
                  </a:moveTo>
                  <a:lnTo>
                    <a:pt x="11822049" y="57150"/>
                  </a:lnTo>
                  <a:lnTo>
                    <a:pt x="11764899" y="57150"/>
                  </a:lnTo>
                  <a:close/>
                  <a:moveTo>
                    <a:pt x="11993499" y="57150"/>
                  </a:moveTo>
                  <a:lnTo>
                    <a:pt x="12222099" y="57150"/>
                  </a:lnTo>
                  <a:lnTo>
                    <a:pt x="11993499" y="57150"/>
                  </a:lnTo>
                  <a:close/>
                  <a:moveTo>
                    <a:pt x="12393549" y="57150"/>
                  </a:moveTo>
                  <a:lnTo>
                    <a:pt x="12450699" y="57150"/>
                  </a:lnTo>
                  <a:lnTo>
                    <a:pt x="12393549" y="57150"/>
                  </a:lnTo>
                  <a:close/>
                  <a:moveTo>
                    <a:pt x="12622149" y="57150"/>
                  </a:moveTo>
                  <a:lnTo>
                    <a:pt x="12850749" y="57150"/>
                  </a:lnTo>
                  <a:lnTo>
                    <a:pt x="12622149" y="57150"/>
                  </a:lnTo>
                  <a:close/>
                  <a:moveTo>
                    <a:pt x="13022199" y="57150"/>
                  </a:moveTo>
                  <a:lnTo>
                    <a:pt x="13079349" y="57150"/>
                  </a:lnTo>
                  <a:lnTo>
                    <a:pt x="13022199" y="57150"/>
                  </a:lnTo>
                  <a:close/>
                  <a:moveTo>
                    <a:pt x="13250799" y="57150"/>
                  </a:moveTo>
                  <a:lnTo>
                    <a:pt x="13479399" y="57150"/>
                  </a:lnTo>
                  <a:lnTo>
                    <a:pt x="13250799" y="57150"/>
                  </a:lnTo>
                  <a:close/>
                  <a:moveTo>
                    <a:pt x="13650849" y="57150"/>
                  </a:moveTo>
                  <a:lnTo>
                    <a:pt x="13707999" y="57150"/>
                  </a:lnTo>
                  <a:lnTo>
                    <a:pt x="13650849" y="57150"/>
                  </a:lnTo>
                  <a:close/>
                  <a:moveTo>
                    <a:pt x="13879449" y="57150"/>
                  </a:moveTo>
                  <a:lnTo>
                    <a:pt x="14108049" y="57150"/>
                  </a:lnTo>
                  <a:lnTo>
                    <a:pt x="13879449" y="57150"/>
                  </a:lnTo>
                  <a:close/>
                  <a:moveTo>
                    <a:pt x="14279499" y="57150"/>
                  </a:moveTo>
                  <a:lnTo>
                    <a:pt x="14336649" y="57150"/>
                  </a:lnTo>
                  <a:lnTo>
                    <a:pt x="14279499" y="57150"/>
                  </a:lnTo>
                  <a:close/>
                  <a:moveTo>
                    <a:pt x="14508099" y="57150"/>
                  </a:moveTo>
                  <a:lnTo>
                    <a:pt x="14736699" y="57150"/>
                  </a:lnTo>
                  <a:lnTo>
                    <a:pt x="14508099" y="57150"/>
                  </a:lnTo>
                  <a:close/>
                  <a:moveTo>
                    <a:pt x="14908149" y="57150"/>
                  </a:moveTo>
                  <a:lnTo>
                    <a:pt x="14965299" y="57150"/>
                  </a:lnTo>
                  <a:lnTo>
                    <a:pt x="14908149" y="57150"/>
                  </a:lnTo>
                  <a:close/>
                  <a:moveTo>
                    <a:pt x="15136749" y="57150"/>
                  </a:moveTo>
                  <a:lnTo>
                    <a:pt x="15365349" y="57150"/>
                  </a:lnTo>
                  <a:lnTo>
                    <a:pt x="15136749" y="57150"/>
                  </a:lnTo>
                  <a:close/>
                  <a:moveTo>
                    <a:pt x="15536799" y="57150"/>
                  </a:moveTo>
                  <a:lnTo>
                    <a:pt x="15593949" y="57150"/>
                  </a:lnTo>
                  <a:lnTo>
                    <a:pt x="15536799" y="57150"/>
                  </a:lnTo>
                  <a:close/>
                  <a:moveTo>
                    <a:pt x="15765399" y="57150"/>
                  </a:moveTo>
                  <a:lnTo>
                    <a:pt x="15993999" y="57150"/>
                  </a:lnTo>
                  <a:lnTo>
                    <a:pt x="15765399" y="57150"/>
                  </a:lnTo>
                  <a:close/>
                  <a:moveTo>
                    <a:pt x="16165449" y="57150"/>
                  </a:moveTo>
                  <a:lnTo>
                    <a:pt x="16222599" y="57150"/>
                  </a:lnTo>
                  <a:lnTo>
                    <a:pt x="16165449" y="57150"/>
                  </a:lnTo>
                  <a:close/>
                  <a:moveTo>
                    <a:pt x="16394049" y="57150"/>
                  </a:moveTo>
                  <a:lnTo>
                    <a:pt x="16622649" y="57150"/>
                  </a:lnTo>
                  <a:lnTo>
                    <a:pt x="16394049" y="57150"/>
                  </a:lnTo>
                  <a:close/>
                  <a:moveTo>
                    <a:pt x="16794099" y="57150"/>
                  </a:moveTo>
                  <a:lnTo>
                    <a:pt x="16851249" y="57150"/>
                  </a:lnTo>
                  <a:lnTo>
                    <a:pt x="16794099" y="57150"/>
                  </a:lnTo>
                  <a:close/>
                  <a:moveTo>
                    <a:pt x="17022699" y="57150"/>
                  </a:moveTo>
                  <a:lnTo>
                    <a:pt x="17251299" y="57150"/>
                  </a:lnTo>
                  <a:lnTo>
                    <a:pt x="17022699" y="57150"/>
                  </a:lnTo>
                  <a:close/>
                  <a:moveTo>
                    <a:pt x="17422749" y="57150"/>
                  </a:moveTo>
                  <a:lnTo>
                    <a:pt x="17479899" y="57150"/>
                  </a:lnTo>
                  <a:lnTo>
                    <a:pt x="17422749" y="57150"/>
                  </a:lnTo>
                  <a:close/>
                  <a:moveTo>
                    <a:pt x="17651349" y="57150"/>
                  </a:moveTo>
                  <a:lnTo>
                    <a:pt x="17879949" y="57150"/>
                  </a:lnTo>
                  <a:lnTo>
                    <a:pt x="17651349" y="57150"/>
                  </a:lnTo>
                  <a:close/>
                  <a:moveTo>
                    <a:pt x="18051399" y="57150"/>
                  </a:moveTo>
                  <a:lnTo>
                    <a:pt x="18108549" y="57150"/>
                  </a:lnTo>
                  <a:lnTo>
                    <a:pt x="18051399" y="57150"/>
                  </a:lnTo>
                  <a:close/>
                  <a:moveTo>
                    <a:pt x="18279999" y="57150"/>
                  </a:moveTo>
                  <a:lnTo>
                    <a:pt x="18508599" y="57150"/>
                  </a:lnTo>
                  <a:lnTo>
                    <a:pt x="18279999" y="57150"/>
                  </a:lnTo>
                  <a:close/>
                  <a:moveTo>
                    <a:pt x="18680049" y="57150"/>
                  </a:moveTo>
                  <a:lnTo>
                    <a:pt x="18737199" y="57150"/>
                  </a:lnTo>
                  <a:lnTo>
                    <a:pt x="18680049" y="57150"/>
                  </a:lnTo>
                  <a:close/>
                  <a:moveTo>
                    <a:pt x="18908649" y="57150"/>
                  </a:moveTo>
                  <a:lnTo>
                    <a:pt x="19137249" y="57150"/>
                  </a:lnTo>
                  <a:lnTo>
                    <a:pt x="18908649" y="57150"/>
                  </a:lnTo>
                  <a:close/>
                  <a:moveTo>
                    <a:pt x="19308699" y="57150"/>
                  </a:moveTo>
                  <a:lnTo>
                    <a:pt x="19365849" y="57150"/>
                  </a:lnTo>
                  <a:lnTo>
                    <a:pt x="19308699" y="57150"/>
                  </a:lnTo>
                  <a:close/>
                  <a:moveTo>
                    <a:pt x="19537299" y="57150"/>
                  </a:moveTo>
                  <a:lnTo>
                    <a:pt x="19765899" y="57150"/>
                  </a:lnTo>
                  <a:lnTo>
                    <a:pt x="19537299" y="57150"/>
                  </a:lnTo>
                  <a:close/>
                  <a:moveTo>
                    <a:pt x="19937349" y="57150"/>
                  </a:moveTo>
                  <a:lnTo>
                    <a:pt x="19994499" y="57150"/>
                  </a:lnTo>
                  <a:lnTo>
                    <a:pt x="19937349" y="57150"/>
                  </a:lnTo>
                  <a:close/>
                  <a:moveTo>
                    <a:pt x="20165949" y="57150"/>
                  </a:moveTo>
                  <a:lnTo>
                    <a:pt x="20394549" y="57150"/>
                  </a:lnTo>
                  <a:lnTo>
                    <a:pt x="20165949" y="57150"/>
                  </a:lnTo>
                  <a:close/>
                  <a:moveTo>
                    <a:pt x="20565999" y="57150"/>
                  </a:moveTo>
                  <a:lnTo>
                    <a:pt x="20623149" y="57150"/>
                  </a:lnTo>
                  <a:lnTo>
                    <a:pt x="20565999" y="57150"/>
                  </a:lnTo>
                  <a:close/>
                  <a:moveTo>
                    <a:pt x="20794599" y="57150"/>
                  </a:moveTo>
                  <a:lnTo>
                    <a:pt x="21023199" y="57150"/>
                  </a:lnTo>
                  <a:lnTo>
                    <a:pt x="20794599" y="57150"/>
                  </a:lnTo>
                  <a:close/>
                  <a:moveTo>
                    <a:pt x="21196046" y="59563"/>
                  </a:moveTo>
                  <a:cubicBezTo>
                    <a:pt x="21215350" y="60452"/>
                    <a:pt x="21234654" y="61595"/>
                    <a:pt x="21253958" y="62992"/>
                  </a:cubicBezTo>
                  <a:lnTo>
                    <a:pt x="21249767" y="120015"/>
                  </a:lnTo>
                  <a:cubicBezTo>
                    <a:pt x="21230971" y="118618"/>
                    <a:pt x="21212175" y="117475"/>
                    <a:pt x="21193379" y="116586"/>
                  </a:cubicBezTo>
                  <a:close/>
                  <a:moveTo>
                    <a:pt x="21423630" y="139446"/>
                  </a:moveTo>
                  <a:cubicBezTo>
                    <a:pt x="21500592" y="151130"/>
                    <a:pt x="21576285" y="166878"/>
                    <a:pt x="21650325" y="186309"/>
                  </a:cubicBezTo>
                  <a:lnTo>
                    <a:pt x="21635847" y="241554"/>
                  </a:lnTo>
                  <a:cubicBezTo>
                    <a:pt x="21563712" y="222631"/>
                    <a:pt x="21489924" y="207264"/>
                    <a:pt x="21414994" y="195834"/>
                  </a:cubicBezTo>
                  <a:close/>
                  <a:moveTo>
                    <a:pt x="21807805" y="293497"/>
                  </a:moveTo>
                  <a:cubicBezTo>
                    <a:pt x="21826093" y="299847"/>
                    <a:pt x="21844127" y="306451"/>
                    <a:pt x="21862162" y="313309"/>
                  </a:cubicBezTo>
                  <a:lnTo>
                    <a:pt x="21841840" y="366776"/>
                  </a:lnTo>
                  <a:cubicBezTo>
                    <a:pt x="21824314" y="360172"/>
                    <a:pt x="21806663" y="353695"/>
                    <a:pt x="21788882" y="347472"/>
                  </a:cubicBezTo>
                  <a:close/>
                  <a:moveTo>
                    <a:pt x="22003004" y="435356"/>
                  </a:moveTo>
                  <a:cubicBezTo>
                    <a:pt x="22072981" y="468503"/>
                    <a:pt x="22141053" y="505206"/>
                    <a:pt x="22206713" y="545338"/>
                  </a:cubicBezTo>
                  <a:lnTo>
                    <a:pt x="22176994" y="594106"/>
                  </a:lnTo>
                  <a:cubicBezTo>
                    <a:pt x="22112987" y="555117"/>
                    <a:pt x="22046819" y="519303"/>
                    <a:pt x="21978620" y="487045"/>
                  </a:cubicBezTo>
                  <a:close/>
                  <a:moveTo>
                    <a:pt x="22326981" y="693166"/>
                  </a:moveTo>
                  <a:cubicBezTo>
                    <a:pt x="22342602" y="704469"/>
                    <a:pt x="22358096" y="716026"/>
                    <a:pt x="22373462" y="727710"/>
                  </a:cubicBezTo>
                  <a:lnTo>
                    <a:pt x="22338792" y="773176"/>
                  </a:lnTo>
                  <a:cubicBezTo>
                    <a:pt x="22323806" y="761746"/>
                    <a:pt x="22308820" y="750570"/>
                    <a:pt x="22293580" y="739521"/>
                  </a:cubicBezTo>
                  <a:close/>
                  <a:moveTo>
                    <a:pt x="22473793" y="884809"/>
                  </a:moveTo>
                  <a:cubicBezTo>
                    <a:pt x="22531324" y="936371"/>
                    <a:pt x="22586062" y="990854"/>
                    <a:pt x="22637750" y="1048131"/>
                  </a:cubicBezTo>
                  <a:lnTo>
                    <a:pt x="22595332" y="1086485"/>
                  </a:lnTo>
                  <a:cubicBezTo>
                    <a:pt x="22544912" y="1030732"/>
                    <a:pt x="22491573" y="977519"/>
                    <a:pt x="22435565" y="927354"/>
                  </a:cubicBezTo>
                  <a:close/>
                  <a:moveTo>
                    <a:pt x="22710775" y="1224026"/>
                  </a:moveTo>
                  <a:cubicBezTo>
                    <a:pt x="22722587" y="1239266"/>
                    <a:pt x="22734143" y="1254760"/>
                    <a:pt x="22745446" y="1270381"/>
                  </a:cubicBezTo>
                  <a:lnTo>
                    <a:pt x="22699218" y="1304036"/>
                  </a:lnTo>
                  <a:cubicBezTo>
                    <a:pt x="22688169" y="1288796"/>
                    <a:pt x="22676865" y="1273810"/>
                    <a:pt x="22665437" y="1258951"/>
                  </a:cubicBezTo>
                  <a:close/>
                  <a:moveTo>
                    <a:pt x="22796881" y="1449578"/>
                  </a:moveTo>
                  <a:cubicBezTo>
                    <a:pt x="22837139" y="1515110"/>
                    <a:pt x="22874097" y="1583055"/>
                    <a:pt x="22907498" y="1652905"/>
                  </a:cubicBezTo>
                  <a:lnTo>
                    <a:pt x="22855937" y="1677543"/>
                  </a:lnTo>
                  <a:cubicBezTo>
                    <a:pt x="22823424" y="1609471"/>
                    <a:pt x="22787483" y="1543431"/>
                    <a:pt x="22748239" y="1479423"/>
                  </a:cubicBezTo>
                  <a:close/>
                  <a:moveTo>
                    <a:pt x="22927311" y="1842389"/>
                  </a:moveTo>
                  <a:cubicBezTo>
                    <a:pt x="22934168" y="1860423"/>
                    <a:pt x="22940899" y="1878457"/>
                    <a:pt x="22947249" y="1896745"/>
                  </a:cubicBezTo>
                  <a:lnTo>
                    <a:pt x="22893401" y="1915795"/>
                  </a:lnTo>
                  <a:cubicBezTo>
                    <a:pt x="22887178" y="1898015"/>
                    <a:pt x="22880701" y="1880362"/>
                    <a:pt x="22873970" y="1862836"/>
                  </a:cubicBezTo>
                  <a:close/>
                  <a:moveTo>
                    <a:pt x="22945089" y="2083181"/>
                  </a:moveTo>
                  <a:cubicBezTo>
                    <a:pt x="22964775" y="2157222"/>
                    <a:pt x="22980650" y="2232914"/>
                    <a:pt x="22992462" y="2309876"/>
                  </a:cubicBezTo>
                  <a:lnTo>
                    <a:pt x="22935946" y="2318639"/>
                  </a:lnTo>
                  <a:cubicBezTo>
                    <a:pt x="22924388" y="2243709"/>
                    <a:pt x="22908895" y="2170049"/>
                    <a:pt x="22889845" y="2097913"/>
                  </a:cubicBezTo>
                  <a:close/>
                  <a:moveTo>
                    <a:pt x="22956901" y="2496947"/>
                  </a:moveTo>
                  <a:cubicBezTo>
                    <a:pt x="22958298" y="2516124"/>
                    <a:pt x="22959440" y="2535428"/>
                    <a:pt x="22960457" y="2554859"/>
                  </a:cubicBezTo>
                  <a:lnTo>
                    <a:pt x="22903435" y="2557526"/>
                  </a:lnTo>
                  <a:cubicBezTo>
                    <a:pt x="22902545" y="2538603"/>
                    <a:pt x="22901402" y="2519807"/>
                    <a:pt x="22900005" y="2501138"/>
                  </a:cubicBezTo>
                  <a:close/>
                  <a:moveTo>
                    <a:pt x="22906101" y="2731897"/>
                  </a:moveTo>
                  <a:lnTo>
                    <a:pt x="22906101" y="2960497"/>
                  </a:lnTo>
                  <a:lnTo>
                    <a:pt x="22848951" y="2960497"/>
                  </a:lnTo>
                  <a:lnTo>
                    <a:pt x="22848951" y="2731897"/>
                  </a:lnTo>
                  <a:close/>
                  <a:moveTo>
                    <a:pt x="22848951" y="3131947"/>
                  </a:moveTo>
                  <a:lnTo>
                    <a:pt x="22848951" y="3189097"/>
                  </a:lnTo>
                  <a:lnTo>
                    <a:pt x="22791801" y="3189097"/>
                  </a:lnTo>
                  <a:lnTo>
                    <a:pt x="22791801" y="3131947"/>
                  </a:lnTo>
                  <a:close/>
                  <a:moveTo>
                    <a:pt x="22791801" y="3360547"/>
                  </a:moveTo>
                  <a:lnTo>
                    <a:pt x="22791801" y="3589147"/>
                  </a:lnTo>
                  <a:lnTo>
                    <a:pt x="22734651" y="3589147"/>
                  </a:lnTo>
                  <a:lnTo>
                    <a:pt x="22734651" y="3360547"/>
                  </a:lnTo>
                  <a:close/>
                  <a:moveTo>
                    <a:pt x="22734651" y="3760597"/>
                  </a:moveTo>
                  <a:lnTo>
                    <a:pt x="22734651" y="3817747"/>
                  </a:lnTo>
                  <a:lnTo>
                    <a:pt x="22677501" y="3817747"/>
                  </a:lnTo>
                  <a:lnTo>
                    <a:pt x="22677501" y="3760597"/>
                  </a:lnTo>
                  <a:close/>
                  <a:moveTo>
                    <a:pt x="22677501" y="3989197"/>
                  </a:moveTo>
                  <a:lnTo>
                    <a:pt x="22677501" y="4217797"/>
                  </a:lnTo>
                  <a:lnTo>
                    <a:pt x="22620351" y="4217797"/>
                  </a:lnTo>
                  <a:lnTo>
                    <a:pt x="22620351" y="3989197"/>
                  </a:lnTo>
                  <a:close/>
                  <a:moveTo>
                    <a:pt x="22620351" y="4389247"/>
                  </a:moveTo>
                  <a:lnTo>
                    <a:pt x="22620351" y="4446397"/>
                  </a:lnTo>
                  <a:lnTo>
                    <a:pt x="22563201" y="4446397"/>
                  </a:lnTo>
                  <a:lnTo>
                    <a:pt x="22563201" y="4389247"/>
                  </a:lnTo>
                  <a:close/>
                  <a:moveTo>
                    <a:pt x="22563201" y="4617847"/>
                  </a:moveTo>
                  <a:lnTo>
                    <a:pt x="22563201" y="4846447"/>
                  </a:lnTo>
                  <a:lnTo>
                    <a:pt x="22506051" y="4846447"/>
                  </a:lnTo>
                  <a:lnTo>
                    <a:pt x="22506051" y="4617847"/>
                  </a:lnTo>
                  <a:close/>
                  <a:moveTo>
                    <a:pt x="22506051" y="5017897"/>
                  </a:moveTo>
                  <a:lnTo>
                    <a:pt x="22506051" y="5075047"/>
                  </a:lnTo>
                  <a:lnTo>
                    <a:pt x="22448901" y="5075047"/>
                  </a:lnTo>
                  <a:lnTo>
                    <a:pt x="22448901" y="5017897"/>
                  </a:lnTo>
                  <a:close/>
                  <a:moveTo>
                    <a:pt x="22448901" y="5246497"/>
                  </a:moveTo>
                  <a:lnTo>
                    <a:pt x="22448901" y="5475097"/>
                  </a:lnTo>
                  <a:lnTo>
                    <a:pt x="22391751" y="5475097"/>
                  </a:lnTo>
                  <a:lnTo>
                    <a:pt x="22391751" y="5246497"/>
                  </a:lnTo>
                  <a:close/>
                  <a:moveTo>
                    <a:pt x="22391751" y="5646547"/>
                  </a:moveTo>
                  <a:lnTo>
                    <a:pt x="22391751" y="5703697"/>
                  </a:lnTo>
                  <a:lnTo>
                    <a:pt x="22334601" y="5703697"/>
                  </a:lnTo>
                  <a:lnTo>
                    <a:pt x="22334601" y="5646547"/>
                  </a:lnTo>
                  <a:close/>
                  <a:moveTo>
                    <a:pt x="22334601" y="5875147"/>
                  </a:moveTo>
                  <a:lnTo>
                    <a:pt x="22334601" y="6103747"/>
                  </a:lnTo>
                  <a:lnTo>
                    <a:pt x="22277451" y="6103747"/>
                  </a:lnTo>
                  <a:lnTo>
                    <a:pt x="22277451" y="5875147"/>
                  </a:lnTo>
                  <a:close/>
                  <a:moveTo>
                    <a:pt x="22277451" y="6275197"/>
                  </a:moveTo>
                  <a:lnTo>
                    <a:pt x="22277451" y="6332347"/>
                  </a:lnTo>
                  <a:lnTo>
                    <a:pt x="22220301" y="6332347"/>
                  </a:lnTo>
                  <a:lnTo>
                    <a:pt x="22220301" y="6275197"/>
                  </a:lnTo>
                  <a:close/>
                  <a:moveTo>
                    <a:pt x="22220301" y="6503797"/>
                  </a:moveTo>
                  <a:lnTo>
                    <a:pt x="22220301" y="6732397"/>
                  </a:lnTo>
                  <a:lnTo>
                    <a:pt x="22163151" y="6732397"/>
                  </a:lnTo>
                  <a:lnTo>
                    <a:pt x="22163151" y="6503797"/>
                  </a:lnTo>
                  <a:close/>
                  <a:moveTo>
                    <a:pt x="22163151" y="6903847"/>
                  </a:moveTo>
                  <a:lnTo>
                    <a:pt x="22163151" y="6960997"/>
                  </a:lnTo>
                  <a:lnTo>
                    <a:pt x="22106001" y="6960997"/>
                  </a:lnTo>
                  <a:lnTo>
                    <a:pt x="22106001" y="6903847"/>
                  </a:lnTo>
                  <a:close/>
                  <a:moveTo>
                    <a:pt x="22106001" y="7132447"/>
                  </a:moveTo>
                  <a:lnTo>
                    <a:pt x="22106001" y="7361047"/>
                  </a:lnTo>
                  <a:lnTo>
                    <a:pt x="22048851" y="7361047"/>
                  </a:lnTo>
                  <a:lnTo>
                    <a:pt x="22048851" y="7132447"/>
                  </a:lnTo>
                  <a:close/>
                  <a:moveTo>
                    <a:pt x="22048851" y="7532497"/>
                  </a:moveTo>
                  <a:lnTo>
                    <a:pt x="22048851" y="7589647"/>
                  </a:lnTo>
                  <a:lnTo>
                    <a:pt x="21991701" y="7589647"/>
                  </a:lnTo>
                  <a:lnTo>
                    <a:pt x="21991701" y="7532497"/>
                  </a:lnTo>
                  <a:close/>
                  <a:moveTo>
                    <a:pt x="21991701" y="7761097"/>
                  </a:moveTo>
                  <a:lnTo>
                    <a:pt x="21991701" y="7989697"/>
                  </a:lnTo>
                  <a:lnTo>
                    <a:pt x="21934551" y="7989697"/>
                  </a:lnTo>
                  <a:lnTo>
                    <a:pt x="21934551" y="7761097"/>
                  </a:lnTo>
                  <a:close/>
                  <a:moveTo>
                    <a:pt x="21934551" y="8161147"/>
                  </a:moveTo>
                  <a:lnTo>
                    <a:pt x="21934551" y="8218297"/>
                  </a:lnTo>
                  <a:lnTo>
                    <a:pt x="21877401" y="8218297"/>
                  </a:lnTo>
                  <a:lnTo>
                    <a:pt x="21877401" y="8161147"/>
                  </a:lnTo>
                  <a:close/>
                  <a:moveTo>
                    <a:pt x="21877401" y="8389747"/>
                  </a:moveTo>
                  <a:lnTo>
                    <a:pt x="21877401" y="8618347"/>
                  </a:lnTo>
                  <a:lnTo>
                    <a:pt x="21820251" y="8618347"/>
                  </a:lnTo>
                  <a:lnTo>
                    <a:pt x="21820251" y="8389747"/>
                  </a:lnTo>
                  <a:close/>
                  <a:moveTo>
                    <a:pt x="21820251" y="8789797"/>
                  </a:moveTo>
                  <a:lnTo>
                    <a:pt x="21820251" y="8846947"/>
                  </a:lnTo>
                  <a:lnTo>
                    <a:pt x="21763101" y="8846947"/>
                  </a:lnTo>
                  <a:lnTo>
                    <a:pt x="21763101" y="8789797"/>
                  </a:lnTo>
                  <a:close/>
                  <a:moveTo>
                    <a:pt x="21763101" y="9018397"/>
                  </a:moveTo>
                  <a:lnTo>
                    <a:pt x="21763101" y="9246997"/>
                  </a:lnTo>
                  <a:lnTo>
                    <a:pt x="21705951" y="9246997"/>
                  </a:lnTo>
                  <a:lnTo>
                    <a:pt x="21705951" y="9018397"/>
                  </a:lnTo>
                  <a:close/>
                  <a:moveTo>
                    <a:pt x="21705951" y="9418447"/>
                  </a:moveTo>
                  <a:lnTo>
                    <a:pt x="21705951" y="9475597"/>
                  </a:lnTo>
                  <a:lnTo>
                    <a:pt x="21648801" y="9475597"/>
                  </a:lnTo>
                  <a:lnTo>
                    <a:pt x="21648801" y="9418447"/>
                  </a:lnTo>
                  <a:close/>
                  <a:moveTo>
                    <a:pt x="21648801" y="9647047"/>
                  </a:moveTo>
                  <a:lnTo>
                    <a:pt x="21648801" y="9875647"/>
                  </a:lnTo>
                  <a:lnTo>
                    <a:pt x="21591651" y="9875647"/>
                  </a:lnTo>
                  <a:lnTo>
                    <a:pt x="21591651" y="9647047"/>
                  </a:lnTo>
                  <a:close/>
                  <a:moveTo>
                    <a:pt x="21591651" y="10047097"/>
                  </a:moveTo>
                  <a:lnTo>
                    <a:pt x="21591651" y="10104247"/>
                  </a:lnTo>
                  <a:lnTo>
                    <a:pt x="21534501" y="10104247"/>
                  </a:lnTo>
                  <a:lnTo>
                    <a:pt x="21534501" y="10047097"/>
                  </a:lnTo>
                  <a:close/>
                  <a:moveTo>
                    <a:pt x="21534501" y="10275697"/>
                  </a:moveTo>
                  <a:lnTo>
                    <a:pt x="21534501" y="10504297"/>
                  </a:lnTo>
                  <a:lnTo>
                    <a:pt x="21477351" y="10504297"/>
                  </a:lnTo>
                  <a:lnTo>
                    <a:pt x="21477351" y="10275697"/>
                  </a:lnTo>
                  <a:close/>
                  <a:moveTo>
                    <a:pt x="21477351" y="10675747"/>
                  </a:moveTo>
                  <a:lnTo>
                    <a:pt x="21477351" y="10732897"/>
                  </a:lnTo>
                  <a:lnTo>
                    <a:pt x="21420201" y="10732897"/>
                  </a:lnTo>
                  <a:lnTo>
                    <a:pt x="21420201" y="10675747"/>
                  </a:lnTo>
                  <a:close/>
                  <a:moveTo>
                    <a:pt x="21420201" y="10904347"/>
                  </a:moveTo>
                  <a:lnTo>
                    <a:pt x="21420201" y="11132947"/>
                  </a:lnTo>
                  <a:lnTo>
                    <a:pt x="21363051" y="11132947"/>
                  </a:lnTo>
                  <a:lnTo>
                    <a:pt x="21363051" y="10904347"/>
                  </a:lnTo>
                  <a:close/>
                  <a:moveTo>
                    <a:pt x="21363051" y="11304397"/>
                  </a:moveTo>
                  <a:lnTo>
                    <a:pt x="21363051" y="11335258"/>
                  </a:lnTo>
                  <a:lnTo>
                    <a:pt x="21334476" y="11335258"/>
                  </a:lnTo>
                  <a:lnTo>
                    <a:pt x="23291800" y="11335258"/>
                  </a:lnTo>
                  <a:cubicBezTo>
                    <a:pt x="23291800" y="11344148"/>
                    <a:pt x="23291800" y="11353165"/>
                    <a:pt x="23291673" y="11362055"/>
                  </a:cubicBezTo>
                  <a:lnTo>
                    <a:pt x="23234523" y="11361420"/>
                  </a:lnTo>
                  <a:cubicBezTo>
                    <a:pt x="23234650" y="11352784"/>
                    <a:pt x="23234650" y="11344021"/>
                    <a:pt x="23234650" y="11335385"/>
                  </a:cubicBezTo>
                  <a:lnTo>
                    <a:pt x="23234650" y="11304524"/>
                  </a:lnTo>
                  <a:close/>
                  <a:moveTo>
                    <a:pt x="23225633" y="11535537"/>
                  </a:moveTo>
                  <a:cubicBezTo>
                    <a:pt x="23218648" y="11613134"/>
                    <a:pt x="23207599" y="11689588"/>
                    <a:pt x="23192614" y="11764645"/>
                  </a:cubicBezTo>
                  <a:lnTo>
                    <a:pt x="23136606" y="11753469"/>
                  </a:lnTo>
                  <a:cubicBezTo>
                    <a:pt x="23151085" y="11680317"/>
                    <a:pt x="23161879" y="11605895"/>
                    <a:pt x="23168738" y="11530330"/>
                  </a:cubicBezTo>
                  <a:close/>
                  <a:moveTo>
                    <a:pt x="23095204" y="11928348"/>
                  </a:moveTo>
                  <a:cubicBezTo>
                    <a:pt x="23089997" y="11946890"/>
                    <a:pt x="23084410" y="11965432"/>
                    <a:pt x="23078694" y="11983720"/>
                  </a:cubicBezTo>
                  <a:lnTo>
                    <a:pt x="23024085" y="11966702"/>
                  </a:lnTo>
                  <a:cubicBezTo>
                    <a:pt x="23029672" y="11948795"/>
                    <a:pt x="23035006" y="11930761"/>
                    <a:pt x="23040087" y="11912727"/>
                  </a:cubicBezTo>
                  <a:close/>
                  <a:moveTo>
                    <a:pt x="22965283" y="12131802"/>
                  </a:moveTo>
                  <a:cubicBezTo>
                    <a:pt x="22936327" y="12203684"/>
                    <a:pt x="22903814" y="12273788"/>
                    <a:pt x="22867620" y="12341733"/>
                  </a:cubicBezTo>
                  <a:lnTo>
                    <a:pt x="22817201" y="12314936"/>
                  </a:lnTo>
                  <a:cubicBezTo>
                    <a:pt x="22852380" y="12248769"/>
                    <a:pt x="22884130" y="12180570"/>
                    <a:pt x="22912197" y="12110466"/>
                  </a:cubicBezTo>
                  <a:close/>
                  <a:moveTo>
                    <a:pt x="22727158" y="12470384"/>
                  </a:moveTo>
                  <a:cubicBezTo>
                    <a:pt x="22716744" y="12486640"/>
                    <a:pt x="22706203" y="12502769"/>
                    <a:pt x="22695408" y="12518771"/>
                  </a:cubicBezTo>
                  <a:lnTo>
                    <a:pt x="22648038" y="12486767"/>
                  </a:lnTo>
                  <a:cubicBezTo>
                    <a:pt x="22658578" y="12471146"/>
                    <a:pt x="22668864" y="12455525"/>
                    <a:pt x="22678898" y="12439650"/>
                  </a:cubicBezTo>
                  <a:close/>
                  <a:moveTo>
                    <a:pt x="22544405" y="12627991"/>
                  </a:moveTo>
                  <a:cubicBezTo>
                    <a:pt x="22496272" y="12688443"/>
                    <a:pt x="22445090" y="12746228"/>
                    <a:pt x="22390863" y="12801219"/>
                  </a:cubicBezTo>
                  <a:lnTo>
                    <a:pt x="22350095" y="12761087"/>
                  </a:lnTo>
                  <a:cubicBezTo>
                    <a:pt x="22402800" y="12707493"/>
                    <a:pt x="22452712" y="12651232"/>
                    <a:pt x="22499574" y="12592304"/>
                  </a:cubicBezTo>
                  <a:close/>
                  <a:moveTo>
                    <a:pt x="22219540" y="12884404"/>
                  </a:moveTo>
                  <a:cubicBezTo>
                    <a:pt x="22204935" y="12897104"/>
                    <a:pt x="22190202" y="12909550"/>
                    <a:pt x="22175343" y="12921742"/>
                  </a:cubicBezTo>
                  <a:lnTo>
                    <a:pt x="22139021" y="12877673"/>
                  </a:lnTo>
                  <a:cubicBezTo>
                    <a:pt x="22153499" y="12865735"/>
                    <a:pt x="22167850" y="12853543"/>
                    <a:pt x="22182074" y="12841224"/>
                  </a:cubicBezTo>
                  <a:close/>
                  <a:moveTo>
                    <a:pt x="21999575" y="12983591"/>
                  </a:moveTo>
                  <a:cubicBezTo>
                    <a:pt x="21936456" y="13027661"/>
                    <a:pt x="21870924" y="13068681"/>
                    <a:pt x="21803106" y="13106019"/>
                  </a:cubicBezTo>
                  <a:lnTo>
                    <a:pt x="21775420" y="13055981"/>
                  </a:lnTo>
                  <a:cubicBezTo>
                    <a:pt x="21841461" y="13019532"/>
                    <a:pt x="21905215" y="12979654"/>
                    <a:pt x="21966810" y="12936728"/>
                  </a:cubicBezTo>
                  <a:close/>
                  <a:moveTo>
                    <a:pt x="21615146" y="13137135"/>
                  </a:moveTo>
                  <a:cubicBezTo>
                    <a:pt x="21597620" y="13145136"/>
                    <a:pt x="21579839" y="13152882"/>
                    <a:pt x="21562061" y="13160375"/>
                  </a:cubicBezTo>
                  <a:lnTo>
                    <a:pt x="21539836" y="13107670"/>
                  </a:lnTo>
                  <a:cubicBezTo>
                    <a:pt x="21557235" y="13100304"/>
                    <a:pt x="21574379" y="13092812"/>
                    <a:pt x="21591524" y="13085065"/>
                  </a:cubicBezTo>
                  <a:close/>
                  <a:moveTo>
                    <a:pt x="21375878" y="13169392"/>
                  </a:moveTo>
                  <a:cubicBezTo>
                    <a:pt x="21303107" y="13193522"/>
                    <a:pt x="21228558" y="13213969"/>
                    <a:pt x="21152613" y="13230479"/>
                  </a:cubicBezTo>
                  <a:lnTo>
                    <a:pt x="21140420" y="13174599"/>
                  </a:lnTo>
                  <a:cubicBezTo>
                    <a:pt x="21214462" y="13158470"/>
                    <a:pt x="21286978" y="13138658"/>
                    <a:pt x="21357844" y="13115164"/>
                  </a:cubicBezTo>
                  <a:close/>
                  <a:moveTo>
                    <a:pt x="20963510" y="13206349"/>
                  </a:moveTo>
                  <a:cubicBezTo>
                    <a:pt x="20944460" y="13208890"/>
                    <a:pt x="20925282" y="13211302"/>
                    <a:pt x="20905978" y="13213335"/>
                  </a:cubicBezTo>
                  <a:lnTo>
                    <a:pt x="20899755" y="13156564"/>
                  </a:lnTo>
                  <a:cubicBezTo>
                    <a:pt x="20918551" y="13154533"/>
                    <a:pt x="20937220" y="13152247"/>
                    <a:pt x="20955763" y="13149707"/>
                  </a:cubicBezTo>
                  <a:close/>
                  <a:moveTo>
                    <a:pt x="20725130" y="13168757"/>
                  </a:moveTo>
                  <a:cubicBezTo>
                    <a:pt x="20702397" y="13169392"/>
                    <a:pt x="20679538" y="13169773"/>
                    <a:pt x="20656677" y="13169773"/>
                  </a:cubicBezTo>
                  <a:lnTo>
                    <a:pt x="20656677" y="13141198"/>
                  </a:lnTo>
                  <a:lnTo>
                    <a:pt x="20656677" y="13169773"/>
                  </a:lnTo>
                  <a:lnTo>
                    <a:pt x="20495515" y="13169773"/>
                  </a:lnTo>
                  <a:lnTo>
                    <a:pt x="20495515" y="13004800"/>
                  </a:lnTo>
                  <a:lnTo>
                    <a:pt x="20656677" y="13004800"/>
                  </a:lnTo>
                  <a:cubicBezTo>
                    <a:pt x="20679029" y="13004800"/>
                    <a:pt x="20701254" y="13004419"/>
                    <a:pt x="20723479" y="13003784"/>
                  </a:cubicBezTo>
                  <a:close/>
                  <a:moveTo>
                    <a:pt x="20322414" y="13004800"/>
                  </a:moveTo>
                  <a:lnTo>
                    <a:pt x="20265264" y="13004800"/>
                  </a:lnTo>
                  <a:lnTo>
                    <a:pt x="20322414" y="13004800"/>
                  </a:lnTo>
                  <a:close/>
                  <a:moveTo>
                    <a:pt x="20093814" y="13004800"/>
                  </a:moveTo>
                  <a:lnTo>
                    <a:pt x="19865214" y="13004800"/>
                  </a:lnTo>
                  <a:lnTo>
                    <a:pt x="20093814" y="13004800"/>
                  </a:lnTo>
                  <a:close/>
                  <a:moveTo>
                    <a:pt x="19693764" y="13004800"/>
                  </a:moveTo>
                  <a:lnTo>
                    <a:pt x="19636614" y="13004800"/>
                  </a:lnTo>
                  <a:lnTo>
                    <a:pt x="19693764" y="13004800"/>
                  </a:lnTo>
                  <a:close/>
                  <a:moveTo>
                    <a:pt x="19465164" y="13004800"/>
                  </a:moveTo>
                  <a:lnTo>
                    <a:pt x="19236564" y="13004800"/>
                  </a:lnTo>
                  <a:lnTo>
                    <a:pt x="19465164" y="13004800"/>
                  </a:lnTo>
                  <a:close/>
                  <a:moveTo>
                    <a:pt x="19065114" y="13004800"/>
                  </a:moveTo>
                  <a:lnTo>
                    <a:pt x="19007964" y="13004800"/>
                  </a:lnTo>
                  <a:lnTo>
                    <a:pt x="19065114" y="13004800"/>
                  </a:lnTo>
                  <a:close/>
                  <a:moveTo>
                    <a:pt x="18836514" y="13004800"/>
                  </a:moveTo>
                  <a:lnTo>
                    <a:pt x="18607914" y="13004800"/>
                  </a:lnTo>
                  <a:lnTo>
                    <a:pt x="18836514" y="13004800"/>
                  </a:lnTo>
                  <a:close/>
                  <a:moveTo>
                    <a:pt x="18436464" y="13004800"/>
                  </a:moveTo>
                  <a:lnTo>
                    <a:pt x="18379314" y="13004800"/>
                  </a:lnTo>
                  <a:lnTo>
                    <a:pt x="18436464" y="13004800"/>
                  </a:lnTo>
                  <a:close/>
                  <a:moveTo>
                    <a:pt x="18207864" y="13004800"/>
                  </a:moveTo>
                  <a:lnTo>
                    <a:pt x="17979264" y="13004800"/>
                  </a:lnTo>
                  <a:lnTo>
                    <a:pt x="18207864" y="13004800"/>
                  </a:lnTo>
                  <a:close/>
                  <a:moveTo>
                    <a:pt x="17807814" y="13004800"/>
                  </a:moveTo>
                  <a:lnTo>
                    <a:pt x="17750664" y="13004800"/>
                  </a:lnTo>
                  <a:lnTo>
                    <a:pt x="17807814" y="13004800"/>
                  </a:lnTo>
                  <a:close/>
                  <a:moveTo>
                    <a:pt x="17579214" y="13004800"/>
                  </a:moveTo>
                  <a:lnTo>
                    <a:pt x="17350614" y="13004800"/>
                  </a:lnTo>
                  <a:lnTo>
                    <a:pt x="17579214" y="13004800"/>
                  </a:lnTo>
                  <a:close/>
                  <a:moveTo>
                    <a:pt x="17179164" y="13004800"/>
                  </a:moveTo>
                  <a:lnTo>
                    <a:pt x="17122014" y="13004800"/>
                  </a:lnTo>
                  <a:lnTo>
                    <a:pt x="17179164" y="13004800"/>
                  </a:lnTo>
                  <a:close/>
                  <a:moveTo>
                    <a:pt x="16950564" y="13004800"/>
                  </a:moveTo>
                  <a:lnTo>
                    <a:pt x="16721964" y="13004800"/>
                  </a:lnTo>
                  <a:lnTo>
                    <a:pt x="16950564" y="13004800"/>
                  </a:lnTo>
                  <a:close/>
                  <a:moveTo>
                    <a:pt x="16550514" y="13004800"/>
                  </a:moveTo>
                  <a:lnTo>
                    <a:pt x="16493364" y="13004800"/>
                  </a:lnTo>
                  <a:lnTo>
                    <a:pt x="16550514" y="13004800"/>
                  </a:lnTo>
                  <a:close/>
                  <a:moveTo>
                    <a:pt x="16321914" y="13004800"/>
                  </a:moveTo>
                  <a:lnTo>
                    <a:pt x="16093314" y="13004800"/>
                  </a:lnTo>
                  <a:lnTo>
                    <a:pt x="16321914" y="13004800"/>
                  </a:lnTo>
                  <a:close/>
                  <a:moveTo>
                    <a:pt x="15921864" y="13004800"/>
                  </a:moveTo>
                  <a:lnTo>
                    <a:pt x="15864714" y="13004800"/>
                  </a:lnTo>
                  <a:lnTo>
                    <a:pt x="15921864" y="13004800"/>
                  </a:lnTo>
                  <a:close/>
                  <a:moveTo>
                    <a:pt x="15693264" y="13004800"/>
                  </a:moveTo>
                  <a:lnTo>
                    <a:pt x="15464664" y="13004800"/>
                  </a:lnTo>
                  <a:lnTo>
                    <a:pt x="15693264" y="13004800"/>
                  </a:lnTo>
                  <a:close/>
                  <a:moveTo>
                    <a:pt x="15293214" y="13004800"/>
                  </a:moveTo>
                  <a:lnTo>
                    <a:pt x="15236064" y="13004800"/>
                  </a:lnTo>
                  <a:lnTo>
                    <a:pt x="15293214" y="13004800"/>
                  </a:lnTo>
                  <a:close/>
                  <a:moveTo>
                    <a:pt x="15064614" y="13004800"/>
                  </a:moveTo>
                  <a:lnTo>
                    <a:pt x="14836014" y="13004800"/>
                  </a:lnTo>
                  <a:lnTo>
                    <a:pt x="15064614" y="13004800"/>
                  </a:lnTo>
                  <a:close/>
                  <a:moveTo>
                    <a:pt x="14664564" y="13004800"/>
                  </a:moveTo>
                  <a:lnTo>
                    <a:pt x="14607414" y="13004800"/>
                  </a:lnTo>
                  <a:lnTo>
                    <a:pt x="14664564" y="13004800"/>
                  </a:lnTo>
                  <a:close/>
                  <a:moveTo>
                    <a:pt x="14435964" y="13004800"/>
                  </a:moveTo>
                  <a:lnTo>
                    <a:pt x="14207364" y="13004800"/>
                  </a:lnTo>
                  <a:lnTo>
                    <a:pt x="14435964" y="13004800"/>
                  </a:lnTo>
                  <a:close/>
                  <a:moveTo>
                    <a:pt x="14035914" y="13004800"/>
                  </a:moveTo>
                  <a:lnTo>
                    <a:pt x="13978764" y="13004800"/>
                  </a:lnTo>
                  <a:lnTo>
                    <a:pt x="14035914" y="13004800"/>
                  </a:lnTo>
                  <a:close/>
                  <a:moveTo>
                    <a:pt x="13807314" y="13004800"/>
                  </a:moveTo>
                  <a:lnTo>
                    <a:pt x="13578714" y="13004800"/>
                  </a:lnTo>
                  <a:lnTo>
                    <a:pt x="13807314" y="13004800"/>
                  </a:lnTo>
                  <a:close/>
                  <a:moveTo>
                    <a:pt x="13407264" y="13004800"/>
                  </a:moveTo>
                  <a:lnTo>
                    <a:pt x="13350114" y="13004800"/>
                  </a:lnTo>
                  <a:lnTo>
                    <a:pt x="13407264" y="13004800"/>
                  </a:lnTo>
                  <a:close/>
                  <a:moveTo>
                    <a:pt x="13178664" y="13004800"/>
                  </a:moveTo>
                  <a:lnTo>
                    <a:pt x="12950063" y="13004800"/>
                  </a:lnTo>
                  <a:lnTo>
                    <a:pt x="13178664" y="13004800"/>
                  </a:lnTo>
                  <a:close/>
                  <a:moveTo>
                    <a:pt x="12778613" y="13004800"/>
                  </a:moveTo>
                  <a:lnTo>
                    <a:pt x="12721463" y="13004800"/>
                  </a:lnTo>
                  <a:lnTo>
                    <a:pt x="12778613" y="13004800"/>
                  </a:lnTo>
                  <a:close/>
                  <a:moveTo>
                    <a:pt x="12550013" y="13004800"/>
                  </a:moveTo>
                  <a:lnTo>
                    <a:pt x="12321413" y="13004800"/>
                  </a:lnTo>
                  <a:lnTo>
                    <a:pt x="12550013" y="13004800"/>
                  </a:lnTo>
                  <a:close/>
                  <a:moveTo>
                    <a:pt x="12149963" y="13004800"/>
                  </a:moveTo>
                  <a:lnTo>
                    <a:pt x="12092813" y="13004800"/>
                  </a:lnTo>
                  <a:lnTo>
                    <a:pt x="12149963" y="13004800"/>
                  </a:lnTo>
                  <a:close/>
                  <a:moveTo>
                    <a:pt x="11921363" y="13004800"/>
                  </a:moveTo>
                  <a:lnTo>
                    <a:pt x="11692763" y="13004800"/>
                  </a:lnTo>
                  <a:lnTo>
                    <a:pt x="11921363" y="13004800"/>
                  </a:lnTo>
                  <a:close/>
                  <a:moveTo>
                    <a:pt x="11521313" y="13004800"/>
                  </a:moveTo>
                  <a:lnTo>
                    <a:pt x="11464163" y="13004800"/>
                  </a:lnTo>
                  <a:lnTo>
                    <a:pt x="11521313" y="13004800"/>
                  </a:lnTo>
                  <a:close/>
                  <a:moveTo>
                    <a:pt x="11292713" y="13004800"/>
                  </a:moveTo>
                  <a:lnTo>
                    <a:pt x="11064113" y="13004800"/>
                  </a:lnTo>
                  <a:lnTo>
                    <a:pt x="11292713" y="13004800"/>
                  </a:lnTo>
                  <a:close/>
                  <a:moveTo>
                    <a:pt x="10892663" y="13004800"/>
                  </a:moveTo>
                  <a:lnTo>
                    <a:pt x="10835513" y="13004800"/>
                  </a:lnTo>
                  <a:lnTo>
                    <a:pt x="10892663" y="13004800"/>
                  </a:lnTo>
                  <a:close/>
                  <a:moveTo>
                    <a:pt x="10664063" y="13004800"/>
                  </a:moveTo>
                  <a:lnTo>
                    <a:pt x="10435463" y="13004800"/>
                  </a:lnTo>
                  <a:lnTo>
                    <a:pt x="10664063" y="13004800"/>
                  </a:lnTo>
                  <a:close/>
                  <a:moveTo>
                    <a:pt x="10264013" y="13004800"/>
                  </a:moveTo>
                  <a:lnTo>
                    <a:pt x="10206863" y="13004800"/>
                  </a:lnTo>
                  <a:lnTo>
                    <a:pt x="10264013" y="13004800"/>
                  </a:lnTo>
                  <a:close/>
                  <a:moveTo>
                    <a:pt x="10035413" y="13004800"/>
                  </a:moveTo>
                  <a:lnTo>
                    <a:pt x="9806813" y="13004800"/>
                  </a:lnTo>
                  <a:lnTo>
                    <a:pt x="10035413" y="13004800"/>
                  </a:lnTo>
                  <a:close/>
                  <a:moveTo>
                    <a:pt x="9635363" y="13004800"/>
                  </a:moveTo>
                  <a:lnTo>
                    <a:pt x="9578213" y="13004800"/>
                  </a:lnTo>
                  <a:lnTo>
                    <a:pt x="9635363" y="13004800"/>
                  </a:lnTo>
                  <a:close/>
                  <a:moveTo>
                    <a:pt x="9406763" y="13004800"/>
                  </a:moveTo>
                  <a:lnTo>
                    <a:pt x="9178163" y="13004800"/>
                  </a:lnTo>
                  <a:lnTo>
                    <a:pt x="9406763" y="13004800"/>
                  </a:lnTo>
                  <a:close/>
                  <a:moveTo>
                    <a:pt x="9006713" y="13004800"/>
                  </a:moveTo>
                  <a:lnTo>
                    <a:pt x="8949563" y="13004800"/>
                  </a:lnTo>
                  <a:lnTo>
                    <a:pt x="9006713" y="13004800"/>
                  </a:lnTo>
                  <a:close/>
                  <a:moveTo>
                    <a:pt x="8778113" y="13004800"/>
                  </a:moveTo>
                  <a:lnTo>
                    <a:pt x="8549513" y="13004800"/>
                  </a:lnTo>
                  <a:lnTo>
                    <a:pt x="8778113" y="13004800"/>
                  </a:lnTo>
                  <a:close/>
                  <a:moveTo>
                    <a:pt x="8378063" y="13004800"/>
                  </a:moveTo>
                  <a:lnTo>
                    <a:pt x="8320913" y="13004800"/>
                  </a:lnTo>
                  <a:lnTo>
                    <a:pt x="8378063" y="13004800"/>
                  </a:lnTo>
                  <a:close/>
                  <a:moveTo>
                    <a:pt x="8149463" y="13004800"/>
                  </a:moveTo>
                  <a:lnTo>
                    <a:pt x="7920863" y="13004800"/>
                  </a:lnTo>
                  <a:lnTo>
                    <a:pt x="8149463" y="13004800"/>
                  </a:lnTo>
                  <a:close/>
                  <a:moveTo>
                    <a:pt x="7749413" y="13004800"/>
                  </a:moveTo>
                  <a:lnTo>
                    <a:pt x="7692263" y="13004800"/>
                  </a:lnTo>
                  <a:lnTo>
                    <a:pt x="7749413" y="13004800"/>
                  </a:lnTo>
                  <a:close/>
                  <a:moveTo>
                    <a:pt x="7520813" y="13004800"/>
                  </a:moveTo>
                  <a:lnTo>
                    <a:pt x="7292213" y="13004800"/>
                  </a:lnTo>
                  <a:lnTo>
                    <a:pt x="7520813" y="13004800"/>
                  </a:lnTo>
                  <a:close/>
                  <a:moveTo>
                    <a:pt x="7120763" y="13004800"/>
                  </a:moveTo>
                  <a:lnTo>
                    <a:pt x="7063613" y="13004800"/>
                  </a:lnTo>
                  <a:lnTo>
                    <a:pt x="7120763" y="13004800"/>
                  </a:lnTo>
                  <a:close/>
                  <a:moveTo>
                    <a:pt x="6892163" y="13004800"/>
                  </a:moveTo>
                  <a:lnTo>
                    <a:pt x="6663563" y="13004800"/>
                  </a:lnTo>
                  <a:lnTo>
                    <a:pt x="6892163" y="13004800"/>
                  </a:lnTo>
                  <a:close/>
                  <a:moveTo>
                    <a:pt x="6492113" y="13004800"/>
                  </a:moveTo>
                  <a:lnTo>
                    <a:pt x="6434963" y="13004800"/>
                  </a:lnTo>
                  <a:lnTo>
                    <a:pt x="6492113" y="13004800"/>
                  </a:lnTo>
                  <a:close/>
                  <a:moveTo>
                    <a:pt x="6263513" y="13004800"/>
                  </a:moveTo>
                  <a:lnTo>
                    <a:pt x="6034913" y="13004800"/>
                  </a:lnTo>
                  <a:lnTo>
                    <a:pt x="6263513" y="13004800"/>
                  </a:lnTo>
                  <a:close/>
                  <a:moveTo>
                    <a:pt x="5863463" y="13004800"/>
                  </a:moveTo>
                  <a:lnTo>
                    <a:pt x="5806313" y="13004800"/>
                  </a:lnTo>
                  <a:lnTo>
                    <a:pt x="5863463" y="13004800"/>
                  </a:lnTo>
                  <a:close/>
                  <a:moveTo>
                    <a:pt x="5634863" y="13004800"/>
                  </a:moveTo>
                  <a:lnTo>
                    <a:pt x="5406263" y="13004800"/>
                  </a:lnTo>
                  <a:lnTo>
                    <a:pt x="5634863" y="13004800"/>
                  </a:lnTo>
                  <a:close/>
                  <a:moveTo>
                    <a:pt x="5234813" y="13004800"/>
                  </a:moveTo>
                  <a:lnTo>
                    <a:pt x="5177663" y="13004800"/>
                  </a:lnTo>
                  <a:lnTo>
                    <a:pt x="5234813" y="13004800"/>
                  </a:lnTo>
                  <a:close/>
                  <a:moveTo>
                    <a:pt x="5006213" y="13004800"/>
                  </a:moveTo>
                  <a:lnTo>
                    <a:pt x="4777613" y="13004800"/>
                  </a:lnTo>
                  <a:lnTo>
                    <a:pt x="5006213" y="13004800"/>
                  </a:lnTo>
                  <a:close/>
                  <a:moveTo>
                    <a:pt x="4606163" y="13004800"/>
                  </a:moveTo>
                  <a:lnTo>
                    <a:pt x="4549013" y="13004800"/>
                  </a:lnTo>
                  <a:lnTo>
                    <a:pt x="4606163" y="13004800"/>
                  </a:lnTo>
                  <a:close/>
                  <a:moveTo>
                    <a:pt x="4377563" y="13004800"/>
                  </a:moveTo>
                  <a:lnTo>
                    <a:pt x="4148963" y="13004800"/>
                  </a:lnTo>
                  <a:lnTo>
                    <a:pt x="4377563" y="13004800"/>
                  </a:lnTo>
                  <a:close/>
                  <a:moveTo>
                    <a:pt x="3977513" y="13004800"/>
                  </a:moveTo>
                  <a:lnTo>
                    <a:pt x="3920363" y="13004800"/>
                  </a:lnTo>
                  <a:lnTo>
                    <a:pt x="3977513" y="13004800"/>
                  </a:lnTo>
                  <a:close/>
                  <a:moveTo>
                    <a:pt x="3748913" y="13004800"/>
                  </a:moveTo>
                  <a:lnTo>
                    <a:pt x="3520313" y="13004800"/>
                  </a:lnTo>
                  <a:lnTo>
                    <a:pt x="3748913" y="13004800"/>
                  </a:lnTo>
                  <a:close/>
                  <a:moveTo>
                    <a:pt x="3348863" y="13004800"/>
                  </a:moveTo>
                  <a:lnTo>
                    <a:pt x="3291713" y="13004800"/>
                  </a:lnTo>
                  <a:lnTo>
                    <a:pt x="3348863" y="13004800"/>
                  </a:lnTo>
                  <a:close/>
                  <a:moveTo>
                    <a:pt x="3120263" y="13004800"/>
                  </a:moveTo>
                  <a:lnTo>
                    <a:pt x="2891663" y="13004800"/>
                  </a:lnTo>
                  <a:lnTo>
                    <a:pt x="3120263" y="13004800"/>
                  </a:lnTo>
                  <a:close/>
                  <a:moveTo>
                    <a:pt x="2720213" y="13004800"/>
                  </a:moveTo>
                  <a:lnTo>
                    <a:pt x="2663063" y="13004800"/>
                  </a:lnTo>
                  <a:lnTo>
                    <a:pt x="2720213" y="13004800"/>
                  </a:lnTo>
                  <a:close/>
                  <a:moveTo>
                    <a:pt x="2491613" y="13004800"/>
                  </a:moveTo>
                  <a:lnTo>
                    <a:pt x="2263013" y="13004800"/>
                  </a:lnTo>
                  <a:lnTo>
                    <a:pt x="2491613" y="13004800"/>
                  </a:lnTo>
                  <a:close/>
                  <a:moveTo>
                    <a:pt x="2091563" y="13004800"/>
                  </a:moveTo>
                  <a:lnTo>
                    <a:pt x="2034413" y="13004800"/>
                  </a:lnTo>
                  <a:lnTo>
                    <a:pt x="2091563" y="13004800"/>
                  </a:lnTo>
                  <a:close/>
                  <a:moveTo>
                    <a:pt x="1862963" y="13004800"/>
                  </a:moveTo>
                  <a:lnTo>
                    <a:pt x="1763776" y="13004800"/>
                  </a:lnTo>
                  <a:lnTo>
                    <a:pt x="1763776" y="12976225"/>
                  </a:lnTo>
                  <a:lnTo>
                    <a:pt x="1763776" y="13004800"/>
                  </a:lnTo>
                  <a:cubicBezTo>
                    <a:pt x="1719834" y="13004800"/>
                    <a:pt x="1676146" y="13003530"/>
                    <a:pt x="1632712" y="13000990"/>
                  </a:cubicBezTo>
                  <a:lnTo>
                    <a:pt x="1636014" y="12943967"/>
                  </a:lnTo>
                  <a:cubicBezTo>
                    <a:pt x="1678305" y="12946380"/>
                    <a:pt x="1720850" y="12947650"/>
                    <a:pt x="1763649" y="12947650"/>
                  </a:cubicBezTo>
                  <a:lnTo>
                    <a:pt x="1862836" y="12947650"/>
                  </a:lnTo>
                  <a:close/>
                  <a:moveTo>
                    <a:pt x="1459738" y="12926822"/>
                  </a:moveTo>
                  <a:cubicBezTo>
                    <a:pt x="1440561" y="12924155"/>
                    <a:pt x="1421511" y="12921234"/>
                    <a:pt x="1402461" y="12918186"/>
                  </a:cubicBezTo>
                  <a:lnTo>
                    <a:pt x="1411732" y="12861798"/>
                  </a:lnTo>
                  <a:cubicBezTo>
                    <a:pt x="1430274" y="12864846"/>
                    <a:pt x="1448816" y="12867640"/>
                    <a:pt x="1467485" y="12870180"/>
                  </a:cubicBezTo>
                  <a:close/>
                  <a:moveTo>
                    <a:pt x="1240155" y="12826492"/>
                  </a:moveTo>
                  <a:cubicBezTo>
                    <a:pt x="1164717" y="12807823"/>
                    <a:pt x="1090803" y="12785344"/>
                    <a:pt x="1018667" y="12759055"/>
                  </a:cubicBezTo>
                  <a:lnTo>
                    <a:pt x="1038225" y="12705334"/>
                  </a:lnTo>
                  <a:cubicBezTo>
                    <a:pt x="1108456" y="12730861"/>
                    <a:pt x="1180465" y="12752832"/>
                    <a:pt x="1253871" y="12770993"/>
                  </a:cubicBezTo>
                  <a:close/>
                  <a:moveTo>
                    <a:pt x="871601" y="12637770"/>
                  </a:moveTo>
                  <a:cubicBezTo>
                    <a:pt x="854075" y="12629769"/>
                    <a:pt x="836549" y="12621514"/>
                    <a:pt x="819277" y="12613005"/>
                  </a:cubicBezTo>
                  <a:lnTo>
                    <a:pt x="844296" y="12561697"/>
                  </a:lnTo>
                  <a:cubicBezTo>
                    <a:pt x="861187" y="12569952"/>
                    <a:pt x="878205" y="12577953"/>
                    <a:pt x="895223" y="12585700"/>
                  </a:cubicBezTo>
                  <a:close/>
                  <a:moveTo>
                    <a:pt x="689991" y="12478639"/>
                  </a:moveTo>
                  <a:cubicBezTo>
                    <a:pt x="623316" y="12439269"/>
                    <a:pt x="559054" y="12396597"/>
                    <a:pt x="497078" y="12350623"/>
                  </a:cubicBezTo>
                  <a:lnTo>
                    <a:pt x="531114" y="12304776"/>
                  </a:lnTo>
                  <a:cubicBezTo>
                    <a:pt x="591439" y="12349480"/>
                    <a:pt x="654050" y="12391136"/>
                    <a:pt x="718947" y="12429490"/>
                  </a:cubicBezTo>
                  <a:close/>
                  <a:moveTo>
                    <a:pt x="753491" y="12520422"/>
                  </a:moveTo>
                  <a:cubicBezTo>
                    <a:pt x="738886" y="12507722"/>
                    <a:pt x="724535" y="12494895"/>
                    <a:pt x="710311" y="12481814"/>
                  </a:cubicBezTo>
                  <a:lnTo>
                    <a:pt x="748919" y="12439777"/>
                  </a:lnTo>
                  <a:cubicBezTo>
                    <a:pt x="762762" y="12452477"/>
                    <a:pt x="776732" y="12465050"/>
                    <a:pt x="790956" y="12477369"/>
                  </a:cubicBezTo>
                  <a:close/>
                  <a:moveTo>
                    <a:pt x="587248" y="12359386"/>
                  </a:moveTo>
                  <a:cubicBezTo>
                    <a:pt x="534670" y="12302871"/>
                    <a:pt x="485140" y="12243562"/>
                    <a:pt x="438658" y="12181840"/>
                  </a:cubicBezTo>
                  <a:lnTo>
                    <a:pt x="484378" y="12147550"/>
                  </a:lnTo>
                  <a:cubicBezTo>
                    <a:pt x="529590" y="12207748"/>
                    <a:pt x="577850" y="12265406"/>
                    <a:pt x="629031" y="12320524"/>
                  </a:cubicBezTo>
                  <a:close/>
                  <a:moveTo>
                    <a:pt x="339979" y="12038965"/>
                  </a:moveTo>
                  <a:cubicBezTo>
                    <a:pt x="329692" y="12022709"/>
                    <a:pt x="319532" y="12006199"/>
                    <a:pt x="309626" y="11989689"/>
                  </a:cubicBezTo>
                  <a:lnTo>
                    <a:pt x="358648" y="11960352"/>
                  </a:lnTo>
                  <a:cubicBezTo>
                    <a:pt x="368300" y="11976481"/>
                    <a:pt x="378206" y="11992483"/>
                    <a:pt x="388239" y="12008358"/>
                  </a:cubicBezTo>
                  <a:close/>
                  <a:moveTo>
                    <a:pt x="274701" y="11806555"/>
                  </a:moveTo>
                  <a:cubicBezTo>
                    <a:pt x="240538" y="11737594"/>
                    <a:pt x="209931" y="11666601"/>
                    <a:pt x="183134" y="11593830"/>
                  </a:cubicBezTo>
                  <a:lnTo>
                    <a:pt x="236728" y="11574018"/>
                  </a:lnTo>
                  <a:cubicBezTo>
                    <a:pt x="262890" y="11644884"/>
                    <a:pt x="292608" y="11713972"/>
                    <a:pt x="325882" y="11781155"/>
                  </a:cubicBezTo>
                  <a:close/>
                  <a:moveTo>
                    <a:pt x="81280" y="11459464"/>
                  </a:moveTo>
                  <a:cubicBezTo>
                    <a:pt x="76073" y="11440922"/>
                    <a:pt x="71120" y="11422253"/>
                    <a:pt x="66421" y="11403457"/>
                  </a:cubicBezTo>
                  <a:lnTo>
                    <a:pt x="121793" y="11389487"/>
                  </a:lnTo>
                  <a:cubicBezTo>
                    <a:pt x="126365" y="11407775"/>
                    <a:pt x="131191" y="11425936"/>
                    <a:pt x="136271" y="11443970"/>
                  </a:cubicBezTo>
                  <a:close/>
                  <a:moveTo>
                    <a:pt x="30734" y="11233531"/>
                  </a:moveTo>
                  <a:cubicBezTo>
                    <a:pt x="18034" y="11158093"/>
                    <a:pt x="9144" y="11081386"/>
                    <a:pt x="4318" y="11003535"/>
                  </a:cubicBezTo>
                  <a:lnTo>
                    <a:pt x="61341" y="10999978"/>
                  </a:lnTo>
                  <a:cubicBezTo>
                    <a:pt x="66040" y="11075798"/>
                    <a:pt x="74676" y="11150474"/>
                    <a:pt x="87122" y="11224006"/>
                  </a:cubicBezTo>
                  <a:close/>
                  <a:moveTo>
                    <a:pt x="0" y="10830306"/>
                  </a:moveTo>
                  <a:lnTo>
                    <a:pt x="0" y="10773156"/>
                  </a:lnTo>
                  <a:lnTo>
                    <a:pt x="57150" y="10773156"/>
                  </a:lnTo>
                  <a:lnTo>
                    <a:pt x="57150" y="10830306"/>
                  </a:lnTo>
                  <a:close/>
                  <a:moveTo>
                    <a:pt x="57150" y="10601706"/>
                  </a:moveTo>
                  <a:lnTo>
                    <a:pt x="57150" y="10373106"/>
                  </a:lnTo>
                  <a:lnTo>
                    <a:pt x="57150" y="10601706"/>
                  </a:lnTo>
                  <a:close/>
                  <a:moveTo>
                    <a:pt x="57150" y="10201656"/>
                  </a:moveTo>
                  <a:lnTo>
                    <a:pt x="57150" y="10144506"/>
                  </a:lnTo>
                  <a:lnTo>
                    <a:pt x="57150" y="10201656"/>
                  </a:lnTo>
                  <a:close/>
                  <a:moveTo>
                    <a:pt x="57150" y="9973056"/>
                  </a:moveTo>
                  <a:lnTo>
                    <a:pt x="57150" y="9744456"/>
                  </a:lnTo>
                  <a:lnTo>
                    <a:pt x="57150" y="9973056"/>
                  </a:lnTo>
                  <a:close/>
                  <a:moveTo>
                    <a:pt x="57150" y="9573006"/>
                  </a:moveTo>
                  <a:lnTo>
                    <a:pt x="57150" y="9515856"/>
                  </a:lnTo>
                  <a:lnTo>
                    <a:pt x="57150" y="9573006"/>
                  </a:lnTo>
                  <a:close/>
                  <a:moveTo>
                    <a:pt x="57150" y="9344406"/>
                  </a:moveTo>
                  <a:lnTo>
                    <a:pt x="57150" y="9115806"/>
                  </a:lnTo>
                  <a:lnTo>
                    <a:pt x="57150" y="9344406"/>
                  </a:lnTo>
                  <a:close/>
                  <a:moveTo>
                    <a:pt x="57150" y="8944356"/>
                  </a:moveTo>
                  <a:lnTo>
                    <a:pt x="57150" y="8887206"/>
                  </a:lnTo>
                  <a:lnTo>
                    <a:pt x="57150" y="8944356"/>
                  </a:lnTo>
                  <a:close/>
                  <a:moveTo>
                    <a:pt x="57150" y="8715756"/>
                  </a:moveTo>
                  <a:lnTo>
                    <a:pt x="57150" y="8487156"/>
                  </a:lnTo>
                  <a:lnTo>
                    <a:pt x="57150" y="8715756"/>
                  </a:lnTo>
                  <a:close/>
                  <a:moveTo>
                    <a:pt x="57150" y="8315706"/>
                  </a:moveTo>
                  <a:lnTo>
                    <a:pt x="57150" y="8258556"/>
                  </a:lnTo>
                  <a:lnTo>
                    <a:pt x="57150" y="8315706"/>
                  </a:lnTo>
                  <a:close/>
                  <a:moveTo>
                    <a:pt x="57150" y="8087106"/>
                  </a:moveTo>
                  <a:lnTo>
                    <a:pt x="57150" y="7858506"/>
                  </a:lnTo>
                  <a:lnTo>
                    <a:pt x="57150" y="8087106"/>
                  </a:lnTo>
                  <a:close/>
                  <a:moveTo>
                    <a:pt x="57150" y="7687056"/>
                  </a:moveTo>
                  <a:lnTo>
                    <a:pt x="57150" y="7629906"/>
                  </a:lnTo>
                  <a:lnTo>
                    <a:pt x="57150" y="7687056"/>
                  </a:lnTo>
                  <a:close/>
                  <a:moveTo>
                    <a:pt x="57150" y="7458456"/>
                  </a:moveTo>
                  <a:lnTo>
                    <a:pt x="57150" y="7229856"/>
                  </a:lnTo>
                  <a:lnTo>
                    <a:pt x="57150" y="7458456"/>
                  </a:lnTo>
                  <a:close/>
                  <a:moveTo>
                    <a:pt x="57150" y="7058406"/>
                  </a:moveTo>
                  <a:lnTo>
                    <a:pt x="57150" y="7001256"/>
                  </a:lnTo>
                  <a:lnTo>
                    <a:pt x="57150" y="7058406"/>
                  </a:lnTo>
                  <a:close/>
                  <a:moveTo>
                    <a:pt x="57150" y="6829806"/>
                  </a:moveTo>
                  <a:lnTo>
                    <a:pt x="57150" y="6601206"/>
                  </a:lnTo>
                  <a:lnTo>
                    <a:pt x="57150" y="6829806"/>
                  </a:lnTo>
                  <a:close/>
                  <a:moveTo>
                    <a:pt x="57150" y="6429756"/>
                  </a:moveTo>
                  <a:lnTo>
                    <a:pt x="57150" y="6372606"/>
                  </a:lnTo>
                  <a:lnTo>
                    <a:pt x="57150" y="6429756"/>
                  </a:lnTo>
                  <a:close/>
                  <a:moveTo>
                    <a:pt x="57150" y="6201156"/>
                  </a:moveTo>
                  <a:lnTo>
                    <a:pt x="57150" y="5972556"/>
                  </a:lnTo>
                  <a:lnTo>
                    <a:pt x="57150" y="6201156"/>
                  </a:lnTo>
                  <a:close/>
                  <a:moveTo>
                    <a:pt x="57150" y="5801106"/>
                  </a:moveTo>
                  <a:lnTo>
                    <a:pt x="57150" y="5743956"/>
                  </a:lnTo>
                  <a:lnTo>
                    <a:pt x="57150" y="5801106"/>
                  </a:lnTo>
                  <a:close/>
                  <a:moveTo>
                    <a:pt x="57150" y="5572506"/>
                  </a:moveTo>
                  <a:lnTo>
                    <a:pt x="57150" y="5343906"/>
                  </a:lnTo>
                  <a:lnTo>
                    <a:pt x="57150" y="5572506"/>
                  </a:lnTo>
                  <a:close/>
                  <a:moveTo>
                    <a:pt x="57150" y="5172456"/>
                  </a:moveTo>
                  <a:lnTo>
                    <a:pt x="57150" y="5115306"/>
                  </a:lnTo>
                  <a:lnTo>
                    <a:pt x="57150" y="5172456"/>
                  </a:lnTo>
                  <a:close/>
                  <a:moveTo>
                    <a:pt x="57150" y="4943856"/>
                  </a:moveTo>
                  <a:lnTo>
                    <a:pt x="57150" y="4715256"/>
                  </a:lnTo>
                  <a:lnTo>
                    <a:pt x="57150" y="4943856"/>
                  </a:lnTo>
                  <a:close/>
                  <a:moveTo>
                    <a:pt x="57150" y="4543806"/>
                  </a:moveTo>
                  <a:lnTo>
                    <a:pt x="57150" y="4486656"/>
                  </a:lnTo>
                  <a:lnTo>
                    <a:pt x="57150" y="4543806"/>
                  </a:lnTo>
                  <a:close/>
                  <a:moveTo>
                    <a:pt x="57150" y="4315206"/>
                  </a:moveTo>
                  <a:lnTo>
                    <a:pt x="57150" y="4086606"/>
                  </a:lnTo>
                  <a:lnTo>
                    <a:pt x="57150" y="4315206"/>
                  </a:lnTo>
                  <a:close/>
                  <a:moveTo>
                    <a:pt x="57150" y="3915156"/>
                  </a:moveTo>
                  <a:lnTo>
                    <a:pt x="57150" y="3858006"/>
                  </a:lnTo>
                  <a:lnTo>
                    <a:pt x="57150" y="3915156"/>
                  </a:lnTo>
                  <a:close/>
                  <a:moveTo>
                    <a:pt x="57150" y="3686556"/>
                  </a:moveTo>
                  <a:lnTo>
                    <a:pt x="57150" y="3457956"/>
                  </a:lnTo>
                  <a:lnTo>
                    <a:pt x="57150" y="3686556"/>
                  </a:lnTo>
                  <a:close/>
                  <a:moveTo>
                    <a:pt x="57150" y="3286506"/>
                  </a:moveTo>
                  <a:lnTo>
                    <a:pt x="57150" y="3229356"/>
                  </a:lnTo>
                  <a:lnTo>
                    <a:pt x="57150" y="3286506"/>
                  </a:lnTo>
                  <a:close/>
                  <a:moveTo>
                    <a:pt x="57150" y="3057906"/>
                  </a:moveTo>
                  <a:lnTo>
                    <a:pt x="57150" y="2829306"/>
                  </a:lnTo>
                  <a:lnTo>
                    <a:pt x="57150" y="3057906"/>
                  </a:lnTo>
                  <a:close/>
                  <a:moveTo>
                    <a:pt x="57150" y="2657856"/>
                  </a:moveTo>
                  <a:lnTo>
                    <a:pt x="57150" y="2600706"/>
                  </a:lnTo>
                  <a:lnTo>
                    <a:pt x="57150" y="2657856"/>
                  </a:lnTo>
                  <a:close/>
                  <a:moveTo>
                    <a:pt x="57150" y="2429256"/>
                  </a:moveTo>
                  <a:lnTo>
                    <a:pt x="57150" y="2200656"/>
                  </a:lnTo>
                  <a:lnTo>
                    <a:pt x="57150" y="2429256"/>
                  </a:lnTo>
                  <a:close/>
                  <a:moveTo>
                    <a:pt x="57150" y="2196084"/>
                  </a:moveTo>
                  <a:cubicBezTo>
                    <a:pt x="57150" y="2117979"/>
                    <a:pt x="61214" y="2040890"/>
                    <a:pt x="69215" y="1964944"/>
                  </a:cubicBezTo>
                  <a:lnTo>
                    <a:pt x="126111" y="1970913"/>
                  </a:lnTo>
                  <a:cubicBezTo>
                    <a:pt x="118364" y="2044954"/>
                    <a:pt x="114427" y="2120011"/>
                    <a:pt x="114427" y="2196211"/>
                  </a:cubicBezTo>
                  <a:close/>
                </a:path>
              </a:pathLst>
            </a:custGeom>
            <a:solidFill>
              <a:srgbClr val="44B57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192481" y="4471692"/>
            <a:ext cx="6291339" cy="5242150"/>
            <a:chOff x="0" y="0"/>
            <a:chExt cx="8388452" cy="69895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388477" cy="6989572"/>
            </a:xfrm>
            <a:custGeom>
              <a:avLst/>
              <a:gdLst/>
              <a:ahLst/>
              <a:cxnLst/>
              <a:rect l="l" t="t" r="r" b="b"/>
              <a:pathLst>
                <a:path w="8388477" h="6989572">
                  <a:moveTo>
                    <a:pt x="0" y="0"/>
                  </a:moveTo>
                  <a:lnTo>
                    <a:pt x="8388477" y="0"/>
                  </a:lnTo>
                  <a:lnTo>
                    <a:pt x="8388477" y="6989572"/>
                  </a:lnTo>
                  <a:lnTo>
                    <a:pt x="0" y="6989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3" r="-33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6089332" y="1025329"/>
            <a:ext cx="10463365" cy="4880172"/>
            <a:chOff x="0" y="0"/>
            <a:chExt cx="13951153" cy="9805010"/>
          </a:xfrm>
        </p:grpSpPr>
        <p:sp>
          <p:nvSpPr>
            <p:cNvPr id="17" name="Freeform 17"/>
            <p:cNvSpPr/>
            <p:nvPr/>
          </p:nvSpPr>
          <p:spPr>
            <a:xfrm>
              <a:off x="12700" y="12700"/>
              <a:ext cx="13925677" cy="9779636"/>
            </a:xfrm>
            <a:custGeom>
              <a:avLst/>
              <a:gdLst/>
              <a:ahLst/>
              <a:cxnLst/>
              <a:rect l="l" t="t" r="r" b="b"/>
              <a:pathLst>
                <a:path w="13925677" h="9779636">
                  <a:moveTo>
                    <a:pt x="0" y="764794"/>
                  </a:moveTo>
                  <a:cubicBezTo>
                    <a:pt x="422656" y="764794"/>
                    <a:pt x="765302" y="422402"/>
                    <a:pt x="765302" y="0"/>
                  </a:cubicBezTo>
                  <a:lnTo>
                    <a:pt x="13160375" y="0"/>
                  </a:lnTo>
                  <a:cubicBezTo>
                    <a:pt x="13160375" y="422402"/>
                    <a:pt x="13503021" y="764794"/>
                    <a:pt x="13925677" y="764794"/>
                  </a:cubicBezTo>
                  <a:lnTo>
                    <a:pt x="13925677" y="9014841"/>
                  </a:lnTo>
                  <a:cubicBezTo>
                    <a:pt x="13503021" y="9014841"/>
                    <a:pt x="13160375" y="9357233"/>
                    <a:pt x="13160375" y="9779636"/>
                  </a:cubicBezTo>
                  <a:lnTo>
                    <a:pt x="765302" y="9779636"/>
                  </a:lnTo>
                  <a:cubicBezTo>
                    <a:pt x="765302" y="9357233"/>
                    <a:pt x="422656" y="9014841"/>
                    <a:pt x="0" y="9014841"/>
                  </a:cubicBezTo>
                  <a:close/>
                </a:path>
              </a:pathLst>
            </a:custGeom>
            <a:solidFill>
              <a:srgbClr val="44B576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3951077" cy="9805036"/>
            </a:xfrm>
            <a:custGeom>
              <a:avLst/>
              <a:gdLst/>
              <a:ahLst/>
              <a:cxnLst/>
              <a:rect l="l" t="t" r="r" b="b"/>
              <a:pathLst>
                <a:path w="13951077" h="9805036">
                  <a:moveTo>
                    <a:pt x="12700" y="764794"/>
                  </a:moveTo>
                  <a:lnTo>
                    <a:pt x="12700" y="777494"/>
                  </a:lnTo>
                  <a:lnTo>
                    <a:pt x="12700" y="764794"/>
                  </a:lnTo>
                  <a:cubicBezTo>
                    <a:pt x="428371" y="764794"/>
                    <a:pt x="765302" y="427990"/>
                    <a:pt x="765302" y="12700"/>
                  </a:cubicBezTo>
                  <a:cubicBezTo>
                    <a:pt x="765302" y="5715"/>
                    <a:pt x="771017" y="0"/>
                    <a:pt x="778002" y="0"/>
                  </a:cubicBezTo>
                  <a:lnTo>
                    <a:pt x="13173075" y="0"/>
                  </a:lnTo>
                  <a:lnTo>
                    <a:pt x="13173075" y="12700"/>
                  </a:lnTo>
                  <a:lnTo>
                    <a:pt x="13160375" y="12700"/>
                  </a:lnTo>
                  <a:lnTo>
                    <a:pt x="13173075" y="12700"/>
                  </a:lnTo>
                  <a:lnTo>
                    <a:pt x="13185775" y="12700"/>
                  </a:lnTo>
                  <a:cubicBezTo>
                    <a:pt x="13185775" y="427990"/>
                    <a:pt x="13522706" y="764794"/>
                    <a:pt x="13938377" y="764794"/>
                  </a:cubicBezTo>
                  <a:cubicBezTo>
                    <a:pt x="13945361" y="764794"/>
                    <a:pt x="13951077" y="770509"/>
                    <a:pt x="13951077" y="777494"/>
                  </a:cubicBezTo>
                  <a:lnTo>
                    <a:pt x="13951077" y="9027541"/>
                  </a:lnTo>
                  <a:cubicBezTo>
                    <a:pt x="13951077" y="9034526"/>
                    <a:pt x="13945361" y="9040241"/>
                    <a:pt x="13938377" y="9040241"/>
                  </a:cubicBezTo>
                  <a:cubicBezTo>
                    <a:pt x="13522706" y="9040241"/>
                    <a:pt x="13185775" y="9376918"/>
                    <a:pt x="13185775" y="9792336"/>
                  </a:cubicBezTo>
                  <a:cubicBezTo>
                    <a:pt x="13185775" y="9799320"/>
                    <a:pt x="13180061" y="9805036"/>
                    <a:pt x="13173075" y="9805036"/>
                  </a:cubicBezTo>
                  <a:lnTo>
                    <a:pt x="778002" y="9805036"/>
                  </a:lnTo>
                  <a:cubicBezTo>
                    <a:pt x="771017" y="9805036"/>
                    <a:pt x="765302" y="9799320"/>
                    <a:pt x="765302" y="9792336"/>
                  </a:cubicBezTo>
                  <a:cubicBezTo>
                    <a:pt x="765302" y="9377045"/>
                    <a:pt x="428371" y="9040241"/>
                    <a:pt x="12700" y="9040241"/>
                  </a:cubicBezTo>
                  <a:cubicBezTo>
                    <a:pt x="5715" y="9040241"/>
                    <a:pt x="0" y="9034526"/>
                    <a:pt x="0" y="9027541"/>
                  </a:cubicBezTo>
                  <a:lnTo>
                    <a:pt x="0" y="777494"/>
                  </a:lnTo>
                  <a:cubicBezTo>
                    <a:pt x="0" y="774065"/>
                    <a:pt x="1397" y="770890"/>
                    <a:pt x="3683" y="768477"/>
                  </a:cubicBezTo>
                  <a:cubicBezTo>
                    <a:pt x="5969" y="766064"/>
                    <a:pt x="9271" y="764794"/>
                    <a:pt x="12700" y="764794"/>
                  </a:cubicBezTo>
                  <a:moveTo>
                    <a:pt x="12700" y="790194"/>
                  </a:moveTo>
                  <a:lnTo>
                    <a:pt x="12700" y="777494"/>
                  </a:lnTo>
                  <a:lnTo>
                    <a:pt x="25400" y="777494"/>
                  </a:lnTo>
                  <a:lnTo>
                    <a:pt x="25400" y="9027541"/>
                  </a:lnTo>
                  <a:lnTo>
                    <a:pt x="12700" y="9027541"/>
                  </a:lnTo>
                  <a:lnTo>
                    <a:pt x="12700" y="9014841"/>
                  </a:lnTo>
                  <a:cubicBezTo>
                    <a:pt x="442341" y="9014841"/>
                    <a:pt x="790702" y="9362948"/>
                    <a:pt x="790702" y="9792336"/>
                  </a:cubicBezTo>
                  <a:lnTo>
                    <a:pt x="778002" y="9792336"/>
                  </a:lnTo>
                  <a:lnTo>
                    <a:pt x="778002" y="9779636"/>
                  </a:lnTo>
                  <a:lnTo>
                    <a:pt x="13173075" y="9779636"/>
                  </a:lnTo>
                  <a:lnTo>
                    <a:pt x="13173075" y="9792336"/>
                  </a:lnTo>
                  <a:lnTo>
                    <a:pt x="13160375" y="9792336"/>
                  </a:lnTo>
                  <a:cubicBezTo>
                    <a:pt x="13160375" y="9362948"/>
                    <a:pt x="13508735" y="9014841"/>
                    <a:pt x="13938377" y="9014841"/>
                  </a:cubicBezTo>
                  <a:lnTo>
                    <a:pt x="13938377" y="9027541"/>
                  </a:lnTo>
                  <a:lnTo>
                    <a:pt x="13925677" y="9027541"/>
                  </a:lnTo>
                  <a:lnTo>
                    <a:pt x="13925677" y="777494"/>
                  </a:lnTo>
                  <a:lnTo>
                    <a:pt x="13938377" y="777494"/>
                  </a:lnTo>
                  <a:lnTo>
                    <a:pt x="13938377" y="790194"/>
                  </a:lnTo>
                  <a:cubicBezTo>
                    <a:pt x="13508735" y="790194"/>
                    <a:pt x="13160375" y="442087"/>
                    <a:pt x="13160375" y="12700"/>
                  </a:cubicBezTo>
                  <a:cubicBezTo>
                    <a:pt x="13160375" y="5715"/>
                    <a:pt x="13166089" y="0"/>
                    <a:pt x="13173075" y="0"/>
                  </a:cubicBezTo>
                  <a:cubicBezTo>
                    <a:pt x="13180061" y="0"/>
                    <a:pt x="13185775" y="5715"/>
                    <a:pt x="13185775" y="12700"/>
                  </a:cubicBezTo>
                  <a:cubicBezTo>
                    <a:pt x="13185775" y="19685"/>
                    <a:pt x="13180061" y="25400"/>
                    <a:pt x="13173075" y="25400"/>
                  </a:cubicBezTo>
                  <a:lnTo>
                    <a:pt x="778002" y="25400"/>
                  </a:lnTo>
                  <a:lnTo>
                    <a:pt x="778002" y="12700"/>
                  </a:lnTo>
                  <a:lnTo>
                    <a:pt x="790702" y="12700"/>
                  </a:lnTo>
                  <a:cubicBezTo>
                    <a:pt x="790702" y="442087"/>
                    <a:pt x="442341" y="790194"/>
                    <a:pt x="12700" y="790194"/>
                  </a:cubicBezTo>
                  <a:close/>
                </a:path>
              </a:pathLst>
            </a:custGeom>
            <a:solidFill>
              <a:srgbClr val="44B576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6378083" y="1666027"/>
            <a:ext cx="9849717" cy="3313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23"/>
              </a:lnSpc>
            </a:pP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Em </a:t>
            </a:r>
            <a:r>
              <a:rPr lang="en-US" sz="4800" b="1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biết</a:t>
            </a: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dân</a:t>
            </a: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tộc</a:t>
            </a: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nào</a:t>
            </a: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ở</a:t>
            </a: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Tây Nguyên </a:t>
            </a:r>
            <a:r>
              <a:rPr lang="en-US" sz="4800" b="1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gắn</a:t>
            </a: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bó</a:t>
            </a: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với</a:t>
            </a: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cồng</a:t>
            </a: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chiêng</a:t>
            </a: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? </a:t>
            </a:r>
            <a:r>
              <a:rPr lang="en-US" sz="4800" b="1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Lễ</a:t>
            </a: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hội</a:t>
            </a: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Cồng</a:t>
            </a: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chiêng</a:t>
            </a: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Tây Nguyên </a:t>
            </a:r>
            <a:r>
              <a:rPr lang="en-US" sz="4800" b="1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điểm</a:t>
            </a: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gì</a:t>
            </a: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đặc</a:t>
            </a: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biệt</a:t>
            </a:r>
            <a:r>
              <a:rPr lang="en-US" sz="4800" b="1" dirty="0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? </a:t>
            </a:r>
          </a:p>
        </p:txBody>
      </p:sp>
      <p:grpSp>
        <p:nvGrpSpPr>
          <p:cNvPr id="20" name="Group 20"/>
          <p:cNvGrpSpPr/>
          <p:nvPr/>
        </p:nvGrpSpPr>
        <p:grpSpPr>
          <a:xfrm rot="-1529760">
            <a:off x="15181031" y="7235895"/>
            <a:ext cx="2948226" cy="2948226"/>
            <a:chOff x="0" y="0"/>
            <a:chExt cx="3930967" cy="39309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931031" cy="3931031"/>
            </a:xfrm>
            <a:custGeom>
              <a:avLst/>
              <a:gdLst/>
              <a:ahLst/>
              <a:cxnLst/>
              <a:rect l="l" t="t" r="r" b="b"/>
              <a:pathLst>
                <a:path w="3931031" h="3931031">
                  <a:moveTo>
                    <a:pt x="0" y="0"/>
                  </a:moveTo>
                  <a:lnTo>
                    <a:pt x="3931031" y="0"/>
                  </a:lnTo>
                  <a:lnTo>
                    <a:pt x="3931031" y="3931031"/>
                  </a:lnTo>
                  <a:lnTo>
                    <a:pt x="0" y="3931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1" b="1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138847" y="8712203"/>
            <a:ext cx="4372493" cy="1574802"/>
          </a:xfrm>
          <a:custGeom>
            <a:avLst/>
            <a:gdLst/>
            <a:ahLst/>
            <a:cxnLst/>
            <a:rect l="l" t="t" r="r" b="b"/>
            <a:pathLst>
              <a:path w="5829992" h="2099736">
                <a:moveTo>
                  <a:pt x="0" y="0"/>
                </a:moveTo>
                <a:lnTo>
                  <a:pt x="5829992" y="0"/>
                </a:lnTo>
                <a:lnTo>
                  <a:pt x="5829992" y="2099736"/>
                </a:lnTo>
                <a:lnTo>
                  <a:pt x="0" y="2099736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4100" b="-4100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09575" y="245269"/>
            <a:ext cx="17468850" cy="9796462"/>
            <a:chOff x="0" y="0"/>
            <a:chExt cx="23291800" cy="13061950"/>
          </a:xfrm>
        </p:grpSpPr>
        <p:sp>
          <p:nvSpPr>
            <p:cNvPr id="12" name="Freeform 12"/>
            <p:cNvSpPr/>
            <p:nvPr/>
          </p:nvSpPr>
          <p:spPr>
            <a:xfrm>
              <a:off x="28575" y="28575"/>
              <a:ext cx="23234650" cy="13004800"/>
            </a:xfrm>
            <a:custGeom>
              <a:avLst/>
              <a:gdLst/>
              <a:ahLst/>
              <a:cxnLst/>
              <a:rect l="l" t="t" r="r" b="b"/>
              <a:pathLst>
                <a:path w="23234650" h="13004800">
                  <a:moveTo>
                    <a:pt x="0" y="2167509"/>
                  </a:moveTo>
                  <a:cubicBezTo>
                    <a:pt x="0" y="970407"/>
                    <a:pt x="972312" y="0"/>
                    <a:pt x="2171700" y="0"/>
                  </a:cubicBezTo>
                  <a:lnTo>
                    <a:pt x="21062950" y="0"/>
                  </a:lnTo>
                  <a:cubicBezTo>
                    <a:pt x="22262339" y="0"/>
                    <a:pt x="23234650" y="970407"/>
                    <a:pt x="23234650" y="2167509"/>
                  </a:cubicBezTo>
                  <a:lnTo>
                    <a:pt x="23234650" y="10837291"/>
                  </a:lnTo>
                  <a:cubicBezTo>
                    <a:pt x="23234650" y="12034393"/>
                    <a:pt x="22262339" y="13004800"/>
                    <a:pt x="21062950" y="13004800"/>
                  </a:cubicBezTo>
                  <a:lnTo>
                    <a:pt x="2171700" y="13004800"/>
                  </a:lnTo>
                  <a:cubicBezTo>
                    <a:pt x="972312" y="13004800"/>
                    <a:pt x="0" y="12034393"/>
                    <a:pt x="0" y="1083729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3291800" cy="13230479"/>
            </a:xfrm>
            <a:custGeom>
              <a:avLst/>
              <a:gdLst/>
              <a:ahLst/>
              <a:cxnLst/>
              <a:rect l="l" t="t" r="r" b="b"/>
              <a:pathLst>
                <a:path w="23291800" h="13230479">
                  <a:moveTo>
                    <a:pt x="36957" y="1792986"/>
                  </a:moveTo>
                  <a:cubicBezTo>
                    <a:pt x="40513" y="1773936"/>
                    <a:pt x="44323" y="1755013"/>
                    <a:pt x="48260" y="1736217"/>
                  </a:cubicBezTo>
                  <a:lnTo>
                    <a:pt x="104140" y="1748155"/>
                  </a:lnTo>
                  <a:cubicBezTo>
                    <a:pt x="100203" y="1766443"/>
                    <a:pt x="96520" y="1784858"/>
                    <a:pt x="93091" y="1803400"/>
                  </a:cubicBezTo>
                  <a:close/>
                  <a:moveTo>
                    <a:pt x="147447" y="1578356"/>
                  </a:moveTo>
                  <a:cubicBezTo>
                    <a:pt x="169672" y="1503934"/>
                    <a:pt x="195707" y="1431290"/>
                    <a:pt x="225425" y="1360424"/>
                  </a:cubicBezTo>
                  <a:lnTo>
                    <a:pt x="278130" y="1382522"/>
                  </a:lnTo>
                  <a:cubicBezTo>
                    <a:pt x="249301" y="1451483"/>
                    <a:pt x="223901" y="1522349"/>
                    <a:pt x="202311" y="1594739"/>
                  </a:cubicBezTo>
                  <a:close/>
                  <a:moveTo>
                    <a:pt x="242697" y="1192530"/>
                  </a:moveTo>
                  <a:cubicBezTo>
                    <a:pt x="251587" y="1175385"/>
                    <a:pt x="260604" y="1158367"/>
                    <a:pt x="269875" y="1141476"/>
                  </a:cubicBezTo>
                  <a:lnTo>
                    <a:pt x="319913" y="1169035"/>
                  </a:lnTo>
                  <a:cubicBezTo>
                    <a:pt x="310896" y="1185545"/>
                    <a:pt x="302006" y="1202055"/>
                    <a:pt x="293370" y="1218819"/>
                  </a:cubicBezTo>
                  <a:close/>
                  <a:moveTo>
                    <a:pt x="410210" y="1018921"/>
                  </a:moveTo>
                  <a:cubicBezTo>
                    <a:pt x="452755" y="954278"/>
                    <a:pt x="498475" y="892048"/>
                    <a:pt x="547370" y="832485"/>
                  </a:cubicBezTo>
                  <a:lnTo>
                    <a:pt x="591566" y="868680"/>
                  </a:lnTo>
                  <a:cubicBezTo>
                    <a:pt x="543941" y="926719"/>
                    <a:pt x="499364" y="987425"/>
                    <a:pt x="457962" y="1050290"/>
                  </a:cubicBezTo>
                  <a:close/>
                  <a:moveTo>
                    <a:pt x="611886" y="676402"/>
                  </a:moveTo>
                  <a:cubicBezTo>
                    <a:pt x="625221" y="662432"/>
                    <a:pt x="638810" y="648716"/>
                    <a:pt x="652526" y="635127"/>
                  </a:cubicBezTo>
                  <a:lnTo>
                    <a:pt x="692658" y="675767"/>
                  </a:lnTo>
                  <a:cubicBezTo>
                    <a:pt x="679323" y="688975"/>
                    <a:pt x="666115" y="702310"/>
                    <a:pt x="653034" y="715899"/>
                  </a:cubicBezTo>
                  <a:close/>
                  <a:moveTo>
                    <a:pt x="821944" y="557657"/>
                  </a:moveTo>
                  <a:cubicBezTo>
                    <a:pt x="880872" y="508000"/>
                    <a:pt x="942467" y="461264"/>
                    <a:pt x="1006475" y="417830"/>
                  </a:cubicBezTo>
                  <a:lnTo>
                    <a:pt x="1038606" y="465074"/>
                  </a:lnTo>
                  <a:cubicBezTo>
                    <a:pt x="976249" y="507365"/>
                    <a:pt x="916305" y="552831"/>
                    <a:pt x="858901" y="601218"/>
                  </a:cubicBezTo>
                  <a:close/>
                  <a:moveTo>
                    <a:pt x="1112774" y="286512"/>
                  </a:moveTo>
                  <a:cubicBezTo>
                    <a:pt x="1129538" y="276987"/>
                    <a:pt x="1146429" y="267716"/>
                    <a:pt x="1163447" y="258572"/>
                  </a:cubicBezTo>
                  <a:lnTo>
                    <a:pt x="1190371" y="308991"/>
                  </a:lnTo>
                  <a:cubicBezTo>
                    <a:pt x="1173734" y="317881"/>
                    <a:pt x="1157351" y="326898"/>
                    <a:pt x="1140968" y="336169"/>
                  </a:cubicBezTo>
                  <a:close/>
                  <a:moveTo>
                    <a:pt x="1347978" y="232537"/>
                  </a:moveTo>
                  <a:cubicBezTo>
                    <a:pt x="1418463" y="201803"/>
                    <a:pt x="1490726" y="174625"/>
                    <a:pt x="1564767" y="151257"/>
                  </a:cubicBezTo>
                  <a:lnTo>
                    <a:pt x="1581912" y="205740"/>
                  </a:lnTo>
                  <a:cubicBezTo>
                    <a:pt x="1509776" y="228473"/>
                    <a:pt x="1439291" y="254889"/>
                    <a:pt x="1370711" y="284861"/>
                  </a:cubicBezTo>
                  <a:close/>
                  <a:moveTo>
                    <a:pt x="1755013" y="157988"/>
                  </a:moveTo>
                  <a:cubicBezTo>
                    <a:pt x="1773809" y="153670"/>
                    <a:pt x="1792732" y="149606"/>
                    <a:pt x="1811655" y="145796"/>
                  </a:cubicBezTo>
                  <a:lnTo>
                    <a:pt x="1822958" y="201803"/>
                  </a:lnTo>
                  <a:cubicBezTo>
                    <a:pt x="1804416" y="205486"/>
                    <a:pt x="1786128" y="209550"/>
                    <a:pt x="1767713" y="213741"/>
                  </a:cubicBezTo>
                  <a:close/>
                  <a:moveTo>
                    <a:pt x="1995678" y="173863"/>
                  </a:moveTo>
                  <a:cubicBezTo>
                    <a:pt x="2007997" y="6985"/>
                    <a:pt x="2084959" y="1651"/>
                    <a:pt x="2163064" y="254"/>
                  </a:cubicBezTo>
                  <a:lnTo>
                    <a:pt x="2163953" y="57404"/>
                  </a:lnTo>
                  <a:cubicBezTo>
                    <a:pt x="2087880" y="58674"/>
                    <a:pt x="2012823" y="63881"/>
                    <a:pt x="1939036" y="72898"/>
                  </a:cubicBezTo>
                  <a:close/>
                  <a:moveTo>
                    <a:pt x="2335149" y="0"/>
                  </a:moveTo>
                  <a:lnTo>
                    <a:pt x="2392299" y="0"/>
                  </a:lnTo>
                  <a:lnTo>
                    <a:pt x="2392299" y="57150"/>
                  </a:lnTo>
                  <a:lnTo>
                    <a:pt x="2335149" y="57150"/>
                  </a:lnTo>
                  <a:close/>
                  <a:moveTo>
                    <a:pt x="2563749" y="57150"/>
                  </a:moveTo>
                  <a:lnTo>
                    <a:pt x="2792349" y="57150"/>
                  </a:lnTo>
                  <a:lnTo>
                    <a:pt x="2563749" y="57150"/>
                  </a:lnTo>
                  <a:close/>
                  <a:moveTo>
                    <a:pt x="2963799" y="57150"/>
                  </a:moveTo>
                  <a:lnTo>
                    <a:pt x="3020949" y="57150"/>
                  </a:lnTo>
                  <a:lnTo>
                    <a:pt x="2963799" y="57150"/>
                  </a:lnTo>
                  <a:close/>
                  <a:moveTo>
                    <a:pt x="3192399" y="57150"/>
                  </a:moveTo>
                  <a:lnTo>
                    <a:pt x="3420999" y="57150"/>
                  </a:lnTo>
                  <a:lnTo>
                    <a:pt x="3192399" y="57150"/>
                  </a:lnTo>
                  <a:close/>
                  <a:moveTo>
                    <a:pt x="3592449" y="57150"/>
                  </a:moveTo>
                  <a:lnTo>
                    <a:pt x="3649599" y="57150"/>
                  </a:lnTo>
                  <a:lnTo>
                    <a:pt x="3592449" y="57150"/>
                  </a:lnTo>
                  <a:close/>
                  <a:moveTo>
                    <a:pt x="3821049" y="57150"/>
                  </a:moveTo>
                  <a:lnTo>
                    <a:pt x="4049649" y="57150"/>
                  </a:lnTo>
                  <a:lnTo>
                    <a:pt x="3821049" y="57150"/>
                  </a:lnTo>
                  <a:close/>
                  <a:moveTo>
                    <a:pt x="4221099" y="57150"/>
                  </a:moveTo>
                  <a:lnTo>
                    <a:pt x="4278249" y="57150"/>
                  </a:lnTo>
                  <a:lnTo>
                    <a:pt x="4221099" y="57150"/>
                  </a:lnTo>
                  <a:close/>
                  <a:moveTo>
                    <a:pt x="4449699" y="57150"/>
                  </a:moveTo>
                  <a:lnTo>
                    <a:pt x="4678299" y="57150"/>
                  </a:lnTo>
                  <a:lnTo>
                    <a:pt x="4449699" y="57150"/>
                  </a:lnTo>
                  <a:close/>
                  <a:moveTo>
                    <a:pt x="4849749" y="57150"/>
                  </a:moveTo>
                  <a:lnTo>
                    <a:pt x="4906899" y="57150"/>
                  </a:lnTo>
                  <a:lnTo>
                    <a:pt x="4849749" y="57150"/>
                  </a:lnTo>
                  <a:close/>
                  <a:moveTo>
                    <a:pt x="5078349" y="57150"/>
                  </a:moveTo>
                  <a:lnTo>
                    <a:pt x="5306949" y="57150"/>
                  </a:lnTo>
                  <a:lnTo>
                    <a:pt x="5078349" y="57150"/>
                  </a:lnTo>
                  <a:close/>
                  <a:moveTo>
                    <a:pt x="5478399" y="57150"/>
                  </a:moveTo>
                  <a:lnTo>
                    <a:pt x="5535549" y="57150"/>
                  </a:lnTo>
                  <a:lnTo>
                    <a:pt x="5478399" y="57150"/>
                  </a:lnTo>
                  <a:close/>
                  <a:moveTo>
                    <a:pt x="5706999" y="57150"/>
                  </a:moveTo>
                  <a:lnTo>
                    <a:pt x="5935599" y="57150"/>
                  </a:lnTo>
                  <a:lnTo>
                    <a:pt x="5706999" y="57150"/>
                  </a:lnTo>
                  <a:close/>
                  <a:moveTo>
                    <a:pt x="6107049" y="57150"/>
                  </a:moveTo>
                  <a:lnTo>
                    <a:pt x="6164199" y="57150"/>
                  </a:lnTo>
                  <a:lnTo>
                    <a:pt x="6107049" y="57150"/>
                  </a:lnTo>
                  <a:close/>
                  <a:moveTo>
                    <a:pt x="6335649" y="57150"/>
                  </a:moveTo>
                  <a:lnTo>
                    <a:pt x="6564249" y="57150"/>
                  </a:lnTo>
                  <a:lnTo>
                    <a:pt x="6335649" y="57150"/>
                  </a:lnTo>
                  <a:close/>
                  <a:moveTo>
                    <a:pt x="6735699" y="57150"/>
                  </a:moveTo>
                  <a:lnTo>
                    <a:pt x="6792849" y="57150"/>
                  </a:lnTo>
                  <a:lnTo>
                    <a:pt x="6735699" y="57150"/>
                  </a:lnTo>
                  <a:close/>
                  <a:moveTo>
                    <a:pt x="6964299" y="57150"/>
                  </a:moveTo>
                  <a:lnTo>
                    <a:pt x="7192899" y="57150"/>
                  </a:lnTo>
                  <a:lnTo>
                    <a:pt x="6964299" y="57150"/>
                  </a:lnTo>
                  <a:close/>
                  <a:moveTo>
                    <a:pt x="7364349" y="57150"/>
                  </a:moveTo>
                  <a:lnTo>
                    <a:pt x="7421499" y="57150"/>
                  </a:lnTo>
                  <a:lnTo>
                    <a:pt x="7364349" y="57150"/>
                  </a:lnTo>
                  <a:close/>
                  <a:moveTo>
                    <a:pt x="7592949" y="57150"/>
                  </a:moveTo>
                  <a:lnTo>
                    <a:pt x="7821549" y="57150"/>
                  </a:lnTo>
                  <a:lnTo>
                    <a:pt x="7592949" y="57150"/>
                  </a:lnTo>
                  <a:close/>
                  <a:moveTo>
                    <a:pt x="7992999" y="57150"/>
                  </a:moveTo>
                  <a:lnTo>
                    <a:pt x="8050149" y="57150"/>
                  </a:lnTo>
                  <a:lnTo>
                    <a:pt x="7992999" y="57150"/>
                  </a:lnTo>
                  <a:close/>
                  <a:moveTo>
                    <a:pt x="8221599" y="57150"/>
                  </a:moveTo>
                  <a:lnTo>
                    <a:pt x="8450199" y="57150"/>
                  </a:lnTo>
                  <a:lnTo>
                    <a:pt x="8221599" y="57150"/>
                  </a:lnTo>
                  <a:close/>
                  <a:moveTo>
                    <a:pt x="8621649" y="57150"/>
                  </a:moveTo>
                  <a:lnTo>
                    <a:pt x="8678799" y="57150"/>
                  </a:lnTo>
                  <a:lnTo>
                    <a:pt x="8621649" y="57150"/>
                  </a:lnTo>
                  <a:close/>
                  <a:moveTo>
                    <a:pt x="8850249" y="57150"/>
                  </a:moveTo>
                  <a:lnTo>
                    <a:pt x="9078849" y="57150"/>
                  </a:lnTo>
                  <a:lnTo>
                    <a:pt x="8850249" y="57150"/>
                  </a:lnTo>
                  <a:close/>
                  <a:moveTo>
                    <a:pt x="9250299" y="57150"/>
                  </a:moveTo>
                  <a:lnTo>
                    <a:pt x="9307449" y="57150"/>
                  </a:lnTo>
                  <a:lnTo>
                    <a:pt x="9250299" y="57150"/>
                  </a:lnTo>
                  <a:close/>
                  <a:moveTo>
                    <a:pt x="9478899" y="57150"/>
                  </a:moveTo>
                  <a:lnTo>
                    <a:pt x="9707499" y="57150"/>
                  </a:lnTo>
                  <a:lnTo>
                    <a:pt x="9478899" y="57150"/>
                  </a:lnTo>
                  <a:close/>
                  <a:moveTo>
                    <a:pt x="9878949" y="57150"/>
                  </a:moveTo>
                  <a:lnTo>
                    <a:pt x="9936099" y="57150"/>
                  </a:lnTo>
                  <a:lnTo>
                    <a:pt x="9878949" y="57150"/>
                  </a:lnTo>
                  <a:close/>
                  <a:moveTo>
                    <a:pt x="10107549" y="57150"/>
                  </a:moveTo>
                  <a:lnTo>
                    <a:pt x="10336149" y="57150"/>
                  </a:lnTo>
                  <a:lnTo>
                    <a:pt x="10107549" y="57150"/>
                  </a:lnTo>
                  <a:close/>
                  <a:moveTo>
                    <a:pt x="10507599" y="57150"/>
                  </a:moveTo>
                  <a:lnTo>
                    <a:pt x="10564749" y="57150"/>
                  </a:lnTo>
                  <a:lnTo>
                    <a:pt x="10507599" y="57150"/>
                  </a:lnTo>
                  <a:close/>
                  <a:moveTo>
                    <a:pt x="10736199" y="57150"/>
                  </a:moveTo>
                  <a:lnTo>
                    <a:pt x="10964799" y="57150"/>
                  </a:lnTo>
                  <a:lnTo>
                    <a:pt x="10736199" y="57150"/>
                  </a:lnTo>
                  <a:close/>
                  <a:moveTo>
                    <a:pt x="11136249" y="57150"/>
                  </a:moveTo>
                  <a:lnTo>
                    <a:pt x="11193399" y="57150"/>
                  </a:lnTo>
                  <a:lnTo>
                    <a:pt x="11136249" y="57150"/>
                  </a:lnTo>
                  <a:close/>
                  <a:moveTo>
                    <a:pt x="11364849" y="57150"/>
                  </a:moveTo>
                  <a:lnTo>
                    <a:pt x="11593449" y="57150"/>
                  </a:lnTo>
                  <a:lnTo>
                    <a:pt x="11364849" y="57150"/>
                  </a:lnTo>
                  <a:close/>
                  <a:moveTo>
                    <a:pt x="11764899" y="57150"/>
                  </a:moveTo>
                  <a:lnTo>
                    <a:pt x="11822049" y="57150"/>
                  </a:lnTo>
                  <a:lnTo>
                    <a:pt x="11764899" y="57150"/>
                  </a:lnTo>
                  <a:close/>
                  <a:moveTo>
                    <a:pt x="11993499" y="57150"/>
                  </a:moveTo>
                  <a:lnTo>
                    <a:pt x="12222099" y="57150"/>
                  </a:lnTo>
                  <a:lnTo>
                    <a:pt x="11993499" y="57150"/>
                  </a:lnTo>
                  <a:close/>
                  <a:moveTo>
                    <a:pt x="12393549" y="57150"/>
                  </a:moveTo>
                  <a:lnTo>
                    <a:pt x="12450699" y="57150"/>
                  </a:lnTo>
                  <a:lnTo>
                    <a:pt x="12393549" y="57150"/>
                  </a:lnTo>
                  <a:close/>
                  <a:moveTo>
                    <a:pt x="12622149" y="57150"/>
                  </a:moveTo>
                  <a:lnTo>
                    <a:pt x="12850749" y="57150"/>
                  </a:lnTo>
                  <a:lnTo>
                    <a:pt x="12622149" y="57150"/>
                  </a:lnTo>
                  <a:close/>
                  <a:moveTo>
                    <a:pt x="13022199" y="57150"/>
                  </a:moveTo>
                  <a:lnTo>
                    <a:pt x="13079349" y="57150"/>
                  </a:lnTo>
                  <a:lnTo>
                    <a:pt x="13022199" y="57150"/>
                  </a:lnTo>
                  <a:close/>
                  <a:moveTo>
                    <a:pt x="13250799" y="57150"/>
                  </a:moveTo>
                  <a:lnTo>
                    <a:pt x="13479399" y="57150"/>
                  </a:lnTo>
                  <a:lnTo>
                    <a:pt x="13250799" y="57150"/>
                  </a:lnTo>
                  <a:close/>
                  <a:moveTo>
                    <a:pt x="13650849" y="57150"/>
                  </a:moveTo>
                  <a:lnTo>
                    <a:pt x="13707999" y="57150"/>
                  </a:lnTo>
                  <a:lnTo>
                    <a:pt x="13650849" y="57150"/>
                  </a:lnTo>
                  <a:close/>
                  <a:moveTo>
                    <a:pt x="13879449" y="57150"/>
                  </a:moveTo>
                  <a:lnTo>
                    <a:pt x="14108049" y="57150"/>
                  </a:lnTo>
                  <a:lnTo>
                    <a:pt x="13879449" y="57150"/>
                  </a:lnTo>
                  <a:close/>
                  <a:moveTo>
                    <a:pt x="14279499" y="57150"/>
                  </a:moveTo>
                  <a:lnTo>
                    <a:pt x="14336649" y="57150"/>
                  </a:lnTo>
                  <a:lnTo>
                    <a:pt x="14279499" y="57150"/>
                  </a:lnTo>
                  <a:close/>
                  <a:moveTo>
                    <a:pt x="14508099" y="57150"/>
                  </a:moveTo>
                  <a:lnTo>
                    <a:pt x="14736699" y="57150"/>
                  </a:lnTo>
                  <a:lnTo>
                    <a:pt x="14508099" y="57150"/>
                  </a:lnTo>
                  <a:close/>
                  <a:moveTo>
                    <a:pt x="14908149" y="57150"/>
                  </a:moveTo>
                  <a:lnTo>
                    <a:pt x="14965299" y="57150"/>
                  </a:lnTo>
                  <a:lnTo>
                    <a:pt x="14908149" y="57150"/>
                  </a:lnTo>
                  <a:close/>
                  <a:moveTo>
                    <a:pt x="15136749" y="57150"/>
                  </a:moveTo>
                  <a:lnTo>
                    <a:pt x="15365349" y="57150"/>
                  </a:lnTo>
                  <a:lnTo>
                    <a:pt x="15136749" y="57150"/>
                  </a:lnTo>
                  <a:close/>
                  <a:moveTo>
                    <a:pt x="15536799" y="57150"/>
                  </a:moveTo>
                  <a:lnTo>
                    <a:pt x="15593949" y="57150"/>
                  </a:lnTo>
                  <a:lnTo>
                    <a:pt x="15536799" y="57150"/>
                  </a:lnTo>
                  <a:close/>
                  <a:moveTo>
                    <a:pt x="15765399" y="57150"/>
                  </a:moveTo>
                  <a:lnTo>
                    <a:pt x="15993999" y="57150"/>
                  </a:lnTo>
                  <a:lnTo>
                    <a:pt x="15765399" y="57150"/>
                  </a:lnTo>
                  <a:close/>
                  <a:moveTo>
                    <a:pt x="16165449" y="57150"/>
                  </a:moveTo>
                  <a:lnTo>
                    <a:pt x="16222599" y="57150"/>
                  </a:lnTo>
                  <a:lnTo>
                    <a:pt x="16165449" y="57150"/>
                  </a:lnTo>
                  <a:close/>
                  <a:moveTo>
                    <a:pt x="16394049" y="57150"/>
                  </a:moveTo>
                  <a:lnTo>
                    <a:pt x="16622649" y="57150"/>
                  </a:lnTo>
                  <a:lnTo>
                    <a:pt x="16394049" y="57150"/>
                  </a:lnTo>
                  <a:close/>
                  <a:moveTo>
                    <a:pt x="16794099" y="57150"/>
                  </a:moveTo>
                  <a:lnTo>
                    <a:pt x="16851249" y="57150"/>
                  </a:lnTo>
                  <a:lnTo>
                    <a:pt x="16794099" y="57150"/>
                  </a:lnTo>
                  <a:close/>
                  <a:moveTo>
                    <a:pt x="17022699" y="57150"/>
                  </a:moveTo>
                  <a:lnTo>
                    <a:pt x="17251299" y="57150"/>
                  </a:lnTo>
                  <a:lnTo>
                    <a:pt x="17022699" y="57150"/>
                  </a:lnTo>
                  <a:close/>
                  <a:moveTo>
                    <a:pt x="17422749" y="57150"/>
                  </a:moveTo>
                  <a:lnTo>
                    <a:pt x="17479899" y="57150"/>
                  </a:lnTo>
                  <a:lnTo>
                    <a:pt x="17422749" y="57150"/>
                  </a:lnTo>
                  <a:close/>
                  <a:moveTo>
                    <a:pt x="17651349" y="57150"/>
                  </a:moveTo>
                  <a:lnTo>
                    <a:pt x="17879949" y="57150"/>
                  </a:lnTo>
                  <a:lnTo>
                    <a:pt x="17651349" y="57150"/>
                  </a:lnTo>
                  <a:close/>
                  <a:moveTo>
                    <a:pt x="18051399" y="57150"/>
                  </a:moveTo>
                  <a:lnTo>
                    <a:pt x="18108549" y="57150"/>
                  </a:lnTo>
                  <a:lnTo>
                    <a:pt x="18051399" y="57150"/>
                  </a:lnTo>
                  <a:close/>
                  <a:moveTo>
                    <a:pt x="18279999" y="57150"/>
                  </a:moveTo>
                  <a:lnTo>
                    <a:pt x="18508599" y="57150"/>
                  </a:lnTo>
                  <a:lnTo>
                    <a:pt x="18279999" y="57150"/>
                  </a:lnTo>
                  <a:close/>
                  <a:moveTo>
                    <a:pt x="18680049" y="57150"/>
                  </a:moveTo>
                  <a:lnTo>
                    <a:pt x="18737199" y="57150"/>
                  </a:lnTo>
                  <a:lnTo>
                    <a:pt x="18680049" y="57150"/>
                  </a:lnTo>
                  <a:close/>
                  <a:moveTo>
                    <a:pt x="18908649" y="57150"/>
                  </a:moveTo>
                  <a:lnTo>
                    <a:pt x="19137249" y="57150"/>
                  </a:lnTo>
                  <a:lnTo>
                    <a:pt x="18908649" y="57150"/>
                  </a:lnTo>
                  <a:close/>
                  <a:moveTo>
                    <a:pt x="19308699" y="57150"/>
                  </a:moveTo>
                  <a:lnTo>
                    <a:pt x="19365849" y="57150"/>
                  </a:lnTo>
                  <a:lnTo>
                    <a:pt x="19308699" y="57150"/>
                  </a:lnTo>
                  <a:close/>
                  <a:moveTo>
                    <a:pt x="19537299" y="57150"/>
                  </a:moveTo>
                  <a:lnTo>
                    <a:pt x="19765899" y="57150"/>
                  </a:lnTo>
                  <a:lnTo>
                    <a:pt x="19537299" y="57150"/>
                  </a:lnTo>
                  <a:close/>
                  <a:moveTo>
                    <a:pt x="19937349" y="57150"/>
                  </a:moveTo>
                  <a:lnTo>
                    <a:pt x="19994499" y="57150"/>
                  </a:lnTo>
                  <a:lnTo>
                    <a:pt x="19937349" y="57150"/>
                  </a:lnTo>
                  <a:close/>
                  <a:moveTo>
                    <a:pt x="20165949" y="57150"/>
                  </a:moveTo>
                  <a:lnTo>
                    <a:pt x="20394549" y="57150"/>
                  </a:lnTo>
                  <a:lnTo>
                    <a:pt x="20165949" y="57150"/>
                  </a:lnTo>
                  <a:close/>
                  <a:moveTo>
                    <a:pt x="20565999" y="57150"/>
                  </a:moveTo>
                  <a:lnTo>
                    <a:pt x="20623149" y="57150"/>
                  </a:lnTo>
                  <a:lnTo>
                    <a:pt x="20565999" y="57150"/>
                  </a:lnTo>
                  <a:close/>
                  <a:moveTo>
                    <a:pt x="20794599" y="57150"/>
                  </a:moveTo>
                  <a:lnTo>
                    <a:pt x="21023199" y="57150"/>
                  </a:lnTo>
                  <a:lnTo>
                    <a:pt x="20794599" y="57150"/>
                  </a:lnTo>
                  <a:close/>
                  <a:moveTo>
                    <a:pt x="21196046" y="59563"/>
                  </a:moveTo>
                  <a:cubicBezTo>
                    <a:pt x="21215350" y="60452"/>
                    <a:pt x="21234654" y="61595"/>
                    <a:pt x="21253958" y="62992"/>
                  </a:cubicBezTo>
                  <a:lnTo>
                    <a:pt x="21249767" y="120015"/>
                  </a:lnTo>
                  <a:cubicBezTo>
                    <a:pt x="21230971" y="118618"/>
                    <a:pt x="21212175" y="117475"/>
                    <a:pt x="21193379" y="116586"/>
                  </a:cubicBezTo>
                  <a:close/>
                  <a:moveTo>
                    <a:pt x="21423630" y="139446"/>
                  </a:moveTo>
                  <a:cubicBezTo>
                    <a:pt x="21500592" y="151130"/>
                    <a:pt x="21576285" y="166878"/>
                    <a:pt x="21650325" y="186309"/>
                  </a:cubicBezTo>
                  <a:lnTo>
                    <a:pt x="21635847" y="241554"/>
                  </a:lnTo>
                  <a:cubicBezTo>
                    <a:pt x="21563712" y="222631"/>
                    <a:pt x="21489924" y="207264"/>
                    <a:pt x="21414994" y="195834"/>
                  </a:cubicBezTo>
                  <a:close/>
                  <a:moveTo>
                    <a:pt x="21807805" y="293497"/>
                  </a:moveTo>
                  <a:cubicBezTo>
                    <a:pt x="21826093" y="299847"/>
                    <a:pt x="21844127" y="306451"/>
                    <a:pt x="21862162" y="313309"/>
                  </a:cubicBezTo>
                  <a:lnTo>
                    <a:pt x="21841840" y="366776"/>
                  </a:lnTo>
                  <a:cubicBezTo>
                    <a:pt x="21824314" y="360172"/>
                    <a:pt x="21806663" y="353695"/>
                    <a:pt x="21788882" y="347472"/>
                  </a:cubicBezTo>
                  <a:close/>
                  <a:moveTo>
                    <a:pt x="22003004" y="435356"/>
                  </a:moveTo>
                  <a:cubicBezTo>
                    <a:pt x="22072981" y="468503"/>
                    <a:pt x="22141053" y="505206"/>
                    <a:pt x="22206713" y="545338"/>
                  </a:cubicBezTo>
                  <a:lnTo>
                    <a:pt x="22176994" y="594106"/>
                  </a:lnTo>
                  <a:cubicBezTo>
                    <a:pt x="22112987" y="555117"/>
                    <a:pt x="22046819" y="519303"/>
                    <a:pt x="21978620" y="487045"/>
                  </a:cubicBezTo>
                  <a:close/>
                  <a:moveTo>
                    <a:pt x="22326981" y="693166"/>
                  </a:moveTo>
                  <a:cubicBezTo>
                    <a:pt x="22342602" y="704469"/>
                    <a:pt x="22358096" y="716026"/>
                    <a:pt x="22373462" y="727710"/>
                  </a:cubicBezTo>
                  <a:lnTo>
                    <a:pt x="22338792" y="773176"/>
                  </a:lnTo>
                  <a:cubicBezTo>
                    <a:pt x="22323806" y="761746"/>
                    <a:pt x="22308820" y="750570"/>
                    <a:pt x="22293580" y="739521"/>
                  </a:cubicBezTo>
                  <a:close/>
                  <a:moveTo>
                    <a:pt x="22473793" y="884809"/>
                  </a:moveTo>
                  <a:cubicBezTo>
                    <a:pt x="22531324" y="936371"/>
                    <a:pt x="22586062" y="990854"/>
                    <a:pt x="22637750" y="1048131"/>
                  </a:cubicBezTo>
                  <a:lnTo>
                    <a:pt x="22595332" y="1086485"/>
                  </a:lnTo>
                  <a:cubicBezTo>
                    <a:pt x="22544912" y="1030732"/>
                    <a:pt x="22491573" y="977519"/>
                    <a:pt x="22435565" y="927354"/>
                  </a:cubicBezTo>
                  <a:close/>
                  <a:moveTo>
                    <a:pt x="22710775" y="1224026"/>
                  </a:moveTo>
                  <a:cubicBezTo>
                    <a:pt x="22722587" y="1239266"/>
                    <a:pt x="22734143" y="1254760"/>
                    <a:pt x="22745446" y="1270381"/>
                  </a:cubicBezTo>
                  <a:lnTo>
                    <a:pt x="22699218" y="1304036"/>
                  </a:lnTo>
                  <a:cubicBezTo>
                    <a:pt x="22688169" y="1288796"/>
                    <a:pt x="22676865" y="1273810"/>
                    <a:pt x="22665437" y="1258951"/>
                  </a:cubicBezTo>
                  <a:close/>
                  <a:moveTo>
                    <a:pt x="22796881" y="1449578"/>
                  </a:moveTo>
                  <a:cubicBezTo>
                    <a:pt x="22837139" y="1515110"/>
                    <a:pt x="22874097" y="1583055"/>
                    <a:pt x="22907498" y="1652905"/>
                  </a:cubicBezTo>
                  <a:lnTo>
                    <a:pt x="22855937" y="1677543"/>
                  </a:lnTo>
                  <a:cubicBezTo>
                    <a:pt x="22823424" y="1609471"/>
                    <a:pt x="22787483" y="1543431"/>
                    <a:pt x="22748239" y="1479423"/>
                  </a:cubicBezTo>
                  <a:close/>
                  <a:moveTo>
                    <a:pt x="22927311" y="1842389"/>
                  </a:moveTo>
                  <a:cubicBezTo>
                    <a:pt x="22934168" y="1860423"/>
                    <a:pt x="22940899" y="1878457"/>
                    <a:pt x="22947249" y="1896745"/>
                  </a:cubicBezTo>
                  <a:lnTo>
                    <a:pt x="22893401" y="1915795"/>
                  </a:lnTo>
                  <a:cubicBezTo>
                    <a:pt x="22887178" y="1898015"/>
                    <a:pt x="22880701" y="1880362"/>
                    <a:pt x="22873970" y="1862836"/>
                  </a:cubicBezTo>
                  <a:close/>
                  <a:moveTo>
                    <a:pt x="22945089" y="2083181"/>
                  </a:moveTo>
                  <a:cubicBezTo>
                    <a:pt x="22964775" y="2157222"/>
                    <a:pt x="22980650" y="2232914"/>
                    <a:pt x="22992462" y="2309876"/>
                  </a:cubicBezTo>
                  <a:lnTo>
                    <a:pt x="22935946" y="2318639"/>
                  </a:lnTo>
                  <a:cubicBezTo>
                    <a:pt x="22924388" y="2243709"/>
                    <a:pt x="22908895" y="2170049"/>
                    <a:pt x="22889845" y="2097913"/>
                  </a:cubicBezTo>
                  <a:close/>
                  <a:moveTo>
                    <a:pt x="22956901" y="2496947"/>
                  </a:moveTo>
                  <a:cubicBezTo>
                    <a:pt x="22958298" y="2516124"/>
                    <a:pt x="22959440" y="2535428"/>
                    <a:pt x="22960457" y="2554859"/>
                  </a:cubicBezTo>
                  <a:lnTo>
                    <a:pt x="22903435" y="2557526"/>
                  </a:lnTo>
                  <a:cubicBezTo>
                    <a:pt x="22902545" y="2538603"/>
                    <a:pt x="22901402" y="2519807"/>
                    <a:pt x="22900005" y="2501138"/>
                  </a:cubicBezTo>
                  <a:close/>
                  <a:moveTo>
                    <a:pt x="22906101" y="2731897"/>
                  </a:moveTo>
                  <a:lnTo>
                    <a:pt x="22906101" y="2960497"/>
                  </a:lnTo>
                  <a:lnTo>
                    <a:pt x="22848951" y="2960497"/>
                  </a:lnTo>
                  <a:lnTo>
                    <a:pt x="22848951" y="2731897"/>
                  </a:lnTo>
                  <a:close/>
                  <a:moveTo>
                    <a:pt x="22848951" y="3131947"/>
                  </a:moveTo>
                  <a:lnTo>
                    <a:pt x="22848951" y="3189097"/>
                  </a:lnTo>
                  <a:lnTo>
                    <a:pt x="22791801" y="3189097"/>
                  </a:lnTo>
                  <a:lnTo>
                    <a:pt x="22791801" y="3131947"/>
                  </a:lnTo>
                  <a:close/>
                  <a:moveTo>
                    <a:pt x="22791801" y="3360547"/>
                  </a:moveTo>
                  <a:lnTo>
                    <a:pt x="22791801" y="3589147"/>
                  </a:lnTo>
                  <a:lnTo>
                    <a:pt x="22734651" y="3589147"/>
                  </a:lnTo>
                  <a:lnTo>
                    <a:pt x="22734651" y="3360547"/>
                  </a:lnTo>
                  <a:close/>
                  <a:moveTo>
                    <a:pt x="22734651" y="3760597"/>
                  </a:moveTo>
                  <a:lnTo>
                    <a:pt x="22734651" y="3817747"/>
                  </a:lnTo>
                  <a:lnTo>
                    <a:pt x="22677501" y="3817747"/>
                  </a:lnTo>
                  <a:lnTo>
                    <a:pt x="22677501" y="3760597"/>
                  </a:lnTo>
                  <a:close/>
                  <a:moveTo>
                    <a:pt x="22677501" y="3989197"/>
                  </a:moveTo>
                  <a:lnTo>
                    <a:pt x="22677501" y="4217797"/>
                  </a:lnTo>
                  <a:lnTo>
                    <a:pt x="22620351" y="4217797"/>
                  </a:lnTo>
                  <a:lnTo>
                    <a:pt x="22620351" y="3989197"/>
                  </a:lnTo>
                  <a:close/>
                  <a:moveTo>
                    <a:pt x="22620351" y="4389247"/>
                  </a:moveTo>
                  <a:lnTo>
                    <a:pt x="22620351" y="4446397"/>
                  </a:lnTo>
                  <a:lnTo>
                    <a:pt x="22563201" y="4446397"/>
                  </a:lnTo>
                  <a:lnTo>
                    <a:pt x="22563201" y="4389247"/>
                  </a:lnTo>
                  <a:close/>
                  <a:moveTo>
                    <a:pt x="22563201" y="4617847"/>
                  </a:moveTo>
                  <a:lnTo>
                    <a:pt x="22563201" y="4846447"/>
                  </a:lnTo>
                  <a:lnTo>
                    <a:pt x="22506051" y="4846447"/>
                  </a:lnTo>
                  <a:lnTo>
                    <a:pt x="22506051" y="4617847"/>
                  </a:lnTo>
                  <a:close/>
                  <a:moveTo>
                    <a:pt x="22506051" y="5017897"/>
                  </a:moveTo>
                  <a:lnTo>
                    <a:pt x="22506051" y="5075047"/>
                  </a:lnTo>
                  <a:lnTo>
                    <a:pt x="22448901" y="5075047"/>
                  </a:lnTo>
                  <a:lnTo>
                    <a:pt x="22448901" y="5017897"/>
                  </a:lnTo>
                  <a:close/>
                  <a:moveTo>
                    <a:pt x="22448901" y="5246497"/>
                  </a:moveTo>
                  <a:lnTo>
                    <a:pt x="22448901" y="5475097"/>
                  </a:lnTo>
                  <a:lnTo>
                    <a:pt x="22391751" y="5475097"/>
                  </a:lnTo>
                  <a:lnTo>
                    <a:pt x="22391751" y="5246497"/>
                  </a:lnTo>
                  <a:close/>
                  <a:moveTo>
                    <a:pt x="22391751" y="5646547"/>
                  </a:moveTo>
                  <a:lnTo>
                    <a:pt x="22391751" y="5703697"/>
                  </a:lnTo>
                  <a:lnTo>
                    <a:pt x="22334601" y="5703697"/>
                  </a:lnTo>
                  <a:lnTo>
                    <a:pt x="22334601" y="5646547"/>
                  </a:lnTo>
                  <a:close/>
                  <a:moveTo>
                    <a:pt x="22334601" y="5875147"/>
                  </a:moveTo>
                  <a:lnTo>
                    <a:pt x="22334601" y="6103747"/>
                  </a:lnTo>
                  <a:lnTo>
                    <a:pt x="22277451" y="6103747"/>
                  </a:lnTo>
                  <a:lnTo>
                    <a:pt x="22277451" y="5875147"/>
                  </a:lnTo>
                  <a:close/>
                  <a:moveTo>
                    <a:pt x="22277451" y="6275197"/>
                  </a:moveTo>
                  <a:lnTo>
                    <a:pt x="22277451" y="6332347"/>
                  </a:lnTo>
                  <a:lnTo>
                    <a:pt x="22220301" y="6332347"/>
                  </a:lnTo>
                  <a:lnTo>
                    <a:pt x="22220301" y="6275197"/>
                  </a:lnTo>
                  <a:close/>
                  <a:moveTo>
                    <a:pt x="22220301" y="6503797"/>
                  </a:moveTo>
                  <a:lnTo>
                    <a:pt x="22220301" y="6732397"/>
                  </a:lnTo>
                  <a:lnTo>
                    <a:pt x="22163151" y="6732397"/>
                  </a:lnTo>
                  <a:lnTo>
                    <a:pt x="22163151" y="6503797"/>
                  </a:lnTo>
                  <a:close/>
                  <a:moveTo>
                    <a:pt x="22163151" y="6903847"/>
                  </a:moveTo>
                  <a:lnTo>
                    <a:pt x="22163151" y="6960997"/>
                  </a:lnTo>
                  <a:lnTo>
                    <a:pt x="22106001" y="6960997"/>
                  </a:lnTo>
                  <a:lnTo>
                    <a:pt x="22106001" y="6903847"/>
                  </a:lnTo>
                  <a:close/>
                  <a:moveTo>
                    <a:pt x="22106001" y="7132447"/>
                  </a:moveTo>
                  <a:lnTo>
                    <a:pt x="22106001" y="7361047"/>
                  </a:lnTo>
                  <a:lnTo>
                    <a:pt x="22048851" y="7361047"/>
                  </a:lnTo>
                  <a:lnTo>
                    <a:pt x="22048851" y="7132447"/>
                  </a:lnTo>
                  <a:close/>
                  <a:moveTo>
                    <a:pt x="22048851" y="7532497"/>
                  </a:moveTo>
                  <a:lnTo>
                    <a:pt x="22048851" y="7589647"/>
                  </a:lnTo>
                  <a:lnTo>
                    <a:pt x="21991701" y="7589647"/>
                  </a:lnTo>
                  <a:lnTo>
                    <a:pt x="21991701" y="7532497"/>
                  </a:lnTo>
                  <a:close/>
                  <a:moveTo>
                    <a:pt x="21991701" y="7761097"/>
                  </a:moveTo>
                  <a:lnTo>
                    <a:pt x="21991701" y="7989697"/>
                  </a:lnTo>
                  <a:lnTo>
                    <a:pt x="21934551" y="7989697"/>
                  </a:lnTo>
                  <a:lnTo>
                    <a:pt x="21934551" y="7761097"/>
                  </a:lnTo>
                  <a:close/>
                  <a:moveTo>
                    <a:pt x="21934551" y="8161147"/>
                  </a:moveTo>
                  <a:lnTo>
                    <a:pt x="21934551" y="8218297"/>
                  </a:lnTo>
                  <a:lnTo>
                    <a:pt x="21877401" y="8218297"/>
                  </a:lnTo>
                  <a:lnTo>
                    <a:pt x="21877401" y="8161147"/>
                  </a:lnTo>
                  <a:close/>
                  <a:moveTo>
                    <a:pt x="21877401" y="8389747"/>
                  </a:moveTo>
                  <a:lnTo>
                    <a:pt x="21877401" y="8618347"/>
                  </a:lnTo>
                  <a:lnTo>
                    <a:pt x="21820251" y="8618347"/>
                  </a:lnTo>
                  <a:lnTo>
                    <a:pt x="21820251" y="8389747"/>
                  </a:lnTo>
                  <a:close/>
                  <a:moveTo>
                    <a:pt x="21820251" y="8789797"/>
                  </a:moveTo>
                  <a:lnTo>
                    <a:pt x="21820251" y="8846947"/>
                  </a:lnTo>
                  <a:lnTo>
                    <a:pt x="21763101" y="8846947"/>
                  </a:lnTo>
                  <a:lnTo>
                    <a:pt x="21763101" y="8789797"/>
                  </a:lnTo>
                  <a:close/>
                  <a:moveTo>
                    <a:pt x="21763101" y="9018397"/>
                  </a:moveTo>
                  <a:lnTo>
                    <a:pt x="21763101" y="9246997"/>
                  </a:lnTo>
                  <a:lnTo>
                    <a:pt x="21705951" y="9246997"/>
                  </a:lnTo>
                  <a:lnTo>
                    <a:pt x="21705951" y="9018397"/>
                  </a:lnTo>
                  <a:close/>
                  <a:moveTo>
                    <a:pt x="21705951" y="9418447"/>
                  </a:moveTo>
                  <a:lnTo>
                    <a:pt x="21705951" y="9475597"/>
                  </a:lnTo>
                  <a:lnTo>
                    <a:pt x="21648801" y="9475597"/>
                  </a:lnTo>
                  <a:lnTo>
                    <a:pt x="21648801" y="9418447"/>
                  </a:lnTo>
                  <a:close/>
                  <a:moveTo>
                    <a:pt x="21648801" y="9647047"/>
                  </a:moveTo>
                  <a:lnTo>
                    <a:pt x="21648801" y="9875647"/>
                  </a:lnTo>
                  <a:lnTo>
                    <a:pt x="21591651" y="9875647"/>
                  </a:lnTo>
                  <a:lnTo>
                    <a:pt x="21591651" y="9647047"/>
                  </a:lnTo>
                  <a:close/>
                  <a:moveTo>
                    <a:pt x="21591651" y="10047097"/>
                  </a:moveTo>
                  <a:lnTo>
                    <a:pt x="21591651" y="10104247"/>
                  </a:lnTo>
                  <a:lnTo>
                    <a:pt x="21534501" y="10104247"/>
                  </a:lnTo>
                  <a:lnTo>
                    <a:pt x="21534501" y="10047097"/>
                  </a:lnTo>
                  <a:close/>
                  <a:moveTo>
                    <a:pt x="21534501" y="10275697"/>
                  </a:moveTo>
                  <a:lnTo>
                    <a:pt x="21534501" y="10504297"/>
                  </a:lnTo>
                  <a:lnTo>
                    <a:pt x="21477351" y="10504297"/>
                  </a:lnTo>
                  <a:lnTo>
                    <a:pt x="21477351" y="10275697"/>
                  </a:lnTo>
                  <a:close/>
                  <a:moveTo>
                    <a:pt x="21477351" y="10675747"/>
                  </a:moveTo>
                  <a:lnTo>
                    <a:pt x="21477351" y="10732897"/>
                  </a:lnTo>
                  <a:lnTo>
                    <a:pt x="21420201" y="10732897"/>
                  </a:lnTo>
                  <a:lnTo>
                    <a:pt x="21420201" y="10675747"/>
                  </a:lnTo>
                  <a:close/>
                  <a:moveTo>
                    <a:pt x="21420201" y="10904347"/>
                  </a:moveTo>
                  <a:lnTo>
                    <a:pt x="21420201" y="11132947"/>
                  </a:lnTo>
                  <a:lnTo>
                    <a:pt x="21363051" y="11132947"/>
                  </a:lnTo>
                  <a:lnTo>
                    <a:pt x="21363051" y="10904347"/>
                  </a:lnTo>
                  <a:close/>
                  <a:moveTo>
                    <a:pt x="21363051" y="11304397"/>
                  </a:moveTo>
                  <a:lnTo>
                    <a:pt x="21363051" y="11335258"/>
                  </a:lnTo>
                  <a:lnTo>
                    <a:pt x="21334476" y="11335258"/>
                  </a:lnTo>
                  <a:lnTo>
                    <a:pt x="23291800" y="11335258"/>
                  </a:lnTo>
                  <a:cubicBezTo>
                    <a:pt x="23291800" y="11344148"/>
                    <a:pt x="23291800" y="11353165"/>
                    <a:pt x="23291673" y="11362055"/>
                  </a:cubicBezTo>
                  <a:lnTo>
                    <a:pt x="23234523" y="11361420"/>
                  </a:lnTo>
                  <a:cubicBezTo>
                    <a:pt x="23234650" y="11352784"/>
                    <a:pt x="23234650" y="11344021"/>
                    <a:pt x="23234650" y="11335385"/>
                  </a:cubicBezTo>
                  <a:lnTo>
                    <a:pt x="23234650" y="11304524"/>
                  </a:lnTo>
                  <a:close/>
                  <a:moveTo>
                    <a:pt x="23225633" y="11535537"/>
                  </a:moveTo>
                  <a:cubicBezTo>
                    <a:pt x="23218648" y="11613134"/>
                    <a:pt x="23207599" y="11689588"/>
                    <a:pt x="23192614" y="11764645"/>
                  </a:cubicBezTo>
                  <a:lnTo>
                    <a:pt x="23136606" y="11753469"/>
                  </a:lnTo>
                  <a:cubicBezTo>
                    <a:pt x="23151085" y="11680317"/>
                    <a:pt x="23161879" y="11605895"/>
                    <a:pt x="23168738" y="11530330"/>
                  </a:cubicBezTo>
                  <a:close/>
                  <a:moveTo>
                    <a:pt x="23095204" y="11928348"/>
                  </a:moveTo>
                  <a:cubicBezTo>
                    <a:pt x="23089997" y="11946890"/>
                    <a:pt x="23084410" y="11965432"/>
                    <a:pt x="23078694" y="11983720"/>
                  </a:cubicBezTo>
                  <a:lnTo>
                    <a:pt x="23024085" y="11966702"/>
                  </a:lnTo>
                  <a:cubicBezTo>
                    <a:pt x="23029672" y="11948795"/>
                    <a:pt x="23035006" y="11930761"/>
                    <a:pt x="23040087" y="11912727"/>
                  </a:cubicBezTo>
                  <a:close/>
                  <a:moveTo>
                    <a:pt x="22965283" y="12131802"/>
                  </a:moveTo>
                  <a:cubicBezTo>
                    <a:pt x="22936327" y="12203684"/>
                    <a:pt x="22903814" y="12273788"/>
                    <a:pt x="22867620" y="12341733"/>
                  </a:cubicBezTo>
                  <a:lnTo>
                    <a:pt x="22817201" y="12314936"/>
                  </a:lnTo>
                  <a:cubicBezTo>
                    <a:pt x="22852380" y="12248769"/>
                    <a:pt x="22884130" y="12180570"/>
                    <a:pt x="22912197" y="12110466"/>
                  </a:cubicBezTo>
                  <a:close/>
                  <a:moveTo>
                    <a:pt x="22727158" y="12470384"/>
                  </a:moveTo>
                  <a:cubicBezTo>
                    <a:pt x="22716744" y="12486640"/>
                    <a:pt x="22706203" y="12502769"/>
                    <a:pt x="22695408" y="12518771"/>
                  </a:cubicBezTo>
                  <a:lnTo>
                    <a:pt x="22648038" y="12486767"/>
                  </a:lnTo>
                  <a:cubicBezTo>
                    <a:pt x="22658578" y="12471146"/>
                    <a:pt x="22668864" y="12455525"/>
                    <a:pt x="22678898" y="12439650"/>
                  </a:cubicBezTo>
                  <a:close/>
                  <a:moveTo>
                    <a:pt x="22544405" y="12627991"/>
                  </a:moveTo>
                  <a:cubicBezTo>
                    <a:pt x="22496272" y="12688443"/>
                    <a:pt x="22445090" y="12746228"/>
                    <a:pt x="22390863" y="12801219"/>
                  </a:cubicBezTo>
                  <a:lnTo>
                    <a:pt x="22350095" y="12761087"/>
                  </a:lnTo>
                  <a:cubicBezTo>
                    <a:pt x="22402800" y="12707493"/>
                    <a:pt x="22452712" y="12651232"/>
                    <a:pt x="22499574" y="12592304"/>
                  </a:cubicBezTo>
                  <a:close/>
                  <a:moveTo>
                    <a:pt x="22219540" y="12884404"/>
                  </a:moveTo>
                  <a:cubicBezTo>
                    <a:pt x="22204935" y="12897104"/>
                    <a:pt x="22190202" y="12909550"/>
                    <a:pt x="22175343" y="12921742"/>
                  </a:cubicBezTo>
                  <a:lnTo>
                    <a:pt x="22139021" y="12877673"/>
                  </a:lnTo>
                  <a:cubicBezTo>
                    <a:pt x="22153499" y="12865735"/>
                    <a:pt x="22167850" y="12853543"/>
                    <a:pt x="22182074" y="12841224"/>
                  </a:cubicBezTo>
                  <a:close/>
                  <a:moveTo>
                    <a:pt x="21999575" y="12983591"/>
                  </a:moveTo>
                  <a:cubicBezTo>
                    <a:pt x="21936456" y="13027661"/>
                    <a:pt x="21870924" y="13068681"/>
                    <a:pt x="21803106" y="13106019"/>
                  </a:cubicBezTo>
                  <a:lnTo>
                    <a:pt x="21775420" y="13055981"/>
                  </a:lnTo>
                  <a:cubicBezTo>
                    <a:pt x="21841461" y="13019532"/>
                    <a:pt x="21905215" y="12979654"/>
                    <a:pt x="21966810" y="12936728"/>
                  </a:cubicBezTo>
                  <a:close/>
                  <a:moveTo>
                    <a:pt x="21615146" y="13137135"/>
                  </a:moveTo>
                  <a:cubicBezTo>
                    <a:pt x="21597620" y="13145136"/>
                    <a:pt x="21579839" y="13152882"/>
                    <a:pt x="21562061" y="13160375"/>
                  </a:cubicBezTo>
                  <a:lnTo>
                    <a:pt x="21539836" y="13107670"/>
                  </a:lnTo>
                  <a:cubicBezTo>
                    <a:pt x="21557235" y="13100304"/>
                    <a:pt x="21574379" y="13092812"/>
                    <a:pt x="21591524" y="13085065"/>
                  </a:cubicBezTo>
                  <a:close/>
                  <a:moveTo>
                    <a:pt x="21375878" y="13169392"/>
                  </a:moveTo>
                  <a:cubicBezTo>
                    <a:pt x="21303107" y="13193522"/>
                    <a:pt x="21228558" y="13213969"/>
                    <a:pt x="21152613" y="13230479"/>
                  </a:cubicBezTo>
                  <a:lnTo>
                    <a:pt x="21140420" y="13174599"/>
                  </a:lnTo>
                  <a:cubicBezTo>
                    <a:pt x="21214462" y="13158470"/>
                    <a:pt x="21286978" y="13138658"/>
                    <a:pt x="21357844" y="13115164"/>
                  </a:cubicBezTo>
                  <a:close/>
                  <a:moveTo>
                    <a:pt x="20963510" y="13206349"/>
                  </a:moveTo>
                  <a:cubicBezTo>
                    <a:pt x="20944460" y="13208890"/>
                    <a:pt x="20925282" y="13211302"/>
                    <a:pt x="20905978" y="13213335"/>
                  </a:cubicBezTo>
                  <a:lnTo>
                    <a:pt x="20899755" y="13156564"/>
                  </a:lnTo>
                  <a:cubicBezTo>
                    <a:pt x="20918551" y="13154533"/>
                    <a:pt x="20937220" y="13152247"/>
                    <a:pt x="20955763" y="13149707"/>
                  </a:cubicBezTo>
                  <a:close/>
                  <a:moveTo>
                    <a:pt x="20725130" y="13168757"/>
                  </a:moveTo>
                  <a:cubicBezTo>
                    <a:pt x="20702397" y="13169392"/>
                    <a:pt x="20679538" y="13169773"/>
                    <a:pt x="20656677" y="13169773"/>
                  </a:cubicBezTo>
                  <a:lnTo>
                    <a:pt x="20656677" y="13141198"/>
                  </a:lnTo>
                  <a:lnTo>
                    <a:pt x="20656677" y="13169773"/>
                  </a:lnTo>
                  <a:lnTo>
                    <a:pt x="20495515" y="13169773"/>
                  </a:lnTo>
                  <a:lnTo>
                    <a:pt x="20495515" y="13004800"/>
                  </a:lnTo>
                  <a:lnTo>
                    <a:pt x="20656677" y="13004800"/>
                  </a:lnTo>
                  <a:cubicBezTo>
                    <a:pt x="20679029" y="13004800"/>
                    <a:pt x="20701254" y="13004419"/>
                    <a:pt x="20723479" y="13003784"/>
                  </a:cubicBezTo>
                  <a:close/>
                  <a:moveTo>
                    <a:pt x="20322414" y="13004800"/>
                  </a:moveTo>
                  <a:lnTo>
                    <a:pt x="20265264" y="13004800"/>
                  </a:lnTo>
                  <a:lnTo>
                    <a:pt x="20322414" y="13004800"/>
                  </a:lnTo>
                  <a:close/>
                  <a:moveTo>
                    <a:pt x="20093814" y="13004800"/>
                  </a:moveTo>
                  <a:lnTo>
                    <a:pt x="19865214" y="13004800"/>
                  </a:lnTo>
                  <a:lnTo>
                    <a:pt x="20093814" y="13004800"/>
                  </a:lnTo>
                  <a:close/>
                  <a:moveTo>
                    <a:pt x="19693764" y="13004800"/>
                  </a:moveTo>
                  <a:lnTo>
                    <a:pt x="19636614" y="13004800"/>
                  </a:lnTo>
                  <a:lnTo>
                    <a:pt x="19693764" y="13004800"/>
                  </a:lnTo>
                  <a:close/>
                  <a:moveTo>
                    <a:pt x="19465164" y="13004800"/>
                  </a:moveTo>
                  <a:lnTo>
                    <a:pt x="19236564" y="13004800"/>
                  </a:lnTo>
                  <a:lnTo>
                    <a:pt x="19465164" y="13004800"/>
                  </a:lnTo>
                  <a:close/>
                  <a:moveTo>
                    <a:pt x="19065114" y="13004800"/>
                  </a:moveTo>
                  <a:lnTo>
                    <a:pt x="19007964" y="13004800"/>
                  </a:lnTo>
                  <a:lnTo>
                    <a:pt x="19065114" y="13004800"/>
                  </a:lnTo>
                  <a:close/>
                  <a:moveTo>
                    <a:pt x="18836514" y="13004800"/>
                  </a:moveTo>
                  <a:lnTo>
                    <a:pt x="18607914" y="13004800"/>
                  </a:lnTo>
                  <a:lnTo>
                    <a:pt x="18836514" y="13004800"/>
                  </a:lnTo>
                  <a:close/>
                  <a:moveTo>
                    <a:pt x="18436464" y="13004800"/>
                  </a:moveTo>
                  <a:lnTo>
                    <a:pt x="18379314" y="13004800"/>
                  </a:lnTo>
                  <a:lnTo>
                    <a:pt x="18436464" y="13004800"/>
                  </a:lnTo>
                  <a:close/>
                  <a:moveTo>
                    <a:pt x="18207864" y="13004800"/>
                  </a:moveTo>
                  <a:lnTo>
                    <a:pt x="17979264" y="13004800"/>
                  </a:lnTo>
                  <a:lnTo>
                    <a:pt x="18207864" y="13004800"/>
                  </a:lnTo>
                  <a:close/>
                  <a:moveTo>
                    <a:pt x="17807814" y="13004800"/>
                  </a:moveTo>
                  <a:lnTo>
                    <a:pt x="17750664" y="13004800"/>
                  </a:lnTo>
                  <a:lnTo>
                    <a:pt x="17807814" y="13004800"/>
                  </a:lnTo>
                  <a:close/>
                  <a:moveTo>
                    <a:pt x="17579214" y="13004800"/>
                  </a:moveTo>
                  <a:lnTo>
                    <a:pt x="17350614" y="13004800"/>
                  </a:lnTo>
                  <a:lnTo>
                    <a:pt x="17579214" y="13004800"/>
                  </a:lnTo>
                  <a:close/>
                  <a:moveTo>
                    <a:pt x="17179164" y="13004800"/>
                  </a:moveTo>
                  <a:lnTo>
                    <a:pt x="17122014" y="13004800"/>
                  </a:lnTo>
                  <a:lnTo>
                    <a:pt x="17179164" y="13004800"/>
                  </a:lnTo>
                  <a:close/>
                  <a:moveTo>
                    <a:pt x="16950564" y="13004800"/>
                  </a:moveTo>
                  <a:lnTo>
                    <a:pt x="16721964" y="13004800"/>
                  </a:lnTo>
                  <a:lnTo>
                    <a:pt x="16950564" y="13004800"/>
                  </a:lnTo>
                  <a:close/>
                  <a:moveTo>
                    <a:pt x="16550514" y="13004800"/>
                  </a:moveTo>
                  <a:lnTo>
                    <a:pt x="16493364" y="13004800"/>
                  </a:lnTo>
                  <a:lnTo>
                    <a:pt x="16550514" y="13004800"/>
                  </a:lnTo>
                  <a:close/>
                  <a:moveTo>
                    <a:pt x="16321914" y="13004800"/>
                  </a:moveTo>
                  <a:lnTo>
                    <a:pt x="16093314" y="13004800"/>
                  </a:lnTo>
                  <a:lnTo>
                    <a:pt x="16321914" y="13004800"/>
                  </a:lnTo>
                  <a:close/>
                  <a:moveTo>
                    <a:pt x="15921864" y="13004800"/>
                  </a:moveTo>
                  <a:lnTo>
                    <a:pt x="15864714" y="13004800"/>
                  </a:lnTo>
                  <a:lnTo>
                    <a:pt x="15921864" y="13004800"/>
                  </a:lnTo>
                  <a:close/>
                  <a:moveTo>
                    <a:pt x="15693264" y="13004800"/>
                  </a:moveTo>
                  <a:lnTo>
                    <a:pt x="15464664" y="13004800"/>
                  </a:lnTo>
                  <a:lnTo>
                    <a:pt x="15693264" y="13004800"/>
                  </a:lnTo>
                  <a:close/>
                  <a:moveTo>
                    <a:pt x="15293214" y="13004800"/>
                  </a:moveTo>
                  <a:lnTo>
                    <a:pt x="15236064" y="13004800"/>
                  </a:lnTo>
                  <a:lnTo>
                    <a:pt x="15293214" y="13004800"/>
                  </a:lnTo>
                  <a:close/>
                  <a:moveTo>
                    <a:pt x="15064614" y="13004800"/>
                  </a:moveTo>
                  <a:lnTo>
                    <a:pt x="14836014" y="13004800"/>
                  </a:lnTo>
                  <a:lnTo>
                    <a:pt x="15064614" y="13004800"/>
                  </a:lnTo>
                  <a:close/>
                  <a:moveTo>
                    <a:pt x="14664564" y="13004800"/>
                  </a:moveTo>
                  <a:lnTo>
                    <a:pt x="14607414" y="13004800"/>
                  </a:lnTo>
                  <a:lnTo>
                    <a:pt x="14664564" y="13004800"/>
                  </a:lnTo>
                  <a:close/>
                  <a:moveTo>
                    <a:pt x="14435964" y="13004800"/>
                  </a:moveTo>
                  <a:lnTo>
                    <a:pt x="14207364" y="13004800"/>
                  </a:lnTo>
                  <a:lnTo>
                    <a:pt x="14435964" y="13004800"/>
                  </a:lnTo>
                  <a:close/>
                  <a:moveTo>
                    <a:pt x="14035914" y="13004800"/>
                  </a:moveTo>
                  <a:lnTo>
                    <a:pt x="13978764" y="13004800"/>
                  </a:lnTo>
                  <a:lnTo>
                    <a:pt x="14035914" y="13004800"/>
                  </a:lnTo>
                  <a:close/>
                  <a:moveTo>
                    <a:pt x="13807314" y="13004800"/>
                  </a:moveTo>
                  <a:lnTo>
                    <a:pt x="13578714" y="13004800"/>
                  </a:lnTo>
                  <a:lnTo>
                    <a:pt x="13807314" y="13004800"/>
                  </a:lnTo>
                  <a:close/>
                  <a:moveTo>
                    <a:pt x="13407264" y="13004800"/>
                  </a:moveTo>
                  <a:lnTo>
                    <a:pt x="13350114" y="13004800"/>
                  </a:lnTo>
                  <a:lnTo>
                    <a:pt x="13407264" y="13004800"/>
                  </a:lnTo>
                  <a:close/>
                  <a:moveTo>
                    <a:pt x="13178664" y="13004800"/>
                  </a:moveTo>
                  <a:lnTo>
                    <a:pt x="12950063" y="13004800"/>
                  </a:lnTo>
                  <a:lnTo>
                    <a:pt x="13178664" y="13004800"/>
                  </a:lnTo>
                  <a:close/>
                  <a:moveTo>
                    <a:pt x="12778613" y="13004800"/>
                  </a:moveTo>
                  <a:lnTo>
                    <a:pt x="12721463" y="13004800"/>
                  </a:lnTo>
                  <a:lnTo>
                    <a:pt x="12778613" y="13004800"/>
                  </a:lnTo>
                  <a:close/>
                  <a:moveTo>
                    <a:pt x="12550013" y="13004800"/>
                  </a:moveTo>
                  <a:lnTo>
                    <a:pt x="12321413" y="13004800"/>
                  </a:lnTo>
                  <a:lnTo>
                    <a:pt x="12550013" y="13004800"/>
                  </a:lnTo>
                  <a:close/>
                  <a:moveTo>
                    <a:pt x="12149963" y="13004800"/>
                  </a:moveTo>
                  <a:lnTo>
                    <a:pt x="12092813" y="13004800"/>
                  </a:lnTo>
                  <a:lnTo>
                    <a:pt x="12149963" y="13004800"/>
                  </a:lnTo>
                  <a:close/>
                  <a:moveTo>
                    <a:pt x="11921363" y="13004800"/>
                  </a:moveTo>
                  <a:lnTo>
                    <a:pt x="11692763" y="13004800"/>
                  </a:lnTo>
                  <a:lnTo>
                    <a:pt x="11921363" y="13004800"/>
                  </a:lnTo>
                  <a:close/>
                  <a:moveTo>
                    <a:pt x="11521313" y="13004800"/>
                  </a:moveTo>
                  <a:lnTo>
                    <a:pt x="11464163" y="13004800"/>
                  </a:lnTo>
                  <a:lnTo>
                    <a:pt x="11521313" y="13004800"/>
                  </a:lnTo>
                  <a:close/>
                  <a:moveTo>
                    <a:pt x="11292713" y="13004800"/>
                  </a:moveTo>
                  <a:lnTo>
                    <a:pt x="11064113" y="13004800"/>
                  </a:lnTo>
                  <a:lnTo>
                    <a:pt x="11292713" y="13004800"/>
                  </a:lnTo>
                  <a:close/>
                  <a:moveTo>
                    <a:pt x="10892663" y="13004800"/>
                  </a:moveTo>
                  <a:lnTo>
                    <a:pt x="10835513" y="13004800"/>
                  </a:lnTo>
                  <a:lnTo>
                    <a:pt x="10892663" y="13004800"/>
                  </a:lnTo>
                  <a:close/>
                  <a:moveTo>
                    <a:pt x="10664063" y="13004800"/>
                  </a:moveTo>
                  <a:lnTo>
                    <a:pt x="10435463" y="13004800"/>
                  </a:lnTo>
                  <a:lnTo>
                    <a:pt x="10664063" y="13004800"/>
                  </a:lnTo>
                  <a:close/>
                  <a:moveTo>
                    <a:pt x="10264013" y="13004800"/>
                  </a:moveTo>
                  <a:lnTo>
                    <a:pt x="10206863" y="13004800"/>
                  </a:lnTo>
                  <a:lnTo>
                    <a:pt x="10264013" y="13004800"/>
                  </a:lnTo>
                  <a:close/>
                  <a:moveTo>
                    <a:pt x="10035413" y="13004800"/>
                  </a:moveTo>
                  <a:lnTo>
                    <a:pt x="9806813" y="13004800"/>
                  </a:lnTo>
                  <a:lnTo>
                    <a:pt x="10035413" y="13004800"/>
                  </a:lnTo>
                  <a:close/>
                  <a:moveTo>
                    <a:pt x="9635363" y="13004800"/>
                  </a:moveTo>
                  <a:lnTo>
                    <a:pt x="9578213" y="13004800"/>
                  </a:lnTo>
                  <a:lnTo>
                    <a:pt x="9635363" y="13004800"/>
                  </a:lnTo>
                  <a:close/>
                  <a:moveTo>
                    <a:pt x="9406763" y="13004800"/>
                  </a:moveTo>
                  <a:lnTo>
                    <a:pt x="9178163" y="13004800"/>
                  </a:lnTo>
                  <a:lnTo>
                    <a:pt x="9406763" y="13004800"/>
                  </a:lnTo>
                  <a:close/>
                  <a:moveTo>
                    <a:pt x="9006713" y="13004800"/>
                  </a:moveTo>
                  <a:lnTo>
                    <a:pt x="8949563" y="13004800"/>
                  </a:lnTo>
                  <a:lnTo>
                    <a:pt x="9006713" y="13004800"/>
                  </a:lnTo>
                  <a:close/>
                  <a:moveTo>
                    <a:pt x="8778113" y="13004800"/>
                  </a:moveTo>
                  <a:lnTo>
                    <a:pt x="8549513" y="13004800"/>
                  </a:lnTo>
                  <a:lnTo>
                    <a:pt x="8778113" y="13004800"/>
                  </a:lnTo>
                  <a:close/>
                  <a:moveTo>
                    <a:pt x="8378063" y="13004800"/>
                  </a:moveTo>
                  <a:lnTo>
                    <a:pt x="8320913" y="13004800"/>
                  </a:lnTo>
                  <a:lnTo>
                    <a:pt x="8378063" y="13004800"/>
                  </a:lnTo>
                  <a:close/>
                  <a:moveTo>
                    <a:pt x="8149463" y="13004800"/>
                  </a:moveTo>
                  <a:lnTo>
                    <a:pt x="7920863" y="13004800"/>
                  </a:lnTo>
                  <a:lnTo>
                    <a:pt x="8149463" y="13004800"/>
                  </a:lnTo>
                  <a:close/>
                  <a:moveTo>
                    <a:pt x="7749413" y="13004800"/>
                  </a:moveTo>
                  <a:lnTo>
                    <a:pt x="7692263" y="13004800"/>
                  </a:lnTo>
                  <a:lnTo>
                    <a:pt x="7749413" y="13004800"/>
                  </a:lnTo>
                  <a:close/>
                  <a:moveTo>
                    <a:pt x="7520813" y="13004800"/>
                  </a:moveTo>
                  <a:lnTo>
                    <a:pt x="7292213" y="13004800"/>
                  </a:lnTo>
                  <a:lnTo>
                    <a:pt x="7520813" y="13004800"/>
                  </a:lnTo>
                  <a:close/>
                  <a:moveTo>
                    <a:pt x="7120763" y="13004800"/>
                  </a:moveTo>
                  <a:lnTo>
                    <a:pt x="7063613" y="13004800"/>
                  </a:lnTo>
                  <a:lnTo>
                    <a:pt x="7120763" y="13004800"/>
                  </a:lnTo>
                  <a:close/>
                  <a:moveTo>
                    <a:pt x="6892163" y="13004800"/>
                  </a:moveTo>
                  <a:lnTo>
                    <a:pt x="6663563" y="13004800"/>
                  </a:lnTo>
                  <a:lnTo>
                    <a:pt x="6892163" y="13004800"/>
                  </a:lnTo>
                  <a:close/>
                  <a:moveTo>
                    <a:pt x="6492113" y="13004800"/>
                  </a:moveTo>
                  <a:lnTo>
                    <a:pt x="6434963" y="13004800"/>
                  </a:lnTo>
                  <a:lnTo>
                    <a:pt x="6492113" y="13004800"/>
                  </a:lnTo>
                  <a:close/>
                  <a:moveTo>
                    <a:pt x="6263513" y="13004800"/>
                  </a:moveTo>
                  <a:lnTo>
                    <a:pt x="6034913" y="13004800"/>
                  </a:lnTo>
                  <a:lnTo>
                    <a:pt x="6263513" y="13004800"/>
                  </a:lnTo>
                  <a:close/>
                  <a:moveTo>
                    <a:pt x="5863463" y="13004800"/>
                  </a:moveTo>
                  <a:lnTo>
                    <a:pt x="5806313" y="13004800"/>
                  </a:lnTo>
                  <a:lnTo>
                    <a:pt x="5863463" y="13004800"/>
                  </a:lnTo>
                  <a:close/>
                  <a:moveTo>
                    <a:pt x="5634863" y="13004800"/>
                  </a:moveTo>
                  <a:lnTo>
                    <a:pt x="5406263" y="13004800"/>
                  </a:lnTo>
                  <a:lnTo>
                    <a:pt x="5634863" y="13004800"/>
                  </a:lnTo>
                  <a:close/>
                  <a:moveTo>
                    <a:pt x="5234813" y="13004800"/>
                  </a:moveTo>
                  <a:lnTo>
                    <a:pt x="5177663" y="13004800"/>
                  </a:lnTo>
                  <a:lnTo>
                    <a:pt x="5234813" y="13004800"/>
                  </a:lnTo>
                  <a:close/>
                  <a:moveTo>
                    <a:pt x="5006213" y="13004800"/>
                  </a:moveTo>
                  <a:lnTo>
                    <a:pt x="4777613" y="13004800"/>
                  </a:lnTo>
                  <a:lnTo>
                    <a:pt x="5006213" y="13004800"/>
                  </a:lnTo>
                  <a:close/>
                  <a:moveTo>
                    <a:pt x="4606163" y="13004800"/>
                  </a:moveTo>
                  <a:lnTo>
                    <a:pt x="4549013" y="13004800"/>
                  </a:lnTo>
                  <a:lnTo>
                    <a:pt x="4606163" y="13004800"/>
                  </a:lnTo>
                  <a:close/>
                  <a:moveTo>
                    <a:pt x="4377563" y="13004800"/>
                  </a:moveTo>
                  <a:lnTo>
                    <a:pt x="4148963" y="13004800"/>
                  </a:lnTo>
                  <a:lnTo>
                    <a:pt x="4377563" y="13004800"/>
                  </a:lnTo>
                  <a:close/>
                  <a:moveTo>
                    <a:pt x="3977513" y="13004800"/>
                  </a:moveTo>
                  <a:lnTo>
                    <a:pt x="3920363" y="13004800"/>
                  </a:lnTo>
                  <a:lnTo>
                    <a:pt x="3977513" y="13004800"/>
                  </a:lnTo>
                  <a:close/>
                  <a:moveTo>
                    <a:pt x="3748913" y="13004800"/>
                  </a:moveTo>
                  <a:lnTo>
                    <a:pt x="3520313" y="13004800"/>
                  </a:lnTo>
                  <a:lnTo>
                    <a:pt x="3748913" y="13004800"/>
                  </a:lnTo>
                  <a:close/>
                  <a:moveTo>
                    <a:pt x="3348863" y="13004800"/>
                  </a:moveTo>
                  <a:lnTo>
                    <a:pt x="3291713" y="13004800"/>
                  </a:lnTo>
                  <a:lnTo>
                    <a:pt x="3348863" y="13004800"/>
                  </a:lnTo>
                  <a:close/>
                  <a:moveTo>
                    <a:pt x="3120263" y="13004800"/>
                  </a:moveTo>
                  <a:lnTo>
                    <a:pt x="2891663" y="13004800"/>
                  </a:lnTo>
                  <a:lnTo>
                    <a:pt x="3120263" y="13004800"/>
                  </a:lnTo>
                  <a:close/>
                  <a:moveTo>
                    <a:pt x="2720213" y="13004800"/>
                  </a:moveTo>
                  <a:lnTo>
                    <a:pt x="2663063" y="13004800"/>
                  </a:lnTo>
                  <a:lnTo>
                    <a:pt x="2720213" y="13004800"/>
                  </a:lnTo>
                  <a:close/>
                  <a:moveTo>
                    <a:pt x="2491613" y="13004800"/>
                  </a:moveTo>
                  <a:lnTo>
                    <a:pt x="2263013" y="13004800"/>
                  </a:lnTo>
                  <a:lnTo>
                    <a:pt x="2491613" y="13004800"/>
                  </a:lnTo>
                  <a:close/>
                  <a:moveTo>
                    <a:pt x="2091563" y="13004800"/>
                  </a:moveTo>
                  <a:lnTo>
                    <a:pt x="2034413" y="13004800"/>
                  </a:lnTo>
                  <a:lnTo>
                    <a:pt x="2091563" y="13004800"/>
                  </a:lnTo>
                  <a:close/>
                  <a:moveTo>
                    <a:pt x="1862963" y="13004800"/>
                  </a:moveTo>
                  <a:lnTo>
                    <a:pt x="1763776" y="13004800"/>
                  </a:lnTo>
                  <a:lnTo>
                    <a:pt x="1763776" y="12976225"/>
                  </a:lnTo>
                  <a:lnTo>
                    <a:pt x="1763776" y="13004800"/>
                  </a:lnTo>
                  <a:cubicBezTo>
                    <a:pt x="1719834" y="13004800"/>
                    <a:pt x="1676146" y="13003530"/>
                    <a:pt x="1632712" y="13000990"/>
                  </a:cubicBezTo>
                  <a:lnTo>
                    <a:pt x="1636014" y="12943967"/>
                  </a:lnTo>
                  <a:cubicBezTo>
                    <a:pt x="1678305" y="12946380"/>
                    <a:pt x="1720850" y="12947650"/>
                    <a:pt x="1763649" y="12947650"/>
                  </a:cubicBezTo>
                  <a:lnTo>
                    <a:pt x="1862836" y="12947650"/>
                  </a:lnTo>
                  <a:close/>
                  <a:moveTo>
                    <a:pt x="1459738" y="12926822"/>
                  </a:moveTo>
                  <a:cubicBezTo>
                    <a:pt x="1440561" y="12924155"/>
                    <a:pt x="1421511" y="12921234"/>
                    <a:pt x="1402461" y="12918186"/>
                  </a:cubicBezTo>
                  <a:lnTo>
                    <a:pt x="1411732" y="12861798"/>
                  </a:lnTo>
                  <a:cubicBezTo>
                    <a:pt x="1430274" y="12864846"/>
                    <a:pt x="1448816" y="12867640"/>
                    <a:pt x="1467485" y="12870180"/>
                  </a:cubicBezTo>
                  <a:close/>
                  <a:moveTo>
                    <a:pt x="1240155" y="12826492"/>
                  </a:moveTo>
                  <a:cubicBezTo>
                    <a:pt x="1164717" y="12807823"/>
                    <a:pt x="1090803" y="12785344"/>
                    <a:pt x="1018667" y="12759055"/>
                  </a:cubicBezTo>
                  <a:lnTo>
                    <a:pt x="1038225" y="12705334"/>
                  </a:lnTo>
                  <a:cubicBezTo>
                    <a:pt x="1108456" y="12730861"/>
                    <a:pt x="1180465" y="12752832"/>
                    <a:pt x="1253871" y="12770993"/>
                  </a:cubicBezTo>
                  <a:close/>
                  <a:moveTo>
                    <a:pt x="871601" y="12637770"/>
                  </a:moveTo>
                  <a:cubicBezTo>
                    <a:pt x="854075" y="12629769"/>
                    <a:pt x="836549" y="12621514"/>
                    <a:pt x="819277" y="12613005"/>
                  </a:cubicBezTo>
                  <a:lnTo>
                    <a:pt x="844296" y="12561697"/>
                  </a:lnTo>
                  <a:cubicBezTo>
                    <a:pt x="861187" y="12569952"/>
                    <a:pt x="878205" y="12577953"/>
                    <a:pt x="895223" y="12585700"/>
                  </a:cubicBezTo>
                  <a:close/>
                  <a:moveTo>
                    <a:pt x="689991" y="12478639"/>
                  </a:moveTo>
                  <a:cubicBezTo>
                    <a:pt x="623316" y="12439269"/>
                    <a:pt x="559054" y="12396597"/>
                    <a:pt x="497078" y="12350623"/>
                  </a:cubicBezTo>
                  <a:lnTo>
                    <a:pt x="531114" y="12304776"/>
                  </a:lnTo>
                  <a:cubicBezTo>
                    <a:pt x="591439" y="12349480"/>
                    <a:pt x="654050" y="12391136"/>
                    <a:pt x="718947" y="12429490"/>
                  </a:cubicBezTo>
                  <a:close/>
                  <a:moveTo>
                    <a:pt x="753491" y="12520422"/>
                  </a:moveTo>
                  <a:cubicBezTo>
                    <a:pt x="738886" y="12507722"/>
                    <a:pt x="724535" y="12494895"/>
                    <a:pt x="710311" y="12481814"/>
                  </a:cubicBezTo>
                  <a:lnTo>
                    <a:pt x="748919" y="12439777"/>
                  </a:lnTo>
                  <a:cubicBezTo>
                    <a:pt x="762762" y="12452477"/>
                    <a:pt x="776732" y="12465050"/>
                    <a:pt x="790956" y="12477369"/>
                  </a:cubicBezTo>
                  <a:close/>
                  <a:moveTo>
                    <a:pt x="587248" y="12359386"/>
                  </a:moveTo>
                  <a:cubicBezTo>
                    <a:pt x="534670" y="12302871"/>
                    <a:pt x="485140" y="12243562"/>
                    <a:pt x="438658" y="12181840"/>
                  </a:cubicBezTo>
                  <a:lnTo>
                    <a:pt x="484378" y="12147550"/>
                  </a:lnTo>
                  <a:cubicBezTo>
                    <a:pt x="529590" y="12207748"/>
                    <a:pt x="577850" y="12265406"/>
                    <a:pt x="629031" y="12320524"/>
                  </a:cubicBezTo>
                  <a:close/>
                  <a:moveTo>
                    <a:pt x="339979" y="12038965"/>
                  </a:moveTo>
                  <a:cubicBezTo>
                    <a:pt x="329692" y="12022709"/>
                    <a:pt x="319532" y="12006199"/>
                    <a:pt x="309626" y="11989689"/>
                  </a:cubicBezTo>
                  <a:lnTo>
                    <a:pt x="358648" y="11960352"/>
                  </a:lnTo>
                  <a:cubicBezTo>
                    <a:pt x="368300" y="11976481"/>
                    <a:pt x="378206" y="11992483"/>
                    <a:pt x="388239" y="12008358"/>
                  </a:cubicBezTo>
                  <a:close/>
                  <a:moveTo>
                    <a:pt x="274701" y="11806555"/>
                  </a:moveTo>
                  <a:cubicBezTo>
                    <a:pt x="240538" y="11737594"/>
                    <a:pt x="209931" y="11666601"/>
                    <a:pt x="183134" y="11593830"/>
                  </a:cubicBezTo>
                  <a:lnTo>
                    <a:pt x="236728" y="11574018"/>
                  </a:lnTo>
                  <a:cubicBezTo>
                    <a:pt x="262890" y="11644884"/>
                    <a:pt x="292608" y="11713972"/>
                    <a:pt x="325882" y="11781155"/>
                  </a:cubicBezTo>
                  <a:close/>
                  <a:moveTo>
                    <a:pt x="81280" y="11459464"/>
                  </a:moveTo>
                  <a:cubicBezTo>
                    <a:pt x="76073" y="11440922"/>
                    <a:pt x="71120" y="11422253"/>
                    <a:pt x="66421" y="11403457"/>
                  </a:cubicBezTo>
                  <a:lnTo>
                    <a:pt x="121793" y="11389487"/>
                  </a:lnTo>
                  <a:cubicBezTo>
                    <a:pt x="126365" y="11407775"/>
                    <a:pt x="131191" y="11425936"/>
                    <a:pt x="136271" y="11443970"/>
                  </a:cubicBezTo>
                  <a:close/>
                  <a:moveTo>
                    <a:pt x="30734" y="11233531"/>
                  </a:moveTo>
                  <a:cubicBezTo>
                    <a:pt x="18034" y="11158093"/>
                    <a:pt x="9144" y="11081386"/>
                    <a:pt x="4318" y="11003535"/>
                  </a:cubicBezTo>
                  <a:lnTo>
                    <a:pt x="61341" y="10999978"/>
                  </a:lnTo>
                  <a:cubicBezTo>
                    <a:pt x="66040" y="11075798"/>
                    <a:pt x="74676" y="11150474"/>
                    <a:pt x="87122" y="11224006"/>
                  </a:cubicBezTo>
                  <a:close/>
                  <a:moveTo>
                    <a:pt x="0" y="10830306"/>
                  </a:moveTo>
                  <a:lnTo>
                    <a:pt x="0" y="10773156"/>
                  </a:lnTo>
                  <a:lnTo>
                    <a:pt x="57150" y="10773156"/>
                  </a:lnTo>
                  <a:lnTo>
                    <a:pt x="57150" y="10830306"/>
                  </a:lnTo>
                  <a:close/>
                  <a:moveTo>
                    <a:pt x="57150" y="10601706"/>
                  </a:moveTo>
                  <a:lnTo>
                    <a:pt x="57150" y="10373106"/>
                  </a:lnTo>
                  <a:lnTo>
                    <a:pt x="57150" y="10601706"/>
                  </a:lnTo>
                  <a:close/>
                  <a:moveTo>
                    <a:pt x="57150" y="10201656"/>
                  </a:moveTo>
                  <a:lnTo>
                    <a:pt x="57150" y="10144506"/>
                  </a:lnTo>
                  <a:lnTo>
                    <a:pt x="57150" y="10201656"/>
                  </a:lnTo>
                  <a:close/>
                  <a:moveTo>
                    <a:pt x="57150" y="9973056"/>
                  </a:moveTo>
                  <a:lnTo>
                    <a:pt x="57150" y="9744456"/>
                  </a:lnTo>
                  <a:lnTo>
                    <a:pt x="57150" y="9973056"/>
                  </a:lnTo>
                  <a:close/>
                  <a:moveTo>
                    <a:pt x="57150" y="9573006"/>
                  </a:moveTo>
                  <a:lnTo>
                    <a:pt x="57150" y="9515856"/>
                  </a:lnTo>
                  <a:lnTo>
                    <a:pt x="57150" y="9573006"/>
                  </a:lnTo>
                  <a:close/>
                  <a:moveTo>
                    <a:pt x="57150" y="9344406"/>
                  </a:moveTo>
                  <a:lnTo>
                    <a:pt x="57150" y="9115806"/>
                  </a:lnTo>
                  <a:lnTo>
                    <a:pt x="57150" y="9344406"/>
                  </a:lnTo>
                  <a:close/>
                  <a:moveTo>
                    <a:pt x="57150" y="8944356"/>
                  </a:moveTo>
                  <a:lnTo>
                    <a:pt x="57150" y="8887206"/>
                  </a:lnTo>
                  <a:lnTo>
                    <a:pt x="57150" y="8944356"/>
                  </a:lnTo>
                  <a:close/>
                  <a:moveTo>
                    <a:pt x="57150" y="8715756"/>
                  </a:moveTo>
                  <a:lnTo>
                    <a:pt x="57150" y="8487156"/>
                  </a:lnTo>
                  <a:lnTo>
                    <a:pt x="57150" y="8715756"/>
                  </a:lnTo>
                  <a:close/>
                  <a:moveTo>
                    <a:pt x="57150" y="8315706"/>
                  </a:moveTo>
                  <a:lnTo>
                    <a:pt x="57150" y="8258556"/>
                  </a:lnTo>
                  <a:lnTo>
                    <a:pt x="57150" y="8315706"/>
                  </a:lnTo>
                  <a:close/>
                  <a:moveTo>
                    <a:pt x="57150" y="8087106"/>
                  </a:moveTo>
                  <a:lnTo>
                    <a:pt x="57150" y="7858506"/>
                  </a:lnTo>
                  <a:lnTo>
                    <a:pt x="57150" y="8087106"/>
                  </a:lnTo>
                  <a:close/>
                  <a:moveTo>
                    <a:pt x="57150" y="7687056"/>
                  </a:moveTo>
                  <a:lnTo>
                    <a:pt x="57150" y="7629906"/>
                  </a:lnTo>
                  <a:lnTo>
                    <a:pt x="57150" y="7687056"/>
                  </a:lnTo>
                  <a:close/>
                  <a:moveTo>
                    <a:pt x="57150" y="7458456"/>
                  </a:moveTo>
                  <a:lnTo>
                    <a:pt x="57150" y="7229856"/>
                  </a:lnTo>
                  <a:lnTo>
                    <a:pt x="57150" y="7458456"/>
                  </a:lnTo>
                  <a:close/>
                  <a:moveTo>
                    <a:pt x="57150" y="7058406"/>
                  </a:moveTo>
                  <a:lnTo>
                    <a:pt x="57150" y="7001256"/>
                  </a:lnTo>
                  <a:lnTo>
                    <a:pt x="57150" y="7058406"/>
                  </a:lnTo>
                  <a:close/>
                  <a:moveTo>
                    <a:pt x="57150" y="6829806"/>
                  </a:moveTo>
                  <a:lnTo>
                    <a:pt x="57150" y="6601206"/>
                  </a:lnTo>
                  <a:lnTo>
                    <a:pt x="57150" y="6829806"/>
                  </a:lnTo>
                  <a:close/>
                  <a:moveTo>
                    <a:pt x="57150" y="6429756"/>
                  </a:moveTo>
                  <a:lnTo>
                    <a:pt x="57150" y="6372606"/>
                  </a:lnTo>
                  <a:lnTo>
                    <a:pt x="57150" y="6429756"/>
                  </a:lnTo>
                  <a:close/>
                  <a:moveTo>
                    <a:pt x="57150" y="6201156"/>
                  </a:moveTo>
                  <a:lnTo>
                    <a:pt x="57150" y="5972556"/>
                  </a:lnTo>
                  <a:lnTo>
                    <a:pt x="57150" y="6201156"/>
                  </a:lnTo>
                  <a:close/>
                  <a:moveTo>
                    <a:pt x="57150" y="5801106"/>
                  </a:moveTo>
                  <a:lnTo>
                    <a:pt x="57150" y="5743956"/>
                  </a:lnTo>
                  <a:lnTo>
                    <a:pt x="57150" y="5801106"/>
                  </a:lnTo>
                  <a:close/>
                  <a:moveTo>
                    <a:pt x="57150" y="5572506"/>
                  </a:moveTo>
                  <a:lnTo>
                    <a:pt x="57150" y="5343906"/>
                  </a:lnTo>
                  <a:lnTo>
                    <a:pt x="57150" y="5572506"/>
                  </a:lnTo>
                  <a:close/>
                  <a:moveTo>
                    <a:pt x="57150" y="5172456"/>
                  </a:moveTo>
                  <a:lnTo>
                    <a:pt x="57150" y="5115306"/>
                  </a:lnTo>
                  <a:lnTo>
                    <a:pt x="57150" y="5172456"/>
                  </a:lnTo>
                  <a:close/>
                  <a:moveTo>
                    <a:pt x="57150" y="4943856"/>
                  </a:moveTo>
                  <a:lnTo>
                    <a:pt x="57150" y="4715256"/>
                  </a:lnTo>
                  <a:lnTo>
                    <a:pt x="57150" y="4943856"/>
                  </a:lnTo>
                  <a:close/>
                  <a:moveTo>
                    <a:pt x="57150" y="4543806"/>
                  </a:moveTo>
                  <a:lnTo>
                    <a:pt x="57150" y="4486656"/>
                  </a:lnTo>
                  <a:lnTo>
                    <a:pt x="57150" y="4543806"/>
                  </a:lnTo>
                  <a:close/>
                  <a:moveTo>
                    <a:pt x="57150" y="4315206"/>
                  </a:moveTo>
                  <a:lnTo>
                    <a:pt x="57150" y="4086606"/>
                  </a:lnTo>
                  <a:lnTo>
                    <a:pt x="57150" y="4315206"/>
                  </a:lnTo>
                  <a:close/>
                  <a:moveTo>
                    <a:pt x="57150" y="3915156"/>
                  </a:moveTo>
                  <a:lnTo>
                    <a:pt x="57150" y="3858006"/>
                  </a:lnTo>
                  <a:lnTo>
                    <a:pt x="57150" y="3915156"/>
                  </a:lnTo>
                  <a:close/>
                  <a:moveTo>
                    <a:pt x="57150" y="3686556"/>
                  </a:moveTo>
                  <a:lnTo>
                    <a:pt x="57150" y="3457956"/>
                  </a:lnTo>
                  <a:lnTo>
                    <a:pt x="57150" y="3686556"/>
                  </a:lnTo>
                  <a:close/>
                  <a:moveTo>
                    <a:pt x="57150" y="3286506"/>
                  </a:moveTo>
                  <a:lnTo>
                    <a:pt x="57150" y="3229356"/>
                  </a:lnTo>
                  <a:lnTo>
                    <a:pt x="57150" y="3286506"/>
                  </a:lnTo>
                  <a:close/>
                  <a:moveTo>
                    <a:pt x="57150" y="3057906"/>
                  </a:moveTo>
                  <a:lnTo>
                    <a:pt x="57150" y="2829306"/>
                  </a:lnTo>
                  <a:lnTo>
                    <a:pt x="57150" y="3057906"/>
                  </a:lnTo>
                  <a:close/>
                  <a:moveTo>
                    <a:pt x="57150" y="2657856"/>
                  </a:moveTo>
                  <a:lnTo>
                    <a:pt x="57150" y="2600706"/>
                  </a:lnTo>
                  <a:lnTo>
                    <a:pt x="57150" y="2657856"/>
                  </a:lnTo>
                  <a:close/>
                  <a:moveTo>
                    <a:pt x="57150" y="2429256"/>
                  </a:moveTo>
                  <a:lnTo>
                    <a:pt x="57150" y="2200656"/>
                  </a:lnTo>
                  <a:lnTo>
                    <a:pt x="57150" y="2429256"/>
                  </a:lnTo>
                  <a:close/>
                  <a:moveTo>
                    <a:pt x="57150" y="2196084"/>
                  </a:moveTo>
                  <a:cubicBezTo>
                    <a:pt x="57150" y="2117979"/>
                    <a:pt x="61214" y="2040890"/>
                    <a:pt x="69215" y="1964944"/>
                  </a:cubicBezTo>
                  <a:lnTo>
                    <a:pt x="126111" y="1970913"/>
                  </a:lnTo>
                  <a:cubicBezTo>
                    <a:pt x="118364" y="2044954"/>
                    <a:pt x="114427" y="2120011"/>
                    <a:pt x="114427" y="2196211"/>
                  </a:cubicBezTo>
                  <a:close/>
                </a:path>
              </a:pathLst>
            </a:custGeom>
            <a:solidFill>
              <a:srgbClr val="44B57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3728056" y="575358"/>
            <a:ext cx="11261569" cy="1538030"/>
            <a:chOff x="0" y="0"/>
            <a:chExt cx="15015426" cy="20507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015338" cy="2050669"/>
            </a:xfrm>
            <a:custGeom>
              <a:avLst/>
              <a:gdLst/>
              <a:ahLst/>
              <a:cxnLst/>
              <a:rect l="l" t="t" r="r" b="b"/>
              <a:pathLst>
                <a:path w="15015338" h="2050669">
                  <a:moveTo>
                    <a:pt x="341757" y="0"/>
                  </a:moveTo>
                  <a:lnTo>
                    <a:pt x="14673580" y="0"/>
                  </a:lnTo>
                  <a:lnTo>
                    <a:pt x="15015338" y="341757"/>
                  </a:lnTo>
                  <a:lnTo>
                    <a:pt x="15015338" y="2050669"/>
                  </a:lnTo>
                  <a:lnTo>
                    <a:pt x="0" y="2050669"/>
                  </a:lnTo>
                  <a:lnTo>
                    <a:pt x="0" y="341757"/>
                  </a:lnTo>
                  <a:cubicBezTo>
                    <a:pt x="0" y="153035"/>
                    <a:pt x="153035" y="0"/>
                    <a:pt x="341757" y="0"/>
                  </a:cubicBezTo>
                  <a:close/>
                </a:path>
              </a:pathLst>
            </a:custGeom>
            <a:solidFill>
              <a:srgbClr val="44B576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2872530" y="454095"/>
            <a:ext cx="1329690" cy="1160145"/>
            <a:chOff x="0" y="0"/>
            <a:chExt cx="1772920" cy="1546860"/>
          </a:xfrm>
        </p:grpSpPr>
        <p:sp>
          <p:nvSpPr>
            <p:cNvPr id="17" name="Freeform 17" descr="三只小猪1"/>
            <p:cNvSpPr/>
            <p:nvPr/>
          </p:nvSpPr>
          <p:spPr>
            <a:xfrm>
              <a:off x="0" y="0"/>
              <a:ext cx="1772920" cy="1546860"/>
            </a:xfrm>
            <a:custGeom>
              <a:avLst/>
              <a:gdLst/>
              <a:ahLst/>
              <a:cxnLst/>
              <a:rect l="l" t="t" r="r" b="b"/>
              <a:pathLst>
                <a:path w="1772920" h="1546860">
                  <a:moveTo>
                    <a:pt x="0" y="0"/>
                  </a:moveTo>
                  <a:lnTo>
                    <a:pt x="1772920" y="0"/>
                  </a:lnTo>
                  <a:lnTo>
                    <a:pt x="1772920" y="1546860"/>
                  </a:lnTo>
                  <a:lnTo>
                    <a:pt x="0" y="1546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0" r="-40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431006" y="2294658"/>
            <a:ext cx="17425988" cy="7276357"/>
            <a:chOff x="0" y="0"/>
            <a:chExt cx="23234650" cy="97018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234650" cy="9701806"/>
            </a:xfrm>
            <a:custGeom>
              <a:avLst/>
              <a:gdLst/>
              <a:ahLst/>
              <a:cxnLst/>
              <a:rect l="l" t="t" r="r" b="b"/>
              <a:pathLst>
                <a:path w="23234650" h="9701806">
                  <a:moveTo>
                    <a:pt x="0" y="0"/>
                  </a:moveTo>
                  <a:lnTo>
                    <a:pt x="23234650" y="0"/>
                  </a:lnTo>
                  <a:lnTo>
                    <a:pt x="23234650" y="9701806"/>
                  </a:lnTo>
                  <a:lnTo>
                    <a:pt x="0" y="970180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3574" r="-3574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23234650" cy="971133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just">
                <a:lnSpc>
                  <a:spcPts val="5759"/>
                </a:lnSpc>
              </a:pPr>
              <a:r>
                <a:rPr lang="en-US" sz="4800" b="1">
                  <a:solidFill>
                    <a:srgbClr val="009999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* Năng lực đặc thù:</a:t>
              </a:r>
            </a:p>
            <a:p>
              <a:pPr algn="just">
                <a:lnSpc>
                  <a:spcPts val="5759"/>
                </a:lnSpc>
              </a:pPr>
              <a:r>
                <a:rPr lang="en-US" sz="4800">
                  <a:solidFill>
                    <a:srgbClr val="009999"/>
                  </a:solidFill>
                  <a:latin typeface="Cambria"/>
                  <a:ea typeface="Cambria"/>
                  <a:cs typeface="Cambria"/>
                  <a:sym typeface="Cambria"/>
                </a:rPr>
                <a:t>- Kể tên được một số dân tộc là chủ nhân của Không gian văn hóa Cồng chiêng Tây Nguyên.</a:t>
              </a:r>
            </a:p>
            <a:p>
              <a:pPr algn="just">
                <a:lnSpc>
                  <a:spcPts val="5759"/>
                </a:lnSpc>
              </a:pPr>
              <a:r>
                <a:rPr lang="en-US" sz="4800">
                  <a:solidFill>
                    <a:srgbClr val="009999"/>
                  </a:solidFill>
                  <a:latin typeface="Cambria"/>
                  <a:ea typeface="Cambria"/>
                  <a:cs typeface="Cambria"/>
                  <a:sym typeface="Cambria"/>
                </a:rPr>
                <a:t>- Nêu được vai trò của cồng chiêng trong đời sống tinh thần của đồng bào Tây Nguyên. </a:t>
              </a:r>
            </a:p>
            <a:p>
              <a:pPr algn="just">
                <a:lnSpc>
                  <a:spcPts val="5759"/>
                </a:lnSpc>
              </a:pPr>
              <a:r>
                <a:rPr lang="en-US" sz="4800">
                  <a:solidFill>
                    <a:srgbClr val="009999"/>
                  </a:solidFill>
                  <a:latin typeface="Cambria"/>
                  <a:ea typeface="Cambria"/>
                  <a:cs typeface="Cambria"/>
                  <a:sym typeface="Cambria"/>
                </a:rPr>
                <a:t>- Phát triển năng lực tìm hiểu văn hóa bản địa của vùng đất Tây Nguyên. </a:t>
              </a:r>
            </a:p>
            <a:p>
              <a:pPr algn="just">
                <a:lnSpc>
                  <a:spcPts val="5759"/>
                </a:lnSpc>
              </a:pPr>
              <a:r>
                <a:rPr lang="en-US" sz="4800" b="1">
                  <a:solidFill>
                    <a:srgbClr val="009999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* Năng lực chung: </a:t>
              </a:r>
              <a:r>
                <a:rPr lang="en-US" sz="4800">
                  <a:solidFill>
                    <a:srgbClr val="009999"/>
                  </a:solidFill>
                  <a:latin typeface="Cambria"/>
                  <a:ea typeface="Cambria"/>
                  <a:cs typeface="Cambria"/>
                  <a:sym typeface="Cambria"/>
                </a:rPr>
                <a:t>giao tiếp, hợp tác, giải quyết vấn đề và sáng tạo, tự chủ tự học</a:t>
              </a:r>
            </a:p>
            <a:p>
              <a:pPr algn="just">
                <a:lnSpc>
                  <a:spcPts val="5759"/>
                </a:lnSpc>
              </a:pPr>
              <a:r>
                <a:rPr lang="en-US" sz="4800" b="1">
                  <a:solidFill>
                    <a:srgbClr val="009999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* Phẩm chất: </a:t>
              </a:r>
              <a:r>
                <a:rPr lang="en-US" sz="4800">
                  <a:solidFill>
                    <a:srgbClr val="009999"/>
                  </a:solidFill>
                  <a:latin typeface="Cambria"/>
                  <a:ea typeface="Cambria"/>
                  <a:cs typeface="Cambria"/>
                  <a:sym typeface="Cambria"/>
                </a:rPr>
                <a:t>yêu nước, chăm chỉ, trách nhiệm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339809" y="366074"/>
            <a:ext cx="9748352" cy="2368506"/>
            <a:chOff x="0" y="0"/>
            <a:chExt cx="12997802" cy="315800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997815" cy="3157982"/>
            </a:xfrm>
            <a:custGeom>
              <a:avLst/>
              <a:gdLst/>
              <a:ahLst/>
              <a:cxnLst/>
              <a:rect l="l" t="t" r="r" b="b"/>
              <a:pathLst>
                <a:path w="12997815" h="3157982">
                  <a:moveTo>
                    <a:pt x="0" y="0"/>
                  </a:moveTo>
                  <a:lnTo>
                    <a:pt x="12997815" y="0"/>
                  </a:lnTo>
                  <a:lnTo>
                    <a:pt x="12997815" y="3157982"/>
                  </a:lnTo>
                  <a:lnTo>
                    <a:pt x="0" y="31579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91954" y="273844"/>
            <a:ext cx="17468850" cy="9796462"/>
            <a:chOff x="0" y="0"/>
            <a:chExt cx="23291800" cy="13061950"/>
          </a:xfrm>
        </p:grpSpPr>
        <p:sp>
          <p:nvSpPr>
            <p:cNvPr id="12" name="Freeform 12"/>
            <p:cNvSpPr/>
            <p:nvPr/>
          </p:nvSpPr>
          <p:spPr>
            <a:xfrm>
              <a:off x="28575" y="28575"/>
              <a:ext cx="23234650" cy="13004800"/>
            </a:xfrm>
            <a:custGeom>
              <a:avLst/>
              <a:gdLst/>
              <a:ahLst/>
              <a:cxnLst/>
              <a:rect l="l" t="t" r="r" b="b"/>
              <a:pathLst>
                <a:path w="23234650" h="13004800">
                  <a:moveTo>
                    <a:pt x="0" y="2167509"/>
                  </a:moveTo>
                  <a:cubicBezTo>
                    <a:pt x="0" y="970407"/>
                    <a:pt x="972312" y="0"/>
                    <a:pt x="2171700" y="0"/>
                  </a:cubicBezTo>
                  <a:lnTo>
                    <a:pt x="21062950" y="0"/>
                  </a:lnTo>
                  <a:cubicBezTo>
                    <a:pt x="22262339" y="0"/>
                    <a:pt x="23234650" y="970407"/>
                    <a:pt x="23234650" y="2167509"/>
                  </a:cubicBezTo>
                  <a:lnTo>
                    <a:pt x="23234650" y="10837291"/>
                  </a:lnTo>
                  <a:cubicBezTo>
                    <a:pt x="23234650" y="12034393"/>
                    <a:pt x="22262339" y="13004800"/>
                    <a:pt x="21062950" y="13004800"/>
                  </a:cubicBezTo>
                  <a:lnTo>
                    <a:pt x="2171700" y="13004800"/>
                  </a:lnTo>
                  <a:cubicBezTo>
                    <a:pt x="972312" y="13004800"/>
                    <a:pt x="0" y="12034393"/>
                    <a:pt x="0" y="1083729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3291800" cy="13230479"/>
            </a:xfrm>
            <a:custGeom>
              <a:avLst/>
              <a:gdLst/>
              <a:ahLst/>
              <a:cxnLst/>
              <a:rect l="l" t="t" r="r" b="b"/>
              <a:pathLst>
                <a:path w="23291800" h="13230479">
                  <a:moveTo>
                    <a:pt x="36957" y="1792986"/>
                  </a:moveTo>
                  <a:cubicBezTo>
                    <a:pt x="40513" y="1773936"/>
                    <a:pt x="44323" y="1755013"/>
                    <a:pt x="48260" y="1736217"/>
                  </a:cubicBezTo>
                  <a:lnTo>
                    <a:pt x="104140" y="1748155"/>
                  </a:lnTo>
                  <a:cubicBezTo>
                    <a:pt x="100203" y="1766443"/>
                    <a:pt x="96520" y="1784858"/>
                    <a:pt x="93091" y="1803400"/>
                  </a:cubicBezTo>
                  <a:close/>
                  <a:moveTo>
                    <a:pt x="147447" y="1578356"/>
                  </a:moveTo>
                  <a:cubicBezTo>
                    <a:pt x="169672" y="1503934"/>
                    <a:pt x="195707" y="1431290"/>
                    <a:pt x="225425" y="1360424"/>
                  </a:cubicBezTo>
                  <a:lnTo>
                    <a:pt x="278130" y="1382522"/>
                  </a:lnTo>
                  <a:cubicBezTo>
                    <a:pt x="249301" y="1451483"/>
                    <a:pt x="223901" y="1522349"/>
                    <a:pt x="202311" y="1594739"/>
                  </a:cubicBezTo>
                  <a:close/>
                  <a:moveTo>
                    <a:pt x="242697" y="1192530"/>
                  </a:moveTo>
                  <a:cubicBezTo>
                    <a:pt x="251587" y="1175385"/>
                    <a:pt x="260604" y="1158367"/>
                    <a:pt x="269875" y="1141476"/>
                  </a:cubicBezTo>
                  <a:lnTo>
                    <a:pt x="319913" y="1169035"/>
                  </a:lnTo>
                  <a:cubicBezTo>
                    <a:pt x="310896" y="1185545"/>
                    <a:pt x="302006" y="1202055"/>
                    <a:pt x="293370" y="1218819"/>
                  </a:cubicBezTo>
                  <a:close/>
                  <a:moveTo>
                    <a:pt x="410210" y="1018921"/>
                  </a:moveTo>
                  <a:cubicBezTo>
                    <a:pt x="452755" y="954278"/>
                    <a:pt x="498475" y="892048"/>
                    <a:pt x="547370" y="832485"/>
                  </a:cubicBezTo>
                  <a:lnTo>
                    <a:pt x="591566" y="868680"/>
                  </a:lnTo>
                  <a:cubicBezTo>
                    <a:pt x="543941" y="926719"/>
                    <a:pt x="499364" y="987425"/>
                    <a:pt x="457962" y="1050290"/>
                  </a:cubicBezTo>
                  <a:close/>
                  <a:moveTo>
                    <a:pt x="611886" y="676402"/>
                  </a:moveTo>
                  <a:cubicBezTo>
                    <a:pt x="625221" y="662432"/>
                    <a:pt x="638810" y="648716"/>
                    <a:pt x="652526" y="635127"/>
                  </a:cubicBezTo>
                  <a:lnTo>
                    <a:pt x="692658" y="675767"/>
                  </a:lnTo>
                  <a:cubicBezTo>
                    <a:pt x="679323" y="688975"/>
                    <a:pt x="666115" y="702310"/>
                    <a:pt x="653034" y="715899"/>
                  </a:cubicBezTo>
                  <a:close/>
                  <a:moveTo>
                    <a:pt x="821944" y="557657"/>
                  </a:moveTo>
                  <a:cubicBezTo>
                    <a:pt x="880872" y="508000"/>
                    <a:pt x="942467" y="461264"/>
                    <a:pt x="1006475" y="417830"/>
                  </a:cubicBezTo>
                  <a:lnTo>
                    <a:pt x="1038606" y="465074"/>
                  </a:lnTo>
                  <a:cubicBezTo>
                    <a:pt x="976249" y="507365"/>
                    <a:pt x="916305" y="552831"/>
                    <a:pt x="858901" y="601218"/>
                  </a:cubicBezTo>
                  <a:close/>
                  <a:moveTo>
                    <a:pt x="1112774" y="286512"/>
                  </a:moveTo>
                  <a:cubicBezTo>
                    <a:pt x="1129538" y="276987"/>
                    <a:pt x="1146429" y="267716"/>
                    <a:pt x="1163447" y="258572"/>
                  </a:cubicBezTo>
                  <a:lnTo>
                    <a:pt x="1190371" y="308991"/>
                  </a:lnTo>
                  <a:cubicBezTo>
                    <a:pt x="1173734" y="317881"/>
                    <a:pt x="1157351" y="326898"/>
                    <a:pt x="1140968" y="336169"/>
                  </a:cubicBezTo>
                  <a:close/>
                  <a:moveTo>
                    <a:pt x="1347978" y="232537"/>
                  </a:moveTo>
                  <a:cubicBezTo>
                    <a:pt x="1418463" y="201803"/>
                    <a:pt x="1490726" y="174625"/>
                    <a:pt x="1564767" y="151257"/>
                  </a:cubicBezTo>
                  <a:lnTo>
                    <a:pt x="1581912" y="205740"/>
                  </a:lnTo>
                  <a:cubicBezTo>
                    <a:pt x="1509776" y="228473"/>
                    <a:pt x="1439291" y="254889"/>
                    <a:pt x="1370711" y="284861"/>
                  </a:cubicBezTo>
                  <a:close/>
                  <a:moveTo>
                    <a:pt x="1755013" y="157988"/>
                  </a:moveTo>
                  <a:cubicBezTo>
                    <a:pt x="1773809" y="153670"/>
                    <a:pt x="1792732" y="149606"/>
                    <a:pt x="1811655" y="145796"/>
                  </a:cubicBezTo>
                  <a:lnTo>
                    <a:pt x="1822958" y="201803"/>
                  </a:lnTo>
                  <a:cubicBezTo>
                    <a:pt x="1804416" y="205486"/>
                    <a:pt x="1786128" y="209550"/>
                    <a:pt x="1767713" y="213741"/>
                  </a:cubicBezTo>
                  <a:close/>
                  <a:moveTo>
                    <a:pt x="1995678" y="173863"/>
                  </a:moveTo>
                  <a:cubicBezTo>
                    <a:pt x="2007997" y="6985"/>
                    <a:pt x="2084959" y="1651"/>
                    <a:pt x="2163064" y="254"/>
                  </a:cubicBezTo>
                  <a:lnTo>
                    <a:pt x="2163953" y="57404"/>
                  </a:lnTo>
                  <a:cubicBezTo>
                    <a:pt x="2087880" y="58674"/>
                    <a:pt x="2012823" y="63881"/>
                    <a:pt x="1939036" y="72898"/>
                  </a:cubicBezTo>
                  <a:close/>
                  <a:moveTo>
                    <a:pt x="2335149" y="0"/>
                  </a:moveTo>
                  <a:lnTo>
                    <a:pt x="2392299" y="0"/>
                  </a:lnTo>
                  <a:lnTo>
                    <a:pt x="2392299" y="57150"/>
                  </a:lnTo>
                  <a:lnTo>
                    <a:pt x="2335149" y="57150"/>
                  </a:lnTo>
                  <a:close/>
                  <a:moveTo>
                    <a:pt x="2563749" y="57150"/>
                  </a:moveTo>
                  <a:lnTo>
                    <a:pt x="2792349" y="57150"/>
                  </a:lnTo>
                  <a:lnTo>
                    <a:pt x="2563749" y="57150"/>
                  </a:lnTo>
                  <a:close/>
                  <a:moveTo>
                    <a:pt x="2963799" y="57150"/>
                  </a:moveTo>
                  <a:lnTo>
                    <a:pt x="3020949" y="57150"/>
                  </a:lnTo>
                  <a:lnTo>
                    <a:pt x="2963799" y="57150"/>
                  </a:lnTo>
                  <a:close/>
                  <a:moveTo>
                    <a:pt x="3192399" y="57150"/>
                  </a:moveTo>
                  <a:lnTo>
                    <a:pt x="3420999" y="57150"/>
                  </a:lnTo>
                  <a:lnTo>
                    <a:pt x="3192399" y="57150"/>
                  </a:lnTo>
                  <a:close/>
                  <a:moveTo>
                    <a:pt x="3592449" y="57150"/>
                  </a:moveTo>
                  <a:lnTo>
                    <a:pt x="3649599" y="57150"/>
                  </a:lnTo>
                  <a:lnTo>
                    <a:pt x="3592449" y="57150"/>
                  </a:lnTo>
                  <a:close/>
                  <a:moveTo>
                    <a:pt x="3821049" y="57150"/>
                  </a:moveTo>
                  <a:lnTo>
                    <a:pt x="4049649" y="57150"/>
                  </a:lnTo>
                  <a:lnTo>
                    <a:pt x="3821049" y="57150"/>
                  </a:lnTo>
                  <a:close/>
                  <a:moveTo>
                    <a:pt x="4221099" y="57150"/>
                  </a:moveTo>
                  <a:lnTo>
                    <a:pt x="4278249" y="57150"/>
                  </a:lnTo>
                  <a:lnTo>
                    <a:pt x="4221099" y="57150"/>
                  </a:lnTo>
                  <a:close/>
                  <a:moveTo>
                    <a:pt x="4449699" y="57150"/>
                  </a:moveTo>
                  <a:lnTo>
                    <a:pt x="4678299" y="57150"/>
                  </a:lnTo>
                  <a:lnTo>
                    <a:pt x="4449699" y="57150"/>
                  </a:lnTo>
                  <a:close/>
                  <a:moveTo>
                    <a:pt x="4849749" y="57150"/>
                  </a:moveTo>
                  <a:lnTo>
                    <a:pt x="4906899" y="57150"/>
                  </a:lnTo>
                  <a:lnTo>
                    <a:pt x="4849749" y="57150"/>
                  </a:lnTo>
                  <a:close/>
                  <a:moveTo>
                    <a:pt x="5078349" y="57150"/>
                  </a:moveTo>
                  <a:lnTo>
                    <a:pt x="5306949" y="57150"/>
                  </a:lnTo>
                  <a:lnTo>
                    <a:pt x="5078349" y="57150"/>
                  </a:lnTo>
                  <a:close/>
                  <a:moveTo>
                    <a:pt x="5478399" y="57150"/>
                  </a:moveTo>
                  <a:lnTo>
                    <a:pt x="5535549" y="57150"/>
                  </a:lnTo>
                  <a:lnTo>
                    <a:pt x="5478399" y="57150"/>
                  </a:lnTo>
                  <a:close/>
                  <a:moveTo>
                    <a:pt x="5706999" y="57150"/>
                  </a:moveTo>
                  <a:lnTo>
                    <a:pt x="5935599" y="57150"/>
                  </a:lnTo>
                  <a:lnTo>
                    <a:pt x="5706999" y="57150"/>
                  </a:lnTo>
                  <a:close/>
                  <a:moveTo>
                    <a:pt x="6107049" y="57150"/>
                  </a:moveTo>
                  <a:lnTo>
                    <a:pt x="6164199" y="57150"/>
                  </a:lnTo>
                  <a:lnTo>
                    <a:pt x="6107049" y="57150"/>
                  </a:lnTo>
                  <a:close/>
                  <a:moveTo>
                    <a:pt x="6335649" y="57150"/>
                  </a:moveTo>
                  <a:lnTo>
                    <a:pt x="6564249" y="57150"/>
                  </a:lnTo>
                  <a:lnTo>
                    <a:pt x="6335649" y="57150"/>
                  </a:lnTo>
                  <a:close/>
                  <a:moveTo>
                    <a:pt x="6735699" y="57150"/>
                  </a:moveTo>
                  <a:lnTo>
                    <a:pt x="6792849" y="57150"/>
                  </a:lnTo>
                  <a:lnTo>
                    <a:pt x="6735699" y="57150"/>
                  </a:lnTo>
                  <a:close/>
                  <a:moveTo>
                    <a:pt x="6964299" y="57150"/>
                  </a:moveTo>
                  <a:lnTo>
                    <a:pt x="7192899" y="57150"/>
                  </a:lnTo>
                  <a:lnTo>
                    <a:pt x="6964299" y="57150"/>
                  </a:lnTo>
                  <a:close/>
                  <a:moveTo>
                    <a:pt x="7364349" y="57150"/>
                  </a:moveTo>
                  <a:lnTo>
                    <a:pt x="7421499" y="57150"/>
                  </a:lnTo>
                  <a:lnTo>
                    <a:pt x="7364349" y="57150"/>
                  </a:lnTo>
                  <a:close/>
                  <a:moveTo>
                    <a:pt x="7592949" y="57150"/>
                  </a:moveTo>
                  <a:lnTo>
                    <a:pt x="7821549" y="57150"/>
                  </a:lnTo>
                  <a:lnTo>
                    <a:pt x="7592949" y="57150"/>
                  </a:lnTo>
                  <a:close/>
                  <a:moveTo>
                    <a:pt x="7992999" y="57150"/>
                  </a:moveTo>
                  <a:lnTo>
                    <a:pt x="8050149" y="57150"/>
                  </a:lnTo>
                  <a:lnTo>
                    <a:pt x="7992999" y="57150"/>
                  </a:lnTo>
                  <a:close/>
                  <a:moveTo>
                    <a:pt x="8221599" y="57150"/>
                  </a:moveTo>
                  <a:lnTo>
                    <a:pt x="8450199" y="57150"/>
                  </a:lnTo>
                  <a:lnTo>
                    <a:pt x="8221599" y="57150"/>
                  </a:lnTo>
                  <a:close/>
                  <a:moveTo>
                    <a:pt x="8621649" y="57150"/>
                  </a:moveTo>
                  <a:lnTo>
                    <a:pt x="8678799" y="57150"/>
                  </a:lnTo>
                  <a:lnTo>
                    <a:pt x="8621649" y="57150"/>
                  </a:lnTo>
                  <a:close/>
                  <a:moveTo>
                    <a:pt x="8850249" y="57150"/>
                  </a:moveTo>
                  <a:lnTo>
                    <a:pt x="9078849" y="57150"/>
                  </a:lnTo>
                  <a:lnTo>
                    <a:pt x="8850249" y="57150"/>
                  </a:lnTo>
                  <a:close/>
                  <a:moveTo>
                    <a:pt x="9250299" y="57150"/>
                  </a:moveTo>
                  <a:lnTo>
                    <a:pt x="9307449" y="57150"/>
                  </a:lnTo>
                  <a:lnTo>
                    <a:pt x="9250299" y="57150"/>
                  </a:lnTo>
                  <a:close/>
                  <a:moveTo>
                    <a:pt x="9478899" y="57150"/>
                  </a:moveTo>
                  <a:lnTo>
                    <a:pt x="9707499" y="57150"/>
                  </a:lnTo>
                  <a:lnTo>
                    <a:pt x="9478899" y="57150"/>
                  </a:lnTo>
                  <a:close/>
                  <a:moveTo>
                    <a:pt x="9878949" y="57150"/>
                  </a:moveTo>
                  <a:lnTo>
                    <a:pt x="9936099" y="57150"/>
                  </a:lnTo>
                  <a:lnTo>
                    <a:pt x="9878949" y="57150"/>
                  </a:lnTo>
                  <a:close/>
                  <a:moveTo>
                    <a:pt x="10107549" y="57150"/>
                  </a:moveTo>
                  <a:lnTo>
                    <a:pt x="10336149" y="57150"/>
                  </a:lnTo>
                  <a:lnTo>
                    <a:pt x="10107549" y="57150"/>
                  </a:lnTo>
                  <a:close/>
                  <a:moveTo>
                    <a:pt x="10507599" y="57150"/>
                  </a:moveTo>
                  <a:lnTo>
                    <a:pt x="10564749" y="57150"/>
                  </a:lnTo>
                  <a:lnTo>
                    <a:pt x="10507599" y="57150"/>
                  </a:lnTo>
                  <a:close/>
                  <a:moveTo>
                    <a:pt x="10736199" y="57150"/>
                  </a:moveTo>
                  <a:lnTo>
                    <a:pt x="10964799" y="57150"/>
                  </a:lnTo>
                  <a:lnTo>
                    <a:pt x="10736199" y="57150"/>
                  </a:lnTo>
                  <a:close/>
                  <a:moveTo>
                    <a:pt x="11136249" y="57150"/>
                  </a:moveTo>
                  <a:lnTo>
                    <a:pt x="11193399" y="57150"/>
                  </a:lnTo>
                  <a:lnTo>
                    <a:pt x="11136249" y="57150"/>
                  </a:lnTo>
                  <a:close/>
                  <a:moveTo>
                    <a:pt x="11364849" y="57150"/>
                  </a:moveTo>
                  <a:lnTo>
                    <a:pt x="11593449" y="57150"/>
                  </a:lnTo>
                  <a:lnTo>
                    <a:pt x="11364849" y="57150"/>
                  </a:lnTo>
                  <a:close/>
                  <a:moveTo>
                    <a:pt x="11764899" y="57150"/>
                  </a:moveTo>
                  <a:lnTo>
                    <a:pt x="11822049" y="57150"/>
                  </a:lnTo>
                  <a:lnTo>
                    <a:pt x="11764899" y="57150"/>
                  </a:lnTo>
                  <a:close/>
                  <a:moveTo>
                    <a:pt x="11993499" y="57150"/>
                  </a:moveTo>
                  <a:lnTo>
                    <a:pt x="12222099" y="57150"/>
                  </a:lnTo>
                  <a:lnTo>
                    <a:pt x="11993499" y="57150"/>
                  </a:lnTo>
                  <a:close/>
                  <a:moveTo>
                    <a:pt x="12393549" y="57150"/>
                  </a:moveTo>
                  <a:lnTo>
                    <a:pt x="12450699" y="57150"/>
                  </a:lnTo>
                  <a:lnTo>
                    <a:pt x="12393549" y="57150"/>
                  </a:lnTo>
                  <a:close/>
                  <a:moveTo>
                    <a:pt x="12622149" y="57150"/>
                  </a:moveTo>
                  <a:lnTo>
                    <a:pt x="12850749" y="57150"/>
                  </a:lnTo>
                  <a:lnTo>
                    <a:pt x="12622149" y="57150"/>
                  </a:lnTo>
                  <a:close/>
                  <a:moveTo>
                    <a:pt x="13022199" y="57150"/>
                  </a:moveTo>
                  <a:lnTo>
                    <a:pt x="13079349" y="57150"/>
                  </a:lnTo>
                  <a:lnTo>
                    <a:pt x="13022199" y="57150"/>
                  </a:lnTo>
                  <a:close/>
                  <a:moveTo>
                    <a:pt x="13250799" y="57150"/>
                  </a:moveTo>
                  <a:lnTo>
                    <a:pt x="13479399" y="57150"/>
                  </a:lnTo>
                  <a:lnTo>
                    <a:pt x="13250799" y="57150"/>
                  </a:lnTo>
                  <a:close/>
                  <a:moveTo>
                    <a:pt x="13650849" y="57150"/>
                  </a:moveTo>
                  <a:lnTo>
                    <a:pt x="13707999" y="57150"/>
                  </a:lnTo>
                  <a:lnTo>
                    <a:pt x="13650849" y="57150"/>
                  </a:lnTo>
                  <a:close/>
                  <a:moveTo>
                    <a:pt x="13879449" y="57150"/>
                  </a:moveTo>
                  <a:lnTo>
                    <a:pt x="14108049" y="57150"/>
                  </a:lnTo>
                  <a:lnTo>
                    <a:pt x="13879449" y="57150"/>
                  </a:lnTo>
                  <a:close/>
                  <a:moveTo>
                    <a:pt x="14279499" y="57150"/>
                  </a:moveTo>
                  <a:lnTo>
                    <a:pt x="14336649" y="57150"/>
                  </a:lnTo>
                  <a:lnTo>
                    <a:pt x="14279499" y="57150"/>
                  </a:lnTo>
                  <a:close/>
                  <a:moveTo>
                    <a:pt x="14508099" y="57150"/>
                  </a:moveTo>
                  <a:lnTo>
                    <a:pt x="14736699" y="57150"/>
                  </a:lnTo>
                  <a:lnTo>
                    <a:pt x="14508099" y="57150"/>
                  </a:lnTo>
                  <a:close/>
                  <a:moveTo>
                    <a:pt x="14908149" y="57150"/>
                  </a:moveTo>
                  <a:lnTo>
                    <a:pt x="14965299" y="57150"/>
                  </a:lnTo>
                  <a:lnTo>
                    <a:pt x="14908149" y="57150"/>
                  </a:lnTo>
                  <a:close/>
                  <a:moveTo>
                    <a:pt x="15136749" y="57150"/>
                  </a:moveTo>
                  <a:lnTo>
                    <a:pt x="15365349" y="57150"/>
                  </a:lnTo>
                  <a:lnTo>
                    <a:pt x="15136749" y="57150"/>
                  </a:lnTo>
                  <a:close/>
                  <a:moveTo>
                    <a:pt x="15536799" y="57150"/>
                  </a:moveTo>
                  <a:lnTo>
                    <a:pt x="15593949" y="57150"/>
                  </a:lnTo>
                  <a:lnTo>
                    <a:pt x="15536799" y="57150"/>
                  </a:lnTo>
                  <a:close/>
                  <a:moveTo>
                    <a:pt x="15765399" y="57150"/>
                  </a:moveTo>
                  <a:lnTo>
                    <a:pt x="15993999" y="57150"/>
                  </a:lnTo>
                  <a:lnTo>
                    <a:pt x="15765399" y="57150"/>
                  </a:lnTo>
                  <a:close/>
                  <a:moveTo>
                    <a:pt x="16165449" y="57150"/>
                  </a:moveTo>
                  <a:lnTo>
                    <a:pt x="16222599" y="57150"/>
                  </a:lnTo>
                  <a:lnTo>
                    <a:pt x="16165449" y="57150"/>
                  </a:lnTo>
                  <a:close/>
                  <a:moveTo>
                    <a:pt x="16394049" y="57150"/>
                  </a:moveTo>
                  <a:lnTo>
                    <a:pt x="16622649" y="57150"/>
                  </a:lnTo>
                  <a:lnTo>
                    <a:pt x="16394049" y="57150"/>
                  </a:lnTo>
                  <a:close/>
                  <a:moveTo>
                    <a:pt x="16794099" y="57150"/>
                  </a:moveTo>
                  <a:lnTo>
                    <a:pt x="16851249" y="57150"/>
                  </a:lnTo>
                  <a:lnTo>
                    <a:pt x="16794099" y="57150"/>
                  </a:lnTo>
                  <a:close/>
                  <a:moveTo>
                    <a:pt x="17022699" y="57150"/>
                  </a:moveTo>
                  <a:lnTo>
                    <a:pt x="17251299" y="57150"/>
                  </a:lnTo>
                  <a:lnTo>
                    <a:pt x="17022699" y="57150"/>
                  </a:lnTo>
                  <a:close/>
                  <a:moveTo>
                    <a:pt x="17422749" y="57150"/>
                  </a:moveTo>
                  <a:lnTo>
                    <a:pt x="17479899" y="57150"/>
                  </a:lnTo>
                  <a:lnTo>
                    <a:pt x="17422749" y="57150"/>
                  </a:lnTo>
                  <a:close/>
                  <a:moveTo>
                    <a:pt x="17651349" y="57150"/>
                  </a:moveTo>
                  <a:lnTo>
                    <a:pt x="17879949" y="57150"/>
                  </a:lnTo>
                  <a:lnTo>
                    <a:pt x="17651349" y="57150"/>
                  </a:lnTo>
                  <a:close/>
                  <a:moveTo>
                    <a:pt x="18051399" y="57150"/>
                  </a:moveTo>
                  <a:lnTo>
                    <a:pt x="18108549" y="57150"/>
                  </a:lnTo>
                  <a:lnTo>
                    <a:pt x="18051399" y="57150"/>
                  </a:lnTo>
                  <a:close/>
                  <a:moveTo>
                    <a:pt x="18279999" y="57150"/>
                  </a:moveTo>
                  <a:lnTo>
                    <a:pt x="18508599" y="57150"/>
                  </a:lnTo>
                  <a:lnTo>
                    <a:pt x="18279999" y="57150"/>
                  </a:lnTo>
                  <a:close/>
                  <a:moveTo>
                    <a:pt x="18680049" y="57150"/>
                  </a:moveTo>
                  <a:lnTo>
                    <a:pt x="18737199" y="57150"/>
                  </a:lnTo>
                  <a:lnTo>
                    <a:pt x="18680049" y="57150"/>
                  </a:lnTo>
                  <a:close/>
                  <a:moveTo>
                    <a:pt x="18908649" y="57150"/>
                  </a:moveTo>
                  <a:lnTo>
                    <a:pt x="19137249" y="57150"/>
                  </a:lnTo>
                  <a:lnTo>
                    <a:pt x="18908649" y="57150"/>
                  </a:lnTo>
                  <a:close/>
                  <a:moveTo>
                    <a:pt x="19308699" y="57150"/>
                  </a:moveTo>
                  <a:lnTo>
                    <a:pt x="19365849" y="57150"/>
                  </a:lnTo>
                  <a:lnTo>
                    <a:pt x="19308699" y="57150"/>
                  </a:lnTo>
                  <a:close/>
                  <a:moveTo>
                    <a:pt x="19537299" y="57150"/>
                  </a:moveTo>
                  <a:lnTo>
                    <a:pt x="19765899" y="57150"/>
                  </a:lnTo>
                  <a:lnTo>
                    <a:pt x="19537299" y="57150"/>
                  </a:lnTo>
                  <a:close/>
                  <a:moveTo>
                    <a:pt x="19937349" y="57150"/>
                  </a:moveTo>
                  <a:lnTo>
                    <a:pt x="19994499" y="57150"/>
                  </a:lnTo>
                  <a:lnTo>
                    <a:pt x="19937349" y="57150"/>
                  </a:lnTo>
                  <a:close/>
                  <a:moveTo>
                    <a:pt x="20165949" y="57150"/>
                  </a:moveTo>
                  <a:lnTo>
                    <a:pt x="20394549" y="57150"/>
                  </a:lnTo>
                  <a:lnTo>
                    <a:pt x="20165949" y="57150"/>
                  </a:lnTo>
                  <a:close/>
                  <a:moveTo>
                    <a:pt x="20565999" y="57150"/>
                  </a:moveTo>
                  <a:lnTo>
                    <a:pt x="20623149" y="57150"/>
                  </a:lnTo>
                  <a:lnTo>
                    <a:pt x="20565999" y="57150"/>
                  </a:lnTo>
                  <a:close/>
                  <a:moveTo>
                    <a:pt x="20794599" y="57150"/>
                  </a:moveTo>
                  <a:lnTo>
                    <a:pt x="21023199" y="57150"/>
                  </a:lnTo>
                  <a:lnTo>
                    <a:pt x="20794599" y="57150"/>
                  </a:lnTo>
                  <a:close/>
                  <a:moveTo>
                    <a:pt x="21196046" y="59563"/>
                  </a:moveTo>
                  <a:cubicBezTo>
                    <a:pt x="21215350" y="60452"/>
                    <a:pt x="21234654" y="61595"/>
                    <a:pt x="21253958" y="62992"/>
                  </a:cubicBezTo>
                  <a:lnTo>
                    <a:pt x="21249767" y="120015"/>
                  </a:lnTo>
                  <a:cubicBezTo>
                    <a:pt x="21230971" y="118618"/>
                    <a:pt x="21212175" y="117475"/>
                    <a:pt x="21193379" y="116586"/>
                  </a:cubicBezTo>
                  <a:close/>
                  <a:moveTo>
                    <a:pt x="21423630" y="139446"/>
                  </a:moveTo>
                  <a:cubicBezTo>
                    <a:pt x="21500592" y="151130"/>
                    <a:pt x="21576285" y="166878"/>
                    <a:pt x="21650325" y="186309"/>
                  </a:cubicBezTo>
                  <a:lnTo>
                    <a:pt x="21635847" y="241554"/>
                  </a:lnTo>
                  <a:cubicBezTo>
                    <a:pt x="21563712" y="222631"/>
                    <a:pt x="21489924" y="207264"/>
                    <a:pt x="21414994" y="195834"/>
                  </a:cubicBezTo>
                  <a:close/>
                  <a:moveTo>
                    <a:pt x="21807805" y="293497"/>
                  </a:moveTo>
                  <a:cubicBezTo>
                    <a:pt x="21826093" y="299847"/>
                    <a:pt x="21844127" y="306451"/>
                    <a:pt x="21862162" y="313309"/>
                  </a:cubicBezTo>
                  <a:lnTo>
                    <a:pt x="21841840" y="366776"/>
                  </a:lnTo>
                  <a:cubicBezTo>
                    <a:pt x="21824314" y="360172"/>
                    <a:pt x="21806663" y="353695"/>
                    <a:pt x="21788882" y="347472"/>
                  </a:cubicBezTo>
                  <a:close/>
                  <a:moveTo>
                    <a:pt x="22003004" y="435356"/>
                  </a:moveTo>
                  <a:cubicBezTo>
                    <a:pt x="22072981" y="468503"/>
                    <a:pt x="22141053" y="505206"/>
                    <a:pt x="22206713" y="545338"/>
                  </a:cubicBezTo>
                  <a:lnTo>
                    <a:pt x="22176994" y="594106"/>
                  </a:lnTo>
                  <a:cubicBezTo>
                    <a:pt x="22112987" y="555117"/>
                    <a:pt x="22046819" y="519303"/>
                    <a:pt x="21978620" y="487045"/>
                  </a:cubicBezTo>
                  <a:close/>
                  <a:moveTo>
                    <a:pt x="22326981" y="693166"/>
                  </a:moveTo>
                  <a:cubicBezTo>
                    <a:pt x="22342602" y="704469"/>
                    <a:pt x="22358096" y="716026"/>
                    <a:pt x="22373462" y="727710"/>
                  </a:cubicBezTo>
                  <a:lnTo>
                    <a:pt x="22338792" y="773176"/>
                  </a:lnTo>
                  <a:cubicBezTo>
                    <a:pt x="22323806" y="761746"/>
                    <a:pt x="22308820" y="750570"/>
                    <a:pt x="22293580" y="739521"/>
                  </a:cubicBezTo>
                  <a:close/>
                  <a:moveTo>
                    <a:pt x="22473793" y="884809"/>
                  </a:moveTo>
                  <a:cubicBezTo>
                    <a:pt x="22531324" y="936371"/>
                    <a:pt x="22586062" y="990854"/>
                    <a:pt x="22637750" y="1048131"/>
                  </a:cubicBezTo>
                  <a:lnTo>
                    <a:pt x="22595332" y="1086485"/>
                  </a:lnTo>
                  <a:cubicBezTo>
                    <a:pt x="22544912" y="1030732"/>
                    <a:pt x="22491573" y="977519"/>
                    <a:pt x="22435565" y="927354"/>
                  </a:cubicBezTo>
                  <a:close/>
                  <a:moveTo>
                    <a:pt x="22710775" y="1224026"/>
                  </a:moveTo>
                  <a:cubicBezTo>
                    <a:pt x="22722587" y="1239266"/>
                    <a:pt x="22734143" y="1254760"/>
                    <a:pt x="22745446" y="1270381"/>
                  </a:cubicBezTo>
                  <a:lnTo>
                    <a:pt x="22699218" y="1304036"/>
                  </a:lnTo>
                  <a:cubicBezTo>
                    <a:pt x="22688169" y="1288796"/>
                    <a:pt x="22676865" y="1273810"/>
                    <a:pt x="22665437" y="1258951"/>
                  </a:cubicBezTo>
                  <a:close/>
                  <a:moveTo>
                    <a:pt x="22796881" y="1449578"/>
                  </a:moveTo>
                  <a:cubicBezTo>
                    <a:pt x="22837139" y="1515110"/>
                    <a:pt x="22874097" y="1583055"/>
                    <a:pt x="22907498" y="1652905"/>
                  </a:cubicBezTo>
                  <a:lnTo>
                    <a:pt x="22855937" y="1677543"/>
                  </a:lnTo>
                  <a:cubicBezTo>
                    <a:pt x="22823424" y="1609471"/>
                    <a:pt x="22787483" y="1543431"/>
                    <a:pt x="22748239" y="1479423"/>
                  </a:cubicBezTo>
                  <a:close/>
                  <a:moveTo>
                    <a:pt x="22927311" y="1842389"/>
                  </a:moveTo>
                  <a:cubicBezTo>
                    <a:pt x="22934168" y="1860423"/>
                    <a:pt x="22940899" y="1878457"/>
                    <a:pt x="22947249" y="1896745"/>
                  </a:cubicBezTo>
                  <a:lnTo>
                    <a:pt x="22893401" y="1915795"/>
                  </a:lnTo>
                  <a:cubicBezTo>
                    <a:pt x="22887178" y="1898015"/>
                    <a:pt x="22880701" y="1880362"/>
                    <a:pt x="22873970" y="1862836"/>
                  </a:cubicBezTo>
                  <a:close/>
                  <a:moveTo>
                    <a:pt x="22945089" y="2083181"/>
                  </a:moveTo>
                  <a:cubicBezTo>
                    <a:pt x="22964775" y="2157222"/>
                    <a:pt x="22980650" y="2232914"/>
                    <a:pt x="22992462" y="2309876"/>
                  </a:cubicBezTo>
                  <a:lnTo>
                    <a:pt x="22935946" y="2318639"/>
                  </a:lnTo>
                  <a:cubicBezTo>
                    <a:pt x="22924388" y="2243709"/>
                    <a:pt x="22908895" y="2170049"/>
                    <a:pt x="22889845" y="2097913"/>
                  </a:cubicBezTo>
                  <a:close/>
                  <a:moveTo>
                    <a:pt x="22956901" y="2496947"/>
                  </a:moveTo>
                  <a:cubicBezTo>
                    <a:pt x="22958298" y="2516124"/>
                    <a:pt x="22959440" y="2535428"/>
                    <a:pt x="22960457" y="2554859"/>
                  </a:cubicBezTo>
                  <a:lnTo>
                    <a:pt x="22903435" y="2557526"/>
                  </a:lnTo>
                  <a:cubicBezTo>
                    <a:pt x="22902545" y="2538603"/>
                    <a:pt x="22901402" y="2519807"/>
                    <a:pt x="22900005" y="2501138"/>
                  </a:cubicBezTo>
                  <a:close/>
                  <a:moveTo>
                    <a:pt x="22906101" y="2731897"/>
                  </a:moveTo>
                  <a:lnTo>
                    <a:pt x="22906101" y="2960497"/>
                  </a:lnTo>
                  <a:lnTo>
                    <a:pt x="22848951" y="2960497"/>
                  </a:lnTo>
                  <a:lnTo>
                    <a:pt x="22848951" y="2731897"/>
                  </a:lnTo>
                  <a:close/>
                  <a:moveTo>
                    <a:pt x="22848951" y="3131947"/>
                  </a:moveTo>
                  <a:lnTo>
                    <a:pt x="22848951" y="3189097"/>
                  </a:lnTo>
                  <a:lnTo>
                    <a:pt x="22791801" y="3189097"/>
                  </a:lnTo>
                  <a:lnTo>
                    <a:pt x="22791801" y="3131947"/>
                  </a:lnTo>
                  <a:close/>
                  <a:moveTo>
                    <a:pt x="22791801" y="3360547"/>
                  </a:moveTo>
                  <a:lnTo>
                    <a:pt x="22791801" y="3589147"/>
                  </a:lnTo>
                  <a:lnTo>
                    <a:pt x="22734651" y="3589147"/>
                  </a:lnTo>
                  <a:lnTo>
                    <a:pt x="22734651" y="3360547"/>
                  </a:lnTo>
                  <a:close/>
                  <a:moveTo>
                    <a:pt x="22734651" y="3760597"/>
                  </a:moveTo>
                  <a:lnTo>
                    <a:pt x="22734651" y="3817747"/>
                  </a:lnTo>
                  <a:lnTo>
                    <a:pt x="22677501" y="3817747"/>
                  </a:lnTo>
                  <a:lnTo>
                    <a:pt x="22677501" y="3760597"/>
                  </a:lnTo>
                  <a:close/>
                  <a:moveTo>
                    <a:pt x="22677501" y="3989197"/>
                  </a:moveTo>
                  <a:lnTo>
                    <a:pt x="22677501" y="4217797"/>
                  </a:lnTo>
                  <a:lnTo>
                    <a:pt x="22620351" y="4217797"/>
                  </a:lnTo>
                  <a:lnTo>
                    <a:pt x="22620351" y="3989197"/>
                  </a:lnTo>
                  <a:close/>
                  <a:moveTo>
                    <a:pt x="22620351" y="4389247"/>
                  </a:moveTo>
                  <a:lnTo>
                    <a:pt x="22620351" y="4446397"/>
                  </a:lnTo>
                  <a:lnTo>
                    <a:pt x="22563201" y="4446397"/>
                  </a:lnTo>
                  <a:lnTo>
                    <a:pt x="22563201" y="4389247"/>
                  </a:lnTo>
                  <a:close/>
                  <a:moveTo>
                    <a:pt x="22563201" y="4617847"/>
                  </a:moveTo>
                  <a:lnTo>
                    <a:pt x="22563201" y="4846447"/>
                  </a:lnTo>
                  <a:lnTo>
                    <a:pt x="22506051" y="4846447"/>
                  </a:lnTo>
                  <a:lnTo>
                    <a:pt x="22506051" y="4617847"/>
                  </a:lnTo>
                  <a:close/>
                  <a:moveTo>
                    <a:pt x="22506051" y="5017897"/>
                  </a:moveTo>
                  <a:lnTo>
                    <a:pt x="22506051" y="5075047"/>
                  </a:lnTo>
                  <a:lnTo>
                    <a:pt x="22448901" y="5075047"/>
                  </a:lnTo>
                  <a:lnTo>
                    <a:pt x="22448901" y="5017897"/>
                  </a:lnTo>
                  <a:close/>
                  <a:moveTo>
                    <a:pt x="22448901" y="5246497"/>
                  </a:moveTo>
                  <a:lnTo>
                    <a:pt x="22448901" y="5475097"/>
                  </a:lnTo>
                  <a:lnTo>
                    <a:pt x="22391751" y="5475097"/>
                  </a:lnTo>
                  <a:lnTo>
                    <a:pt x="22391751" y="5246497"/>
                  </a:lnTo>
                  <a:close/>
                  <a:moveTo>
                    <a:pt x="22391751" y="5646547"/>
                  </a:moveTo>
                  <a:lnTo>
                    <a:pt x="22391751" y="5703697"/>
                  </a:lnTo>
                  <a:lnTo>
                    <a:pt x="22334601" y="5703697"/>
                  </a:lnTo>
                  <a:lnTo>
                    <a:pt x="22334601" y="5646547"/>
                  </a:lnTo>
                  <a:close/>
                  <a:moveTo>
                    <a:pt x="22334601" y="5875147"/>
                  </a:moveTo>
                  <a:lnTo>
                    <a:pt x="22334601" y="6103747"/>
                  </a:lnTo>
                  <a:lnTo>
                    <a:pt x="22277451" y="6103747"/>
                  </a:lnTo>
                  <a:lnTo>
                    <a:pt x="22277451" y="5875147"/>
                  </a:lnTo>
                  <a:close/>
                  <a:moveTo>
                    <a:pt x="22277451" y="6275197"/>
                  </a:moveTo>
                  <a:lnTo>
                    <a:pt x="22277451" y="6332347"/>
                  </a:lnTo>
                  <a:lnTo>
                    <a:pt x="22220301" y="6332347"/>
                  </a:lnTo>
                  <a:lnTo>
                    <a:pt x="22220301" y="6275197"/>
                  </a:lnTo>
                  <a:close/>
                  <a:moveTo>
                    <a:pt x="22220301" y="6503797"/>
                  </a:moveTo>
                  <a:lnTo>
                    <a:pt x="22220301" y="6732397"/>
                  </a:lnTo>
                  <a:lnTo>
                    <a:pt x="22163151" y="6732397"/>
                  </a:lnTo>
                  <a:lnTo>
                    <a:pt x="22163151" y="6503797"/>
                  </a:lnTo>
                  <a:close/>
                  <a:moveTo>
                    <a:pt x="22163151" y="6903847"/>
                  </a:moveTo>
                  <a:lnTo>
                    <a:pt x="22163151" y="6960997"/>
                  </a:lnTo>
                  <a:lnTo>
                    <a:pt x="22106001" y="6960997"/>
                  </a:lnTo>
                  <a:lnTo>
                    <a:pt x="22106001" y="6903847"/>
                  </a:lnTo>
                  <a:close/>
                  <a:moveTo>
                    <a:pt x="22106001" y="7132447"/>
                  </a:moveTo>
                  <a:lnTo>
                    <a:pt x="22106001" y="7361047"/>
                  </a:lnTo>
                  <a:lnTo>
                    <a:pt x="22048851" y="7361047"/>
                  </a:lnTo>
                  <a:lnTo>
                    <a:pt x="22048851" y="7132447"/>
                  </a:lnTo>
                  <a:close/>
                  <a:moveTo>
                    <a:pt x="22048851" y="7532497"/>
                  </a:moveTo>
                  <a:lnTo>
                    <a:pt x="22048851" y="7589647"/>
                  </a:lnTo>
                  <a:lnTo>
                    <a:pt x="21991701" y="7589647"/>
                  </a:lnTo>
                  <a:lnTo>
                    <a:pt x="21991701" y="7532497"/>
                  </a:lnTo>
                  <a:close/>
                  <a:moveTo>
                    <a:pt x="21991701" y="7761097"/>
                  </a:moveTo>
                  <a:lnTo>
                    <a:pt x="21991701" y="7989697"/>
                  </a:lnTo>
                  <a:lnTo>
                    <a:pt x="21934551" y="7989697"/>
                  </a:lnTo>
                  <a:lnTo>
                    <a:pt x="21934551" y="7761097"/>
                  </a:lnTo>
                  <a:close/>
                  <a:moveTo>
                    <a:pt x="21934551" y="8161147"/>
                  </a:moveTo>
                  <a:lnTo>
                    <a:pt x="21934551" y="8218297"/>
                  </a:lnTo>
                  <a:lnTo>
                    <a:pt x="21877401" y="8218297"/>
                  </a:lnTo>
                  <a:lnTo>
                    <a:pt x="21877401" y="8161147"/>
                  </a:lnTo>
                  <a:close/>
                  <a:moveTo>
                    <a:pt x="21877401" y="8389747"/>
                  </a:moveTo>
                  <a:lnTo>
                    <a:pt x="21877401" y="8618347"/>
                  </a:lnTo>
                  <a:lnTo>
                    <a:pt x="21820251" y="8618347"/>
                  </a:lnTo>
                  <a:lnTo>
                    <a:pt x="21820251" y="8389747"/>
                  </a:lnTo>
                  <a:close/>
                  <a:moveTo>
                    <a:pt x="21820251" y="8789797"/>
                  </a:moveTo>
                  <a:lnTo>
                    <a:pt x="21820251" y="8846947"/>
                  </a:lnTo>
                  <a:lnTo>
                    <a:pt x="21763101" y="8846947"/>
                  </a:lnTo>
                  <a:lnTo>
                    <a:pt x="21763101" y="8789797"/>
                  </a:lnTo>
                  <a:close/>
                  <a:moveTo>
                    <a:pt x="21763101" y="9018397"/>
                  </a:moveTo>
                  <a:lnTo>
                    <a:pt x="21763101" y="9246997"/>
                  </a:lnTo>
                  <a:lnTo>
                    <a:pt x="21705951" y="9246997"/>
                  </a:lnTo>
                  <a:lnTo>
                    <a:pt x="21705951" y="9018397"/>
                  </a:lnTo>
                  <a:close/>
                  <a:moveTo>
                    <a:pt x="21705951" y="9418447"/>
                  </a:moveTo>
                  <a:lnTo>
                    <a:pt x="21705951" y="9475597"/>
                  </a:lnTo>
                  <a:lnTo>
                    <a:pt x="21648801" y="9475597"/>
                  </a:lnTo>
                  <a:lnTo>
                    <a:pt x="21648801" y="9418447"/>
                  </a:lnTo>
                  <a:close/>
                  <a:moveTo>
                    <a:pt x="21648801" y="9647047"/>
                  </a:moveTo>
                  <a:lnTo>
                    <a:pt x="21648801" y="9875647"/>
                  </a:lnTo>
                  <a:lnTo>
                    <a:pt x="21591651" y="9875647"/>
                  </a:lnTo>
                  <a:lnTo>
                    <a:pt x="21591651" y="9647047"/>
                  </a:lnTo>
                  <a:close/>
                  <a:moveTo>
                    <a:pt x="21591651" y="10047097"/>
                  </a:moveTo>
                  <a:lnTo>
                    <a:pt x="21591651" y="10104247"/>
                  </a:lnTo>
                  <a:lnTo>
                    <a:pt x="21534501" y="10104247"/>
                  </a:lnTo>
                  <a:lnTo>
                    <a:pt x="21534501" y="10047097"/>
                  </a:lnTo>
                  <a:close/>
                  <a:moveTo>
                    <a:pt x="21534501" y="10275697"/>
                  </a:moveTo>
                  <a:lnTo>
                    <a:pt x="21534501" y="10504297"/>
                  </a:lnTo>
                  <a:lnTo>
                    <a:pt x="21477351" y="10504297"/>
                  </a:lnTo>
                  <a:lnTo>
                    <a:pt x="21477351" y="10275697"/>
                  </a:lnTo>
                  <a:close/>
                  <a:moveTo>
                    <a:pt x="21477351" y="10675747"/>
                  </a:moveTo>
                  <a:lnTo>
                    <a:pt x="21477351" y="10732897"/>
                  </a:lnTo>
                  <a:lnTo>
                    <a:pt x="21420201" y="10732897"/>
                  </a:lnTo>
                  <a:lnTo>
                    <a:pt x="21420201" y="10675747"/>
                  </a:lnTo>
                  <a:close/>
                  <a:moveTo>
                    <a:pt x="21420201" y="10904347"/>
                  </a:moveTo>
                  <a:lnTo>
                    <a:pt x="21420201" y="11132947"/>
                  </a:lnTo>
                  <a:lnTo>
                    <a:pt x="21363051" y="11132947"/>
                  </a:lnTo>
                  <a:lnTo>
                    <a:pt x="21363051" y="10904347"/>
                  </a:lnTo>
                  <a:close/>
                  <a:moveTo>
                    <a:pt x="21363051" y="11304397"/>
                  </a:moveTo>
                  <a:lnTo>
                    <a:pt x="21363051" y="11335258"/>
                  </a:lnTo>
                  <a:lnTo>
                    <a:pt x="21334476" y="11335258"/>
                  </a:lnTo>
                  <a:lnTo>
                    <a:pt x="23291800" y="11335258"/>
                  </a:lnTo>
                  <a:cubicBezTo>
                    <a:pt x="23291800" y="11344148"/>
                    <a:pt x="23291800" y="11353165"/>
                    <a:pt x="23291673" y="11362055"/>
                  </a:cubicBezTo>
                  <a:lnTo>
                    <a:pt x="23234523" y="11361420"/>
                  </a:lnTo>
                  <a:cubicBezTo>
                    <a:pt x="23234650" y="11352784"/>
                    <a:pt x="23234650" y="11344021"/>
                    <a:pt x="23234650" y="11335385"/>
                  </a:cubicBezTo>
                  <a:lnTo>
                    <a:pt x="23234650" y="11304524"/>
                  </a:lnTo>
                  <a:close/>
                  <a:moveTo>
                    <a:pt x="23225633" y="11535537"/>
                  </a:moveTo>
                  <a:cubicBezTo>
                    <a:pt x="23218648" y="11613134"/>
                    <a:pt x="23207599" y="11689588"/>
                    <a:pt x="23192614" y="11764645"/>
                  </a:cubicBezTo>
                  <a:lnTo>
                    <a:pt x="23136606" y="11753469"/>
                  </a:lnTo>
                  <a:cubicBezTo>
                    <a:pt x="23151085" y="11680317"/>
                    <a:pt x="23161879" y="11605895"/>
                    <a:pt x="23168738" y="11530330"/>
                  </a:cubicBezTo>
                  <a:close/>
                  <a:moveTo>
                    <a:pt x="23095204" y="11928348"/>
                  </a:moveTo>
                  <a:cubicBezTo>
                    <a:pt x="23089997" y="11946890"/>
                    <a:pt x="23084410" y="11965432"/>
                    <a:pt x="23078694" y="11983720"/>
                  </a:cubicBezTo>
                  <a:lnTo>
                    <a:pt x="23024085" y="11966702"/>
                  </a:lnTo>
                  <a:cubicBezTo>
                    <a:pt x="23029672" y="11948795"/>
                    <a:pt x="23035006" y="11930761"/>
                    <a:pt x="23040087" y="11912727"/>
                  </a:cubicBezTo>
                  <a:close/>
                  <a:moveTo>
                    <a:pt x="22965283" y="12131802"/>
                  </a:moveTo>
                  <a:cubicBezTo>
                    <a:pt x="22936327" y="12203684"/>
                    <a:pt x="22903814" y="12273788"/>
                    <a:pt x="22867620" y="12341733"/>
                  </a:cubicBezTo>
                  <a:lnTo>
                    <a:pt x="22817201" y="12314936"/>
                  </a:lnTo>
                  <a:cubicBezTo>
                    <a:pt x="22852380" y="12248769"/>
                    <a:pt x="22884130" y="12180570"/>
                    <a:pt x="22912197" y="12110466"/>
                  </a:cubicBezTo>
                  <a:close/>
                  <a:moveTo>
                    <a:pt x="22727158" y="12470384"/>
                  </a:moveTo>
                  <a:cubicBezTo>
                    <a:pt x="22716744" y="12486640"/>
                    <a:pt x="22706203" y="12502769"/>
                    <a:pt x="22695408" y="12518771"/>
                  </a:cubicBezTo>
                  <a:lnTo>
                    <a:pt x="22648038" y="12486767"/>
                  </a:lnTo>
                  <a:cubicBezTo>
                    <a:pt x="22658578" y="12471146"/>
                    <a:pt x="22668864" y="12455525"/>
                    <a:pt x="22678898" y="12439650"/>
                  </a:cubicBezTo>
                  <a:close/>
                  <a:moveTo>
                    <a:pt x="22544405" y="12627991"/>
                  </a:moveTo>
                  <a:cubicBezTo>
                    <a:pt x="22496272" y="12688443"/>
                    <a:pt x="22445090" y="12746228"/>
                    <a:pt x="22390863" y="12801219"/>
                  </a:cubicBezTo>
                  <a:lnTo>
                    <a:pt x="22350095" y="12761087"/>
                  </a:lnTo>
                  <a:cubicBezTo>
                    <a:pt x="22402800" y="12707493"/>
                    <a:pt x="22452712" y="12651232"/>
                    <a:pt x="22499574" y="12592304"/>
                  </a:cubicBezTo>
                  <a:close/>
                  <a:moveTo>
                    <a:pt x="22219540" y="12884404"/>
                  </a:moveTo>
                  <a:cubicBezTo>
                    <a:pt x="22204935" y="12897104"/>
                    <a:pt x="22190202" y="12909550"/>
                    <a:pt x="22175343" y="12921742"/>
                  </a:cubicBezTo>
                  <a:lnTo>
                    <a:pt x="22139021" y="12877673"/>
                  </a:lnTo>
                  <a:cubicBezTo>
                    <a:pt x="22153499" y="12865735"/>
                    <a:pt x="22167850" y="12853543"/>
                    <a:pt x="22182074" y="12841224"/>
                  </a:cubicBezTo>
                  <a:close/>
                  <a:moveTo>
                    <a:pt x="21999575" y="12983591"/>
                  </a:moveTo>
                  <a:cubicBezTo>
                    <a:pt x="21936456" y="13027661"/>
                    <a:pt x="21870924" y="13068681"/>
                    <a:pt x="21803106" y="13106019"/>
                  </a:cubicBezTo>
                  <a:lnTo>
                    <a:pt x="21775420" y="13055981"/>
                  </a:lnTo>
                  <a:cubicBezTo>
                    <a:pt x="21841461" y="13019532"/>
                    <a:pt x="21905215" y="12979654"/>
                    <a:pt x="21966810" y="12936728"/>
                  </a:cubicBezTo>
                  <a:close/>
                  <a:moveTo>
                    <a:pt x="21615146" y="13137135"/>
                  </a:moveTo>
                  <a:cubicBezTo>
                    <a:pt x="21597620" y="13145136"/>
                    <a:pt x="21579839" y="13152882"/>
                    <a:pt x="21562061" y="13160375"/>
                  </a:cubicBezTo>
                  <a:lnTo>
                    <a:pt x="21539836" y="13107670"/>
                  </a:lnTo>
                  <a:cubicBezTo>
                    <a:pt x="21557235" y="13100304"/>
                    <a:pt x="21574379" y="13092812"/>
                    <a:pt x="21591524" y="13085065"/>
                  </a:cubicBezTo>
                  <a:close/>
                  <a:moveTo>
                    <a:pt x="21375878" y="13169392"/>
                  </a:moveTo>
                  <a:cubicBezTo>
                    <a:pt x="21303107" y="13193522"/>
                    <a:pt x="21228558" y="13213969"/>
                    <a:pt x="21152613" y="13230479"/>
                  </a:cubicBezTo>
                  <a:lnTo>
                    <a:pt x="21140420" y="13174599"/>
                  </a:lnTo>
                  <a:cubicBezTo>
                    <a:pt x="21214462" y="13158470"/>
                    <a:pt x="21286978" y="13138658"/>
                    <a:pt x="21357844" y="13115164"/>
                  </a:cubicBezTo>
                  <a:close/>
                  <a:moveTo>
                    <a:pt x="20963510" y="13206349"/>
                  </a:moveTo>
                  <a:cubicBezTo>
                    <a:pt x="20944460" y="13208890"/>
                    <a:pt x="20925282" y="13211302"/>
                    <a:pt x="20905978" y="13213335"/>
                  </a:cubicBezTo>
                  <a:lnTo>
                    <a:pt x="20899755" y="13156564"/>
                  </a:lnTo>
                  <a:cubicBezTo>
                    <a:pt x="20918551" y="13154533"/>
                    <a:pt x="20937220" y="13152247"/>
                    <a:pt x="20955763" y="13149707"/>
                  </a:cubicBezTo>
                  <a:close/>
                  <a:moveTo>
                    <a:pt x="20725130" y="13168757"/>
                  </a:moveTo>
                  <a:cubicBezTo>
                    <a:pt x="20702397" y="13169392"/>
                    <a:pt x="20679538" y="13169773"/>
                    <a:pt x="20656677" y="13169773"/>
                  </a:cubicBezTo>
                  <a:lnTo>
                    <a:pt x="20656677" y="13141198"/>
                  </a:lnTo>
                  <a:lnTo>
                    <a:pt x="20656677" y="13169773"/>
                  </a:lnTo>
                  <a:lnTo>
                    <a:pt x="20495515" y="13169773"/>
                  </a:lnTo>
                  <a:lnTo>
                    <a:pt x="20495515" y="13004800"/>
                  </a:lnTo>
                  <a:lnTo>
                    <a:pt x="20656677" y="13004800"/>
                  </a:lnTo>
                  <a:cubicBezTo>
                    <a:pt x="20679029" y="13004800"/>
                    <a:pt x="20701254" y="13004419"/>
                    <a:pt x="20723479" y="13003784"/>
                  </a:cubicBezTo>
                  <a:close/>
                  <a:moveTo>
                    <a:pt x="20322414" y="13004800"/>
                  </a:moveTo>
                  <a:lnTo>
                    <a:pt x="20265264" y="13004800"/>
                  </a:lnTo>
                  <a:lnTo>
                    <a:pt x="20322414" y="13004800"/>
                  </a:lnTo>
                  <a:close/>
                  <a:moveTo>
                    <a:pt x="20093814" y="13004800"/>
                  </a:moveTo>
                  <a:lnTo>
                    <a:pt x="19865214" y="13004800"/>
                  </a:lnTo>
                  <a:lnTo>
                    <a:pt x="20093814" y="13004800"/>
                  </a:lnTo>
                  <a:close/>
                  <a:moveTo>
                    <a:pt x="19693764" y="13004800"/>
                  </a:moveTo>
                  <a:lnTo>
                    <a:pt x="19636614" y="13004800"/>
                  </a:lnTo>
                  <a:lnTo>
                    <a:pt x="19693764" y="13004800"/>
                  </a:lnTo>
                  <a:close/>
                  <a:moveTo>
                    <a:pt x="19465164" y="13004800"/>
                  </a:moveTo>
                  <a:lnTo>
                    <a:pt x="19236564" y="13004800"/>
                  </a:lnTo>
                  <a:lnTo>
                    <a:pt x="19465164" y="13004800"/>
                  </a:lnTo>
                  <a:close/>
                  <a:moveTo>
                    <a:pt x="19065114" y="13004800"/>
                  </a:moveTo>
                  <a:lnTo>
                    <a:pt x="19007964" y="13004800"/>
                  </a:lnTo>
                  <a:lnTo>
                    <a:pt x="19065114" y="13004800"/>
                  </a:lnTo>
                  <a:close/>
                  <a:moveTo>
                    <a:pt x="18836514" y="13004800"/>
                  </a:moveTo>
                  <a:lnTo>
                    <a:pt x="18607914" y="13004800"/>
                  </a:lnTo>
                  <a:lnTo>
                    <a:pt x="18836514" y="13004800"/>
                  </a:lnTo>
                  <a:close/>
                  <a:moveTo>
                    <a:pt x="18436464" y="13004800"/>
                  </a:moveTo>
                  <a:lnTo>
                    <a:pt x="18379314" y="13004800"/>
                  </a:lnTo>
                  <a:lnTo>
                    <a:pt x="18436464" y="13004800"/>
                  </a:lnTo>
                  <a:close/>
                  <a:moveTo>
                    <a:pt x="18207864" y="13004800"/>
                  </a:moveTo>
                  <a:lnTo>
                    <a:pt x="17979264" y="13004800"/>
                  </a:lnTo>
                  <a:lnTo>
                    <a:pt x="18207864" y="13004800"/>
                  </a:lnTo>
                  <a:close/>
                  <a:moveTo>
                    <a:pt x="17807814" y="13004800"/>
                  </a:moveTo>
                  <a:lnTo>
                    <a:pt x="17750664" y="13004800"/>
                  </a:lnTo>
                  <a:lnTo>
                    <a:pt x="17807814" y="13004800"/>
                  </a:lnTo>
                  <a:close/>
                  <a:moveTo>
                    <a:pt x="17579214" y="13004800"/>
                  </a:moveTo>
                  <a:lnTo>
                    <a:pt x="17350614" y="13004800"/>
                  </a:lnTo>
                  <a:lnTo>
                    <a:pt x="17579214" y="13004800"/>
                  </a:lnTo>
                  <a:close/>
                  <a:moveTo>
                    <a:pt x="17179164" y="13004800"/>
                  </a:moveTo>
                  <a:lnTo>
                    <a:pt x="17122014" y="13004800"/>
                  </a:lnTo>
                  <a:lnTo>
                    <a:pt x="17179164" y="13004800"/>
                  </a:lnTo>
                  <a:close/>
                  <a:moveTo>
                    <a:pt x="16950564" y="13004800"/>
                  </a:moveTo>
                  <a:lnTo>
                    <a:pt x="16721964" y="13004800"/>
                  </a:lnTo>
                  <a:lnTo>
                    <a:pt x="16950564" y="13004800"/>
                  </a:lnTo>
                  <a:close/>
                  <a:moveTo>
                    <a:pt x="16550514" y="13004800"/>
                  </a:moveTo>
                  <a:lnTo>
                    <a:pt x="16493364" y="13004800"/>
                  </a:lnTo>
                  <a:lnTo>
                    <a:pt x="16550514" y="13004800"/>
                  </a:lnTo>
                  <a:close/>
                  <a:moveTo>
                    <a:pt x="16321914" y="13004800"/>
                  </a:moveTo>
                  <a:lnTo>
                    <a:pt x="16093314" y="13004800"/>
                  </a:lnTo>
                  <a:lnTo>
                    <a:pt x="16321914" y="13004800"/>
                  </a:lnTo>
                  <a:close/>
                  <a:moveTo>
                    <a:pt x="15921864" y="13004800"/>
                  </a:moveTo>
                  <a:lnTo>
                    <a:pt x="15864714" y="13004800"/>
                  </a:lnTo>
                  <a:lnTo>
                    <a:pt x="15921864" y="13004800"/>
                  </a:lnTo>
                  <a:close/>
                  <a:moveTo>
                    <a:pt x="15693264" y="13004800"/>
                  </a:moveTo>
                  <a:lnTo>
                    <a:pt x="15464664" y="13004800"/>
                  </a:lnTo>
                  <a:lnTo>
                    <a:pt x="15693264" y="13004800"/>
                  </a:lnTo>
                  <a:close/>
                  <a:moveTo>
                    <a:pt x="15293214" y="13004800"/>
                  </a:moveTo>
                  <a:lnTo>
                    <a:pt x="15236064" y="13004800"/>
                  </a:lnTo>
                  <a:lnTo>
                    <a:pt x="15293214" y="13004800"/>
                  </a:lnTo>
                  <a:close/>
                  <a:moveTo>
                    <a:pt x="15064614" y="13004800"/>
                  </a:moveTo>
                  <a:lnTo>
                    <a:pt x="14836014" y="13004800"/>
                  </a:lnTo>
                  <a:lnTo>
                    <a:pt x="15064614" y="13004800"/>
                  </a:lnTo>
                  <a:close/>
                  <a:moveTo>
                    <a:pt x="14664564" y="13004800"/>
                  </a:moveTo>
                  <a:lnTo>
                    <a:pt x="14607414" y="13004800"/>
                  </a:lnTo>
                  <a:lnTo>
                    <a:pt x="14664564" y="13004800"/>
                  </a:lnTo>
                  <a:close/>
                  <a:moveTo>
                    <a:pt x="14435964" y="13004800"/>
                  </a:moveTo>
                  <a:lnTo>
                    <a:pt x="14207364" y="13004800"/>
                  </a:lnTo>
                  <a:lnTo>
                    <a:pt x="14435964" y="13004800"/>
                  </a:lnTo>
                  <a:close/>
                  <a:moveTo>
                    <a:pt x="14035914" y="13004800"/>
                  </a:moveTo>
                  <a:lnTo>
                    <a:pt x="13978764" y="13004800"/>
                  </a:lnTo>
                  <a:lnTo>
                    <a:pt x="14035914" y="13004800"/>
                  </a:lnTo>
                  <a:close/>
                  <a:moveTo>
                    <a:pt x="13807314" y="13004800"/>
                  </a:moveTo>
                  <a:lnTo>
                    <a:pt x="13578714" y="13004800"/>
                  </a:lnTo>
                  <a:lnTo>
                    <a:pt x="13807314" y="13004800"/>
                  </a:lnTo>
                  <a:close/>
                  <a:moveTo>
                    <a:pt x="13407264" y="13004800"/>
                  </a:moveTo>
                  <a:lnTo>
                    <a:pt x="13350114" y="13004800"/>
                  </a:lnTo>
                  <a:lnTo>
                    <a:pt x="13407264" y="13004800"/>
                  </a:lnTo>
                  <a:close/>
                  <a:moveTo>
                    <a:pt x="13178664" y="13004800"/>
                  </a:moveTo>
                  <a:lnTo>
                    <a:pt x="12950063" y="13004800"/>
                  </a:lnTo>
                  <a:lnTo>
                    <a:pt x="13178664" y="13004800"/>
                  </a:lnTo>
                  <a:close/>
                  <a:moveTo>
                    <a:pt x="12778613" y="13004800"/>
                  </a:moveTo>
                  <a:lnTo>
                    <a:pt x="12721463" y="13004800"/>
                  </a:lnTo>
                  <a:lnTo>
                    <a:pt x="12778613" y="13004800"/>
                  </a:lnTo>
                  <a:close/>
                  <a:moveTo>
                    <a:pt x="12550013" y="13004800"/>
                  </a:moveTo>
                  <a:lnTo>
                    <a:pt x="12321413" y="13004800"/>
                  </a:lnTo>
                  <a:lnTo>
                    <a:pt x="12550013" y="13004800"/>
                  </a:lnTo>
                  <a:close/>
                  <a:moveTo>
                    <a:pt x="12149963" y="13004800"/>
                  </a:moveTo>
                  <a:lnTo>
                    <a:pt x="12092813" y="13004800"/>
                  </a:lnTo>
                  <a:lnTo>
                    <a:pt x="12149963" y="13004800"/>
                  </a:lnTo>
                  <a:close/>
                  <a:moveTo>
                    <a:pt x="11921363" y="13004800"/>
                  </a:moveTo>
                  <a:lnTo>
                    <a:pt x="11692763" y="13004800"/>
                  </a:lnTo>
                  <a:lnTo>
                    <a:pt x="11921363" y="13004800"/>
                  </a:lnTo>
                  <a:close/>
                  <a:moveTo>
                    <a:pt x="11521313" y="13004800"/>
                  </a:moveTo>
                  <a:lnTo>
                    <a:pt x="11464163" y="13004800"/>
                  </a:lnTo>
                  <a:lnTo>
                    <a:pt x="11521313" y="13004800"/>
                  </a:lnTo>
                  <a:close/>
                  <a:moveTo>
                    <a:pt x="11292713" y="13004800"/>
                  </a:moveTo>
                  <a:lnTo>
                    <a:pt x="11064113" y="13004800"/>
                  </a:lnTo>
                  <a:lnTo>
                    <a:pt x="11292713" y="13004800"/>
                  </a:lnTo>
                  <a:close/>
                  <a:moveTo>
                    <a:pt x="10892663" y="13004800"/>
                  </a:moveTo>
                  <a:lnTo>
                    <a:pt x="10835513" y="13004800"/>
                  </a:lnTo>
                  <a:lnTo>
                    <a:pt x="10892663" y="13004800"/>
                  </a:lnTo>
                  <a:close/>
                  <a:moveTo>
                    <a:pt x="10664063" y="13004800"/>
                  </a:moveTo>
                  <a:lnTo>
                    <a:pt x="10435463" y="13004800"/>
                  </a:lnTo>
                  <a:lnTo>
                    <a:pt x="10664063" y="13004800"/>
                  </a:lnTo>
                  <a:close/>
                  <a:moveTo>
                    <a:pt x="10264013" y="13004800"/>
                  </a:moveTo>
                  <a:lnTo>
                    <a:pt x="10206863" y="13004800"/>
                  </a:lnTo>
                  <a:lnTo>
                    <a:pt x="10264013" y="13004800"/>
                  </a:lnTo>
                  <a:close/>
                  <a:moveTo>
                    <a:pt x="10035413" y="13004800"/>
                  </a:moveTo>
                  <a:lnTo>
                    <a:pt x="9806813" y="13004800"/>
                  </a:lnTo>
                  <a:lnTo>
                    <a:pt x="10035413" y="13004800"/>
                  </a:lnTo>
                  <a:close/>
                  <a:moveTo>
                    <a:pt x="9635363" y="13004800"/>
                  </a:moveTo>
                  <a:lnTo>
                    <a:pt x="9578213" y="13004800"/>
                  </a:lnTo>
                  <a:lnTo>
                    <a:pt x="9635363" y="13004800"/>
                  </a:lnTo>
                  <a:close/>
                  <a:moveTo>
                    <a:pt x="9406763" y="13004800"/>
                  </a:moveTo>
                  <a:lnTo>
                    <a:pt x="9178163" y="13004800"/>
                  </a:lnTo>
                  <a:lnTo>
                    <a:pt x="9406763" y="13004800"/>
                  </a:lnTo>
                  <a:close/>
                  <a:moveTo>
                    <a:pt x="9006713" y="13004800"/>
                  </a:moveTo>
                  <a:lnTo>
                    <a:pt x="8949563" y="13004800"/>
                  </a:lnTo>
                  <a:lnTo>
                    <a:pt x="9006713" y="13004800"/>
                  </a:lnTo>
                  <a:close/>
                  <a:moveTo>
                    <a:pt x="8778113" y="13004800"/>
                  </a:moveTo>
                  <a:lnTo>
                    <a:pt x="8549513" y="13004800"/>
                  </a:lnTo>
                  <a:lnTo>
                    <a:pt x="8778113" y="13004800"/>
                  </a:lnTo>
                  <a:close/>
                  <a:moveTo>
                    <a:pt x="8378063" y="13004800"/>
                  </a:moveTo>
                  <a:lnTo>
                    <a:pt x="8320913" y="13004800"/>
                  </a:lnTo>
                  <a:lnTo>
                    <a:pt x="8378063" y="13004800"/>
                  </a:lnTo>
                  <a:close/>
                  <a:moveTo>
                    <a:pt x="8149463" y="13004800"/>
                  </a:moveTo>
                  <a:lnTo>
                    <a:pt x="7920863" y="13004800"/>
                  </a:lnTo>
                  <a:lnTo>
                    <a:pt x="8149463" y="13004800"/>
                  </a:lnTo>
                  <a:close/>
                  <a:moveTo>
                    <a:pt x="7749413" y="13004800"/>
                  </a:moveTo>
                  <a:lnTo>
                    <a:pt x="7692263" y="13004800"/>
                  </a:lnTo>
                  <a:lnTo>
                    <a:pt x="7749413" y="13004800"/>
                  </a:lnTo>
                  <a:close/>
                  <a:moveTo>
                    <a:pt x="7520813" y="13004800"/>
                  </a:moveTo>
                  <a:lnTo>
                    <a:pt x="7292213" y="13004800"/>
                  </a:lnTo>
                  <a:lnTo>
                    <a:pt x="7520813" y="13004800"/>
                  </a:lnTo>
                  <a:close/>
                  <a:moveTo>
                    <a:pt x="7120763" y="13004800"/>
                  </a:moveTo>
                  <a:lnTo>
                    <a:pt x="7063613" y="13004800"/>
                  </a:lnTo>
                  <a:lnTo>
                    <a:pt x="7120763" y="13004800"/>
                  </a:lnTo>
                  <a:close/>
                  <a:moveTo>
                    <a:pt x="6892163" y="13004800"/>
                  </a:moveTo>
                  <a:lnTo>
                    <a:pt x="6663563" y="13004800"/>
                  </a:lnTo>
                  <a:lnTo>
                    <a:pt x="6892163" y="13004800"/>
                  </a:lnTo>
                  <a:close/>
                  <a:moveTo>
                    <a:pt x="6492113" y="13004800"/>
                  </a:moveTo>
                  <a:lnTo>
                    <a:pt x="6434963" y="13004800"/>
                  </a:lnTo>
                  <a:lnTo>
                    <a:pt x="6492113" y="13004800"/>
                  </a:lnTo>
                  <a:close/>
                  <a:moveTo>
                    <a:pt x="6263513" y="13004800"/>
                  </a:moveTo>
                  <a:lnTo>
                    <a:pt x="6034913" y="13004800"/>
                  </a:lnTo>
                  <a:lnTo>
                    <a:pt x="6263513" y="13004800"/>
                  </a:lnTo>
                  <a:close/>
                  <a:moveTo>
                    <a:pt x="5863463" y="13004800"/>
                  </a:moveTo>
                  <a:lnTo>
                    <a:pt x="5806313" y="13004800"/>
                  </a:lnTo>
                  <a:lnTo>
                    <a:pt x="5863463" y="13004800"/>
                  </a:lnTo>
                  <a:close/>
                  <a:moveTo>
                    <a:pt x="5634863" y="13004800"/>
                  </a:moveTo>
                  <a:lnTo>
                    <a:pt x="5406263" y="13004800"/>
                  </a:lnTo>
                  <a:lnTo>
                    <a:pt x="5634863" y="13004800"/>
                  </a:lnTo>
                  <a:close/>
                  <a:moveTo>
                    <a:pt x="5234813" y="13004800"/>
                  </a:moveTo>
                  <a:lnTo>
                    <a:pt x="5177663" y="13004800"/>
                  </a:lnTo>
                  <a:lnTo>
                    <a:pt x="5234813" y="13004800"/>
                  </a:lnTo>
                  <a:close/>
                  <a:moveTo>
                    <a:pt x="5006213" y="13004800"/>
                  </a:moveTo>
                  <a:lnTo>
                    <a:pt x="4777613" y="13004800"/>
                  </a:lnTo>
                  <a:lnTo>
                    <a:pt x="5006213" y="13004800"/>
                  </a:lnTo>
                  <a:close/>
                  <a:moveTo>
                    <a:pt x="4606163" y="13004800"/>
                  </a:moveTo>
                  <a:lnTo>
                    <a:pt x="4549013" y="13004800"/>
                  </a:lnTo>
                  <a:lnTo>
                    <a:pt x="4606163" y="13004800"/>
                  </a:lnTo>
                  <a:close/>
                  <a:moveTo>
                    <a:pt x="4377563" y="13004800"/>
                  </a:moveTo>
                  <a:lnTo>
                    <a:pt x="4148963" y="13004800"/>
                  </a:lnTo>
                  <a:lnTo>
                    <a:pt x="4377563" y="13004800"/>
                  </a:lnTo>
                  <a:close/>
                  <a:moveTo>
                    <a:pt x="3977513" y="13004800"/>
                  </a:moveTo>
                  <a:lnTo>
                    <a:pt x="3920363" y="13004800"/>
                  </a:lnTo>
                  <a:lnTo>
                    <a:pt x="3977513" y="13004800"/>
                  </a:lnTo>
                  <a:close/>
                  <a:moveTo>
                    <a:pt x="3748913" y="13004800"/>
                  </a:moveTo>
                  <a:lnTo>
                    <a:pt x="3520313" y="13004800"/>
                  </a:lnTo>
                  <a:lnTo>
                    <a:pt x="3748913" y="13004800"/>
                  </a:lnTo>
                  <a:close/>
                  <a:moveTo>
                    <a:pt x="3348863" y="13004800"/>
                  </a:moveTo>
                  <a:lnTo>
                    <a:pt x="3291713" y="13004800"/>
                  </a:lnTo>
                  <a:lnTo>
                    <a:pt x="3348863" y="13004800"/>
                  </a:lnTo>
                  <a:close/>
                  <a:moveTo>
                    <a:pt x="3120263" y="13004800"/>
                  </a:moveTo>
                  <a:lnTo>
                    <a:pt x="2891663" y="13004800"/>
                  </a:lnTo>
                  <a:lnTo>
                    <a:pt x="3120263" y="13004800"/>
                  </a:lnTo>
                  <a:close/>
                  <a:moveTo>
                    <a:pt x="2720213" y="13004800"/>
                  </a:moveTo>
                  <a:lnTo>
                    <a:pt x="2663063" y="13004800"/>
                  </a:lnTo>
                  <a:lnTo>
                    <a:pt x="2720213" y="13004800"/>
                  </a:lnTo>
                  <a:close/>
                  <a:moveTo>
                    <a:pt x="2491613" y="13004800"/>
                  </a:moveTo>
                  <a:lnTo>
                    <a:pt x="2263013" y="13004800"/>
                  </a:lnTo>
                  <a:lnTo>
                    <a:pt x="2491613" y="13004800"/>
                  </a:lnTo>
                  <a:close/>
                  <a:moveTo>
                    <a:pt x="2091563" y="13004800"/>
                  </a:moveTo>
                  <a:lnTo>
                    <a:pt x="2034413" y="13004800"/>
                  </a:lnTo>
                  <a:lnTo>
                    <a:pt x="2091563" y="13004800"/>
                  </a:lnTo>
                  <a:close/>
                  <a:moveTo>
                    <a:pt x="1862963" y="13004800"/>
                  </a:moveTo>
                  <a:lnTo>
                    <a:pt x="1763776" y="13004800"/>
                  </a:lnTo>
                  <a:lnTo>
                    <a:pt x="1763776" y="12976225"/>
                  </a:lnTo>
                  <a:lnTo>
                    <a:pt x="1763776" y="13004800"/>
                  </a:lnTo>
                  <a:cubicBezTo>
                    <a:pt x="1719834" y="13004800"/>
                    <a:pt x="1676146" y="13003530"/>
                    <a:pt x="1632712" y="13000990"/>
                  </a:cubicBezTo>
                  <a:lnTo>
                    <a:pt x="1636014" y="12943967"/>
                  </a:lnTo>
                  <a:cubicBezTo>
                    <a:pt x="1678305" y="12946380"/>
                    <a:pt x="1720850" y="12947650"/>
                    <a:pt x="1763649" y="12947650"/>
                  </a:cubicBezTo>
                  <a:lnTo>
                    <a:pt x="1862836" y="12947650"/>
                  </a:lnTo>
                  <a:close/>
                  <a:moveTo>
                    <a:pt x="1459738" y="12926822"/>
                  </a:moveTo>
                  <a:cubicBezTo>
                    <a:pt x="1440561" y="12924155"/>
                    <a:pt x="1421511" y="12921234"/>
                    <a:pt x="1402461" y="12918186"/>
                  </a:cubicBezTo>
                  <a:lnTo>
                    <a:pt x="1411732" y="12861798"/>
                  </a:lnTo>
                  <a:cubicBezTo>
                    <a:pt x="1430274" y="12864846"/>
                    <a:pt x="1448816" y="12867640"/>
                    <a:pt x="1467485" y="12870180"/>
                  </a:cubicBezTo>
                  <a:close/>
                  <a:moveTo>
                    <a:pt x="1240155" y="12826492"/>
                  </a:moveTo>
                  <a:cubicBezTo>
                    <a:pt x="1164717" y="12807823"/>
                    <a:pt x="1090803" y="12785344"/>
                    <a:pt x="1018667" y="12759055"/>
                  </a:cubicBezTo>
                  <a:lnTo>
                    <a:pt x="1038225" y="12705334"/>
                  </a:lnTo>
                  <a:cubicBezTo>
                    <a:pt x="1108456" y="12730861"/>
                    <a:pt x="1180465" y="12752832"/>
                    <a:pt x="1253871" y="12770993"/>
                  </a:cubicBezTo>
                  <a:close/>
                  <a:moveTo>
                    <a:pt x="871601" y="12637770"/>
                  </a:moveTo>
                  <a:cubicBezTo>
                    <a:pt x="854075" y="12629769"/>
                    <a:pt x="836549" y="12621514"/>
                    <a:pt x="819277" y="12613005"/>
                  </a:cubicBezTo>
                  <a:lnTo>
                    <a:pt x="844296" y="12561697"/>
                  </a:lnTo>
                  <a:cubicBezTo>
                    <a:pt x="861187" y="12569952"/>
                    <a:pt x="878205" y="12577953"/>
                    <a:pt x="895223" y="12585700"/>
                  </a:cubicBezTo>
                  <a:close/>
                  <a:moveTo>
                    <a:pt x="689991" y="12478639"/>
                  </a:moveTo>
                  <a:cubicBezTo>
                    <a:pt x="623316" y="12439269"/>
                    <a:pt x="559054" y="12396597"/>
                    <a:pt x="497078" y="12350623"/>
                  </a:cubicBezTo>
                  <a:lnTo>
                    <a:pt x="531114" y="12304776"/>
                  </a:lnTo>
                  <a:cubicBezTo>
                    <a:pt x="591439" y="12349480"/>
                    <a:pt x="654050" y="12391136"/>
                    <a:pt x="718947" y="12429490"/>
                  </a:cubicBezTo>
                  <a:close/>
                  <a:moveTo>
                    <a:pt x="753491" y="12520422"/>
                  </a:moveTo>
                  <a:cubicBezTo>
                    <a:pt x="738886" y="12507722"/>
                    <a:pt x="724535" y="12494895"/>
                    <a:pt x="710311" y="12481814"/>
                  </a:cubicBezTo>
                  <a:lnTo>
                    <a:pt x="748919" y="12439777"/>
                  </a:lnTo>
                  <a:cubicBezTo>
                    <a:pt x="762762" y="12452477"/>
                    <a:pt x="776732" y="12465050"/>
                    <a:pt x="790956" y="12477369"/>
                  </a:cubicBezTo>
                  <a:close/>
                  <a:moveTo>
                    <a:pt x="587248" y="12359386"/>
                  </a:moveTo>
                  <a:cubicBezTo>
                    <a:pt x="534670" y="12302871"/>
                    <a:pt x="485140" y="12243562"/>
                    <a:pt x="438658" y="12181840"/>
                  </a:cubicBezTo>
                  <a:lnTo>
                    <a:pt x="484378" y="12147550"/>
                  </a:lnTo>
                  <a:cubicBezTo>
                    <a:pt x="529590" y="12207748"/>
                    <a:pt x="577850" y="12265406"/>
                    <a:pt x="629031" y="12320524"/>
                  </a:cubicBezTo>
                  <a:close/>
                  <a:moveTo>
                    <a:pt x="339979" y="12038965"/>
                  </a:moveTo>
                  <a:cubicBezTo>
                    <a:pt x="329692" y="12022709"/>
                    <a:pt x="319532" y="12006199"/>
                    <a:pt x="309626" y="11989689"/>
                  </a:cubicBezTo>
                  <a:lnTo>
                    <a:pt x="358648" y="11960352"/>
                  </a:lnTo>
                  <a:cubicBezTo>
                    <a:pt x="368300" y="11976481"/>
                    <a:pt x="378206" y="11992483"/>
                    <a:pt x="388239" y="12008358"/>
                  </a:cubicBezTo>
                  <a:close/>
                  <a:moveTo>
                    <a:pt x="274701" y="11806555"/>
                  </a:moveTo>
                  <a:cubicBezTo>
                    <a:pt x="240538" y="11737594"/>
                    <a:pt x="209931" y="11666601"/>
                    <a:pt x="183134" y="11593830"/>
                  </a:cubicBezTo>
                  <a:lnTo>
                    <a:pt x="236728" y="11574018"/>
                  </a:lnTo>
                  <a:cubicBezTo>
                    <a:pt x="262890" y="11644884"/>
                    <a:pt x="292608" y="11713972"/>
                    <a:pt x="325882" y="11781155"/>
                  </a:cubicBezTo>
                  <a:close/>
                  <a:moveTo>
                    <a:pt x="81280" y="11459464"/>
                  </a:moveTo>
                  <a:cubicBezTo>
                    <a:pt x="76073" y="11440922"/>
                    <a:pt x="71120" y="11422253"/>
                    <a:pt x="66421" y="11403457"/>
                  </a:cubicBezTo>
                  <a:lnTo>
                    <a:pt x="121793" y="11389487"/>
                  </a:lnTo>
                  <a:cubicBezTo>
                    <a:pt x="126365" y="11407775"/>
                    <a:pt x="131191" y="11425936"/>
                    <a:pt x="136271" y="11443970"/>
                  </a:cubicBezTo>
                  <a:close/>
                  <a:moveTo>
                    <a:pt x="30734" y="11233531"/>
                  </a:moveTo>
                  <a:cubicBezTo>
                    <a:pt x="18034" y="11158093"/>
                    <a:pt x="9144" y="11081386"/>
                    <a:pt x="4318" y="11003535"/>
                  </a:cubicBezTo>
                  <a:lnTo>
                    <a:pt x="61341" y="10999978"/>
                  </a:lnTo>
                  <a:cubicBezTo>
                    <a:pt x="66040" y="11075798"/>
                    <a:pt x="74676" y="11150474"/>
                    <a:pt x="87122" y="11224006"/>
                  </a:cubicBezTo>
                  <a:close/>
                  <a:moveTo>
                    <a:pt x="0" y="10830306"/>
                  </a:moveTo>
                  <a:lnTo>
                    <a:pt x="0" y="10773156"/>
                  </a:lnTo>
                  <a:lnTo>
                    <a:pt x="57150" y="10773156"/>
                  </a:lnTo>
                  <a:lnTo>
                    <a:pt x="57150" y="10830306"/>
                  </a:lnTo>
                  <a:close/>
                  <a:moveTo>
                    <a:pt x="57150" y="10601706"/>
                  </a:moveTo>
                  <a:lnTo>
                    <a:pt x="57150" y="10373106"/>
                  </a:lnTo>
                  <a:lnTo>
                    <a:pt x="57150" y="10601706"/>
                  </a:lnTo>
                  <a:close/>
                  <a:moveTo>
                    <a:pt x="57150" y="10201656"/>
                  </a:moveTo>
                  <a:lnTo>
                    <a:pt x="57150" y="10144506"/>
                  </a:lnTo>
                  <a:lnTo>
                    <a:pt x="57150" y="10201656"/>
                  </a:lnTo>
                  <a:close/>
                  <a:moveTo>
                    <a:pt x="57150" y="9973056"/>
                  </a:moveTo>
                  <a:lnTo>
                    <a:pt x="57150" y="9744456"/>
                  </a:lnTo>
                  <a:lnTo>
                    <a:pt x="57150" y="9973056"/>
                  </a:lnTo>
                  <a:close/>
                  <a:moveTo>
                    <a:pt x="57150" y="9573006"/>
                  </a:moveTo>
                  <a:lnTo>
                    <a:pt x="57150" y="9515856"/>
                  </a:lnTo>
                  <a:lnTo>
                    <a:pt x="57150" y="9573006"/>
                  </a:lnTo>
                  <a:close/>
                  <a:moveTo>
                    <a:pt x="57150" y="9344406"/>
                  </a:moveTo>
                  <a:lnTo>
                    <a:pt x="57150" y="9115806"/>
                  </a:lnTo>
                  <a:lnTo>
                    <a:pt x="57150" y="9344406"/>
                  </a:lnTo>
                  <a:close/>
                  <a:moveTo>
                    <a:pt x="57150" y="8944356"/>
                  </a:moveTo>
                  <a:lnTo>
                    <a:pt x="57150" y="8887206"/>
                  </a:lnTo>
                  <a:lnTo>
                    <a:pt x="57150" y="8944356"/>
                  </a:lnTo>
                  <a:close/>
                  <a:moveTo>
                    <a:pt x="57150" y="8715756"/>
                  </a:moveTo>
                  <a:lnTo>
                    <a:pt x="57150" y="8487156"/>
                  </a:lnTo>
                  <a:lnTo>
                    <a:pt x="57150" y="8715756"/>
                  </a:lnTo>
                  <a:close/>
                  <a:moveTo>
                    <a:pt x="57150" y="8315706"/>
                  </a:moveTo>
                  <a:lnTo>
                    <a:pt x="57150" y="8258556"/>
                  </a:lnTo>
                  <a:lnTo>
                    <a:pt x="57150" y="8315706"/>
                  </a:lnTo>
                  <a:close/>
                  <a:moveTo>
                    <a:pt x="57150" y="8087106"/>
                  </a:moveTo>
                  <a:lnTo>
                    <a:pt x="57150" y="7858506"/>
                  </a:lnTo>
                  <a:lnTo>
                    <a:pt x="57150" y="8087106"/>
                  </a:lnTo>
                  <a:close/>
                  <a:moveTo>
                    <a:pt x="57150" y="7687056"/>
                  </a:moveTo>
                  <a:lnTo>
                    <a:pt x="57150" y="7629906"/>
                  </a:lnTo>
                  <a:lnTo>
                    <a:pt x="57150" y="7687056"/>
                  </a:lnTo>
                  <a:close/>
                  <a:moveTo>
                    <a:pt x="57150" y="7458456"/>
                  </a:moveTo>
                  <a:lnTo>
                    <a:pt x="57150" y="7229856"/>
                  </a:lnTo>
                  <a:lnTo>
                    <a:pt x="57150" y="7458456"/>
                  </a:lnTo>
                  <a:close/>
                  <a:moveTo>
                    <a:pt x="57150" y="7058406"/>
                  </a:moveTo>
                  <a:lnTo>
                    <a:pt x="57150" y="7001256"/>
                  </a:lnTo>
                  <a:lnTo>
                    <a:pt x="57150" y="7058406"/>
                  </a:lnTo>
                  <a:close/>
                  <a:moveTo>
                    <a:pt x="57150" y="6829806"/>
                  </a:moveTo>
                  <a:lnTo>
                    <a:pt x="57150" y="6601206"/>
                  </a:lnTo>
                  <a:lnTo>
                    <a:pt x="57150" y="6829806"/>
                  </a:lnTo>
                  <a:close/>
                  <a:moveTo>
                    <a:pt x="57150" y="6429756"/>
                  </a:moveTo>
                  <a:lnTo>
                    <a:pt x="57150" y="6372606"/>
                  </a:lnTo>
                  <a:lnTo>
                    <a:pt x="57150" y="6429756"/>
                  </a:lnTo>
                  <a:close/>
                  <a:moveTo>
                    <a:pt x="57150" y="6201156"/>
                  </a:moveTo>
                  <a:lnTo>
                    <a:pt x="57150" y="5972556"/>
                  </a:lnTo>
                  <a:lnTo>
                    <a:pt x="57150" y="6201156"/>
                  </a:lnTo>
                  <a:close/>
                  <a:moveTo>
                    <a:pt x="57150" y="5801106"/>
                  </a:moveTo>
                  <a:lnTo>
                    <a:pt x="57150" y="5743956"/>
                  </a:lnTo>
                  <a:lnTo>
                    <a:pt x="57150" y="5801106"/>
                  </a:lnTo>
                  <a:close/>
                  <a:moveTo>
                    <a:pt x="57150" y="5572506"/>
                  </a:moveTo>
                  <a:lnTo>
                    <a:pt x="57150" y="5343906"/>
                  </a:lnTo>
                  <a:lnTo>
                    <a:pt x="57150" y="5572506"/>
                  </a:lnTo>
                  <a:close/>
                  <a:moveTo>
                    <a:pt x="57150" y="5172456"/>
                  </a:moveTo>
                  <a:lnTo>
                    <a:pt x="57150" y="5115306"/>
                  </a:lnTo>
                  <a:lnTo>
                    <a:pt x="57150" y="5172456"/>
                  </a:lnTo>
                  <a:close/>
                  <a:moveTo>
                    <a:pt x="57150" y="4943856"/>
                  </a:moveTo>
                  <a:lnTo>
                    <a:pt x="57150" y="4715256"/>
                  </a:lnTo>
                  <a:lnTo>
                    <a:pt x="57150" y="4943856"/>
                  </a:lnTo>
                  <a:close/>
                  <a:moveTo>
                    <a:pt x="57150" y="4543806"/>
                  </a:moveTo>
                  <a:lnTo>
                    <a:pt x="57150" y="4486656"/>
                  </a:lnTo>
                  <a:lnTo>
                    <a:pt x="57150" y="4543806"/>
                  </a:lnTo>
                  <a:close/>
                  <a:moveTo>
                    <a:pt x="57150" y="4315206"/>
                  </a:moveTo>
                  <a:lnTo>
                    <a:pt x="57150" y="4086606"/>
                  </a:lnTo>
                  <a:lnTo>
                    <a:pt x="57150" y="4315206"/>
                  </a:lnTo>
                  <a:close/>
                  <a:moveTo>
                    <a:pt x="57150" y="3915156"/>
                  </a:moveTo>
                  <a:lnTo>
                    <a:pt x="57150" y="3858006"/>
                  </a:lnTo>
                  <a:lnTo>
                    <a:pt x="57150" y="3915156"/>
                  </a:lnTo>
                  <a:close/>
                  <a:moveTo>
                    <a:pt x="57150" y="3686556"/>
                  </a:moveTo>
                  <a:lnTo>
                    <a:pt x="57150" y="3457956"/>
                  </a:lnTo>
                  <a:lnTo>
                    <a:pt x="57150" y="3686556"/>
                  </a:lnTo>
                  <a:close/>
                  <a:moveTo>
                    <a:pt x="57150" y="3286506"/>
                  </a:moveTo>
                  <a:lnTo>
                    <a:pt x="57150" y="3229356"/>
                  </a:lnTo>
                  <a:lnTo>
                    <a:pt x="57150" y="3286506"/>
                  </a:lnTo>
                  <a:close/>
                  <a:moveTo>
                    <a:pt x="57150" y="3057906"/>
                  </a:moveTo>
                  <a:lnTo>
                    <a:pt x="57150" y="2829306"/>
                  </a:lnTo>
                  <a:lnTo>
                    <a:pt x="57150" y="3057906"/>
                  </a:lnTo>
                  <a:close/>
                  <a:moveTo>
                    <a:pt x="57150" y="2657856"/>
                  </a:moveTo>
                  <a:lnTo>
                    <a:pt x="57150" y="2600706"/>
                  </a:lnTo>
                  <a:lnTo>
                    <a:pt x="57150" y="2657856"/>
                  </a:lnTo>
                  <a:close/>
                  <a:moveTo>
                    <a:pt x="57150" y="2429256"/>
                  </a:moveTo>
                  <a:lnTo>
                    <a:pt x="57150" y="2200656"/>
                  </a:lnTo>
                  <a:lnTo>
                    <a:pt x="57150" y="2429256"/>
                  </a:lnTo>
                  <a:close/>
                  <a:moveTo>
                    <a:pt x="57150" y="2196084"/>
                  </a:moveTo>
                  <a:cubicBezTo>
                    <a:pt x="57150" y="2117979"/>
                    <a:pt x="61214" y="2040890"/>
                    <a:pt x="69215" y="1964944"/>
                  </a:cubicBezTo>
                  <a:lnTo>
                    <a:pt x="126111" y="1970913"/>
                  </a:lnTo>
                  <a:cubicBezTo>
                    <a:pt x="118364" y="2044954"/>
                    <a:pt x="114427" y="2120011"/>
                    <a:pt x="114427" y="2196211"/>
                  </a:cubicBezTo>
                  <a:close/>
                </a:path>
              </a:pathLst>
            </a:custGeom>
            <a:solidFill>
              <a:srgbClr val="44B57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2857" y="8102918"/>
            <a:ext cx="18285142" cy="2184083"/>
            <a:chOff x="0" y="0"/>
            <a:chExt cx="24380190" cy="2912110"/>
          </a:xfrm>
        </p:grpSpPr>
        <p:sp>
          <p:nvSpPr>
            <p:cNvPr id="15" name="Freeform 15" descr="10 (20)"/>
            <p:cNvSpPr/>
            <p:nvPr/>
          </p:nvSpPr>
          <p:spPr>
            <a:xfrm>
              <a:off x="0" y="0"/>
              <a:ext cx="24380189" cy="2912110"/>
            </a:xfrm>
            <a:custGeom>
              <a:avLst/>
              <a:gdLst/>
              <a:ahLst/>
              <a:cxnLst/>
              <a:rect l="l" t="t" r="r" b="b"/>
              <a:pathLst>
                <a:path w="24380189" h="2912110">
                  <a:moveTo>
                    <a:pt x="0" y="0"/>
                  </a:moveTo>
                  <a:lnTo>
                    <a:pt x="24380189" y="0"/>
                  </a:lnTo>
                  <a:lnTo>
                    <a:pt x="24380189" y="2912110"/>
                  </a:lnTo>
                  <a:lnTo>
                    <a:pt x="0" y="2912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471" t="-202568" b="-46832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512456" y="3016701"/>
            <a:ext cx="10651322" cy="4568838"/>
            <a:chOff x="0" y="0"/>
            <a:chExt cx="14201762" cy="609178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201775" cy="6091809"/>
            </a:xfrm>
            <a:custGeom>
              <a:avLst/>
              <a:gdLst/>
              <a:ahLst/>
              <a:cxnLst/>
              <a:rect l="l" t="t" r="r" b="b"/>
              <a:pathLst>
                <a:path w="14201775" h="6091809">
                  <a:moveTo>
                    <a:pt x="0" y="1015365"/>
                  </a:moveTo>
                  <a:cubicBezTo>
                    <a:pt x="0" y="454533"/>
                    <a:pt x="454533" y="0"/>
                    <a:pt x="1015365" y="0"/>
                  </a:cubicBezTo>
                  <a:lnTo>
                    <a:pt x="13186411" y="0"/>
                  </a:lnTo>
                  <a:cubicBezTo>
                    <a:pt x="13747116" y="0"/>
                    <a:pt x="14201775" y="454533"/>
                    <a:pt x="14201775" y="1015365"/>
                  </a:cubicBezTo>
                  <a:lnTo>
                    <a:pt x="14201775" y="5076444"/>
                  </a:lnTo>
                  <a:cubicBezTo>
                    <a:pt x="14201775" y="5637149"/>
                    <a:pt x="13747243" y="6091809"/>
                    <a:pt x="13186411" y="6091809"/>
                  </a:cubicBezTo>
                  <a:lnTo>
                    <a:pt x="1015365" y="6091809"/>
                  </a:lnTo>
                  <a:cubicBezTo>
                    <a:pt x="454533" y="6091809"/>
                    <a:pt x="0" y="5637276"/>
                    <a:pt x="0" y="50764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1871107" y="-133156"/>
            <a:ext cx="6274118" cy="10210800"/>
            <a:chOff x="0" y="0"/>
            <a:chExt cx="8365490" cy="13614400"/>
          </a:xfrm>
        </p:grpSpPr>
        <p:sp>
          <p:nvSpPr>
            <p:cNvPr id="19" name="Freeform 19" descr="千库网_矢量手绘卡通大树_元素编号11747067"/>
            <p:cNvSpPr/>
            <p:nvPr/>
          </p:nvSpPr>
          <p:spPr>
            <a:xfrm flipH="1">
              <a:off x="0" y="0"/>
              <a:ext cx="8365490" cy="13614400"/>
            </a:xfrm>
            <a:custGeom>
              <a:avLst/>
              <a:gdLst/>
              <a:ahLst/>
              <a:cxnLst/>
              <a:rect l="l" t="t" r="r" b="b"/>
              <a:pathLst>
                <a:path w="8365490" h="13614400">
                  <a:moveTo>
                    <a:pt x="8365490" y="0"/>
                  </a:moveTo>
                  <a:lnTo>
                    <a:pt x="0" y="0"/>
                  </a:lnTo>
                  <a:lnTo>
                    <a:pt x="0" y="13614400"/>
                  </a:lnTo>
                  <a:lnTo>
                    <a:pt x="8365490" y="13614400"/>
                  </a:lnTo>
                  <a:lnTo>
                    <a:pt x="8365490" y="0"/>
                  </a:lnTo>
                  <a:close/>
                </a:path>
              </a:pathLst>
            </a:custGeom>
            <a:blipFill>
              <a:blip r:embed="rId4"/>
              <a:stretch>
                <a:fillRect l="-99111" t="-29004" r="-2728" b="-26000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950347" y="951928"/>
            <a:ext cx="11338570" cy="2383155"/>
            <a:chOff x="0" y="0"/>
            <a:chExt cx="15118093" cy="3177540"/>
          </a:xfrm>
        </p:grpSpPr>
        <p:sp>
          <p:nvSpPr>
            <p:cNvPr id="21" name="Freeform 21" descr="588ku_d86e2212d3e726cc7abb62f88b3a8de2_12503752"/>
            <p:cNvSpPr/>
            <p:nvPr/>
          </p:nvSpPr>
          <p:spPr>
            <a:xfrm>
              <a:off x="0" y="0"/>
              <a:ext cx="15118080" cy="3177540"/>
            </a:xfrm>
            <a:custGeom>
              <a:avLst/>
              <a:gdLst/>
              <a:ahLst/>
              <a:cxnLst/>
              <a:rect l="l" t="t" r="r" b="b"/>
              <a:pathLst>
                <a:path w="15118080" h="3177540">
                  <a:moveTo>
                    <a:pt x="0" y="0"/>
                  </a:moveTo>
                  <a:lnTo>
                    <a:pt x="15118080" y="0"/>
                  </a:lnTo>
                  <a:lnTo>
                    <a:pt x="15118080" y="3177540"/>
                  </a:lnTo>
                  <a:lnTo>
                    <a:pt x="0" y="3177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964" t="-167466" r="-31726" b="-444733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5858218" y="3125629"/>
            <a:ext cx="2226945" cy="161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9900">
                <a:solidFill>
                  <a:srgbClr val="43C1B4"/>
                </a:solidFill>
                <a:latin typeface="Arimo"/>
                <a:ea typeface="Arimo"/>
                <a:cs typeface="Arimo"/>
                <a:sym typeface="Arimo"/>
              </a:rPr>
              <a:t>2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324480" y="4030809"/>
            <a:ext cx="10877379" cy="3694881"/>
            <a:chOff x="0" y="0"/>
            <a:chExt cx="14503171" cy="492650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503146" cy="4926457"/>
            </a:xfrm>
            <a:custGeom>
              <a:avLst/>
              <a:gdLst/>
              <a:ahLst/>
              <a:cxnLst/>
              <a:rect l="l" t="t" r="r" b="b"/>
              <a:pathLst>
                <a:path w="14503146" h="4926457">
                  <a:moveTo>
                    <a:pt x="0" y="0"/>
                  </a:moveTo>
                  <a:lnTo>
                    <a:pt x="14503146" y="0"/>
                  </a:lnTo>
                  <a:lnTo>
                    <a:pt x="14503146" y="4926457"/>
                  </a:lnTo>
                  <a:lnTo>
                    <a:pt x="0" y="4926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138847" y="8712203"/>
            <a:ext cx="4372493" cy="1574802"/>
          </a:xfrm>
          <a:custGeom>
            <a:avLst/>
            <a:gdLst/>
            <a:ahLst/>
            <a:cxnLst/>
            <a:rect l="l" t="t" r="r" b="b"/>
            <a:pathLst>
              <a:path w="5829992" h="2099736">
                <a:moveTo>
                  <a:pt x="0" y="0"/>
                </a:moveTo>
                <a:lnTo>
                  <a:pt x="5829992" y="0"/>
                </a:lnTo>
                <a:lnTo>
                  <a:pt x="5829992" y="2099736"/>
                </a:lnTo>
                <a:lnTo>
                  <a:pt x="0" y="2099736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4100" b="-4100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902151" y="5000625"/>
            <a:ext cx="7263994" cy="4930645"/>
            <a:chOff x="0" y="0"/>
            <a:chExt cx="9685325" cy="65741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85274" cy="6574155"/>
            </a:xfrm>
            <a:custGeom>
              <a:avLst/>
              <a:gdLst/>
              <a:ahLst/>
              <a:cxnLst/>
              <a:rect l="l" t="t" r="r" b="b"/>
              <a:pathLst>
                <a:path w="9685274" h="6574155">
                  <a:moveTo>
                    <a:pt x="0" y="0"/>
                  </a:moveTo>
                  <a:lnTo>
                    <a:pt x="9685274" y="0"/>
                  </a:lnTo>
                  <a:lnTo>
                    <a:pt x="9685274" y="6574155"/>
                  </a:lnTo>
                  <a:lnTo>
                    <a:pt x="0" y="657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88" r="-988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9337024" y="5004987"/>
            <a:ext cx="7263994" cy="4926282"/>
            <a:chOff x="0" y="0"/>
            <a:chExt cx="9685325" cy="65683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685274" cy="6568313"/>
            </a:xfrm>
            <a:custGeom>
              <a:avLst/>
              <a:gdLst/>
              <a:ahLst/>
              <a:cxnLst/>
              <a:rect l="l" t="t" r="r" b="b"/>
              <a:pathLst>
                <a:path w="9685274" h="6568313">
                  <a:moveTo>
                    <a:pt x="0" y="0"/>
                  </a:moveTo>
                  <a:lnTo>
                    <a:pt x="9685274" y="0"/>
                  </a:lnTo>
                  <a:lnTo>
                    <a:pt x="9685274" y="6568313"/>
                  </a:lnTo>
                  <a:lnTo>
                    <a:pt x="0" y="6568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90" r="-991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518112" y="697420"/>
            <a:ext cx="17475698" cy="3209820"/>
            <a:chOff x="0" y="0"/>
            <a:chExt cx="23300931" cy="42797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300944" cy="4279773"/>
            </a:xfrm>
            <a:custGeom>
              <a:avLst/>
              <a:gdLst/>
              <a:ahLst/>
              <a:cxnLst/>
              <a:rect l="l" t="t" r="r" b="b"/>
              <a:pathLst>
                <a:path w="23300944" h="4279773">
                  <a:moveTo>
                    <a:pt x="0" y="0"/>
                  </a:moveTo>
                  <a:lnTo>
                    <a:pt x="23300944" y="0"/>
                  </a:lnTo>
                  <a:lnTo>
                    <a:pt x="23300944" y="4279773"/>
                  </a:lnTo>
                  <a:lnTo>
                    <a:pt x="0" y="4279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4758673" y="-734254"/>
            <a:ext cx="4372489" cy="1574806"/>
            <a:chOff x="0" y="0"/>
            <a:chExt cx="5829986" cy="20997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29992" cy="2099736"/>
            </a:xfrm>
            <a:custGeom>
              <a:avLst/>
              <a:gdLst/>
              <a:ahLst/>
              <a:cxnLst/>
              <a:rect l="l" t="t" r="r" b="b"/>
              <a:pathLst>
                <a:path w="5829992" h="2099736">
                  <a:moveTo>
                    <a:pt x="0" y="0"/>
                  </a:moveTo>
                  <a:lnTo>
                    <a:pt x="5829992" y="0"/>
                  </a:lnTo>
                  <a:lnTo>
                    <a:pt x="5829992" y="2099736"/>
                  </a:lnTo>
                  <a:lnTo>
                    <a:pt x="0" y="209973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100" b="-4100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5829986" cy="2061642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5184"/>
                </a:lnSpc>
              </a:pPr>
              <a:r>
                <a:rPr lang="en-US" sz="4800">
                  <a:solidFill>
                    <a:srgbClr val="4472C4"/>
                  </a:solidFill>
                  <a:latin typeface="Arimo"/>
                  <a:ea typeface="Arimo"/>
                  <a:cs typeface="Arimo"/>
                  <a:sym typeface="Arimo"/>
                </a:rPr>
                <a:t>Măng Non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-1138847" y="8712203"/>
            <a:ext cx="4372493" cy="1574802"/>
          </a:xfrm>
          <a:custGeom>
            <a:avLst/>
            <a:gdLst/>
            <a:ahLst/>
            <a:cxnLst/>
            <a:rect l="l" t="t" r="r" b="b"/>
            <a:pathLst>
              <a:path w="5829992" h="2099736">
                <a:moveTo>
                  <a:pt x="0" y="0"/>
                </a:moveTo>
                <a:lnTo>
                  <a:pt x="5829992" y="0"/>
                </a:lnTo>
                <a:lnTo>
                  <a:pt x="5829992" y="2099736"/>
                </a:lnTo>
                <a:lnTo>
                  <a:pt x="0" y="2099736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4100" b="-4100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09099" y="245269"/>
            <a:ext cx="17468850" cy="9796462"/>
            <a:chOff x="0" y="0"/>
            <a:chExt cx="23291800" cy="13061950"/>
          </a:xfrm>
        </p:grpSpPr>
        <p:sp>
          <p:nvSpPr>
            <p:cNvPr id="12" name="Freeform 12"/>
            <p:cNvSpPr/>
            <p:nvPr/>
          </p:nvSpPr>
          <p:spPr>
            <a:xfrm>
              <a:off x="28575" y="28575"/>
              <a:ext cx="23234650" cy="13004800"/>
            </a:xfrm>
            <a:custGeom>
              <a:avLst/>
              <a:gdLst/>
              <a:ahLst/>
              <a:cxnLst/>
              <a:rect l="l" t="t" r="r" b="b"/>
              <a:pathLst>
                <a:path w="23234650" h="13004800">
                  <a:moveTo>
                    <a:pt x="0" y="2167509"/>
                  </a:moveTo>
                  <a:cubicBezTo>
                    <a:pt x="0" y="970407"/>
                    <a:pt x="972312" y="0"/>
                    <a:pt x="2171700" y="0"/>
                  </a:cubicBezTo>
                  <a:lnTo>
                    <a:pt x="21062950" y="0"/>
                  </a:lnTo>
                  <a:cubicBezTo>
                    <a:pt x="22262339" y="0"/>
                    <a:pt x="23234650" y="970407"/>
                    <a:pt x="23234650" y="2167509"/>
                  </a:cubicBezTo>
                  <a:lnTo>
                    <a:pt x="23234650" y="10837291"/>
                  </a:lnTo>
                  <a:cubicBezTo>
                    <a:pt x="23234650" y="12034393"/>
                    <a:pt x="22262339" y="13004800"/>
                    <a:pt x="21062950" y="13004800"/>
                  </a:cubicBezTo>
                  <a:lnTo>
                    <a:pt x="2171700" y="13004800"/>
                  </a:lnTo>
                  <a:cubicBezTo>
                    <a:pt x="972312" y="13004800"/>
                    <a:pt x="0" y="12034393"/>
                    <a:pt x="0" y="1083729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3291800" cy="13230479"/>
            </a:xfrm>
            <a:custGeom>
              <a:avLst/>
              <a:gdLst/>
              <a:ahLst/>
              <a:cxnLst/>
              <a:rect l="l" t="t" r="r" b="b"/>
              <a:pathLst>
                <a:path w="23291800" h="13230479">
                  <a:moveTo>
                    <a:pt x="36957" y="1792986"/>
                  </a:moveTo>
                  <a:cubicBezTo>
                    <a:pt x="40513" y="1773936"/>
                    <a:pt x="44323" y="1755013"/>
                    <a:pt x="48260" y="1736217"/>
                  </a:cubicBezTo>
                  <a:lnTo>
                    <a:pt x="104140" y="1748155"/>
                  </a:lnTo>
                  <a:cubicBezTo>
                    <a:pt x="100203" y="1766443"/>
                    <a:pt x="96520" y="1784858"/>
                    <a:pt x="93091" y="1803400"/>
                  </a:cubicBezTo>
                  <a:close/>
                  <a:moveTo>
                    <a:pt x="147447" y="1578356"/>
                  </a:moveTo>
                  <a:cubicBezTo>
                    <a:pt x="169672" y="1503934"/>
                    <a:pt x="195707" y="1431290"/>
                    <a:pt x="225425" y="1360424"/>
                  </a:cubicBezTo>
                  <a:lnTo>
                    <a:pt x="278130" y="1382522"/>
                  </a:lnTo>
                  <a:cubicBezTo>
                    <a:pt x="249301" y="1451483"/>
                    <a:pt x="223901" y="1522349"/>
                    <a:pt x="202311" y="1594739"/>
                  </a:cubicBezTo>
                  <a:close/>
                  <a:moveTo>
                    <a:pt x="242697" y="1192530"/>
                  </a:moveTo>
                  <a:cubicBezTo>
                    <a:pt x="251587" y="1175385"/>
                    <a:pt x="260604" y="1158367"/>
                    <a:pt x="269875" y="1141476"/>
                  </a:cubicBezTo>
                  <a:lnTo>
                    <a:pt x="319913" y="1169035"/>
                  </a:lnTo>
                  <a:cubicBezTo>
                    <a:pt x="310896" y="1185545"/>
                    <a:pt x="302006" y="1202055"/>
                    <a:pt x="293370" y="1218819"/>
                  </a:cubicBezTo>
                  <a:close/>
                  <a:moveTo>
                    <a:pt x="410210" y="1018921"/>
                  </a:moveTo>
                  <a:cubicBezTo>
                    <a:pt x="452755" y="954278"/>
                    <a:pt x="498475" y="892048"/>
                    <a:pt x="547370" y="832485"/>
                  </a:cubicBezTo>
                  <a:lnTo>
                    <a:pt x="591566" y="868680"/>
                  </a:lnTo>
                  <a:cubicBezTo>
                    <a:pt x="543941" y="926719"/>
                    <a:pt x="499364" y="987425"/>
                    <a:pt x="457962" y="1050290"/>
                  </a:cubicBezTo>
                  <a:close/>
                  <a:moveTo>
                    <a:pt x="611886" y="676402"/>
                  </a:moveTo>
                  <a:cubicBezTo>
                    <a:pt x="625221" y="662432"/>
                    <a:pt x="638810" y="648716"/>
                    <a:pt x="652526" y="635127"/>
                  </a:cubicBezTo>
                  <a:lnTo>
                    <a:pt x="692658" y="675767"/>
                  </a:lnTo>
                  <a:cubicBezTo>
                    <a:pt x="679323" y="688975"/>
                    <a:pt x="666115" y="702310"/>
                    <a:pt x="653034" y="715899"/>
                  </a:cubicBezTo>
                  <a:close/>
                  <a:moveTo>
                    <a:pt x="821944" y="557657"/>
                  </a:moveTo>
                  <a:cubicBezTo>
                    <a:pt x="880872" y="508000"/>
                    <a:pt x="942467" y="461264"/>
                    <a:pt x="1006475" y="417830"/>
                  </a:cubicBezTo>
                  <a:lnTo>
                    <a:pt x="1038606" y="465074"/>
                  </a:lnTo>
                  <a:cubicBezTo>
                    <a:pt x="976249" y="507365"/>
                    <a:pt x="916305" y="552831"/>
                    <a:pt x="858901" y="601218"/>
                  </a:cubicBezTo>
                  <a:close/>
                  <a:moveTo>
                    <a:pt x="1112774" y="286512"/>
                  </a:moveTo>
                  <a:cubicBezTo>
                    <a:pt x="1129538" y="276987"/>
                    <a:pt x="1146429" y="267716"/>
                    <a:pt x="1163447" y="258572"/>
                  </a:cubicBezTo>
                  <a:lnTo>
                    <a:pt x="1190371" y="308991"/>
                  </a:lnTo>
                  <a:cubicBezTo>
                    <a:pt x="1173734" y="317881"/>
                    <a:pt x="1157351" y="326898"/>
                    <a:pt x="1140968" y="336169"/>
                  </a:cubicBezTo>
                  <a:close/>
                  <a:moveTo>
                    <a:pt x="1347978" y="232537"/>
                  </a:moveTo>
                  <a:cubicBezTo>
                    <a:pt x="1418463" y="201803"/>
                    <a:pt x="1490726" y="174625"/>
                    <a:pt x="1564767" y="151257"/>
                  </a:cubicBezTo>
                  <a:lnTo>
                    <a:pt x="1581912" y="205740"/>
                  </a:lnTo>
                  <a:cubicBezTo>
                    <a:pt x="1509776" y="228473"/>
                    <a:pt x="1439291" y="254889"/>
                    <a:pt x="1370711" y="284861"/>
                  </a:cubicBezTo>
                  <a:close/>
                  <a:moveTo>
                    <a:pt x="1755013" y="157988"/>
                  </a:moveTo>
                  <a:cubicBezTo>
                    <a:pt x="1773809" y="153670"/>
                    <a:pt x="1792732" y="149606"/>
                    <a:pt x="1811655" y="145796"/>
                  </a:cubicBezTo>
                  <a:lnTo>
                    <a:pt x="1822958" y="201803"/>
                  </a:lnTo>
                  <a:cubicBezTo>
                    <a:pt x="1804416" y="205486"/>
                    <a:pt x="1786128" y="209550"/>
                    <a:pt x="1767713" y="213741"/>
                  </a:cubicBezTo>
                  <a:close/>
                  <a:moveTo>
                    <a:pt x="1995678" y="173863"/>
                  </a:moveTo>
                  <a:cubicBezTo>
                    <a:pt x="2007997" y="6985"/>
                    <a:pt x="2084959" y="1651"/>
                    <a:pt x="2163064" y="254"/>
                  </a:cubicBezTo>
                  <a:lnTo>
                    <a:pt x="2163953" y="57404"/>
                  </a:lnTo>
                  <a:cubicBezTo>
                    <a:pt x="2087880" y="58674"/>
                    <a:pt x="2012823" y="63881"/>
                    <a:pt x="1939036" y="72898"/>
                  </a:cubicBezTo>
                  <a:close/>
                  <a:moveTo>
                    <a:pt x="2335149" y="0"/>
                  </a:moveTo>
                  <a:lnTo>
                    <a:pt x="2392299" y="0"/>
                  </a:lnTo>
                  <a:lnTo>
                    <a:pt x="2392299" y="57150"/>
                  </a:lnTo>
                  <a:lnTo>
                    <a:pt x="2335149" y="57150"/>
                  </a:lnTo>
                  <a:close/>
                  <a:moveTo>
                    <a:pt x="2563749" y="57150"/>
                  </a:moveTo>
                  <a:lnTo>
                    <a:pt x="2792349" y="57150"/>
                  </a:lnTo>
                  <a:lnTo>
                    <a:pt x="2563749" y="57150"/>
                  </a:lnTo>
                  <a:close/>
                  <a:moveTo>
                    <a:pt x="2963799" y="57150"/>
                  </a:moveTo>
                  <a:lnTo>
                    <a:pt x="3020949" y="57150"/>
                  </a:lnTo>
                  <a:lnTo>
                    <a:pt x="2963799" y="57150"/>
                  </a:lnTo>
                  <a:close/>
                  <a:moveTo>
                    <a:pt x="3192399" y="57150"/>
                  </a:moveTo>
                  <a:lnTo>
                    <a:pt x="3420999" y="57150"/>
                  </a:lnTo>
                  <a:lnTo>
                    <a:pt x="3192399" y="57150"/>
                  </a:lnTo>
                  <a:close/>
                  <a:moveTo>
                    <a:pt x="3592449" y="57150"/>
                  </a:moveTo>
                  <a:lnTo>
                    <a:pt x="3649599" y="57150"/>
                  </a:lnTo>
                  <a:lnTo>
                    <a:pt x="3592449" y="57150"/>
                  </a:lnTo>
                  <a:close/>
                  <a:moveTo>
                    <a:pt x="3821049" y="57150"/>
                  </a:moveTo>
                  <a:lnTo>
                    <a:pt x="4049649" y="57150"/>
                  </a:lnTo>
                  <a:lnTo>
                    <a:pt x="3821049" y="57150"/>
                  </a:lnTo>
                  <a:close/>
                  <a:moveTo>
                    <a:pt x="4221099" y="57150"/>
                  </a:moveTo>
                  <a:lnTo>
                    <a:pt x="4278249" y="57150"/>
                  </a:lnTo>
                  <a:lnTo>
                    <a:pt x="4221099" y="57150"/>
                  </a:lnTo>
                  <a:close/>
                  <a:moveTo>
                    <a:pt x="4449699" y="57150"/>
                  </a:moveTo>
                  <a:lnTo>
                    <a:pt x="4678299" y="57150"/>
                  </a:lnTo>
                  <a:lnTo>
                    <a:pt x="4449699" y="57150"/>
                  </a:lnTo>
                  <a:close/>
                  <a:moveTo>
                    <a:pt x="4849749" y="57150"/>
                  </a:moveTo>
                  <a:lnTo>
                    <a:pt x="4906899" y="57150"/>
                  </a:lnTo>
                  <a:lnTo>
                    <a:pt x="4849749" y="57150"/>
                  </a:lnTo>
                  <a:close/>
                  <a:moveTo>
                    <a:pt x="5078349" y="57150"/>
                  </a:moveTo>
                  <a:lnTo>
                    <a:pt x="5306949" y="57150"/>
                  </a:lnTo>
                  <a:lnTo>
                    <a:pt x="5078349" y="57150"/>
                  </a:lnTo>
                  <a:close/>
                  <a:moveTo>
                    <a:pt x="5478399" y="57150"/>
                  </a:moveTo>
                  <a:lnTo>
                    <a:pt x="5535549" y="57150"/>
                  </a:lnTo>
                  <a:lnTo>
                    <a:pt x="5478399" y="57150"/>
                  </a:lnTo>
                  <a:close/>
                  <a:moveTo>
                    <a:pt x="5706999" y="57150"/>
                  </a:moveTo>
                  <a:lnTo>
                    <a:pt x="5935599" y="57150"/>
                  </a:lnTo>
                  <a:lnTo>
                    <a:pt x="5706999" y="57150"/>
                  </a:lnTo>
                  <a:close/>
                  <a:moveTo>
                    <a:pt x="6107049" y="57150"/>
                  </a:moveTo>
                  <a:lnTo>
                    <a:pt x="6164199" y="57150"/>
                  </a:lnTo>
                  <a:lnTo>
                    <a:pt x="6107049" y="57150"/>
                  </a:lnTo>
                  <a:close/>
                  <a:moveTo>
                    <a:pt x="6335649" y="57150"/>
                  </a:moveTo>
                  <a:lnTo>
                    <a:pt x="6564249" y="57150"/>
                  </a:lnTo>
                  <a:lnTo>
                    <a:pt x="6335649" y="57150"/>
                  </a:lnTo>
                  <a:close/>
                  <a:moveTo>
                    <a:pt x="6735699" y="57150"/>
                  </a:moveTo>
                  <a:lnTo>
                    <a:pt x="6792849" y="57150"/>
                  </a:lnTo>
                  <a:lnTo>
                    <a:pt x="6735699" y="57150"/>
                  </a:lnTo>
                  <a:close/>
                  <a:moveTo>
                    <a:pt x="6964299" y="57150"/>
                  </a:moveTo>
                  <a:lnTo>
                    <a:pt x="7192899" y="57150"/>
                  </a:lnTo>
                  <a:lnTo>
                    <a:pt x="6964299" y="57150"/>
                  </a:lnTo>
                  <a:close/>
                  <a:moveTo>
                    <a:pt x="7364349" y="57150"/>
                  </a:moveTo>
                  <a:lnTo>
                    <a:pt x="7421499" y="57150"/>
                  </a:lnTo>
                  <a:lnTo>
                    <a:pt x="7364349" y="57150"/>
                  </a:lnTo>
                  <a:close/>
                  <a:moveTo>
                    <a:pt x="7592949" y="57150"/>
                  </a:moveTo>
                  <a:lnTo>
                    <a:pt x="7821549" y="57150"/>
                  </a:lnTo>
                  <a:lnTo>
                    <a:pt x="7592949" y="57150"/>
                  </a:lnTo>
                  <a:close/>
                  <a:moveTo>
                    <a:pt x="7992999" y="57150"/>
                  </a:moveTo>
                  <a:lnTo>
                    <a:pt x="8050149" y="57150"/>
                  </a:lnTo>
                  <a:lnTo>
                    <a:pt x="7992999" y="57150"/>
                  </a:lnTo>
                  <a:close/>
                  <a:moveTo>
                    <a:pt x="8221599" y="57150"/>
                  </a:moveTo>
                  <a:lnTo>
                    <a:pt x="8450199" y="57150"/>
                  </a:lnTo>
                  <a:lnTo>
                    <a:pt x="8221599" y="57150"/>
                  </a:lnTo>
                  <a:close/>
                  <a:moveTo>
                    <a:pt x="8621649" y="57150"/>
                  </a:moveTo>
                  <a:lnTo>
                    <a:pt x="8678799" y="57150"/>
                  </a:lnTo>
                  <a:lnTo>
                    <a:pt x="8621649" y="57150"/>
                  </a:lnTo>
                  <a:close/>
                  <a:moveTo>
                    <a:pt x="8850249" y="57150"/>
                  </a:moveTo>
                  <a:lnTo>
                    <a:pt x="9078849" y="57150"/>
                  </a:lnTo>
                  <a:lnTo>
                    <a:pt x="8850249" y="57150"/>
                  </a:lnTo>
                  <a:close/>
                  <a:moveTo>
                    <a:pt x="9250299" y="57150"/>
                  </a:moveTo>
                  <a:lnTo>
                    <a:pt x="9307449" y="57150"/>
                  </a:lnTo>
                  <a:lnTo>
                    <a:pt x="9250299" y="57150"/>
                  </a:lnTo>
                  <a:close/>
                  <a:moveTo>
                    <a:pt x="9478899" y="57150"/>
                  </a:moveTo>
                  <a:lnTo>
                    <a:pt x="9707499" y="57150"/>
                  </a:lnTo>
                  <a:lnTo>
                    <a:pt x="9478899" y="57150"/>
                  </a:lnTo>
                  <a:close/>
                  <a:moveTo>
                    <a:pt x="9878949" y="57150"/>
                  </a:moveTo>
                  <a:lnTo>
                    <a:pt x="9936099" y="57150"/>
                  </a:lnTo>
                  <a:lnTo>
                    <a:pt x="9878949" y="57150"/>
                  </a:lnTo>
                  <a:close/>
                  <a:moveTo>
                    <a:pt x="10107549" y="57150"/>
                  </a:moveTo>
                  <a:lnTo>
                    <a:pt x="10336149" y="57150"/>
                  </a:lnTo>
                  <a:lnTo>
                    <a:pt x="10107549" y="57150"/>
                  </a:lnTo>
                  <a:close/>
                  <a:moveTo>
                    <a:pt x="10507599" y="57150"/>
                  </a:moveTo>
                  <a:lnTo>
                    <a:pt x="10564749" y="57150"/>
                  </a:lnTo>
                  <a:lnTo>
                    <a:pt x="10507599" y="57150"/>
                  </a:lnTo>
                  <a:close/>
                  <a:moveTo>
                    <a:pt x="10736199" y="57150"/>
                  </a:moveTo>
                  <a:lnTo>
                    <a:pt x="10964799" y="57150"/>
                  </a:lnTo>
                  <a:lnTo>
                    <a:pt x="10736199" y="57150"/>
                  </a:lnTo>
                  <a:close/>
                  <a:moveTo>
                    <a:pt x="11136249" y="57150"/>
                  </a:moveTo>
                  <a:lnTo>
                    <a:pt x="11193399" y="57150"/>
                  </a:lnTo>
                  <a:lnTo>
                    <a:pt x="11136249" y="57150"/>
                  </a:lnTo>
                  <a:close/>
                  <a:moveTo>
                    <a:pt x="11364849" y="57150"/>
                  </a:moveTo>
                  <a:lnTo>
                    <a:pt x="11593449" y="57150"/>
                  </a:lnTo>
                  <a:lnTo>
                    <a:pt x="11364849" y="57150"/>
                  </a:lnTo>
                  <a:close/>
                  <a:moveTo>
                    <a:pt x="11764899" y="57150"/>
                  </a:moveTo>
                  <a:lnTo>
                    <a:pt x="11822049" y="57150"/>
                  </a:lnTo>
                  <a:lnTo>
                    <a:pt x="11764899" y="57150"/>
                  </a:lnTo>
                  <a:close/>
                  <a:moveTo>
                    <a:pt x="11993499" y="57150"/>
                  </a:moveTo>
                  <a:lnTo>
                    <a:pt x="12222099" y="57150"/>
                  </a:lnTo>
                  <a:lnTo>
                    <a:pt x="11993499" y="57150"/>
                  </a:lnTo>
                  <a:close/>
                  <a:moveTo>
                    <a:pt x="12393549" y="57150"/>
                  </a:moveTo>
                  <a:lnTo>
                    <a:pt x="12450699" y="57150"/>
                  </a:lnTo>
                  <a:lnTo>
                    <a:pt x="12393549" y="57150"/>
                  </a:lnTo>
                  <a:close/>
                  <a:moveTo>
                    <a:pt x="12622149" y="57150"/>
                  </a:moveTo>
                  <a:lnTo>
                    <a:pt x="12850749" y="57150"/>
                  </a:lnTo>
                  <a:lnTo>
                    <a:pt x="12622149" y="57150"/>
                  </a:lnTo>
                  <a:close/>
                  <a:moveTo>
                    <a:pt x="13022199" y="57150"/>
                  </a:moveTo>
                  <a:lnTo>
                    <a:pt x="13079349" y="57150"/>
                  </a:lnTo>
                  <a:lnTo>
                    <a:pt x="13022199" y="57150"/>
                  </a:lnTo>
                  <a:close/>
                  <a:moveTo>
                    <a:pt x="13250799" y="57150"/>
                  </a:moveTo>
                  <a:lnTo>
                    <a:pt x="13479399" y="57150"/>
                  </a:lnTo>
                  <a:lnTo>
                    <a:pt x="13250799" y="57150"/>
                  </a:lnTo>
                  <a:close/>
                  <a:moveTo>
                    <a:pt x="13650849" y="57150"/>
                  </a:moveTo>
                  <a:lnTo>
                    <a:pt x="13707999" y="57150"/>
                  </a:lnTo>
                  <a:lnTo>
                    <a:pt x="13650849" y="57150"/>
                  </a:lnTo>
                  <a:close/>
                  <a:moveTo>
                    <a:pt x="13879449" y="57150"/>
                  </a:moveTo>
                  <a:lnTo>
                    <a:pt x="14108049" y="57150"/>
                  </a:lnTo>
                  <a:lnTo>
                    <a:pt x="13879449" y="57150"/>
                  </a:lnTo>
                  <a:close/>
                  <a:moveTo>
                    <a:pt x="14279499" y="57150"/>
                  </a:moveTo>
                  <a:lnTo>
                    <a:pt x="14336649" y="57150"/>
                  </a:lnTo>
                  <a:lnTo>
                    <a:pt x="14279499" y="57150"/>
                  </a:lnTo>
                  <a:close/>
                  <a:moveTo>
                    <a:pt x="14508099" y="57150"/>
                  </a:moveTo>
                  <a:lnTo>
                    <a:pt x="14736699" y="57150"/>
                  </a:lnTo>
                  <a:lnTo>
                    <a:pt x="14508099" y="57150"/>
                  </a:lnTo>
                  <a:close/>
                  <a:moveTo>
                    <a:pt x="14908149" y="57150"/>
                  </a:moveTo>
                  <a:lnTo>
                    <a:pt x="14965299" y="57150"/>
                  </a:lnTo>
                  <a:lnTo>
                    <a:pt x="14908149" y="57150"/>
                  </a:lnTo>
                  <a:close/>
                  <a:moveTo>
                    <a:pt x="15136749" y="57150"/>
                  </a:moveTo>
                  <a:lnTo>
                    <a:pt x="15365349" y="57150"/>
                  </a:lnTo>
                  <a:lnTo>
                    <a:pt x="15136749" y="57150"/>
                  </a:lnTo>
                  <a:close/>
                  <a:moveTo>
                    <a:pt x="15536799" y="57150"/>
                  </a:moveTo>
                  <a:lnTo>
                    <a:pt x="15593949" y="57150"/>
                  </a:lnTo>
                  <a:lnTo>
                    <a:pt x="15536799" y="57150"/>
                  </a:lnTo>
                  <a:close/>
                  <a:moveTo>
                    <a:pt x="15765399" y="57150"/>
                  </a:moveTo>
                  <a:lnTo>
                    <a:pt x="15993999" y="57150"/>
                  </a:lnTo>
                  <a:lnTo>
                    <a:pt x="15765399" y="57150"/>
                  </a:lnTo>
                  <a:close/>
                  <a:moveTo>
                    <a:pt x="16165449" y="57150"/>
                  </a:moveTo>
                  <a:lnTo>
                    <a:pt x="16222599" y="57150"/>
                  </a:lnTo>
                  <a:lnTo>
                    <a:pt x="16165449" y="57150"/>
                  </a:lnTo>
                  <a:close/>
                  <a:moveTo>
                    <a:pt x="16394049" y="57150"/>
                  </a:moveTo>
                  <a:lnTo>
                    <a:pt x="16622649" y="57150"/>
                  </a:lnTo>
                  <a:lnTo>
                    <a:pt x="16394049" y="57150"/>
                  </a:lnTo>
                  <a:close/>
                  <a:moveTo>
                    <a:pt x="16794099" y="57150"/>
                  </a:moveTo>
                  <a:lnTo>
                    <a:pt x="16851249" y="57150"/>
                  </a:lnTo>
                  <a:lnTo>
                    <a:pt x="16794099" y="57150"/>
                  </a:lnTo>
                  <a:close/>
                  <a:moveTo>
                    <a:pt x="17022699" y="57150"/>
                  </a:moveTo>
                  <a:lnTo>
                    <a:pt x="17251299" y="57150"/>
                  </a:lnTo>
                  <a:lnTo>
                    <a:pt x="17022699" y="57150"/>
                  </a:lnTo>
                  <a:close/>
                  <a:moveTo>
                    <a:pt x="17422749" y="57150"/>
                  </a:moveTo>
                  <a:lnTo>
                    <a:pt x="17479899" y="57150"/>
                  </a:lnTo>
                  <a:lnTo>
                    <a:pt x="17422749" y="57150"/>
                  </a:lnTo>
                  <a:close/>
                  <a:moveTo>
                    <a:pt x="17651349" y="57150"/>
                  </a:moveTo>
                  <a:lnTo>
                    <a:pt x="17879949" y="57150"/>
                  </a:lnTo>
                  <a:lnTo>
                    <a:pt x="17651349" y="57150"/>
                  </a:lnTo>
                  <a:close/>
                  <a:moveTo>
                    <a:pt x="18051399" y="57150"/>
                  </a:moveTo>
                  <a:lnTo>
                    <a:pt x="18108549" y="57150"/>
                  </a:lnTo>
                  <a:lnTo>
                    <a:pt x="18051399" y="57150"/>
                  </a:lnTo>
                  <a:close/>
                  <a:moveTo>
                    <a:pt x="18279999" y="57150"/>
                  </a:moveTo>
                  <a:lnTo>
                    <a:pt x="18508599" y="57150"/>
                  </a:lnTo>
                  <a:lnTo>
                    <a:pt x="18279999" y="57150"/>
                  </a:lnTo>
                  <a:close/>
                  <a:moveTo>
                    <a:pt x="18680049" y="57150"/>
                  </a:moveTo>
                  <a:lnTo>
                    <a:pt x="18737199" y="57150"/>
                  </a:lnTo>
                  <a:lnTo>
                    <a:pt x="18680049" y="57150"/>
                  </a:lnTo>
                  <a:close/>
                  <a:moveTo>
                    <a:pt x="18908649" y="57150"/>
                  </a:moveTo>
                  <a:lnTo>
                    <a:pt x="19137249" y="57150"/>
                  </a:lnTo>
                  <a:lnTo>
                    <a:pt x="18908649" y="57150"/>
                  </a:lnTo>
                  <a:close/>
                  <a:moveTo>
                    <a:pt x="19308699" y="57150"/>
                  </a:moveTo>
                  <a:lnTo>
                    <a:pt x="19365849" y="57150"/>
                  </a:lnTo>
                  <a:lnTo>
                    <a:pt x="19308699" y="57150"/>
                  </a:lnTo>
                  <a:close/>
                  <a:moveTo>
                    <a:pt x="19537299" y="57150"/>
                  </a:moveTo>
                  <a:lnTo>
                    <a:pt x="19765899" y="57150"/>
                  </a:lnTo>
                  <a:lnTo>
                    <a:pt x="19537299" y="57150"/>
                  </a:lnTo>
                  <a:close/>
                  <a:moveTo>
                    <a:pt x="19937349" y="57150"/>
                  </a:moveTo>
                  <a:lnTo>
                    <a:pt x="19994499" y="57150"/>
                  </a:lnTo>
                  <a:lnTo>
                    <a:pt x="19937349" y="57150"/>
                  </a:lnTo>
                  <a:close/>
                  <a:moveTo>
                    <a:pt x="20165949" y="57150"/>
                  </a:moveTo>
                  <a:lnTo>
                    <a:pt x="20394549" y="57150"/>
                  </a:lnTo>
                  <a:lnTo>
                    <a:pt x="20165949" y="57150"/>
                  </a:lnTo>
                  <a:close/>
                  <a:moveTo>
                    <a:pt x="20565999" y="57150"/>
                  </a:moveTo>
                  <a:lnTo>
                    <a:pt x="20623149" y="57150"/>
                  </a:lnTo>
                  <a:lnTo>
                    <a:pt x="20565999" y="57150"/>
                  </a:lnTo>
                  <a:close/>
                  <a:moveTo>
                    <a:pt x="20794599" y="57150"/>
                  </a:moveTo>
                  <a:lnTo>
                    <a:pt x="21023199" y="57150"/>
                  </a:lnTo>
                  <a:lnTo>
                    <a:pt x="20794599" y="57150"/>
                  </a:lnTo>
                  <a:close/>
                  <a:moveTo>
                    <a:pt x="21196046" y="59563"/>
                  </a:moveTo>
                  <a:cubicBezTo>
                    <a:pt x="21215350" y="60452"/>
                    <a:pt x="21234654" y="61595"/>
                    <a:pt x="21253958" y="62992"/>
                  </a:cubicBezTo>
                  <a:lnTo>
                    <a:pt x="21249767" y="120015"/>
                  </a:lnTo>
                  <a:cubicBezTo>
                    <a:pt x="21230971" y="118618"/>
                    <a:pt x="21212175" y="117475"/>
                    <a:pt x="21193379" y="116586"/>
                  </a:cubicBezTo>
                  <a:close/>
                  <a:moveTo>
                    <a:pt x="21423630" y="139446"/>
                  </a:moveTo>
                  <a:cubicBezTo>
                    <a:pt x="21500592" y="151130"/>
                    <a:pt x="21576285" y="166878"/>
                    <a:pt x="21650325" y="186309"/>
                  </a:cubicBezTo>
                  <a:lnTo>
                    <a:pt x="21635847" y="241554"/>
                  </a:lnTo>
                  <a:cubicBezTo>
                    <a:pt x="21563712" y="222631"/>
                    <a:pt x="21489924" y="207264"/>
                    <a:pt x="21414994" y="195834"/>
                  </a:cubicBezTo>
                  <a:close/>
                  <a:moveTo>
                    <a:pt x="21807805" y="293497"/>
                  </a:moveTo>
                  <a:cubicBezTo>
                    <a:pt x="21826093" y="299847"/>
                    <a:pt x="21844127" y="306451"/>
                    <a:pt x="21862162" y="313309"/>
                  </a:cubicBezTo>
                  <a:lnTo>
                    <a:pt x="21841840" y="366776"/>
                  </a:lnTo>
                  <a:cubicBezTo>
                    <a:pt x="21824314" y="360172"/>
                    <a:pt x="21806663" y="353695"/>
                    <a:pt x="21788882" y="347472"/>
                  </a:cubicBezTo>
                  <a:close/>
                  <a:moveTo>
                    <a:pt x="22003004" y="435356"/>
                  </a:moveTo>
                  <a:cubicBezTo>
                    <a:pt x="22072981" y="468503"/>
                    <a:pt x="22141053" y="505206"/>
                    <a:pt x="22206713" y="545338"/>
                  </a:cubicBezTo>
                  <a:lnTo>
                    <a:pt x="22176994" y="594106"/>
                  </a:lnTo>
                  <a:cubicBezTo>
                    <a:pt x="22112987" y="555117"/>
                    <a:pt x="22046819" y="519303"/>
                    <a:pt x="21978620" y="487045"/>
                  </a:cubicBezTo>
                  <a:close/>
                  <a:moveTo>
                    <a:pt x="22326981" y="693166"/>
                  </a:moveTo>
                  <a:cubicBezTo>
                    <a:pt x="22342602" y="704469"/>
                    <a:pt x="22358096" y="716026"/>
                    <a:pt x="22373462" y="727710"/>
                  </a:cubicBezTo>
                  <a:lnTo>
                    <a:pt x="22338792" y="773176"/>
                  </a:lnTo>
                  <a:cubicBezTo>
                    <a:pt x="22323806" y="761746"/>
                    <a:pt x="22308820" y="750570"/>
                    <a:pt x="22293580" y="739521"/>
                  </a:cubicBezTo>
                  <a:close/>
                  <a:moveTo>
                    <a:pt x="22473793" y="884809"/>
                  </a:moveTo>
                  <a:cubicBezTo>
                    <a:pt x="22531324" y="936371"/>
                    <a:pt x="22586062" y="990854"/>
                    <a:pt x="22637750" y="1048131"/>
                  </a:cubicBezTo>
                  <a:lnTo>
                    <a:pt x="22595332" y="1086485"/>
                  </a:lnTo>
                  <a:cubicBezTo>
                    <a:pt x="22544912" y="1030732"/>
                    <a:pt x="22491573" y="977519"/>
                    <a:pt x="22435565" y="927354"/>
                  </a:cubicBezTo>
                  <a:close/>
                  <a:moveTo>
                    <a:pt x="22710775" y="1224026"/>
                  </a:moveTo>
                  <a:cubicBezTo>
                    <a:pt x="22722587" y="1239266"/>
                    <a:pt x="22734143" y="1254760"/>
                    <a:pt x="22745446" y="1270381"/>
                  </a:cubicBezTo>
                  <a:lnTo>
                    <a:pt x="22699218" y="1304036"/>
                  </a:lnTo>
                  <a:cubicBezTo>
                    <a:pt x="22688169" y="1288796"/>
                    <a:pt x="22676865" y="1273810"/>
                    <a:pt x="22665437" y="1258951"/>
                  </a:cubicBezTo>
                  <a:close/>
                  <a:moveTo>
                    <a:pt x="22796881" y="1449578"/>
                  </a:moveTo>
                  <a:cubicBezTo>
                    <a:pt x="22837139" y="1515110"/>
                    <a:pt x="22874097" y="1583055"/>
                    <a:pt x="22907498" y="1652905"/>
                  </a:cubicBezTo>
                  <a:lnTo>
                    <a:pt x="22855937" y="1677543"/>
                  </a:lnTo>
                  <a:cubicBezTo>
                    <a:pt x="22823424" y="1609471"/>
                    <a:pt x="22787483" y="1543431"/>
                    <a:pt x="22748239" y="1479423"/>
                  </a:cubicBezTo>
                  <a:close/>
                  <a:moveTo>
                    <a:pt x="22927311" y="1842389"/>
                  </a:moveTo>
                  <a:cubicBezTo>
                    <a:pt x="22934168" y="1860423"/>
                    <a:pt x="22940899" y="1878457"/>
                    <a:pt x="22947249" y="1896745"/>
                  </a:cubicBezTo>
                  <a:lnTo>
                    <a:pt x="22893401" y="1915795"/>
                  </a:lnTo>
                  <a:cubicBezTo>
                    <a:pt x="22887178" y="1898015"/>
                    <a:pt x="22880701" y="1880362"/>
                    <a:pt x="22873970" y="1862836"/>
                  </a:cubicBezTo>
                  <a:close/>
                  <a:moveTo>
                    <a:pt x="22945089" y="2083181"/>
                  </a:moveTo>
                  <a:cubicBezTo>
                    <a:pt x="22964775" y="2157222"/>
                    <a:pt x="22980650" y="2232914"/>
                    <a:pt x="22992462" y="2309876"/>
                  </a:cubicBezTo>
                  <a:lnTo>
                    <a:pt x="22935946" y="2318639"/>
                  </a:lnTo>
                  <a:cubicBezTo>
                    <a:pt x="22924388" y="2243709"/>
                    <a:pt x="22908895" y="2170049"/>
                    <a:pt x="22889845" y="2097913"/>
                  </a:cubicBezTo>
                  <a:close/>
                  <a:moveTo>
                    <a:pt x="22956901" y="2496947"/>
                  </a:moveTo>
                  <a:cubicBezTo>
                    <a:pt x="22958298" y="2516124"/>
                    <a:pt x="22959440" y="2535428"/>
                    <a:pt x="22960457" y="2554859"/>
                  </a:cubicBezTo>
                  <a:lnTo>
                    <a:pt x="22903435" y="2557526"/>
                  </a:lnTo>
                  <a:cubicBezTo>
                    <a:pt x="22902545" y="2538603"/>
                    <a:pt x="22901402" y="2519807"/>
                    <a:pt x="22900005" y="2501138"/>
                  </a:cubicBezTo>
                  <a:close/>
                  <a:moveTo>
                    <a:pt x="22906101" y="2731897"/>
                  </a:moveTo>
                  <a:lnTo>
                    <a:pt x="22906101" y="2960497"/>
                  </a:lnTo>
                  <a:lnTo>
                    <a:pt x="22848951" y="2960497"/>
                  </a:lnTo>
                  <a:lnTo>
                    <a:pt x="22848951" y="2731897"/>
                  </a:lnTo>
                  <a:close/>
                  <a:moveTo>
                    <a:pt x="22848951" y="3131947"/>
                  </a:moveTo>
                  <a:lnTo>
                    <a:pt x="22848951" y="3189097"/>
                  </a:lnTo>
                  <a:lnTo>
                    <a:pt x="22791801" y="3189097"/>
                  </a:lnTo>
                  <a:lnTo>
                    <a:pt x="22791801" y="3131947"/>
                  </a:lnTo>
                  <a:close/>
                  <a:moveTo>
                    <a:pt x="22791801" y="3360547"/>
                  </a:moveTo>
                  <a:lnTo>
                    <a:pt x="22791801" y="3589147"/>
                  </a:lnTo>
                  <a:lnTo>
                    <a:pt x="22734651" y="3589147"/>
                  </a:lnTo>
                  <a:lnTo>
                    <a:pt x="22734651" y="3360547"/>
                  </a:lnTo>
                  <a:close/>
                  <a:moveTo>
                    <a:pt x="22734651" y="3760597"/>
                  </a:moveTo>
                  <a:lnTo>
                    <a:pt x="22734651" y="3817747"/>
                  </a:lnTo>
                  <a:lnTo>
                    <a:pt x="22677501" y="3817747"/>
                  </a:lnTo>
                  <a:lnTo>
                    <a:pt x="22677501" y="3760597"/>
                  </a:lnTo>
                  <a:close/>
                  <a:moveTo>
                    <a:pt x="22677501" y="3989197"/>
                  </a:moveTo>
                  <a:lnTo>
                    <a:pt x="22677501" y="4217797"/>
                  </a:lnTo>
                  <a:lnTo>
                    <a:pt x="22620351" y="4217797"/>
                  </a:lnTo>
                  <a:lnTo>
                    <a:pt x="22620351" y="3989197"/>
                  </a:lnTo>
                  <a:close/>
                  <a:moveTo>
                    <a:pt x="22620351" y="4389247"/>
                  </a:moveTo>
                  <a:lnTo>
                    <a:pt x="22620351" y="4446397"/>
                  </a:lnTo>
                  <a:lnTo>
                    <a:pt x="22563201" y="4446397"/>
                  </a:lnTo>
                  <a:lnTo>
                    <a:pt x="22563201" y="4389247"/>
                  </a:lnTo>
                  <a:close/>
                  <a:moveTo>
                    <a:pt x="22563201" y="4617847"/>
                  </a:moveTo>
                  <a:lnTo>
                    <a:pt x="22563201" y="4846447"/>
                  </a:lnTo>
                  <a:lnTo>
                    <a:pt x="22506051" y="4846447"/>
                  </a:lnTo>
                  <a:lnTo>
                    <a:pt x="22506051" y="4617847"/>
                  </a:lnTo>
                  <a:close/>
                  <a:moveTo>
                    <a:pt x="22506051" y="5017897"/>
                  </a:moveTo>
                  <a:lnTo>
                    <a:pt x="22506051" y="5075047"/>
                  </a:lnTo>
                  <a:lnTo>
                    <a:pt x="22448901" y="5075047"/>
                  </a:lnTo>
                  <a:lnTo>
                    <a:pt x="22448901" y="5017897"/>
                  </a:lnTo>
                  <a:close/>
                  <a:moveTo>
                    <a:pt x="22448901" y="5246497"/>
                  </a:moveTo>
                  <a:lnTo>
                    <a:pt x="22448901" y="5475097"/>
                  </a:lnTo>
                  <a:lnTo>
                    <a:pt x="22391751" y="5475097"/>
                  </a:lnTo>
                  <a:lnTo>
                    <a:pt x="22391751" y="5246497"/>
                  </a:lnTo>
                  <a:close/>
                  <a:moveTo>
                    <a:pt x="22391751" y="5646547"/>
                  </a:moveTo>
                  <a:lnTo>
                    <a:pt x="22391751" y="5703697"/>
                  </a:lnTo>
                  <a:lnTo>
                    <a:pt x="22334601" y="5703697"/>
                  </a:lnTo>
                  <a:lnTo>
                    <a:pt x="22334601" y="5646547"/>
                  </a:lnTo>
                  <a:close/>
                  <a:moveTo>
                    <a:pt x="22334601" y="5875147"/>
                  </a:moveTo>
                  <a:lnTo>
                    <a:pt x="22334601" y="6103747"/>
                  </a:lnTo>
                  <a:lnTo>
                    <a:pt x="22277451" y="6103747"/>
                  </a:lnTo>
                  <a:lnTo>
                    <a:pt x="22277451" y="5875147"/>
                  </a:lnTo>
                  <a:close/>
                  <a:moveTo>
                    <a:pt x="22277451" y="6275197"/>
                  </a:moveTo>
                  <a:lnTo>
                    <a:pt x="22277451" y="6332347"/>
                  </a:lnTo>
                  <a:lnTo>
                    <a:pt x="22220301" y="6332347"/>
                  </a:lnTo>
                  <a:lnTo>
                    <a:pt x="22220301" y="6275197"/>
                  </a:lnTo>
                  <a:close/>
                  <a:moveTo>
                    <a:pt x="22220301" y="6503797"/>
                  </a:moveTo>
                  <a:lnTo>
                    <a:pt x="22220301" y="6732397"/>
                  </a:lnTo>
                  <a:lnTo>
                    <a:pt x="22163151" y="6732397"/>
                  </a:lnTo>
                  <a:lnTo>
                    <a:pt x="22163151" y="6503797"/>
                  </a:lnTo>
                  <a:close/>
                  <a:moveTo>
                    <a:pt x="22163151" y="6903847"/>
                  </a:moveTo>
                  <a:lnTo>
                    <a:pt x="22163151" y="6960997"/>
                  </a:lnTo>
                  <a:lnTo>
                    <a:pt x="22106001" y="6960997"/>
                  </a:lnTo>
                  <a:lnTo>
                    <a:pt x="22106001" y="6903847"/>
                  </a:lnTo>
                  <a:close/>
                  <a:moveTo>
                    <a:pt x="22106001" y="7132447"/>
                  </a:moveTo>
                  <a:lnTo>
                    <a:pt x="22106001" y="7361047"/>
                  </a:lnTo>
                  <a:lnTo>
                    <a:pt x="22048851" y="7361047"/>
                  </a:lnTo>
                  <a:lnTo>
                    <a:pt x="22048851" y="7132447"/>
                  </a:lnTo>
                  <a:close/>
                  <a:moveTo>
                    <a:pt x="22048851" y="7532497"/>
                  </a:moveTo>
                  <a:lnTo>
                    <a:pt x="22048851" y="7589647"/>
                  </a:lnTo>
                  <a:lnTo>
                    <a:pt x="21991701" y="7589647"/>
                  </a:lnTo>
                  <a:lnTo>
                    <a:pt x="21991701" y="7532497"/>
                  </a:lnTo>
                  <a:close/>
                  <a:moveTo>
                    <a:pt x="21991701" y="7761097"/>
                  </a:moveTo>
                  <a:lnTo>
                    <a:pt x="21991701" y="7989697"/>
                  </a:lnTo>
                  <a:lnTo>
                    <a:pt x="21934551" y="7989697"/>
                  </a:lnTo>
                  <a:lnTo>
                    <a:pt x="21934551" y="7761097"/>
                  </a:lnTo>
                  <a:close/>
                  <a:moveTo>
                    <a:pt x="21934551" y="8161147"/>
                  </a:moveTo>
                  <a:lnTo>
                    <a:pt x="21934551" y="8218297"/>
                  </a:lnTo>
                  <a:lnTo>
                    <a:pt x="21877401" y="8218297"/>
                  </a:lnTo>
                  <a:lnTo>
                    <a:pt x="21877401" y="8161147"/>
                  </a:lnTo>
                  <a:close/>
                  <a:moveTo>
                    <a:pt x="21877401" y="8389747"/>
                  </a:moveTo>
                  <a:lnTo>
                    <a:pt x="21877401" y="8618347"/>
                  </a:lnTo>
                  <a:lnTo>
                    <a:pt x="21820251" y="8618347"/>
                  </a:lnTo>
                  <a:lnTo>
                    <a:pt x="21820251" y="8389747"/>
                  </a:lnTo>
                  <a:close/>
                  <a:moveTo>
                    <a:pt x="21820251" y="8789797"/>
                  </a:moveTo>
                  <a:lnTo>
                    <a:pt x="21820251" y="8846947"/>
                  </a:lnTo>
                  <a:lnTo>
                    <a:pt x="21763101" y="8846947"/>
                  </a:lnTo>
                  <a:lnTo>
                    <a:pt x="21763101" y="8789797"/>
                  </a:lnTo>
                  <a:close/>
                  <a:moveTo>
                    <a:pt x="21763101" y="9018397"/>
                  </a:moveTo>
                  <a:lnTo>
                    <a:pt x="21763101" y="9246997"/>
                  </a:lnTo>
                  <a:lnTo>
                    <a:pt x="21705951" y="9246997"/>
                  </a:lnTo>
                  <a:lnTo>
                    <a:pt x="21705951" y="9018397"/>
                  </a:lnTo>
                  <a:close/>
                  <a:moveTo>
                    <a:pt x="21705951" y="9418447"/>
                  </a:moveTo>
                  <a:lnTo>
                    <a:pt x="21705951" y="9475597"/>
                  </a:lnTo>
                  <a:lnTo>
                    <a:pt x="21648801" y="9475597"/>
                  </a:lnTo>
                  <a:lnTo>
                    <a:pt x="21648801" y="9418447"/>
                  </a:lnTo>
                  <a:close/>
                  <a:moveTo>
                    <a:pt x="21648801" y="9647047"/>
                  </a:moveTo>
                  <a:lnTo>
                    <a:pt x="21648801" y="9875647"/>
                  </a:lnTo>
                  <a:lnTo>
                    <a:pt x="21591651" y="9875647"/>
                  </a:lnTo>
                  <a:lnTo>
                    <a:pt x="21591651" y="9647047"/>
                  </a:lnTo>
                  <a:close/>
                  <a:moveTo>
                    <a:pt x="21591651" y="10047097"/>
                  </a:moveTo>
                  <a:lnTo>
                    <a:pt x="21591651" y="10104247"/>
                  </a:lnTo>
                  <a:lnTo>
                    <a:pt x="21534501" y="10104247"/>
                  </a:lnTo>
                  <a:lnTo>
                    <a:pt x="21534501" y="10047097"/>
                  </a:lnTo>
                  <a:close/>
                  <a:moveTo>
                    <a:pt x="21534501" y="10275697"/>
                  </a:moveTo>
                  <a:lnTo>
                    <a:pt x="21534501" y="10504297"/>
                  </a:lnTo>
                  <a:lnTo>
                    <a:pt x="21477351" y="10504297"/>
                  </a:lnTo>
                  <a:lnTo>
                    <a:pt x="21477351" y="10275697"/>
                  </a:lnTo>
                  <a:close/>
                  <a:moveTo>
                    <a:pt x="21477351" y="10675747"/>
                  </a:moveTo>
                  <a:lnTo>
                    <a:pt x="21477351" y="10732897"/>
                  </a:lnTo>
                  <a:lnTo>
                    <a:pt x="21420201" y="10732897"/>
                  </a:lnTo>
                  <a:lnTo>
                    <a:pt x="21420201" y="10675747"/>
                  </a:lnTo>
                  <a:close/>
                  <a:moveTo>
                    <a:pt x="21420201" y="10904347"/>
                  </a:moveTo>
                  <a:lnTo>
                    <a:pt x="21420201" y="11132947"/>
                  </a:lnTo>
                  <a:lnTo>
                    <a:pt x="21363051" y="11132947"/>
                  </a:lnTo>
                  <a:lnTo>
                    <a:pt x="21363051" y="10904347"/>
                  </a:lnTo>
                  <a:close/>
                  <a:moveTo>
                    <a:pt x="21363051" y="11304397"/>
                  </a:moveTo>
                  <a:lnTo>
                    <a:pt x="21363051" y="11335258"/>
                  </a:lnTo>
                  <a:lnTo>
                    <a:pt x="21334476" y="11335258"/>
                  </a:lnTo>
                  <a:lnTo>
                    <a:pt x="23291800" y="11335258"/>
                  </a:lnTo>
                  <a:cubicBezTo>
                    <a:pt x="23291800" y="11344148"/>
                    <a:pt x="23291800" y="11353165"/>
                    <a:pt x="23291673" y="11362055"/>
                  </a:cubicBezTo>
                  <a:lnTo>
                    <a:pt x="23234523" y="11361420"/>
                  </a:lnTo>
                  <a:cubicBezTo>
                    <a:pt x="23234650" y="11352784"/>
                    <a:pt x="23234650" y="11344021"/>
                    <a:pt x="23234650" y="11335385"/>
                  </a:cubicBezTo>
                  <a:lnTo>
                    <a:pt x="23234650" y="11304524"/>
                  </a:lnTo>
                  <a:close/>
                  <a:moveTo>
                    <a:pt x="23225633" y="11535537"/>
                  </a:moveTo>
                  <a:cubicBezTo>
                    <a:pt x="23218648" y="11613134"/>
                    <a:pt x="23207599" y="11689588"/>
                    <a:pt x="23192614" y="11764645"/>
                  </a:cubicBezTo>
                  <a:lnTo>
                    <a:pt x="23136606" y="11753469"/>
                  </a:lnTo>
                  <a:cubicBezTo>
                    <a:pt x="23151085" y="11680317"/>
                    <a:pt x="23161879" y="11605895"/>
                    <a:pt x="23168738" y="11530330"/>
                  </a:cubicBezTo>
                  <a:close/>
                  <a:moveTo>
                    <a:pt x="23095204" y="11928348"/>
                  </a:moveTo>
                  <a:cubicBezTo>
                    <a:pt x="23089997" y="11946890"/>
                    <a:pt x="23084410" y="11965432"/>
                    <a:pt x="23078694" y="11983720"/>
                  </a:cubicBezTo>
                  <a:lnTo>
                    <a:pt x="23024085" y="11966702"/>
                  </a:lnTo>
                  <a:cubicBezTo>
                    <a:pt x="23029672" y="11948795"/>
                    <a:pt x="23035006" y="11930761"/>
                    <a:pt x="23040087" y="11912727"/>
                  </a:cubicBezTo>
                  <a:close/>
                  <a:moveTo>
                    <a:pt x="22965283" y="12131802"/>
                  </a:moveTo>
                  <a:cubicBezTo>
                    <a:pt x="22936327" y="12203684"/>
                    <a:pt x="22903814" y="12273788"/>
                    <a:pt x="22867620" y="12341733"/>
                  </a:cubicBezTo>
                  <a:lnTo>
                    <a:pt x="22817201" y="12314936"/>
                  </a:lnTo>
                  <a:cubicBezTo>
                    <a:pt x="22852380" y="12248769"/>
                    <a:pt x="22884130" y="12180570"/>
                    <a:pt x="22912197" y="12110466"/>
                  </a:cubicBezTo>
                  <a:close/>
                  <a:moveTo>
                    <a:pt x="22727158" y="12470384"/>
                  </a:moveTo>
                  <a:cubicBezTo>
                    <a:pt x="22716744" y="12486640"/>
                    <a:pt x="22706203" y="12502769"/>
                    <a:pt x="22695408" y="12518771"/>
                  </a:cubicBezTo>
                  <a:lnTo>
                    <a:pt x="22648038" y="12486767"/>
                  </a:lnTo>
                  <a:cubicBezTo>
                    <a:pt x="22658578" y="12471146"/>
                    <a:pt x="22668864" y="12455525"/>
                    <a:pt x="22678898" y="12439650"/>
                  </a:cubicBezTo>
                  <a:close/>
                  <a:moveTo>
                    <a:pt x="22544405" y="12627991"/>
                  </a:moveTo>
                  <a:cubicBezTo>
                    <a:pt x="22496272" y="12688443"/>
                    <a:pt x="22445090" y="12746228"/>
                    <a:pt x="22390863" y="12801219"/>
                  </a:cubicBezTo>
                  <a:lnTo>
                    <a:pt x="22350095" y="12761087"/>
                  </a:lnTo>
                  <a:cubicBezTo>
                    <a:pt x="22402800" y="12707493"/>
                    <a:pt x="22452712" y="12651232"/>
                    <a:pt x="22499574" y="12592304"/>
                  </a:cubicBezTo>
                  <a:close/>
                  <a:moveTo>
                    <a:pt x="22219540" y="12884404"/>
                  </a:moveTo>
                  <a:cubicBezTo>
                    <a:pt x="22204935" y="12897104"/>
                    <a:pt x="22190202" y="12909550"/>
                    <a:pt x="22175343" y="12921742"/>
                  </a:cubicBezTo>
                  <a:lnTo>
                    <a:pt x="22139021" y="12877673"/>
                  </a:lnTo>
                  <a:cubicBezTo>
                    <a:pt x="22153499" y="12865735"/>
                    <a:pt x="22167850" y="12853543"/>
                    <a:pt x="22182074" y="12841224"/>
                  </a:cubicBezTo>
                  <a:close/>
                  <a:moveTo>
                    <a:pt x="21999575" y="12983591"/>
                  </a:moveTo>
                  <a:cubicBezTo>
                    <a:pt x="21936456" y="13027661"/>
                    <a:pt x="21870924" y="13068681"/>
                    <a:pt x="21803106" y="13106019"/>
                  </a:cubicBezTo>
                  <a:lnTo>
                    <a:pt x="21775420" y="13055981"/>
                  </a:lnTo>
                  <a:cubicBezTo>
                    <a:pt x="21841461" y="13019532"/>
                    <a:pt x="21905215" y="12979654"/>
                    <a:pt x="21966810" y="12936728"/>
                  </a:cubicBezTo>
                  <a:close/>
                  <a:moveTo>
                    <a:pt x="21615146" y="13137135"/>
                  </a:moveTo>
                  <a:cubicBezTo>
                    <a:pt x="21597620" y="13145136"/>
                    <a:pt x="21579839" y="13152882"/>
                    <a:pt x="21562061" y="13160375"/>
                  </a:cubicBezTo>
                  <a:lnTo>
                    <a:pt x="21539836" y="13107670"/>
                  </a:lnTo>
                  <a:cubicBezTo>
                    <a:pt x="21557235" y="13100304"/>
                    <a:pt x="21574379" y="13092812"/>
                    <a:pt x="21591524" y="13085065"/>
                  </a:cubicBezTo>
                  <a:close/>
                  <a:moveTo>
                    <a:pt x="21375878" y="13169392"/>
                  </a:moveTo>
                  <a:cubicBezTo>
                    <a:pt x="21303107" y="13193522"/>
                    <a:pt x="21228558" y="13213969"/>
                    <a:pt x="21152613" y="13230479"/>
                  </a:cubicBezTo>
                  <a:lnTo>
                    <a:pt x="21140420" y="13174599"/>
                  </a:lnTo>
                  <a:cubicBezTo>
                    <a:pt x="21214462" y="13158470"/>
                    <a:pt x="21286978" y="13138658"/>
                    <a:pt x="21357844" y="13115164"/>
                  </a:cubicBezTo>
                  <a:close/>
                  <a:moveTo>
                    <a:pt x="20963510" y="13206349"/>
                  </a:moveTo>
                  <a:cubicBezTo>
                    <a:pt x="20944460" y="13208890"/>
                    <a:pt x="20925282" y="13211302"/>
                    <a:pt x="20905978" y="13213335"/>
                  </a:cubicBezTo>
                  <a:lnTo>
                    <a:pt x="20899755" y="13156564"/>
                  </a:lnTo>
                  <a:cubicBezTo>
                    <a:pt x="20918551" y="13154533"/>
                    <a:pt x="20937220" y="13152247"/>
                    <a:pt x="20955763" y="13149707"/>
                  </a:cubicBezTo>
                  <a:close/>
                  <a:moveTo>
                    <a:pt x="20725130" y="13168757"/>
                  </a:moveTo>
                  <a:cubicBezTo>
                    <a:pt x="20702397" y="13169392"/>
                    <a:pt x="20679538" y="13169773"/>
                    <a:pt x="20656677" y="13169773"/>
                  </a:cubicBezTo>
                  <a:lnTo>
                    <a:pt x="20656677" y="13141198"/>
                  </a:lnTo>
                  <a:lnTo>
                    <a:pt x="20656677" y="13169773"/>
                  </a:lnTo>
                  <a:lnTo>
                    <a:pt x="20495515" y="13169773"/>
                  </a:lnTo>
                  <a:lnTo>
                    <a:pt x="20495515" y="13004800"/>
                  </a:lnTo>
                  <a:lnTo>
                    <a:pt x="20656677" y="13004800"/>
                  </a:lnTo>
                  <a:cubicBezTo>
                    <a:pt x="20679029" y="13004800"/>
                    <a:pt x="20701254" y="13004419"/>
                    <a:pt x="20723479" y="13003784"/>
                  </a:cubicBezTo>
                  <a:close/>
                  <a:moveTo>
                    <a:pt x="20322414" y="13004800"/>
                  </a:moveTo>
                  <a:lnTo>
                    <a:pt x="20265264" y="13004800"/>
                  </a:lnTo>
                  <a:lnTo>
                    <a:pt x="20322414" y="13004800"/>
                  </a:lnTo>
                  <a:close/>
                  <a:moveTo>
                    <a:pt x="20093814" y="13004800"/>
                  </a:moveTo>
                  <a:lnTo>
                    <a:pt x="19865214" y="13004800"/>
                  </a:lnTo>
                  <a:lnTo>
                    <a:pt x="20093814" y="13004800"/>
                  </a:lnTo>
                  <a:close/>
                  <a:moveTo>
                    <a:pt x="19693764" y="13004800"/>
                  </a:moveTo>
                  <a:lnTo>
                    <a:pt x="19636614" y="13004800"/>
                  </a:lnTo>
                  <a:lnTo>
                    <a:pt x="19693764" y="13004800"/>
                  </a:lnTo>
                  <a:close/>
                  <a:moveTo>
                    <a:pt x="19465164" y="13004800"/>
                  </a:moveTo>
                  <a:lnTo>
                    <a:pt x="19236564" y="13004800"/>
                  </a:lnTo>
                  <a:lnTo>
                    <a:pt x="19465164" y="13004800"/>
                  </a:lnTo>
                  <a:close/>
                  <a:moveTo>
                    <a:pt x="19065114" y="13004800"/>
                  </a:moveTo>
                  <a:lnTo>
                    <a:pt x="19007964" y="13004800"/>
                  </a:lnTo>
                  <a:lnTo>
                    <a:pt x="19065114" y="13004800"/>
                  </a:lnTo>
                  <a:close/>
                  <a:moveTo>
                    <a:pt x="18836514" y="13004800"/>
                  </a:moveTo>
                  <a:lnTo>
                    <a:pt x="18607914" y="13004800"/>
                  </a:lnTo>
                  <a:lnTo>
                    <a:pt x="18836514" y="13004800"/>
                  </a:lnTo>
                  <a:close/>
                  <a:moveTo>
                    <a:pt x="18436464" y="13004800"/>
                  </a:moveTo>
                  <a:lnTo>
                    <a:pt x="18379314" y="13004800"/>
                  </a:lnTo>
                  <a:lnTo>
                    <a:pt x="18436464" y="13004800"/>
                  </a:lnTo>
                  <a:close/>
                  <a:moveTo>
                    <a:pt x="18207864" y="13004800"/>
                  </a:moveTo>
                  <a:lnTo>
                    <a:pt x="17979264" y="13004800"/>
                  </a:lnTo>
                  <a:lnTo>
                    <a:pt x="18207864" y="13004800"/>
                  </a:lnTo>
                  <a:close/>
                  <a:moveTo>
                    <a:pt x="17807814" y="13004800"/>
                  </a:moveTo>
                  <a:lnTo>
                    <a:pt x="17750664" y="13004800"/>
                  </a:lnTo>
                  <a:lnTo>
                    <a:pt x="17807814" y="13004800"/>
                  </a:lnTo>
                  <a:close/>
                  <a:moveTo>
                    <a:pt x="17579214" y="13004800"/>
                  </a:moveTo>
                  <a:lnTo>
                    <a:pt x="17350614" y="13004800"/>
                  </a:lnTo>
                  <a:lnTo>
                    <a:pt x="17579214" y="13004800"/>
                  </a:lnTo>
                  <a:close/>
                  <a:moveTo>
                    <a:pt x="17179164" y="13004800"/>
                  </a:moveTo>
                  <a:lnTo>
                    <a:pt x="17122014" y="13004800"/>
                  </a:lnTo>
                  <a:lnTo>
                    <a:pt x="17179164" y="13004800"/>
                  </a:lnTo>
                  <a:close/>
                  <a:moveTo>
                    <a:pt x="16950564" y="13004800"/>
                  </a:moveTo>
                  <a:lnTo>
                    <a:pt x="16721964" y="13004800"/>
                  </a:lnTo>
                  <a:lnTo>
                    <a:pt x="16950564" y="13004800"/>
                  </a:lnTo>
                  <a:close/>
                  <a:moveTo>
                    <a:pt x="16550514" y="13004800"/>
                  </a:moveTo>
                  <a:lnTo>
                    <a:pt x="16493364" y="13004800"/>
                  </a:lnTo>
                  <a:lnTo>
                    <a:pt x="16550514" y="13004800"/>
                  </a:lnTo>
                  <a:close/>
                  <a:moveTo>
                    <a:pt x="16321914" y="13004800"/>
                  </a:moveTo>
                  <a:lnTo>
                    <a:pt x="16093314" y="13004800"/>
                  </a:lnTo>
                  <a:lnTo>
                    <a:pt x="16321914" y="13004800"/>
                  </a:lnTo>
                  <a:close/>
                  <a:moveTo>
                    <a:pt x="15921864" y="13004800"/>
                  </a:moveTo>
                  <a:lnTo>
                    <a:pt x="15864714" y="13004800"/>
                  </a:lnTo>
                  <a:lnTo>
                    <a:pt x="15921864" y="13004800"/>
                  </a:lnTo>
                  <a:close/>
                  <a:moveTo>
                    <a:pt x="15693264" y="13004800"/>
                  </a:moveTo>
                  <a:lnTo>
                    <a:pt x="15464664" y="13004800"/>
                  </a:lnTo>
                  <a:lnTo>
                    <a:pt x="15693264" y="13004800"/>
                  </a:lnTo>
                  <a:close/>
                  <a:moveTo>
                    <a:pt x="15293214" y="13004800"/>
                  </a:moveTo>
                  <a:lnTo>
                    <a:pt x="15236064" y="13004800"/>
                  </a:lnTo>
                  <a:lnTo>
                    <a:pt x="15293214" y="13004800"/>
                  </a:lnTo>
                  <a:close/>
                  <a:moveTo>
                    <a:pt x="15064614" y="13004800"/>
                  </a:moveTo>
                  <a:lnTo>
                    <a:pt x="14836014" y="13004800"/>
                  </a:lnTo>
                  <a:lnTo>
                    <a:pt x="15064614" y="13004800"/>
                  </a:lnTo>
                  <a:close/>
                  <a:moveTo>
                    <a:pt x="14664564" y="13004800"/>
                  </a:moveTo>
                  <a:lnTo>
                    <a:pt x="14607414" y="13004800"/>
                  </a:lnTo>
                  <a:lnTo>
                    <a:pt x="14664564" y="13004800"/>
                  </a:lnTo>
                  <a:close/>
                  <a:moveTo>
                    <a:pt x="14435964" y="13004800"/>
                  </a:moveTo>
                  <a:lnTo>
                    <a:pt x="14207364" y="13004800"/>
                  </a:lnTo>
                  <a:lnTo>
                    <a:pt x="14435964" y="13004800"/>
                  </a:lnTo>
                  <a:close/>
                  <a:moveTo>
                    <a:pt x="14035914" y="13004800"/>
                  </a:moveTo>
                  <a:lnTo>
                    <a:pt x="13978764" y="13004800"/>
                  </a:lnTo>
                  <a:lnTo>
                    <a:pt x="14035914" y="13004800"/>
                  </a:lnTo>
                  <a:close/>
                  <a:moveTo>
                    <a:pt x="13807314" y="13004800"/>
                  </a:moveTo>
                  <a:lnTo>
                    <a:pt x="13578714" y="13004800"/>
                  </a:lnTo>
                  <a:lnTo>
                    <a:pt x="13807314" y="13004800"/>
                  </a:lnTo>
                  <a:close/>
                  <a:moveTo>
                    <a:pt x="13407264" y="13004800"/>
                  </a:moveTo>
                  <a:lnTo>
                    <a:pt x="13350114" y="13004800"/>
                  </a:lnTo>
                  <a:lnTo>
                    <a:pt x="13407264" y="13004800"/>
                  </a:lnTo>
                  <a:close/>
                  <a:moveTo>
                    <a:pt x="13178664" y="13004800"/>
                  </a:moveTo>
                  <a:lnTo>
                    <a:pt x="12950063" y="13004800"/>
                  </a:lnTo>
                  <a:lnTo>
                    <a:pt x="13178664" y="13004800"/>
                  </a:lnTo>
                  <a:close/>
                  <a:moveTo>
                    <a:pt x="12778613" y="13004800"/>
                  </a:moveTo>
                  <a:lnTo>
                    <a:pt x="12721463" y="13004800"/>
                  </a:lnTo>
                  <a:lnTo>
                    <a:pt x="12778613" y="13004800"/>
                  </a:lnTo>
                  <a:close/>
                  <a:moveTo>
                    <a:pt x="12550013" y="13004800"/>
                  </a:moveTo>
                  <a:lnTo>
                    <a:pt x="12321413" y="13004800"/>
                  </a:lnTo>
                  <a:lnTo>
                    <a:pt x="12550013" y="13004800"/>
                  </a:lnTo>
                  <a:close/>
                  <a:moveTo>
                    <a:pt x="12149963" y="13004800"/>
                  </a:moveTo>
                  <a:lnTo>
                    <a:pt x="12092813" y="13004800"/>
                  </a:lnTo>
                  <a:lnTo>
                    <a:pt x="12149963" y="13004800"/>
                  </a:lnTo>
                  <a:close/>
                  <a:moveTo>
                    <a:pt x="11921363" y="13004800"/>
                  </a:moveTo>
                  <a:lnTo>
                    <a:pt x="11692763" y="13004800"/>
                  </a:lnTo>
                  <a:lnTo>
                    <a:pt x="11921363" y="13004800"/>
                  </a:lnTo>
                  <a:close/>
                  <a:moveTo>
                    <a:pt x="11521313" y="13004800"/>
                  </a:moveTo>
                  <a:lnTo>
                    <a:pt x="11464163" y="13004800"/>
                  </a:lnTo>
                  <a:lnTo>
                    <a:pt x="11521313" y="13004800"/>
                  </a:lnTo>
                  <a:close/>
                  <a:moveTo>
                    <a:pt x="11292713" y="13004800"/>
                  </a:moveTo>
                  <a:lnTo>
                    <a:pt x="11064113" y="13004800"/>
                  </a:lnTo>
                  <a:lnTo>
                    <a:pt x="11292713" y="13004800"/>
                  </a:lnTo>
                  <a:close/>
                  <a:moveTo>
                    <a:pt x="10892663" y="13004800"/>
                  </a:moveTo>
                  <a:lnTo>
                    <a:pt x="10835513" y="13004800"/>
                  </a:lnTo>
                  <a:lnTo>
                    <a:pt x="10892663" y="13004800"/>
                  </a:lnTo>
                  <a:close/>
                  <a:moveTo>
                    <a:pt x="10664063" y="13004800"/>
                  </a:moveTo>
                  <a:lnTo>
                    <a:pt x="10435463" y="13004800"/>
                  </a:lnTo>
                  <a:lnTo>
                    <a:pt x="10664063" y="13004800"/>
                  </a:lnTo>
                  <a:close/>
                  <a:moveTo>
                    <a:pt x="10264013" y="13004800"/>
                  </a:moveTo>
                  <a:lnTo>
                    <a:pt x="10206863" y="13004800"/>
                  </a:lnTo>
                  <a:lnTo>
                    <a:pt x="10264013" y="13004800"/>
                  </a:lnTo>
                  <a:close/>
                  <a:moveTo>
                    <a:pt x="10035413" y="13004800"/>
                  </a:moveTo>
                  <a:lnTo>
                    <a:pt x="9806813" y="13004800"/>
                  </a:lnTo>
                  <a:lnTo>
                    <a:pt x="10035413" y="13004800"/>
                  </a:lnTo>
                  <a:close/>
                  <a:moveTo>
                    <a:pt x="9635363" y="13004800"/>
                  </a:moveTo>
                  <a:lnTo>
                    <a:pt x="9578213" y="13004800"/>
                  </a:lnTo>
                  <a:lnTo>
                    <a:pt x="9635363" y="13004800"/>
                  </a:lnTo>
                  <a:close/>
                  <a:moveTo>
                    <a:pt x="9406763" y="13004800"/>
                  </a:moveTo>
                  <a:lnTo>
                    <a:pt x="9178163" y="13004800"/>
                  </a:lnTo>
                  <a:lnTo>
                    <a:pt x="9406763" y="13004800"/>
                  </a:lnTo>
                  <a:close/>
                  <a:moveTo>
                    <a:pt x="9006713" y="13004800"/>
                  </a:moveTo>
                  <a:lnTo>
                    <a:pt x="8949563" y="13004800"/>
                  </a:lnTo>
                  <a:lnTo>
                    <a:pt x="9006713" y="13004800"/>
                  </a:lnTo>
                  <a:close/>
                  <a:moveTo>
                    <a:pt x="8778113" y="13004800"/>
                  </a:moveTo>
                  <a:lnTo>
                    <a:pt x="8549513" y="13004800"/>
                  </a:lnTo>
                  <a:lnTo>
                    <a:pt x="8778113" y="13004800"/>
                  </a:lnTo>
                  <a:close/>
                  <a:moveTo>
                    <a:pt x="8378063" y="13004800"/>
                  </a:moveTo>
                  <a:lnTo>
                    <a:pt x="8320913" y="13004800"/>
                  </a:lnTo>
                  <a:lnTo>
                    <a:pt x="8378063" y="13004800"/>
                  </a:lnTo>
                  <a:close/>
                  <a:moveTo>
                    <a:pt x="8149463" y="13004800"/>
                  </a:moveTo>
                  <a:lnTo>
                    <a:pt x="7920863" y="13004800"/>
                  </a:lnTo>
                  <a:lnTo>
                    <a:pt x="8149463" y="13004800"/>
                  </a:lnTo>
                  <a:close/>
                  <a:moveTo>
                    <a:pt x="7749413" y="13004800"/>
                  </a:moveTo>
                  <a:lnTo>
                    <a:pt x="7692263" y="13004800"/>
                  </a:lnTo>
                  <a:lnTo>
                    <a:pt x="7749413" y="13004800"/>
                  </a:lnTo>
                  <a:close/>
                  <a:moveTo>
                    <a:pt x="7520813" y="13004800"/>
                  </a:moveTo>
                  <a:lnTo>
                    <a:pt x="7292213" y="13004800"/>
                  </a:lnTo>
                  <a:lnTo>
                    <a:pt x="7520813" y="13004800"/>
                  </a:lnTo>
                  <a:close/>
                  <a:moveTo>
                    <a:pt x="7120763" y="13004800"/>
                  </a:moveTo>
                  <a:lnTo>
                    <a:pt x="7063613" y="13004800"/>
                  </a:lnTo>
                  <a:lnTo>
                    <a:pt x="7120763" y="13004800"/>
                  </a:lnTo>
                  <a:close/>
                  <a:moveTo>
                    <a:pt x="6892163" y="13004800"/>
                  </a:moveTo>
                  <a:lnTo>
                    <a:pt x="6663563" y="13004800"/>
                  </a:lnTo>
                  <a:lnTo>
                    <a:pt x="6892163" y="13004800"/>
                  </a:lnTo>
                  <a:close/>
                  <a:moveTo>
                    <a:pt x="6492113" y="13004800"/>
                  </a:moveTo>
                  <a:lnTo>
                    <a:pt x="6434963" y="13004800"/>
                  </a:lnTo>
                  <a:lnTo>
                    <a:pt x="6492113" y="13004800"/>
                  </a:lnTo>
                  <a:close/>
                  <a:moveTo>
                    <a:pt x="6263513" y="13004800"/>
                  </a:moveTo>
                  <a:lnTo>
                    <a:pt x="6034913" y="13004800"/>
                  </a:lnTo>
                  <a:lnTo>
                    <a:pt x="6263513" y="13004800"/>
                  </a:lnTo>
                  <a:close/>
                  <a:moveTo>
                    <a:pt x="5863463" y="13004800"/>
                  </a:moveTo>
                  <a:lnTo>
                    <a:pt x="5806313" y="13004800"/>
                  </a:lnTo>
                  <a:lnTo>
                    <a:pt x="5863463" y="13004800"/>
                  </a:lnTo>
                  <a:close/>
                  <a:moveTo>
                    <a:pt x="5634863" y="13004800"/>
                  </a:moveTo>
                  <a:lnTo>
                    <a:pt x="5406263" y="13004800"/>
                  </a:lnTo>
                  <a:lnTo>
                    <a:pt x="5634863" y="13004800"/>
                  </a:lnTo>
                  <a:close/>
                  <a:moveTo>
                    <a:pt x="5234813" y="13004800"/>
                  </a:moveTo>
                  <a:lnTo>
                    <a:pt x="5177663" y="13004800"/>
                  </a:lnTo>
                  <a:lnTo>
                    <a:pt x="5234813" y="13004800"/>
                  </a:lnTo>
                  <a:close/>
                  <a:moveTo>
                    <a:pt x="5006213" y="13004800"/>
                  </a:moveTo>
                  <a:lnTo>
                    <a:pt x="4777613" y="13004800"/>
                  </a:lnTo>
                  <a:lnTo>
                    <a:pt x="5006213" y="13004800"/>
                  </a:lnTo>
                  <a:close/>
                  <a:moveTo>
                    <a:pt x="4606163" y="13004800"/>
                  </a:moveTo>
                  <a:lnTo>
                    <a:pt x="4549013" y="13004800"/>
                  </a:lnTo>
                  <a:lnTo>
                    <a:pt x="4606163" y="13004800"/>
                  </a:lnTo>
                  <a:close/>
                  <a:moveTo>
                    <a:pt x="4377563" y="13004800"/>
                  </a:moveTo>
                  <a:lnTo>
                    <a:pt x="4148963" y="13004800"/>
                  </a:lnTo>
                  <a:lnTo>
                    <a:pt x="4377563" y="13004800"/>
                  </a:lnTo>
                  <a:close/>
                  <a:moveTo>
                    <a:pt x="3977513" y="13004800"/>
                  </a:moveTo>
                  <a:lnTo>
                    <a:pt x="3920363" y="13004800"/>
                  </a:lnTo>
                  <a:lnTo>
                    <a:pt x="3977513" y="13004800"/>
                  </a:lnTo>
                  <a:close/>
                  <a:moveTo>
                    <a:pt x="3748913" y="13004800"/>
                  </a:moveTo>
                  <a:lnTo>
                    <a:pt x="3520313" y="13004800"/>
                  </a:lnTo>
                  <a:lnTo>
                    <a:pt x="3748913" y="13004800"/>
                  </a:lnTo>
                  <a:close/>
                  <a:moveTo>
                    <a:pt x="3348863" y="13004800"/>
                  </a:moveTo>
                  <a:lnTo>
                    <a:pt x="3291713" y="13004800"/>
                  </a:lnTo>
                  <a:lnTo>
                    <a:pt x="3348863" y="13004800"/>
                  </a:lnTo>
                  <a:close/>
                  <a:moveTo>
                    <a:pt x="3120263" y="13004800"/>
                  </a:moveTo>
                  <a:lnTo>
                    <a:pt x="2891663" y="13004800"/>
                  </a:lnTo>
                  <a:lnTo>
                    <a:pt x="3120263" y="13004800"/>
                  </a:lnTo>
                  <a:close/>
                  <a:moveTo>
                    <a:pt x="2720213" y="13004800"/>
                  </a:moveTo>
                  <a:lnTo>
                    <a:pt x="2663063" y="13004800"/>
                  </a:lnTo>
                  <a:lnTo>
                    <a:pt x="2720213" y="13004800"/>
                  </a:lnTo>
                  <a:close/>
                  <a:moveTo>
                    <a:pt x="2491613" y="13004800"/>
                  </a:moveTo>
                  <a:lnTo>
                    <a:pt x="2263013" y="13004800"/>
                  </a:lnTo>
                  <a:lnTo>
                    <a:pt x="2491613" y="13004800"/>
                  </a:lnTo>
                  <a:close/>
                  <a:moveTo>
                    <a:pt x="2091563" y="13004800"/>
                  </a:moveTo>
                  <a:lnTo>
                    <a:pt x="2034413" y="13004800"/>
                  </a:lnTo>
                  <a:lnTo>
                    <a:pt x="2091563" y="13004800"/>
                  </a:lnTo>
                  <a:close/>
                  <a:moveTo>
                    <a:pt x="1862963" y="13004800"/>
                  </a:moveTo>
                  <a:lnTo>
                    <a:pt x="1763776" y="13004800"/>
                  </a:lnTo>
                  <a:lnTo>
                    <a:pt x="1763776" y="12976225"/>
                  </a:lnTo>
                  <a:lnTo>
                    <a:pt x="1763776" y="13004800"/>
                  </a:lnTo>
                  <a:cubicBezTo>
                    <a:pt x="1719834" y="13004800"/>
                    <a:pt x="1676146" y="13003530"/>
                    <a:pt x="1632712" y="13000990"/>
                  </a:cubicBezTo>
                  <a:lnTo>
                    <a:pt x="1636014" y="12943967"/>
                  </a:lnTo>
                  <a:cubicBezTo>
                    <a:pt x="1678305" y="12946380"/>
                    <a:pt x="1720850" y="12947650"/>
                    <a:pt x="1763649" y="12947650"/>
                  </a:cubicBezTo>
                  <a:lnTo>
                    <a:pt x="1862836" y="12947650"/>
                  </a:lnTo>
                  <a:close/>
                  <a:moveTo>
                    <a:pt x="1459738" y="12926822"/>
                  </a:moveTo>
                  <a:cubicBezTo>
                    <a:pt x="1440561" y="12924155"/>
                    <a:pt x="1421511" y="12921234"/>
                    <a:pt x="1402461" y="12918186"/>
                  </a:cubicBezTo>
                  <a:lnTo>
                    <a:pt x="1411732" y="12861798"/>
                  </a:lnTo>
                  <a:cubicBezTo>
                    <a:pt x="1430274" y="12864846"/>
                    <a:pt x="1448816" y="12867640"/>
                    <a:pt x="1467485" y="12870180"/>
                  </a:cubicBezTo>
                  <a:close/>
                  <a:moveTo>
                    <a:pt x="1240155" y="12826492"/>
                  </a:moveTo>
                  <a:cubicBezTo>
                    <a:pt x="1164717" y="12807823"/>
                    <a:pt x="1090803" y="12785344"/>
                    <a:pt x="1018667" y="12759055"/>
                  </a:cubicBezTo>
                  <a:lnTo>
                    <a:pt x="1038225" y="12705334"/>
                  </a:lnTo>
                  <a:cubicBezTo>
                    <a:pt x="1108456" y="12730861"/>
                    <a:pt x="1180465" y="12752832"/>
                    <a:pt x="1253871" y="12770993"/>
                  </a:cubicBezTo>
                  <a:close/>
                  <a:moveTo>
                    <a:pt x="871601" y="12637770"/>
                  </a:moveTo>
                  <a:cubicBezTo>
                    <a:pt x="854075" y="12629769"/>
                    <a:pt x="836549" y="12621514"/>
                    <a:pt x="819277" y="12613005"/>
                  </a:cubicBezTo>
                  <a:lnTo>
                    <a:pt x="844296" y="12561697"/>
                  </a:lnTo>
                  <a:cubicBezTo>
                    <a:pt x="861187" y="12569952"/>
                    <a:pt x="878205" y="12577953"/>
                    <a:pt x="895223" y="12585700"/>
                  </a:cubicBezTo>
                  <a:close/>
                  <a:moveTo>
                    <a:pt x="689991" y="12478639"/>
                  </a:moveTo>
                  <a:cubicBezTo>
                    <a:pt x="623316" y="12439269"/>
                    <a:pt x="559054" y="12396597"/>
                    <a:pt x="497078" y="12350623"/>
                  </a:cubicBezTo>
                  <a:lnTo>
                    <a:pt x="531114" y="12304776"/>
                  </a:lnTo>
                  <a:cubicBezTo>
                    <a:pt x="591439" y="12349480"/>
                    <a:pt x="654050" y="12391136"/>
                    <a:pt x="718947" y="12429490"/>
                  </a:cubicBezTo>
                  <a:close/>
                  <a:moveTo>
                    <a:pt x="753491" y="12520422"/>
                  </a:moveTo>
                  <a:cubicBezTo>
                    <a:pt x="738886" y="12507722"/>
                    <a:pt x="724535" y="12494895"/>
                    <a:pt x="710311" y="12481814"/>
                  </a:cubicBezTo>
                  <a:lnTo>
                    <a:pt x="748919" y="12439777"/>
                  </a:lnTo>
                  <a:cubicBezTo>
                    <a:pt x="762762" y="12452477"/>
                    <a:pt x="776732" y="12465050"/>
                    <a:pt x="790956" y="12477369"/>
                  </a:cubicBezTo>
                  <a:close/>
                  <a:moveTo>
                    <a:pt x="587248" y="12359386"/>
                  </a:moveTo>
                  <a:cubicBezTo>
                    <a:pt x="534670" y="12302871"/>
                    <a:pt x="485140" y="12243562"/>
                    <a:pt x="438658" y="12181840"/>
                  </a:cubicBezTo>
                  <a:lnTo>
                    <a:pt x="484378" y="12147550"/>
                  </a:lnTo>
                  <a:cubicBezTo>
                    <a:pt x="529590" y="12207748"/>
                    <a:pt x="577850" y="12265406"/>
                    <a:pt x="629031" y="12320524"/>
                  </a:cubicBezTo>
                  <a:close/>
                  <a:moveTo>
                    <a:pt x="339979" y="12038965"/>
                  </a:moveTo>
                  <a:cubicBezTo>
                    <a:pt x="329692" y="12022709"/>
                    <a:pt x="319532" y="12006199"/>
                    <a:pt x="309626" y="11989689"/>
                  </a:cubicBezTo>
                  <a:lnTo>
                    <a:pt x="358648" y="11960352"/>
                  </a:lnTo>
                  <a:cubicBezTo>
                    <a:pt x="368300" y="11976481"/>
                    <a:pt x="378206" y="11992483"/>
                    <a:pt x="388239" y="12008358"/>
                  </a:cubicBezTo>
                  <a:close/>
                  <a:moveTo>
                    <a:pt x="274701" y="11806555"/>
                  </a:moveTo>
                  <a:cubicBezTo>
                    <a:pt x="240538" y="11737594"/>
                    <a:pt x="209931" y="11666601"/>
                    <a:pt x="183134" y="11593830"/>
                  </a:cubicBezTo>
                  <a:lnTo>
                    <a:pt x="236728" y="11574018"/>
                  </a:lnTo>
                  <a:cubicBezTo>
                    <a:pt x="262890" y="11644884"/>
                    <a:pt x="292608" y="11713972"/>
                    <a:pt x="325882" y="11781155"/>
                  </a:cubicBezTo>
                  <a:close/>
                  <a:moveTo>
                    <a:pt x="81280" y="11459464"/>
                  </a:moveTo>
                  <a:cubicBezTo>
                    <a:pt x="76073" y="11440922"/>
                    <a:pt x="71120" y="11422253"/>
                    <a:pt x="66421" y="11403457"/>
                  </a:cubicBezTo>
                  <a:lnTo>
                    <a:pt x="121793" y="11389487"/>
                  </a:lnTo>
                  <a:cubicBezTo>
                    <a:pt x="126365" y="11407775"/>
                    <a:pt x="131191" y="11425936"/>
                    <a:pt x="136271" y="11443970"/>
                  </a:cubicBezTo>
                  <a:close/>
                  <a:moveTo>
                    <a:pt x="30734" y="11233531"/>
                  </a:moveTo>
                  <a:cubicBezTo>
                    <a:pt x="18034" y="11158093"/>
                    <a:pt x="9144" y="11081386"/>
                    <a:pt x="4318" y="11003535"/>
                  </a:cubicBezTo>
                  <a:lnTo>
                    <a:pt x="61341" y="10999978"/>
                  </a:lnTo>
                  <a:cubicBezTo>
                    <a:pt x="66040" y="11075798"/>
                    <a:pt x="74676" y="11150474"/>
                    <a:pt x="87122" y="11224006"/>
                  </a:cubicBezTo>
                  <a:close/>
                  <a:moveTo>
                    <a:pt x="0" y="10830306"/>
                  </a:moveTo>
                  <a:lnTo>
                    <a:pt x="0" y="10773156"/>
                  </a:lnTo>
                  <a:lnTo>
                    <a:pt x="57150" y="10773156"/>
                  </a:lnTo>
                  <a:lnTo>
                    <a:pt x="57150" y="10830306"/>
                  </a:lnTo>
                  <a:close/>
                  <a:moveTo>
                    <a:pt x="57150" y="10601706"/>
                  </a:moveTo>
                  <a:lnTo>
                    <a:pt x="57150" y="10373106"/>
                  </a:lnTo>
                  <a:lnTo>
                    <a:pt x="57150" y="10601706"/>
                  </a:lnTo>
                  <a:close/>
                  <a:moveTo>
                    <a:pt x="57150" y="10201656"/>
                  </a:moveTo>
                  <a:lnTo>
                    <a:pt x="57150" y="10144506"/>
                  </a:lnTo>
                  <a:lnTo>
                    <a:pt x="57150" y="10201656"/>
                  </a:lnTo>
                  <a:close/>
                  <a:moveTo>
                    <a:pt x="57150" y="9973056"/>
                  </a:moveTo>
                  <a:lnTo>
                    <a:pt x="57150" y="9744456"/>
                  </a:lnTo>
                  <a:lnTo>
                    <a:pt x="57150" y="9973056"/>
                  </a:lnTo>
                  <a:close/>
                  <a:moveTo>
                    <a:pt x="57150" y="9573006"/>
                  </a:moveTo>
                  <a:lnTo>
                    <a:pt x="57150" y="9515856"/>
                  </a:lnTo>
                  <a:lnTo>
                    <a:pt x="57150" y="9573006"/>
                  </a:lnTo>
                  <a:close/>
                  <a:moveTo>
                    <a:pt x="57150" y="9344406"/>
                  </a:moveTo>
                  <a:lnTo>
                    <a:pt x="57150" y="9115806"/>
                  </a:lnTo>
                  <a:lnTo>
                    <a:pt x="57150" y="9344406"/>
                  </a:lnTo>
                  <a:close/>
                  <a:moveTo>
                    <a:pt x="57150" y="8944356"/>
                  </a:moveTo>
                  <a:lnTo>
                    <a:pt x="57150" y="8887206"/>
                  </a:lnTo>
                  <a:lnTo>
                    <a:pt x="57150" y="8944356"/>
                  </a:lnTo>
                  <a:close/>
                  <a:moveTo>
                    <a:pt x="57150" y="8715756"/>
                  </a:moveTo>
                  <a:lnTo>
                    <a:pt x="57150" y="8487156"/>
                  </a:lnTo>
                  <a:lnTo>
                    <a:pt x="57150" y="8715756"/>
                  </a:lnTo>
                  <a:close/>
                  <a:moveTo>
                    <a:pt x="57150" y="8315706"/>
                  </a:moveTo>
                  <a:lnTo>
                    <a:pt x="57150" y="8258556"/>
                  </a:lnTo>
                  <a:lnTo>
                    <a:pt x="57150" y="8315706"/>
                  </a:lnTo>
                  <a:close/>
                  <a:moveTo>
                    <a:pt x="57150" y="8087106"/>
                  </a:moveTo>
                  <a:lnTo>
                    <a:pt x="57150" y="7858506"/>
                  </a:lnTo>
                  <a:lnTo>
                    <a:pt x="57150" y="8087106"/>
                  </a:lnTo>
                  <a:close/>
                  <a:moveTo>
                    <a:pt x="57150" y="7687056"/>
                  </a:moveTo>
                  <a:lnTo>
                    <a:pt x="57150" y="7629906"/>
                  </a:lnTo>
                  <a:lnTo>
                    <a:pt x="57150" y="7687056"/>
                  </a:lnTo>
                  <a:close/>
                  <a:moveTo>
                    <a:pt x="57150" y="7458456"/>
                  </a:moveTo>
                  <a:lnTo>
                    <a:pt x="57150" y="7229856"/>
                  </a:lnTo>
                  <a:lnTo>
                    <a:pt x="57150" y="7458456"/>
                  </a:lnTo>
                  <a:close/>
                  <a:moveTo>
                    <a:pt x="57150" y="7058406"/>
                  </a:moveTo>
                  <a:lnTo>
                    <a:pt x="57150" y="7001256"/>
                  </a:lnTo>
                  <a:lnTo>
                    <a:pt x="57150" y="7058406"/>
                  </a:lnTo>
                  <a:close/>
                  <a:moveTo>
                    <a:pt x="57150" y="6829806"/>
                  </a:moveTo>
                  <a:lnTo>
                    <a:pt x="57150" y="6601206"/>
                  </a:lnTo>
                  <a:lnTo>
                    <a:pt x="57150" y="6829806"/>
                  </a:lnTo>
                  <a:close/>
                  <a:moveTo>
                    <a:pt x="57150" y="6429756"/>
                  </a:moveTo>
                  <a:lnTo>
                    <a:pt x="57150" y="6372606"/>
                  </a:lnTo>
                  <a:lnTo>
                    <a:pt x="57150" y="6429756"/>
                  </a:lnTo>
                  <a:close/>
                  <a:moveTo>
                    <a:pt x="57150" y="6201156"/>
                  </a:moveTo>
                  <a:lnTo>
                    <a:pt x="57150" y="5972556"/>
                  </a:lnTo>
                  <a:lnTo>
                    <a:pt x="57150" y="6201156"/>
                  </a:lnTo>
                  <a:close/>
                  <a:moveTo>
                    <a:pt x="57150" y="5801106"/>
                  </a:moveTo>
                  <a:lnTo>
                    <a:pt x="57150" y="5743956"/>
                  </a:lnTo>
                  <a:lnTo>
                    <a:pt x="57150" y="5801106"/>
                  </a:lnTo>
                  <a:close/>
                  <a:moveTo>
                    <a:pt x="57150" y="5572506"/>
                  </a:moveTo>
                  <a:lnTo>
                    <a:pt x="57150" y="5343906"/>
                  </a:lnTo>
                  <a:lnTo>
                    <a:pt x="57150" y="5572506"/>
                  </a:lnTo>
                  <a:close/>
                  <a:moveTo>
                    <a:pt x="57150" y="5172456"/>
                  </a:moveTo>
                  <a:lnTo>
                    <a:pt x="57150" y="5115306"/>
                  </a:lnTo>
                  <a:lnTo>
                    <a:pt x="57150" y="5172456"/>
                  </a:lnTo>
                  <a:close/>
                  <a:moveTo>
                    <a:pt x="57150" y="4943856"/>
                  </a:moveTo>
                  <a:lnTo>
                    <a:pt x="57150" y="4715256"/>
                  </a:lnTo>
                  <a:lnTo>
                    <a:pt x="57150" y="4943856"/>
                  </a:lnTo>
                  <a:close/>
                  <a:moveTo>
                    <a:pt x="57150" y="4543806"/>
                  </a:moveTo>
                  <a:lnTo>
                    <a:pt x="57150" y="4486656"/>
                  </a:lnTo>
                  <a:lnTo>
                    <a:pt x="57150" y="4543806"/>
                  </a:lnTo>
                  <a:close/>
                  <a:moveTo>
                    <a:pt x="57150" y="4315206"/>
                  </a:moveTo>
                  <a:lnTo>
                    <a:pt x="57150" y="4086606"/>
                  </a:lnTo>
                  <a:lnTo>
                    <a:pt x="57150" y="4315206"/>
                  </a:lnTo>
                  <a:close/>
                  <a:moveTo>
                    <a:pt x="57150" y="3915156"/>
                  </a:moveTo>
                  <a:lnTo>
                    <a:pt x="57150" y="3858006"/>
                  </a:lnTo>
                  <a:lnTo>
                    <a:pt x="57150" y="3915156"/>
                  </a:lnTo>
                  <a:close/>
                  <a:moveTo>
                    <a:pt x="57150" y="3686556"/>
                  </a:moveTo>
                  <a:lnTo>
                    <a:pt x="57150" y="3457956"/>
                  </a:lnTo>
                  <a:lnTo>
                    <a:pt x="57150" y="3686556"/>
                  </a:lnTo>
                  <a:close/>
                  <a:moveTo>
                    <a:pt x="57150" y="3286506"/>
                  </a:moveTo>
                  <a:lnTo>
                    <a:pt x="57150" y="3229356"/>
                  </a:lnTo>
                  <a:lnTo>
                    <a:pt x="57150" y="3286506"/>
                  </a:lnTo>
                  <a:close/>
                  <a:moveTo>
                    <a:pt x="57150" y="3057906"/>
                  </a:moveTo>
                  <a:lnTo>
                    <a:pt x="57150" y="2829306"/>
                  </a:lnTo>
                  <a:lnTo>
                    <a:pt x="57150" y="3057906"/>
                  </a:lnTo>
                  <a:close/>
                  <a:moveTo>
                    <a:pt x="57150" y="2657856"/>
                  </a:moveTo>
                  <a:lnTo>
                    <a:pt x="57150" y="2600706"/>
                  </a:lnTo>
                  <a:lnTo>
                    <a:pt x="57150" y="2657856"/>
                  </a:lnTo>
                  <a:close/>
                  <a:moveTo>
                    <a:pt x="57150" y="2429256"/>
                  </a:moveTo>
                  <a:lnTo>
                    <a:pt x="57150" y="2200656"/>
                  </a:lnTo>
                  <a:lnTo>
                    <a:pt x="57150" y="2429256"/>
                  </a:lnTo>
                  <a:close/>
                  <a:moveTo>
                    <a:pt x="57150" y="2196084"/>
                  </a:moveTo>
                  <a:cubicBezTo>
                    <a:pt x="57150" y="2117979"/>
                    <a:pt x="61214" y="2040890"/>
                    <a:pt x="69215" y="1964944"/>
                  </a:cubicBezTo>
                  <a:lnTo>
                    <a:pt x="126111" y="1970913"/>
                  </a:lnTo>
                  <a:cubicBezTo>
                    <a:pt x="118364" y="2044954"/>
                    <a:pt x="114427" y="2120011"/>
                    <a:pt x="114427" y="2196211"/>
                  </a:cubicBezTo>
                  <a:close/>
                </a:path>
              </a:pathLst>
            </a:custGeom>
            <a:solidFill>
              <a:srgbClr val="44B57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966882" y="638670"/>
            <a:ext cx="1321651" cy="661073"/>
            <a:chOff x="0" y="0"/>
            <a:chExt cx="1762201" cy="881431"/>
          </a:xfrm>
        </p:grpSpPr>
        <p:sp>
          <p:nvSpPr>
            <p:cNvPr id="15" name="Freeform 15" descr="三只小猪"/>
            <p:cNvSpPr/>
            <p:nvPr/>
          </p:nvSpPr>
          <p:spPr>
            <a:xfrm>
              <a:off x="0" y="0"/>
              <a:ext cx="1762252" cy="881380"/>
            </a:xfrm>
            <a:custGeom>
              <a:avLst/>
              <a:gdLst/>
              <a:ahLst/>
              <a:cxnLst/>
              <a:rect l="l" t="t" r="r" b="b"/>
              <a:pathLst>
                <a:path w="1762252" h="881380">
                  <a:moveTo>
                    <a:pt x="0" y="0"/>
                  </a:moveTo>
                  <a:lnTo>
                    <a:pt x="1762252" y="0"/>
                  </a:lnTo>
                  <a:lnTo>
                    <a:pt x="1762252" y="881380"/>
                  </a:lnTo>
                  <a:lnTo>
                    <a:pt x="0" y="881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8" r="-16" b="-5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6966882" y="0"/>
            <a:ext cx="1321651" cy="661073"/>
            <a:chOff x="0" y="0"/>
            <a:chExt cx="1762201" cy="881431"/>
          </a:xfrm>
        </p:grpSpPr>
        <p:sp>
          <p:nvSpPr>
            <p:cNvPr id="17" name="Freeform 17" descr="三只小猪"/>
            <p:cNvSpPr/>
            <p:nvPr/>
          </p:nvSpPr>
          <p:spPr>
            <a:xfrm flipH="1" flipV="1">
              <a:off x="0" y="0"/>
              <a:ext cx="1762252" cy="881380"/>
            </a:xfrm>
            <a:custGeom>
              <a:avLst/>
              <a:gdLst/>
              <a:ahLst/>
              <a:cxnLst/>
              <a:rect l="l" t="t" r="r" b="b"/>
              <a:pathLst>
                <a:path w="1762252" h="881380">
                  <a:moveTo>
                    <a:pt x="1762252" y="881380"/>
                  </a:moveTo>
                  <a:lnTo>
                    <a:pt x="0" y="881380"/>
                  </a:lnTo>
                  <a:lnTo>
                    <a:pt x="0" y="0"/>
                  </a:lnTo>
                  <a:lnTo>
                    <a:pt x="1762252" y="0"/>
                  </a:lnTo>
                  <a:lnTo>
                    <a:pt x="1762252" y="881380"/>
                  </a:lnTo>
                  <a:close/>
                </a:path>
              </a:pathLst>
            </a:custGeom>
            <a:blipFill>
              <a:blip r:embed="rId4"/>
              <a:stretch>
                <a:fillRect l="-18" r="-16" b="-5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251052" y="2982517"/>
            <a:ext cx="16153314" cy="2922984"/>
            <a:chOff x="0" y="0"/>
            <a:chExt cx="21537752" cy="64835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537676" cy="6483477"/>
            </a:xfrm>
            <a:custGeom>
              <a:avLst/>
              <a:gdLst/>
              <a:ahLst/>
              <a:cxnLst/>
              <a:rect l="l" t="t" r="r" b="b"/>
              <a:pathLst>
                <a:path w="21537676" h="6483477">
                  <a:moveTo>
                    <a:pt x="28575" y="0"/>
                  </a:moveTo>
                  <a:lnTo>
                    <a:pt x="20431379" y="0"/>
                  </a:lnTo>
                  <a:lnTo>
                    <a:pt x="20431379" y="28575"/>
                  </a:lnTo>
                  <a:lnTo>
                    <a:pt x="20431379" y="0"/>
                  </a:lnTo>
                  <a:cubicBezTo>
                    <a:pt x="21042249" y="0"/>
                    <a:pt x="21537676" y="492125"/>
                    <a:pt x="21537676" y="1099693"/>
                  </a:cubicBezTo>
                  <a:lnTo>
                    <a:pt x="21509101" y="1099693"/>
                  </a:lnTo>
                  <a:lnTo>
                    <a:pt x="21537676" y="1099693"/>
                  </a:lnTo>
                  <a:lnTo>
                    <a:pt x="21537676" y="6454902"/>
                  </a:lnTo>
                  <a:cubicBezTo>
                    <a:pt x="21537676" y="6470650"/>
                    <a:pt x="21524849" y="6483477"/>
                    <a:pt x="21509101" y="6483477"/>
                  </a:cubicBezTo>
                  <a:lnTo>
                    <a:pt x="28575" y="6483477"/>
                  </a:lnTo>
                  <a:cubicBezTo>
                    <a:pt x="12827" y="6483477"/>
                    <a:pt x="0" y="6470650"/>
                    <a:pt x="0" y="6454902"/>
                  </a:cubicBezTo>
                  <a:lnTo>
                    <a:pt x="0" y="28575"/>
                  </a:lnTo>
                  <a:cubicBezTo>
                    <a:pt x="0" y="12827"/>
                    <a:pt x="12827" y="0"/>
                    <a:pt x="28575" y="0"/>
                  </a:cubicBezTo>
                  <a:moveTo>
                    <a:pt x="28575" y="57150"/>
                  </a:moveTo>
                  <a:lnTo>
                    <a:pt x="28575" y="28575"/>
                  </a:lnTo>
                  <a:lnTo>
                    <a:pt x="57150" y="28575"/>
                  </a:lnTo>
                  <a:lnTo>
                    <a:pt x="57150" y="6454902"/>
                  </a:lnTo>
                  <a:lnTo>
                    <a:pt x="28575" y="6454902"/>
                  </a:lnTo>
                  <a:lnTo>
                    <a:pt x="28575" y="6426327"/>
                  </a:lnTo>
                  <a:lnTo>
                    <a:pt x="21509228" y="6426327"/>
                  </a:lnTo>
                  <a:lnTo>
                    <a:pt x="21509228" y="6454902"/>
                  </a:lnTo>
                  <a:lnTo>
                    <a:pt x="21480653" y="6454902"/>
                  </a:lnTo>
                  <a:lnTo>
                    <a:pt x="21480653" y="1099693"/>
                  </a:lnTo>
                  <a:cubicBezTo>
                    <a:pt x="21480653" y="524129"/>
                    <a:pt x="21011135" y="57150"/>
                    <a:pt x="20431506" y="57150"/>
                  </a:cubicBezTo>
                  <a:lnTo>
                    <a:pt x="28575" y="57150"/>
                  </a:lnTo>
                  <a:close/>
                </a:path>
              </a:pathLst>
            </a:custGeom>
            <a:solidFill>
              <a:srgbClr val="99330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6620066" y="5737955"/>
            <a:ext cx="6713563" cy="4736697"/>
            <a:chOff x="0" y="0"/>
            <a:chExt cx="8951417" cy="6315596"/>
          </a:xfrm>
        </p:grpSpPr>
        <p:sp>
          <p:nvSpPr>
            <p:cNvPr id="21" name="Freeform 21" descr="包图网_18357393手绘清新太阳花矢量元素"/>
            <p:cNvSpPr/>
            <p:nvPr/>
          </p:nvSpPr>
          <p:spPr>
            <a:xfrm>
              <a:off x="0" y="0"/>
              <a:ext cx="8951468" cy="6315583"/>
            </a:xfrm>
            <a:custGeom>
              <a:avLst/>
              <a:gdLst/>
              <a:ahLst/>
              <a:cxnLst/>
              <a:rect l="l" t="t" r="r" b="b"/>
              <a:pathLst>
                <a:path w="8951468" h="6315583">
                  <a:moveTo>
                    <a:pt x="0" y="0"/>
                  </a:moveTo>
                  <a:lnTo>
                    <a:pt x="8951468" y="0"/>
                  </a:lnTo>
                  <a:lnTo>
                    <a:pt x="8951468" y="6315583"/>
                  </a:lnTo>
                  <a:lnTo>
                    <a:pt x="0" y="6315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" r="-2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3154442" y="496148"/>
            <a:ext cx="12656468" cy="1871682"/>
            <a:chOff x="0" y="0"/>
            <a:chExt cx="16875290" cy="2495575"/>
          </a:xfrm>
        </p:grpSpPr>
        <p:sp>
          <p:nvSpPr>
            <p:cNvPr id="23" name="Freeform 23"/>
            <p:cNvSpPr/>
            <p:nvPr/>
          </p:nvSpPr>
          <p:spPr>
            <a:xfrm>
              <a:off x="12700" y="12700"/>
              <a:ext cx="16849852" cy="2470150"/>
            </a:xfrm>
            <a:custGeom>
              <a:avLst/>
              <a:gdLst/>
              <a:ahLst/>
              <a:cxnLst/>
              <a:rect l="l" t="t" r="r" b="b"/>
              <a:pathLst>
                <a:path w="16849852" h="2470150">
                  <a:moveTo>
                    <a:pt x="0" y="0"/>
                  </a:moveTo>
                  <a:lnTo>
                    <a:pt x="16434563" y="0"/>
                  </a:lnTo>
                  <a:cubicBezTo>
                    <a:pt x="16663925" y="0"/>
                    <a:pt x="16849852" y="184277"/>
                    <a:pt x="16849852" y="411734"/>
                  </a:cubicBezTo>
                  <a:lnTo>
                    <a:pt x="16849852" y="2470150"/>
                  </a:lnTo>
                  <a:lnTo>
                    <a:pt x="0" y="2470150"/>
                  </a:lnTo>
                  <a:close/>
                </a:path>
              </a:pathLst>
            </a:custGeom>
            <a:solidFill>
              <a:srgbClr val="993300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16875252" cy="2495550"/>
            </a:xfrm>
            <a:custGeom>
              <a:avLst/>
              <a:gdLst/>
              <a:ahLst/>
              <a:cxnLst/>
              <a:rect l="l" t="t" r="r" b="b"/>
              <a:pathLst>
                <a:path w="16875252" h="2495550">
                  <a:moveTo>
                    <a:pt x="12700" y="0"/>
                  </a:moveTo>
                  <a:lnTo>
                    <a:pt x="16447263" y="0"/>
                  </a:lnTo>
                  <a:lnTo>
                    <a:pt x="16447263" y="12700"/>
                  </a:lnTo>
                  <a:lnTo>
                    <a:pt x="16447263" y="0"/>
                  </a:lnTo>
                  <a:cubicBezTo>
                    <a:pt x="16683482" y="0"/>
                    <a:pt x="16875252" y="189865"/>
                    <a:pt x="16875252" y="424434"/>
                  </a:cubicBezTo>
                  <a:lnTo>
                    <a:pt x="16862552" y="424434"/>
                  </a:lnTo>
                  <a:lnTo>
                    <a:pt x="16875252" y="424434"/>
                  </a:lnTo>
                  <a:lnTo>
                    <a:pt x="16875252" y="2482850"/>
                  </a:lnTo>
                  <a:cubicBezTo>
                    <a:pt x="16875252" y="2489835"/>
                    <a:pt x="16869538" y="2495550"/>
                    <a:pt x="16862552" y="2495550"/>
                  </a:cubicBezTo>
                  <a:lnTo>
                    <a:pt x="12700" y="2495550"/>
                  </a:lnTo>
                  <a:cubicBezTo>
                    <a:pt x="5715" y="2495550"/>
                    <a:pt x="0" y="2489835"/>
                    <a:pt x="0" y="248285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482850"/>
                  </a:lnTo>
                  <a:lnTo>
                    <a:pt x="12700" y="2482850"/>
                  </a:lnTo>
                  <a:lnTo>
                    <a:pt x="12700" y="2470150"/>
                  </a:lnTo>
                  <a:lnTo>
                    <a:pt x="16862552" y="2470150"/>
                  </a:lnTo>
                  <a:lnTo>
                    <a:pt x="16862552" y="2482850"/>
                  </a:lnTo>
                  <a:lnTo>
                    <a:pt x="16849852" y="2482850"/>
                  </a:lnTo>
                  <a:lnTo>
                    <a:pt x="16849852" y="424434"/>
                  </a:lnTo>
                  <a:cubicBezTo>
                    <a:pt x="16849852" y="204216"/>
                    <a:pt x="16669640" y="25400"/>
                    <a:pt x="16447263" y="25400"/>
                  </a:cubicBezTo>
                  <a:lnTo>
                    <a:pt x="12700" y="25400"/>
                  </a:lnTo>
                  <a:close/>
                </a:path>
              </a:pathLst>
            </a:custGeom>
            <a:solidFill>
              <a:srgbClr val="44B576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3540852" y="783288"/>
            <a:ext cx="11573694" cy="1174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b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Không gian văn hóa là gì?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86973" y="3157290"/>
            <a:ext cx="15237104" cy="223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59"/>
              </a:lnSpc>
            </a:pPr>
            <a:r>
              <a:rPr lang="en-US" sz="5400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   </a:t>
            </a:r>
            <a:r>
              <a:rPr lang="en-US" sz="6600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Là</a:t>
            </a:r>
            <a:r>
              <a:rPr lang="en-US" sz="6600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 </a:t>
            </a:r>
            <a:r>
              <a:rPr lang="en-US" sz="6600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những</a:t>
            </a:r>
            <a:r>
              <a:rPr lang="en-US" sz="6600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khu</a:t>
            </a:r>
            <a:r>
              <a:rPr lang="en-US" sz="6600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vực</a:t>
            </a:r>
            <a:r>
              <a:rPr lang="en-US" sz="6600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6600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môi</a:t>
            </a:r>
            <a:r>
              <a:rPr lang="en-US" sz="6600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trường</a:t>
            </a:r>
            <a:r>
              <a:rPr lang="en-US" sz="6600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có</a:t>
            </a:r>
            <a:r>
              <a:rPr lang="en-US" sz="6600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hoạt</a:t>
            </a:r>
            <a:r>
              <a:rPr lang="en-US" sz="6600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động</a:t>
            </a:r>
            <a:r>
              <a:rPr lang="en-US" sz="6600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văn</a:t>
            </a:r>
            <a:r>
              <a:rPr lang="en-US" sz="6600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hóa</a:t>
            </a:r>
            <a:r>
              <a:rPr lang="en-US" sz="6600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hoặc</a:t>
            </a:r>
            <a:r>
              <a:rPr lang="en-US" sz="6600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gắn</a:t>
            </a:r>
            <a:r>
              <a:rPr lang="en-US" sz="6600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với</a:t>
            </a:r>
            <a:r>
              <a:rPr lang="en-US" sz="6600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văn</a:t>
            </a:r>
            <a:r>
              <a:rPr lang="en-US" sz="6600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hóa</a:t>
            </a:r>
            <a:r>
              <a:rPr lang="en-US" sz="6600" b="1" dirty="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lang="en-US" sz="4800" b="1" dirty="0">
              <a:solidFill>
                <a:srgbClr val="202124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461</Words>
  <Application>Microsoft Macintosh PowerPoint</Application>
  <PresentationFormat>Custom</PresentationFormat>
  <Paragraphs>25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Arimo</vt:lpstr>
      <vt:lpstr>Cambria Bold</vt:lpstr>
      <vt:lpstr>Calibri</vt:lpstr>
      <vt:lpstr>Arial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T27_LSDL_B23_LehoicongchiengTayNguyen(T1)_MNT.pptx</dc:title>
  <dc:creator>Admin</dc:creator>
  <cp:lastModifiedBy>Microsoft Office User</cp:lastModifiedBy>
  <cp:revision>3</cp:revision>
  <dcterms:created xsi:type="dcterms:W3CDTF">2006-08-16T00:00:00Z</dcterms:created>
  <dcterms:modified xsi:type="dcterms:W3CDTF">2026-04-11T18:25:39Z</dcterms:modified>
  <dc:identifier>DAHGkKmZVRw</dc:identifier>
</cp:coreProperties>
</file>