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2" r:id="rId2"/>
    <p:sldId id="306" r:id="rId3"/>
    <p:sldId id="256" r:id="rId4"/>
    <p:sldId id="307" r:id="rId5"/>
    <p:sldId id="302" r:id="rId6"/>
    <p:sldId id="301" r:id="rId7"/>
    <p:sldId id="304" r:id="rId8"/>
    <p:sldId id="305" r:id="rId9"/>
    <p:sldId id="303" r:id="rId10"/>
    <p:sldId id="282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333"/>
    <a:srgbClr val="FFFFFF"/>
    <a:srgbClr val="1E5AA4"/>
    <a:srgbClr val="326DB0"/>
    <a:srgbClr val="849BC8"/>
    <a:srgbClr val="93C6E9"/>
    <a:srgbClr val="DB494E"/>
    <a:srgbClr val="9F9D9D"/>
    <a:srgbClr val="5C1E21"/>
    <a:srgbClr val="80B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4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99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A3F9B-B5B4-479C-BDAB-36D26765FB3C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3C3DF-C15E-447E-88A6-E0F18C2B0E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7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396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3A5DB-D160-6DB6-D310-DBAC97B9A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2DEFCF0-0CA9-7AE6-B128-7419A486C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9DAE1CC-C68C-AA78-BD7D-75AB6084E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3ECE15-4C30-6551-A290-44EB6B8011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733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2A3E4-9D2B-57CA-AEC2-EED47A48D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8F5F211-7433-2137-5FF8-E5A52B0DB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4D8EE5C-886E-E377-A896-37C3EF945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C51D2B-2F63-B10B-774C-7465ECD52D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409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2AC77-CEEF-D6E9-C12C-92FC990E0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A97B63-3492-1A09-C86E-627CE5D07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8094726-77E8-7896-F958-3C7F18EB1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86EB91-4337-77AE-C0C0-6803A9F26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922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81044-88D3-CD06-4B73-EE7EB54C4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CEBFC1-5B9D-D1E9-698F-62D7E70A6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49713C8-0B90-36AF-C1B6-042AD0235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412587-31AF-0772-54A4-EE57047B41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28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80BDA-6305-01C7-5183-A3192E341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8C18912-C127-1116-EEC2-188C4C2C8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EA57A7A-E130-52E6-8BC9-C187E3240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6A1FB3-F672-4780-2EE7-B62E4C446B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322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17674-A949-CE69-AED7-70F4D54FD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FEF14B-AB4E-695C-1351-C6DAF9375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16DA1B-76C5-41C3-A023-645D59581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793AEC-C434-93B6-252D-4206CAC67E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833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0A617-05EC-2D3C-EAF9-D03B6B8FF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10CCBBC-AF14-BC82-47FE-328B9E7D68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2DAF619-6166-ED57-F405-8D15A0FFC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ECBD51-F989-606D-3004-E66D448AAC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5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6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3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6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0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0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2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7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421706" y="452631"/>
            <a:ext cx="9117950" cy="76944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KHỞI ĐỘNG</a:t>
            </a:r>
            <a:endParaRPr lang="zh-CN" altLang="en-US" sz="44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87BE62B9-9095-6087-47A6-0DBD52E9E2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525366" y="1810403"/>
            <a:ext cx="5227417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造字工房文研（非商用）常规体" pitchFamily="50" charset="-122"/>
                <a:ea typeface="造字工房文研（非商用）常规体" pitchFamily="50" charset="-122"/>
              </a:rPr>
              <a:t>THANKS</a:t>
            </a:r>
            <a:endParaRPr lang="zh-CN" altLang="en-US" sz="9600" dirty="0">
              <a:solidFill>
                <a:schemeClr val="bg1"/>
              </a:solidFill>
              <a:latin typeface="造字工房文研（非商用）常规体" pitchFamily="50" charset="-122"/>
              <a:ea typeface="造字工房文研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A2FE6-1B50-E01B-0430-7C9B8311E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CE66F2A6-3C3A-55B6-ED90-A442729ED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A6048B88-750E-9707-4AF5-4F6BF9B8F6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211F4F0B-4272-1A09-0AF4-FCACB6EB5A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700B5ABE-73BC-1A6C-BDDD-3FAB78C558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9F07CB1C-C868-F261-A59B-F151C58CD2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F9019E38-258B-3063-A7C9-0E2B6CE24E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3AB0212F-5969-19C0-553C-696A5CE0F7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69732F10-E2E5-D817-5EFD-F280CC3B0D30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8295CEA1-B049-4240-D084-4EC75F704D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8ADD4368-D74D-87C1-9B47-5AA7547FF1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  <p:pic>
        <p:nvPicPr>
          <p:cNvPr id="3" name="Bai hat khơi đông- Nhay mua nao ban ơi.">
            <a:hlinkClick r:id="" action="ppaction://media"/>
            <a:extLst>
              <a:ext uri="{FF2B5EF4-FFF2-40B4-BE49-F238E27FC236}">
                <a16:creationId xmlns:a16="http://schemas.microsoft.com/office/drawing/2014/main" id="{E3FE7A90-E7C7-5D7B-FA6D-7D79A9A085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1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760" y="316797"/>
            <a:ext cx="11065611" cy="62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7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6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46763"/>
            <a:ext cx="9671434" cy="65917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9255517" y="1014119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86" y="2034374"/>
            <a:ext cx="1950002" cy="33995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034" y="117461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112"/>
            <a:ext cx="2017147" cy="165167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AAFB26F-2972-4329-9E66-8AE830A22FC3}"/>
              </a:ext>
            </a:extLst>
          </p:cNvPr>
          <p:cNvSpPr/>
          <p:nvPr/>
        </p:nvSpPr>
        <p:spPr>
          <a:xfrm>
            <a:off x="3018286" y="940536"/>
            <a:ext cx="59414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6600" b="1" dirty="0">
                <a:ln w="38100">
                  <a:noFill/>
                </a:ln>
                <a:solidFill>
                  <a:schemeClr val="bg1"/>
                </a:solidFill>
                <a:latin typeface="+mj-lt"/>
              </a:rPr>
              <a:t>Mĩ thuật Lớp 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0B22347-FA81-1733-CC24-03CABFEFED7E}"/>
              </a:ext>
            </a:extLst>
          </p:cNvPr>
          <p:cNvSpPr txBox="1"/>
          <p:nvPr/>
        </p:nvSpPr>
        <p:spPr>
          <a:xfrm>
            <a:off x="1102608" y="2176686"/>
            <a:ext cx="10070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 6: </a:t>
            </a:r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CUỘC SỐNG QUANH EM</a:t>
            </a:r>
            <a:endParaRPr lang="vi-VN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DLaM Display" panose="0201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1EF3E95-8FFB-D37D-60D6-12533DCC586D}"/>
              </a:ext>
            </a:extLst>
          </p:cNvPr>
          <p:cNvSpPr txBox="1"/>
          <p:nvPr/>
        </p:nvSpPr>
        <p:spPr>
          <a:xfrm>
            <a:off x="1271418" y="2952612"/>
            <a:ext cx="93610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 1: Tạo hình nhà Rông</a:t>
            </a:r>
          </a:p>
          <a:p>
            <a:pPr algn="ctr"/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 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endParaRPr lang="vi-VN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BB77D-5462-28BC-DED2-8A67B4A9E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F1F30FAC-7D71-12AD-BDD5-E077BD558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62743508-71AE-EF29-D9A1-45C9135E9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C813DD32-C286-D42D-F593-9E42E07E6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43B653C8-2D35-558F-4CD4-7CDAB7EE80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14491DD2-3B3F-C7F3-414C-754AB8A290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7F3990E9-05AC-57E1-E56E-DF5F0AEF56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641D9B08-78EF-8B6E-DF5D-07DD11152A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B91B3C2C-BC32-6D08-1A45-D2246BC18768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E669898-E263-8868-4D7F-17152DE9ABB2}"/>
              </a:ext>
            </a:extLst>
          </p:cNvPr>
          <p:cNvSpPr txBox="1"/>
          <p:nvPr/>
        </p:nvSpPr>
        <p:spPr>
          <a:xfrm>
            <a:off x="786169" y="437041"/>
            <a:ext cx="10027038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Hoạt động 2: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9DCA393A-B6E7-39CD-8D04-DF3B8E6E30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977D0B20-7D92-2DC3-AB27-6A6622AE2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  <p:sp>
        <p:nvSpPr>
          <p:cNvPr id="3" name="文本框 40">
            <a:extLst>
              <a:ext uri="{FF2B5EF4-FFF2-40B4-BE49-F238E27FC236}">
                <a16:creationId xmlns:a16="http://schemas.microsoft.com/office/drawing/2014/main" id="{FD9BA15C-C51F-7588-3EBA-F6F548F39EF9}"/>
              </a:ext>
            </a:extLst>
          </p:cNvPr>
          <p:cNvSpPr txBox="1"/>
          <p:nvPr/>
        </p:nvSpPr>
        <p:spPr>
          <a:xfrm>
            <a:off x="1563261" y="2320032"/>
            <a:ext cx="9117950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Các bước tạo </a:t>
            </a:r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hình và trang trí nhà Rông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5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CCB2E-E8CB-F8BB-60A5-F95030857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A707BCF1-9A07-FFCA-5F58-9C582AA5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59B8B0B9-2549-CFB6-08B3-5E470D7F54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8C39B49-1ADB-02B7-A530-7ED1C66667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9B5A860D-04C6-9CE4-86E4-EFED0E754F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AA88B3F5-C74B-4535-6597-FEEAA87519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6AC24B38-A830-ACDA-2003-15C9B2A255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15602DA4-DCC5-4A8E-C899-1FF159EDD5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3A33A6AF-96EB-93DF-E6DD-44CC71D8293F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E62D024-97AC-9D1C-ED7C-298624DE9169}"/>
              </a:ext>
            </a:extLst>
          </p:cNvPr>
          <p:cNvSpPr txBox="1"/>
          <p:nvPr/>
        </p:nvSpPr>
        <p:spPr>
          <a:xfrm>
            <a:off x="786169" y="437041"/>
            <a:ext cx="10027038" cy="169277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Hoạt động 3:</a:t>
            </a:r>
          </a:p>
          <a:p>
            <a:pPr algn="ctr"/>
            <a:r>
              <a:rPr lang="vi-VN" altLang="zh-CN" sz="44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LUYỆN TẬP- SÁNG TẠO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1766AE4C-AAD9-0B68-9B60-54A974CEB2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CA1D9A60-AE9B-B1A2-DF1D-8D91D30B8A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  <p:sp>
        <p:nvSpPr>
          <p:cNvPr id="3" name="文本框 40">
            <a:extLst>
              <a:ext uri="{FF2B5EF4-FFF2-40B4-BE49-F238E27FC236}">
                <a16:creationId xmlns:a16="http://schemas.microsoft.com/office/drawing/2014/main" id="{D1027699-9B58-6B64-1D4E-9D80288DC5A9}"/>
              </a:ext>
            </a:extLst>
          </p:cNvPr>
          <p:cNvSpPr txBox="1"/>
          <p:nvPr/>
        </p:nvSpPr>
        <p:spPr>
          <a:xfrm>
            <a:off x="1563261" y="2320032"/>
            <a:ext cx="9117950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Tạo hình và trang trí nhà Rông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000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05FA8-DB5C-809C-56B2-21CAFE883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70BF7890-70FF-B38A-A782-1AFDDA94D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10868564-82AD-A18E-E888-05AB558B5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611F911-83E9-C372-BDC0-D07B404CF8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029FD165-80F2-9C68-2B7F-107495559B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CA7820ED-C707-F65F-E075-FCAA52F57431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8A495BD5-316A-8E08-2A47-6E311FCDB1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D00027D-A02E-3AA8-AA3A-10A2CBCF2EE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519" t="26011" r="52308" b="11896"/>
          <a:stretch/>
        </p:blipFill>
        <p:spPr>
          <a:xfrm>
            <a:off x="2064624" y="282269"/>
            <a:ext cx="8170985" cy="575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75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75A9F-9F71-116D-E50F-9B4F36B68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85844780-7B44-D8CE-E680-D06182C61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E326331-FACE-486E-7ED5-F3121E7CE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0E403AD8-EC90-5E82-9918-0E22913D72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54557307-BB4C-3B86-75C7-19E6195883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6981E162-FE41-9187-AA51-9A3F6B7257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710C1735-E6E7-FCC9-FC5E-5AFC2B5498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CBCC25A5-0A29-230B-FE0D-3B2E5A74FA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473C0BFF-C897-7A9F-52CF-3F326F640E73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40471C0-3B1C-131F-5A72-4DDD514FDB22}"/>
              </a:ext>
            </a:extLst>
          </p:cNvPr>
          <p:cNvSpPr txBox="1"/>
          <p:nvPr/>
        </p:nvSpPr>
        <p:spPr>
          <a:xfrm>
            <a:off x="786169" y="437041"/>
            <a:ext cx="10027038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Hoạt động 4: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ACAB2B52-53C6-2B4E-0E6D-44CB453BF6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53EE6289-4451-0B07-F143-7A566E9B38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  <p:sp>
        <p:nvSpPr>
          <p:cNvPr id="3" name="文本框 40">
            <a:extLst>
              <a:ext uri="{FF2B5EF4-FFF2-40B4-BE49-F238E27FC236}">
                <a16:creationId xmlns:a16="http://schemas.microsoft.com/office/drawing/2014/main" id="{16096E63-D6C7-0049-706C-0713EA219F98}"/>
              </a:ext>
            </a:extLst>
          </p:cNvPr>
          <p:cNvSpPr txBox="1"/>
          <p:nvPr/>
        </p:nvSpPr>
        <p:spPr>
          <a:xfrm>
            <a:off x="1563261" y="2320032"/>
            <a:ext cx="9117950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Trưng bày sản phẩm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57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30DD8-540E-8FAB-9B18-9CB586D16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56C11289-D874-4958-FEB8-53E79D9B7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739D9D47-8A31-CBBD-F6D9-B9E8B47649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370AB9BC-CB3A-3187-86C5-E9C0D8FD4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82A5DB61-3089-F41F-170A-50EDA08488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32C37935-9528-EC5B-4694-50DA2CE8F7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DCB6E917-5B3D-6CAB-C05E-F31F25914D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A1C3F09B-BA83-8557-0787-BF58097838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029BAAA1-3B28-A04C-B692-569C2F6880E2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C72DE12-62B9-2EE9-142F-E44CF4901FCC}"/>
              </a:ext>
            </a:extLst>
          </p:cNvPr>
          <p:cNvSpPr txBox="1"/>
          <p:nvPr/>
        </p:nvSpPr>
        <p:spPr>
          <a:xfrm>
            <a:off x="786169" y="437041"/>
            <a:ext cx="10027038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Hoạt động 5: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D6EFC6F4-D12E-738E-D113-714DE875BF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37033E52-5015-AB6F-2CA6-58BA45681E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  <p:sp>
        <p:nvSpPr>
          <p:cNvPr id="3" name="文本框 40">
            <a:extLst>
              <a:ext uri="{FF2B5EF4-FFF2-40B4-BE49-F238E27FC236}">
                <a16:creationId xmlns:a16="http://schemas.microsoft.com/office/drawing/2014/main" id="{CAEF5216-3AF8-36FA-4AB0-E52DC2067F34}"/>
              </a:ext>
            </a:extLst>
          </p:cNvPr>
          <p:cNvSpPr txBox="1"/>
          <p:nvPr/>
        </p:nvSpPr>
        <p:spPr>
          <a:xfrm>
            <a:off x="1563261" y="2320032"/>
            <a:ext cx="9117950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Vận dụng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73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28FC4-8287-2995-FD01-1CFC9F38E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BE25DAE6-E674-21A7-0654-43B288717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DC520D32-EE96-0F44-E2AA-306B556AA6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29EEDA8D-8D4A-C2F4-CF7C-1B6945DC44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8C22E174-09E6-3A30-3C77-09DD4498E5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3BEE315E-445D-22D0-7521-5547576B9347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D0D744FE-B572-0E71-8DE1-45A139A393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Cồng chiêng Tây Nguyên.">
            <a:hlinkClick r:id="" action="ppaction://media"/>
            <a:extLst>
              <a:ext uri="{FF2B5EF4-FFF2-40B4-BE49-F238E27FC236}">
                <a16:creationId xmlns:a16="http://schemas.microsoft.com/office/drawing/2014/main" id="{96017D99-D7AC-FF5E-7390-D1D09572B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820" y="330858"/>
            <a:ext cx="9961419" cy="55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84</Words>
  <Application>Microsoft Office PowerPoint</Application>
  <PresentationFormat>Widescreen</PresentationFormat>
  <Paragraphs>33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宋体</vt:lpstr>
      <vt:lpstr>Arial</vt:lpstr>
      <vt:lpstr>Calibri</vt:lpstr>
      <vt:lpstr>Calibri Light</vt:lpstr>
      <vt:lpstr>Tango BT</vt:lpstr>
      <vt:lpstr>Times New Roman</vt:lpstr>
      <vt:lpstr>造字工房文研（非商用）常规体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Tiểu học Nam Thành</cp:lastModifiedBy>
  <cp:revision>132</cp:revision>
  <dcterms:created xsi:type="dcterms:W3CDTF">2018-09-02T03:04:13Z</dcterms:created>
  <dcterms:modified xsi:type="dcterms:W3CDTF">2026-04-12T04:35:16Z</dcterms:modified>
</cp:coreProperties>
</file>