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8" r:id="rId2"/>
    <p:sldId id="309" r:id="rId3"/>
    <p:sldId id="310" r:id="rId4"/>
    <p:sldId id="256" r:id="rId5"/>
    <p:sldId id="292" r:id="rId6"/>
    <p:sldId id="295" r:id="rId7"/>
    <p:sldId id="306" r:id="rId8"/>
    <p:sldId id="307" r:id="rId9"/>
    <p:sldId id="299" r:id="rId10"/>
    <p:sldId id="305" r:id="rId11"/>
    <p:sldId id="298" r:id="rId12"/>
    <p:sldId id="300" r:id="rId13"/>
    <p:sldId id="302" r:id="rId14"/>
    <p:sldId id="301" r:id="rId15"/>
    <p:sldId id="303" r:id="rId16"/>
    <p:sldId id="282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333"/>
    <a:srgbClr val="FFFFFF"/>
    <a:srgbClr val="1E5AA4"/>
    <a:srgbClr val="326DB0"/>
    <a:srgbClr val="849BC8"/>
    <a:srgbClr val="93C6E9"/>
    <a:srgbClr val="DB494E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FB2E6-69A7-E595-D175-2BA4EC407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57B1D5-6B92-8A6E-128F-08D8F5AA9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2AEA2F-00A0-07A8-92C2-1D155D692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C24E98-CC79-313B-0197-DA7F1567C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581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59746-45B5-0C9B-3864-0B7C973B7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F5888E-B44E-3BFD-4DAE-E18C6FF55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0D3BD3C-0DFD-CBFA-2638-5B70FC3C9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592164-96F0-088C-AC24-708D1A581D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17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96E91-4B25-D178-2333-573418DC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E50376-51FA-43DB-98EB-D1C278684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B977FA-B513-D2A2-FE33-F9B5E240C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EAEB95-6654-EC15-64BA-E88798D41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364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4BB83-292C-6F9A-F7D0-0B56AA880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1C7D5D-4AB3-0C6B-B6A9-BAFA6EFFB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E4FF22-AB93-396C-0771-FD61C3690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D1A1FD-3A02-2459-F30A-1BD4E2E2E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6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AC77-CEEF-D6E9-C12C-92FC990E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A97B63-3492-1A09-C86E-627CE5D07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094726-77E8-7896-F958-3C7F18EB1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86EB91-4337-77AE-C0C0-6803A9F26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922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1044-88D3-CD06-4B73-EE7EB54C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CEBFC1-5B9D-D1E9-698F-62D7E70A6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49713C8-0B90-36AF-C1B6-042AD0235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412587-31AF-0772-54A4-EE57047B4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83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0A617-05EC-2D3C-EAF9-D03B6B8FF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0CCBBC-AF14-BC82-47FE-328B9E7D6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DAF619-6166-ED57-F405-8D15A0FFC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ECBD51-F989-606D-3004-E66D448AA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55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6CCBE-69B7-4F1F-9962-55188318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1F7FA23-D6EE-D626-E44A-A3B82A943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A255F5-D77F-3256-5907-89D27D3B8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098AFC-0127-86CB-DA9C-4A84478861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71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C7162-652E-16C6-80E1-4D536CC6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41DB15-510B-7F52-7FAD-F80129C66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B16BF40-F018-68CF-CD3B-FF2E32915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3B9685-509F-C387-0A9F-64463B59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3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9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A78E-B63A-0638-4E31-BC6EC53B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B6C0E7-F4AD-C7D0-5865-2FC2F053F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F2F84E-3BE5-2089-CE6D-DDEC28AAF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8679B-3385-BF60-1604-1DC289DB7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010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C35AA-5BE6-9402-AD20-90423BFB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2B0495-0F09-6A37-1746-85885EEE2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62032F-5355-C711-B6B6-54AE2324E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DBFBDC-43E1-362D-9907-406AFF771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182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BD07-64BB-D5E1-AFD8-6AC8942B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3AD8A8-DC70-8572-3A80-7AAE04EA4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796A13-7410-F0FB-3F5C-0DCDC34B9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AADADF-5967-8E63-0AC7-8388BABF8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08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8128C-3F84-D9AB-05A8-B57C13692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37445C-A9CB-FF68-FBBF-4CED3A9DB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57C25E-40A2-2F6D-9DCB-8198B2869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D1ABF2-6A04-4334-887F-BB353BCF5F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8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C86E7-AB2B-E8B7-39AE-ECF3CA58E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DFE6BD0-A0B7-599F-476A-12C043F17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E363A8-D754-B8C2-995A-08A31C1C3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61B274D-30B0-6E2F-3908-84F4D3C1F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46763"/>
            <a:ext cx="9671434" cy="65917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08E615-4F89-8A33-F277-A9370BB9E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45DEF3-799B-CED0-6E52-FA5AC1B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ED4105-F01A-ED8F-E0F8-A69D9432F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BF1669C-1F03-0705-9505-7E670341F6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47F85C-A048-01A0-4DBE-832088A9F3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C81467B-BDC1-7DE4-4F55-4135743FA26F}"/>
              </a:ext>
            </a:extLst>
          </p:cNvPr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18554E8-26D2-104E-E0AC-91A1019FD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2F39832-CE7A-DD77-C0A7-8248E1C5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A5BA19D-E60F-A849-21BE-09454E66F3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6DB462-F3F7-1460-236D-A9364D9916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112"/>
            <a:ext cx="2017147" cy="16516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5C7271F-C077-E927-9CF7-40BD0B43E91A}"/>
              </a:ext>
            </a:extLst>
          </p:cNvPr>
          <p:cNvSpPr/>
          <p:nvPr/>
        </p:nvSpPr>
        <p:spPr>
          <a:xfrm>
            <a:off x="3022245" y="2553846"/>
            <a:ext cx="5941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600" b="1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KHỞI ĐỘNG</a:t>
            </a:r>
            <a:endParaRPr lang="vi-VN" altLang="zh-CN" sz="6600" b="1" dirty="0">
              <a:ln w="38100">
                <a:noFill/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83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D6651-90F7-9B49-B21D-3D054CF4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EBED3D55-E200-90BD-E152-0BE9CF23B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3E4FFFBF-E7E3-091F-1167-A5EFE4364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D08BA989-5C63-8232-46A0-7DD51AAC5B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-124691"/>
            <a:ext cx="12577772" cy="644758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4034AAD9-451D-871A-5DE4-0975702FA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FAA80D27-14C0-FFBB-21DD-E4EA57576E3D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20DB633-0248-55DE-903E-D7C0B2F83B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67BB855-864D-6020-9C80-A0C4EA9E261E}"/>
              </a:ext>
            </a:extLst>
          </p:cNvPr>
          <p:cNvSpPr txBox="1"/>
          <p:nvPr/>
        </p:nvSpPr>
        <p:spPr>
          <a:xfrm>
            <a:off x="916485" y="1868436"/>
            <a:ext cx="10359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? Em hãy chỉ ra các bước tạo dáng nhân vật từ các hình khối cơ bản bằng đất nặn</a:t>
            </a:r>
          </a:p>
        </p:txBody>
      </p:sp>
    </p:spTree>
    <p:extLst>
      <p:ext uri="{BB962C8B-B14F-4D97-AF65-F5344CB8AC3E}">
        <p14:creationId xmlns:p14="http://schemas.microsoft.com/office/powerpoint/2010/main" val="6221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D949F-D1C8-61FA-30E2-B400C92C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F8F98B3B-1134-A646-9475-D50141076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E116A8AC-020E-A2B7-2FB2-8A67E59A6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108EF3C-209D-58B7-695C-FE7931706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09" y="-313440"/>
            <a:ext cx="12690764" cy="7171440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BDA40656-5DEB-AAC8-0FF6-956CCA880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DDBBEB7-90C7-D909-6593-A140ADA1E92C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0C5D864D-5D91-E006-20EB-38755DFE45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DD2B8A2-45F7-87F8-F1C5-75BB290C60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750" t="42562" r="10909" b="29411"/>
          <a:stretch/>
        </p:blipFill>
        <p:spPr>
          <a:xfrm>
            <a:off x="3109431" y="57258"/>
            <a:ext cx="5602079" cy="210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57CC55-1E5E-F87E-FA1C-78F7AFF6D9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819" t="29625" r="37159" b="24021"/>
          <a:stretch/>
        </p:blipFill>
        <p:spPr>
          <a:xfrm>
            <a:off x="2047216" y="2635116"/>
            <a:ext cx="2552369" cy="380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2AB7F9F-AA00-CCEE-635E-DF19D567D8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5842" t="28333" r="13754" b="22727"/>
          <a:stretch/>
        </p:blipFill>
        <p:spPr>
          <a:xfrm>
            <a:off x="6338436" y="2693791"/>
            <a:ext cx="2791055" cy="374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1C0A-8BFF-6CD2-3C7A-543C375D6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6A5A11E2-A728-57A5-06FB-0A3CDA392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54942DB1-E563-05F4-006F-D8B29A83D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2AE99520-9639-168E-E6A5-60657CD8A4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-283158"/>
            <a:ext cx="12607636" cy="709585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ED63D12A-6671-D543-57A1-3A9C205E6B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37892ED-5A10-8771-4312-83D93453FFB6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57899623-4C2D-2C19-FC53-F62017FDCD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Hoạt cảnh với nhân vật 3d - hoạt cảnh với nhân vật 3d lớp 4 - nặn dáng người - Kcart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EDA92E3-4187-EF00-80E1-01E5E0D36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8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CCB2E-E8CB-F8BB-60A5-F9503085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A707BCF1-9A07-FFCA-5F58-9C582AA5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59B8B0B9-2549-CFB6-08B3-5E470D7F5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8C39B49-1ADB-02B7-A530-7ED1C6666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9B5A860D-04C6-9CE4-86E4-EFED0E754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AA88B3F5-C74B-4535-6597-FEEAA87519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6AC24B38-A830-ACDA-2003-15C9B2A25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15602DA4-DCC5-4A8E-C899-1FF159EDD5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A33A6AF-96EB-93DF-E6DD-44CC71D8293F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E62D024-97AC-9D1C-ED7C-298624DE9169}"/>
              </a:ext>
            </a:extLst>
          </p:cNvPr>
          <p:cNvSpPr txBox="1"/>
          <p:nvPr/>
        </p:nvSpPr>
        <p:spPr>
          <a:xfrm>
            <a:off x="786169" y="437041"/>
            <a:ext cx="10027038" cy="169277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3:</a:t>
            </a:r>
          </a:p>
          <a:p>
            <a:pPr algn="ctr"/>
            <a:r>
              <a:rPr lang="vi-VN" altLang="zh-CN" sz="44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LUYỆN TẬP- SÁNG TẠO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766AE4C-AAD9-0B68-9B60-54A974CEB2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CA1D9A60-AE9B-B1A2-DF1D-8D91D30B8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D1027699-9B58-6B64-1D4E-9D80288DC5A9}"/>
              </a:ext>
            </a:extLst>
          </p:cNvPr>
          <p:cNvSpPr txBox="1"/>
          <p:nvPr/>
        </p:nvSpPr>
        <p:spPr>
          <a:xfrm>
            <a:off x="1563261" y="2320032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Tạo hoạt cảnh về </a:t>
            </a:r>
          </a:p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cộng đồng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00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05FA8-DB5C-809C-56B2-21CAFE88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70BF7890-70FF-B38A-A782-1AFDDA94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10868564-82AD-A18E-E888-05AB558B5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611F911-83E9-C372-BDC0-D07B404CF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029FD165-80F2-9C68-2B7F-107495559B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A7820ED-C707-F65F-E075-FCAA52F57431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A495BD5-316A-8E08-2A47-6E311FCDB1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F5EEAD3-6F27-92DD-813A-D7648A128A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17" t="38466" r="61250" b="30704"/>
          <a:stretch/>
        </p:blipFill>
        <p:spPr>
          <a:xfrm>
            <a:off x="2230582" y="256719"/>
            <a:ext cx="7730836" cy="266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54966BA-23EA-D31C-F264-76DD6080F5E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16" t="42777" r="59773" b="18746"/>
          <a:stretch/>
        </p:blipFill>
        <p:spPr>
          <a:xfrm>
            <a:off x="2230582" y="2986259"/>
            <a:ext cx="7851062" cy="310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7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28FC4-8287-2995-FD01-1CFC9F38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BE25DAE6-E674-21A7-0654-43B288717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DC520D32-EE96-0F44-E2AA-306B556AA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29EEDA8D-8D4A-C2F4-CF7C-1B6945DC4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8C22E174-09E6-3A30-3C77-09DD4498E5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BEE315E-445D-22D0-7521-5547576B9347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0D744FE-B572-0E71-8DE1-45A139A393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FABA12-F8B5-8528-A64C-0567282E3611}"/>
              </a:ext>
            </a:extLst>
          </p:cNvPr>
          <p:cNvSpPr txBox="1"/>
          <p:nvPr/>
        </p:nvSpPr>
        <p:spPr>
          <a:xfrm>
            <a:off x="4191911" y="2079190"/>
            <a:ext cx="313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1979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25366" y="1810403"/>
            <a:ext cx="5227417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造字工房文研（非商用）常规体" pitchFamily="50" charset="-122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造字工房文研（非商用）常规体" pitchFamily="50" charset="-122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9E107-2D99-7A05-DD65-4E78174B5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E28D561-A547-2413-F382-E49F21DC9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837A6C-F9DA-B9D6-B0A3-335C8A7515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36329BA-04DC-D94E-E911-58A9AC1358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46763"/>
            <a:ext cx="9671434" cy="65917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EFC0093-39A9-7351-6925-CFEC086E7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B805C49-D374-B055-1C4C-BFBA10C36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B86B078-14CB-504E-6A62-B7DEEF329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FA3934-B453-767D-7F98-EE77F4017E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1D1295-6DD2-6F31-B9CF-7865088EBD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7B033FB-4EAB-9249-9E13-B7D0F5F12557}"/>
              </a:ext>
            </a:extLst>
          </p:cNvPr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966520B-01F5-CA52-22D3-366F0FB0A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C3A4594-088F-B725-4173-0D4DEE262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4C1D7F7E-7E24-D1CF-5051-3281702130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2200E3-5F66-003C-33CF-5375D10865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112"/>
            <a:ext cx="2017147" cy="1651671"/>
          </a:xfrm>
          <a:prstGeom prst="rect">
            <a:avLst/>
          </a:prstGeom>
        </p:spPr>
      </p:pic>
      <p:pic>
        <p:nvPicPr>
          <p:cNvPr id="3" name="Khởi động - YouTube">
            <a:hlinkClick r:id="" action="ppaction://media"/>
            <a:extLst>
              <a:ext uri="{FF2B5EF4-FFF2-40B4-BE49-F238E27FC236}">
                <a16:creationId xmlns:a16="http://schemas.microsoft.com/office/drawing/2014/main" id="{87F0E8EB-0858-086C-33E3-4B77FB041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2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F214-5C5E-C8E2-A1D8-648490A6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DEC4959F-5A90-0327-A80F-EC0AC5454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B4A858-CD07-B91E-1D95-D49541AD0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47AFA88-42DA-48FB-F8F3-8EFA46A3D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46763"/>
            <a:ext cx="9671434" cy="65917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BA0F68-EE73-EFC3-B7F8-10ECB8168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169B0E7-6B43-922F-5D4B-E5BBE31DE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381F8C-C60C-B1A7-9E84-BF36473CC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A21FFB1-69BC-0422-8F48-4DD36EE24C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5E799E9-36F0-5BA6-DE0F-88C6208A2C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8B2145F-F230-D024-3E56-CE4B05D0114C}"/>
              </a:ext>
            </a:extLst>
          </p:cNvPr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CC9698B-DB5D-A73A-6488-4543F9F41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FCDFE4F-983E-56F8-9A84-003029E93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F489F73-6E21-1725-0602-56EEEA476B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4F534D-5BA3-0BF4-AEE6-22AB41ADF2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112"/>
            <a:ext cx="2017147" cy="16516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726157E-D196-725C-8F28-24AFCFCD6837}"/>
              </a:ext>
            </a:extLst>
          </p:cNvPr>
          <p:cNvSpPr/>
          <p:nvPr/>
        </p:nvSpPr>
        <p:spPr>
          <a:xfrm>
            <a:off x="3018286" y="940536"/>
            <a:ext cx="5941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600" b="1" dirty="0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CHUẨN BỊ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1BF2EC-82C9-7685-B97A-B4E4C820BE01}"/>
              </a:ext>
            </a:extLst>
          </p:cNvPr>
          <p:cNvSpPr txBox="1"/>
          <p:nvPr/>
        </p:nvSpPr>
        <p:spPr>
          <a:xfrm>
            <a:off x="1242272" y="2482510"/>
            <a:ext cx="9361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Sách, đất nặn, bút màu…</a:t>
            </a:r>
          </a:p>
        </p:txBody>
      </p:sp>
    </p:spTree>
    <p:extLst>
      <p:ext uri="{BB962C8B-B14F-4D97-AF65-F5344CB8AC3E}">
        <p14:creationId xmlns:p14="http://schemas.microsoft.com/office/powerpoint/2010/main" val="23118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46763"/>
            <a:ext cx="9671434" cy="65917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112"/>
            <a:ext cx="2017147" cy="16516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AAFB26F-2972-4329-9E66-8AE830A22FC3}"/>
              </a:ext>
            </a:extLst>
          </p:cNvPr>
          <p:cNvSpPr/>
          <p:nvPr/>
        </p:nvSpPr>
        <p:spPr>
          <a:xfrm>
            <a:off x="3018286" y="940536"/>
            <a:ext cx="5941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600" b="1" dirty="0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Mĩ thuật Lớp 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0B22347-FA81-1733-CC24-03CABFEFED7E}"/>
              </a:ext>
            </a:extLst>
          </p:cNvPr>
          <p:cNvSpPr txBox="1"/>
          <p:nvPr/>
        </p:nvSpPr>
        <p:spPr>
          <a:xfrm>
            <a:off x="1102608" y="2176686"/>
            <a:ext cx="1007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 6: 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CUỘC SỐNG QUANH EM</a:t>
            </a:r>
            <a:endParaRPr lang="vi-VN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1EF3E95-8FFB-D37D-60D6-12533DCC586D}"/>
              </a:ext>
            </a:extLst>
          </p:cNvPr>
          <p:cNvSpPr txBox="1"/>
          <p:nvPr/>
        </p:nvSpPr>
        <p:spPr>
          <a:xfrm>
            <a:off x="1271418" y="2952612"/>
            <a:ext cx="9361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2: Hoạt cảnh với nhân vật 3D</a:t>
            </a:r>
          </a:p>
          <a:p>
            <a:pPr algn="ctr"/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21706" y="452631"/>
            <a:ext cx="9117950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1:</a:t>
            </a:r>
            <a:r>
              <a:rPr lang="vi-VN" altLang="zh-CN" sz="44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KHÁM PHÁ</a:t>
            </a:r>
            <a:endParaRPr lang="zh-CN" altLang="en-US" sz="44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87BE62B9-9095-6087-47A6-0DBD52E9E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15A0721A-F4E8-724C-5C06-1B194EC97790}"/>
              </a:ext>
            </a:extLst>
          </p:cNvPr>
          <p:cNvSpPr txBox="1"/>
          <p:nvPr/>
        </p:nvSpPr>
        <p:spPr>
          <a:xfrm>
            <a:off x="1335315" y="1480480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Khám phá hình khối nhân vật bằng đất nặn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97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90BE-35E5-80C7-F327-3A83896EF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1EED2D2E-3104-9A0F-3811-9AC06C2B9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4D910162-2536-1C00-CCB8-835D38D5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21FD196D-7462-06CD-E2AA-09F47DAE3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9A9DFFEE-2CB2-27B5-ECA9-042BCAF78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9A7405E6-8CF5-6A38-6057-000146DB1D9D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54CDAA2-A2B0-E6BA-3237-8A5BDB33C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0BCB485-E654-F7A7-5101-CD33C66C93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004" r="52885" b="11897"/>
          <a:stretch/>
        </p:blipFill>
        <p:spPr>
          <a:xfrm>
            <a:off x="2382982" y="414901"/>
            <a:ext cx="7181265" cy="514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7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F5EB4-A054-80FB-84FB-40E167B6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B7BF6D15-7F37-37F7-F26D-9B23D8B08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CAE01ECA-9788-C25E-4139-AF76D3FAE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B04EFE43-4232-C996-96AD-88E791E01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F9505AD5-89B3-F619-117D-86B2F01EB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8695BC09-0A3A-678A-F050-D33FBF4D38DE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26288BA6-7809-B1D8-00BD-AD0A8E613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6732843-723A-F1D0-C0BA-4EFB2ECA640E}"/>
              </a:ext>
            </a:extLst>
          </p:cNvPr>
          <p:cNvSpPr txBox="1"/>
          <p:nvPr/>
        </p:nvSpPr>
        <p:spPr>
          <a:xfrm>
            <a:off x="1066800" y="445114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1. Các nhân vật đang thể hiện hoạt động gì?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50BC651-219D-357E-5C5B-401CEE755BFA}"/>
              </a:ext>
            </a:extLst>
          </p:cNvPr>
          <p:cNvSpPr txBox="1"/>
          <p:nvPr/>
        </p:nvSpPr>
        <p:spPr>
          <a:xfrm>
            <a:off x="1093036" y="1329827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2. Các nhân vật đó được tạo nên bởi những hình khối nào?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CEEF5F-E575-9973-8691-B6ED51E02DD2}"/>
              </a:ext>
            </a:extLst>
          </p:cNvPr>
          <p:cNvSpPr txBox="1"/>
          <p:nvPr/>
        </p:nvSpPr>
        <p:spPr>
          <a:xfrm>
            <a:off x="1066800" y="2750225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3. Hình khối nào được lặp lại trên các nhân vật?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1A25695-F725-6E6B-9266-43E0B885C2C9}"/>
              </a:ext>
            </a:extLst>
          </p:cNvPr>
          <p:cNvSpPr txBox="1"/>
          <p:nvPr/>
        </p:nvSpPr>
        <p:spPr>
          <a:xfrm>
            <a:off x="1093036" y="4069735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4. Những màu sắc nào được lựa chọn để tạo hình các bộ phận của nhân vật?</a:t>
            </a:r>
          </a:p>
        </p:txBody>
      </p:sp>
    </p:spTree>
    <p:extLst>
      <p:ext uri="{BB962C8B-B14F-4D97-AF65-F5344CB8AC3E}">
        <p14:creationId xmlns:p14="http://schemas.microsoft.com/office/powerpoint/2010/main" val="17550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172E5-2D39-E86B-B891-8E5AAE15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C880E2A8-1301-9920-4096-90C521F8F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D980D77C-9809-7307-6EEC-ECBDA8E0C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349B6C35-350D-4496-2B89-96E1584B8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44739C34-E0CD-2BEA-144E-6D24471664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8039E50F-9D60-7B47-FD43-029A450B5595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7E5DC5AD-125A-7C7C-AF27-ECC03001F4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BCA083-0002-DE3D-C5C6-1023816A29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004" r="52885" b="11897"/>
          <a:stretch/>
        </p:blipFill>
        <p:spPr>
          <a:xfrm>
            <a:off x="2382982" y="414901"/>
            <a:ext cx="7181265" cy="514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2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3450-6163-E6D1-9113-771028E16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E360778A-D414-7FDF-FBD1-80F32C3D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2F5489E8-234B-47CF-FF31-F55C5C92D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3D032BC2-76D6-F8E2-B977-744866D6D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C919B270-F229-F080-1384-0CFFB56298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9988F162-C384-3088-D9F4-BD4587C77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BC2BCBE8-07DA-B5D7-D78A-417E82BE8D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FD5F572D-5184-A5AD-F50B-77480C4575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0FCFCA4D-97F4-8B0D-44F5-6F46F2B13D01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8F2EBC9-F973-22CC-4E78-F62D3901059B}"/>
              </a:ext>
            </a:extLst>
          </p:cNvPr>
          <p:cNvSpPr txBox="1"/>
          <p:nvPr/>
        </p:nvSpPr>
        <p:spPr>
          <a:xfrm>
            <a:off x="786169" y="437041"/>
            <a:ext cx="10027038" cy="236988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2:</a:t>
            </a:r>
          </a:p>
          <a:p>
            <a:pPr algn="ctr"/>
            <a:r>
              <a:rPr lang="vi-VN" altLang="zh-CN" sz="44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KIẾN TẠO </a:t>
            </a:r>
          </a:p>
          <a:p>
            <a:pPr algn="ctr"/>
            <a:r>
              <a:rPr lang="vi-VN" altLang="zh-CN" sz="44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KIẾN THỨC-KĨ NĂNG</a:t>
            </a:r>
            <a:endParaRPr lang="zh-CN" altLang="en-US" sz="44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B481C303-4126-FD30-9156-E1E3318FED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006447ED-72E5-E53B-C1EA-03BF1BB6D7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04EC8CB0-E113-C46C-29B1-7E629BC24A96}"/>
              </a:ext>
            </a:extLst>
          </p:cNvPr>
          <p:cNvSpPr txBox="1"/>
          <p:nvPr/>
        </p:nvSpPr>
        <p:spPr>
          <a:xfrm>
            <a:off x="1494936" y="3113939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Các bước tạo dáng </a:t>
            </a:r>
          </a:p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nhân vật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3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190</Words>
  <Application>Microsoft Office PowerPoint</Application>
  <PresentationFormat>Màn hình rộng</PresentationFormat>
  <Paragraphs>52</Paragraphs>
  <Slides>16</Slides>
  <Notes>16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Tango BT</vt:lpstr>
      <vt:lpstr>Times New Roman</vt:lpstr>
      <vt:lpstr>造字工房文研（非商用）常规体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trung tong</cp:lastModifiedBy>
  <cp:revision>131</cp:revision>
  <dcterms:created xsi:type="dcterms:W3CDTF">2018-09-02T03:04:13Z</dcterms:created>
  <dcterms:modified xsi:type="dcterms:W3CDTF">2026-04-10T15:16:46Z</dcterms:modified>
</cp:coreProperties>
</file>