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96" r:id="rId3"/>
    <p:sldId id="289" r:id="rId4"/>
    <p:sldId id="256" r:id="rId5"/>
    <p:sldId id="286" r:id="rId6"/>
    <p:sldId id="295" r:id="rId7"/>
    <p:sldId id="291" r:id="rId8"/>
    <p:sldId id="297" r:id="rId9"/>
    <p:sldId id="292" r:id="rId10"/>
    <p:sldId id="298" r:id="rId11"/>
    <p:sldId id="299" r:id="rId12"/>
    <p:sldId id="282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333"/>
    <a:srgbClr val="FFFFFF"/>
    <a:srgbClr val="1E5AA4"/>
    <a:srgbClr val="326DB0"/>
    <a:srgbClr val="849BC8"/>
    <a:srgbClr val="93C6E9"/>
    <a:srgbClr val="DB494E"/>
    <a:srgbClr val="9F9D9D"/>
    <a:srgbClr val="5C1E21"/>
    <a:srgbClr val="80B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25E9EF-0809-4735-BF8A-6671D08AEBEB}" v="6" dt="2026-04-10T15:32:58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4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6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ng tong" userId="1450d4f114dd4d4b" providerId="LiveId" clId="{DA30EE7E-F4CC-4726-BE7E-F98263EB7CCD}"/>
    <pc:docChg chg="custSel addSld modSld">
      <pc:chgData name="trung tong" userId="1450d4f114dd4d4b" providerId="LiveId" clId="{DA30EE7E-F4CC-4726-BE7E-F98263EB7CCD}" dt="2026-04-10T15:34:46.521" v="1135" actId="1076"/>
      <pc:docMkLst>
        <pc:docMk/>
      </pc:docMkLst>
      <pc:sldChg chg="addSp modSp mod">
        <pc:chgData name="trung tong" userId="1450d4f114dd4d4b" providerId="LiveId" clId="{DA30EE7E-F4CC-4726-BE7E-F98263EB7CCD}" dt="2026-04-10T15:30:03.591" v="780" actId="1076"/>
        <pc:sldMkLst>
          <pc:docMk/>
          <pc:sldMk cId="919708763" sldId="292"/>
        </pc:sldMkLst>
        <pc:spChg chg="add mod">
          <ac:chgData name="trung tong" userId="1450d4f114dd4d4b" providerId="LiveId" clId="{DA30EE7E-F4CC-4726-BE7E-F98263EB7CCD}" dt="2026-04-10T15:30:03.591" v="780" actId="1076"/>
          <ac:spMkLst>
            <pc:docMk/>
            <pc:sldMk cId="919708763" sldId="292"/>
            <ac:spMk id="3" creationId="{A3F3C4C2-39A2-CF23-BA29-0BA6E342C70E}"/>
          </ac:spMkLst>
        </pc:spChg>
      </pc:sldChg>
      <pc:sldChg chg="modSp add mod">
        <pc:chgData name="trung tong" userId="1450d4f114dd4d4b" providerId="LiveId" clId="{DA30EE7E-F4CC-4726-BE7E-F98263EB7CCD}" dt="2026-04-10T15:28:51.686" v="666" actId="20577"/>
        <pc:sldMkLst>
          <pc:docMk/>
          <pc:sldMk cId="2603579354" sldId="297"/>
        </pc:sldMkLst>
        <pc:spChg chg="mod">
          <ac:chgData name="trung tong" userId="1450d4f114dd4d4b" providerId="LiveId" clId="{DA30EE7E-F4CC-4726-BE7E-F98263EB7CCD}" dt="2026-04-10T15:28:51.686" v="666" actId="20577"/>
          <ac:spMkLst>
            <pc:docMk/>
            <pc:sldMk cId="2603579354" sldId="297"/>
            <ac:spMk id="41" creationId="{4FE026D0-C815-C165-B9E9-CC67518472DE}"/>
          </ac:spMkLst>
        </pc:spChg>
      </pc:sldChg>
      <pc:sldChg chg="addSp delSp modSp add mod">
        <pc:chgData name="trung tong" userId="1450d4f114dd4d4b" providerId="LiveId" clId="{DA30EE7E-F4CC-4726-BE7E-F98263EB7CCD}" dt="2026-04-10T15:32:51.988" v="985" actId="14100"/>
        <pc:sldMkLst>
          <pc:docMk/>
          <pc:sldMk cId="843849742" sldId="298"/>
        </pc:sldMkLst>
        <pc:spChg chg="del mod">
          <ac:chgData name="trung tong" userId="1450d4f114dd4d4b" providerId="LiveId" clId="{DA30EE7E-F4CC-4726-BE7E-F98263EB7CCD}" dt="2026-04-10T15:32:19.670" v="977" actId="478"/>
          <ac:spMkLst>
            <pc:docMk/>
            <pc:sldMk cId="843849742" sldId="298"/>
            <ac:spMk id="3" creationId="{EF8F86AA-01CF-5E84-0C4D-EAB5DAD2562B}"/>
          </ac:spMkLst>
        </pc:spChg>
        <pc:spChg chg="mod">
          <ac:chgData name="trung tong" userId="1450d4f114dd4d4b" providerId="LiveId" clId="{DA30EE7E-F4CC-4726-BE7E-F98263EB7CCD}" dt="2026-04-10T15:31:00.569" v="890" actId="20577"/>
          <ac:spMkLst>
            <pc:docMk/>
            <pc:sldMk cId="843849742" sldId="298"/>
            <ac:spMk id="41" creationId="{C7F74C61-BC72-0C3D-5F0B-0E7C88B04C03}"/>
          </ac:spMkLst>
        </pc:spChg>
        <pc:picChg chg="add mod modCrop">
          <ac:chgData name="trung tong" userId="1450d4f114dd4d4b" providerId="LiveId" clId="{DA30EE7E-F4CC-4726-BE7E-F98263EB7CCD}" dt="2026-04-10T15:32:51.988" v="985" actId="14100"/>
          <ac:picMkLst>
            <pc:docMk/>
            <pc:sldMk cId="843849742" sldId="298"/>
            <ac:picMk id="5" creationId="{EBFC0EF9-2BFD-1E4B-C9B3-104C5D7FE929}"/>
          </ac:picMkLst>
        </pc:picChg>
      </pc:sldChg>
      <pc:sldChg chg="addSp delSp modSp add mod">
        <pc:chgData name="trung tong" userId="1450d4f114dd4d4b" providerId="LiveId" clId="{DA30EE7E-F4CC-4726-BE7E-F98263EB7CCD}" dt="2026-04-10T15:34:46.521" v="1135" actId="1076"/>
        <pc:sldMkLst>
          <pc:docMk/>
          <pc:sldMk cId="2461851157" sldId="299"/>
        </pc:sldMkLst>
        <pc:spChg chg="mod">
          <ac:chgData name="trung tong" userId="1450d4f114dd4d4b" providerId="LiveId" clId="{DA30EE7E-F4CC-4726-BE7E-F98263EB7CCD}" dt="2026-04-10T15:34:46.521" v="1135" actId="1076"/>
          <ac:spMkLst>
            <pc:docMk/>
            <pc:sldMk cId="2461851157" sldId="299"/>
            <ac:spMk id="41" creationId="{77CCE7AE-1B8D-9634-7DF1-1326CBEE46B9}"/>
          </ac:spMkLst>
        </pc:spChg>
        <pc:picChg chg="add mod modCrop">
          <ac:chgData name="trung tong" userId="1450d4f114dd4d4b" providerId="LiveId" clId="{DA30EE7E-F4CC-4726-BE7E-F98263EB7CCD}" dt="2026-04-10T15:34:44.394" v="1134" actId="1076"/>
          <ac:picMkLst>
            <pc:docMk/>
            <pc:sldMk cId="2461851157" sldId="299"/>
            <ac:picMk id="4" creationId="{82744EC2-3D41-7916-71FD-49F50AB1D115}"/>
          </ac:picMkLst>
        </pc:picChg>
        <pc:picChg chg="del">
          <ac:chgData name="trung tong" userId="1450d4f114dd4d4b" providerId="LiveId" clId="{DA30EE7E-F4CC-4726-BE7E-F98263EB7CCD}" dt="2026-04-10T15:33:00.707" v="987" actId="478"/>
          <ac:picMkLst>
            <pc:docMk/>
            <pc:sldMk cId="2461851157" sldId="299"/>
            <ac:picMk id="5" creationId="{D16B737D-C837-E225-BF0E-372F15FD6A6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A3F9B-B5B4-479C-BDAB-36D26765FB3C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3C3DF-C15E-447E-88A6-E0F18C2B0E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7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36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48D27-98A8-752A-E882-60E0E2669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61A81D-79E3-56C3-BCB2-ED291DC5C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E2DF9D-208F-74F9-EF7E-883FEA961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ABF4BA-95AE-3E02-1F05-3E01A4371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27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1B5A7-E939-767F-C401-1F07A7032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502033-084F-12E4-C44D-10559ACF2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EC85AA-825A-BF0C-F490-886C63FBF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030B92-83EC-DAF6-787E-B698FC4A6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52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643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27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400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24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238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6D73B-9635-E8EE-4ABA-DE79D2B17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B860F0F-7D97-DF82-757F-6FE5EA93A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1239764-8237-24CC-599B-49A97B5F0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A841F1-FFC9-D1DF-8DA9-948A663693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682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39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6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3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6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0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0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2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7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.pn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40" y="382080"/>
            <a:ext cx="9225720" cy="66446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230111" y="1439917"/>
            <a:ext cx="5009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8000" b="1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Khởi động</a:t>
            </a:r>
            <a:endParaRPr lang="zh-CN" altLang="en-US" sz="8000" b="1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6658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12D32-C8CE-6650-7ABB-723F95953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260BBE25-AB7F-64FE-CA3E-6F913DE22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F25849EF-F5C6-2E4E-86D9-920BF7E2F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DBCB335-2D47-CA52-EC7F-CA608A2501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2A8521FD-EFD9-3665-2A32-7F97615D76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7731E9AC-701C-D913-D65E-03C7CBC0E1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3744A37C-3AB0-7F26-A1E3-66DDEC50C5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76EE6D41-8B91-621E-4C54-250A6EA09A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7C630870-6AE5-3F65-FF27-01B7743D5D38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7F74C61-BC72-0C3D-5F0B-0E7C88B04C03}"/>
              </a:ext>
            </a:extLst>
          </p:cNvPr>
          <p:cNvSpPr txBox="1"/>
          <p:nvPr/>
        </p:nvSpPr>
        <p:spPr>
          <a:xfrm>
            <a:off x="1421706" y="452631"/>
            <a:ext cx="9117950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Kết hợp với sản phẩm “ tạo hình nhà Rông”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D933568B-75AA-2BD3-032B-230D1BC23C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BA890E9F-5F2A-DCF5-B49E-FF821C6DEE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BFC0EF9-2BFD-1E4B-C9B3-104C5D7FE92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0000" t="32743" r="10227" b="21427"/>
          <a:stretch>
            <a:fillRect/>
          </a:stretch>
        </p:blipFill>
        <p:spPr>
          <a:xfrm>
            <a:off x="2687782" y="2476258"/>
            <a:ext cx="6788727" cy="34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4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48A39-DF6E-E8E8-AA85-196900E37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1E4A1971-AFF8-AC33-2011-F69B542C9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98ECFE16-7943-0B23-8426-4FD4E5C5D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F73B542E-8EA2-C2AB-6865-D99B8BF2D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6AAF405F-1445-1E63-44F7-43DDB83F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38B15475-F9E6-9E72-0099-10C4EF8B0C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5E00227B-4CC6-D932-6ACA-5A849781A9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E317F573-A64A-C4EB-B5E4-4BC28469CC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58EEC08F-DA33-9651-917D-52018B3F6AD2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7CCE7AE-1B8D-9634-7DF1-1326CBEE46B9}"/>
              </a:ext>
            </a:extLst>
          </p:cNvPr>
          <p:cNvSpPr txBox="1"/>
          <p:nvPr/>
        </p:nvSpPr>
        <p:spPr>
          <a:xfrm>
            <a:off x="1240713" y="301068"/>
            <a:ext cx="9117950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Giới thiệu về hoạt động trong sản phẩm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2EBD4EE6-1D64-BF3A-F674-79F1406F96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D79A8DDD-2A2E-9D94-9254-87EBFEDF58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2744EC2-3D41-7916-71FD-49F50AB1D11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4887" t="55485" r="8397" b="20073"/>
          <a:stretch>
            <a:fillRect/>
          </a:stretch>
        </p:blipFill>
        <p:spPr>
          <a:xfrm>
            <a:off x="2621537" y="2349766"/>
            <a:ext cx="7001398" cy="337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525366" y="1810403"/>
            <a:ext cx="5227417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造字工房文研（非商用）常规体" pitchFamily="50" charset="-122"/>
                <a:ea typeface="造字工房文研（非商用）常规体" pitchFamily="50" charset="-122"/>
              </a:rPr>
              <a:t>THANKS</a:t>
            </a:r>
            <a:endParaRPr lang="zh-CN" altLang="en-US" sz="9600" dirty="0">
              <a:solidFill>
                <a:schemeClr val="bg1"/>
              </a:solidFill>
              <a:latin typeface="造字工房文研（非商用）常规体" pitchFamily="50" charset="-122"/>
              <a:ea typeface="造字工房文研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6" y="-159658"/>
            <a:ext cx="12359898" cy="6972351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pic>
        <p:nvPicPr>
          <p:cNvPr id="2" name="Khởi động đầu giờ cho học sinh tiểu học - Bài 11 - Bài múa đơn giản  dễ thực hiện - YouTube">
            <a:hlinkClick r:id="" action="ppaction://media"/>
            <a:extLst>
              <a:ext uri="{FF2B5EF4-FFF2-40B4-BE49-F238E27FC236}">
                <a16:creationId xmlns:a16="http://schemas.microsoft.com/office/drawing/2014/main" id="{70F96B75-FB76-03DC-CEB9-3656119F3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35" y="5532"/>
            <a:ext cx="12182165" cy="685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9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38359"/>
            <a:ext cx="11704098" cy="6395414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421706" y="452631"/>
            <a:ext cx="9117950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Chuẩn bị :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A191476-F1C9-D511-C1CF-0A7F0DE2FD4B}"/>
              </a:ext>
            </a:extLst>
          </p:cNvPr>
          <p:cNvSpPr txBox="1"/>
          <p:nvPr/>
        </p:nvSpPr>
        <p:spPr>
          <a:xfrm>
            <a:off x="1178621" y="2203294"/>
            <a:ext cx="9361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Sách, đất nặn, bút màu…</a:t>
            </a:r>
          </a:p>
        </p:txBody>
      </p:sp>
    </p:spTree>
    <p:extLst>
      <p:ext uri="{BB962C8B-B14F-4D97-AF65-F5344CB8AC3E}">
        <p14:creationId xmlns:p14="http://schemas.microsoft.com/office/powerpoint/2010/main" val="370601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46763"/>
            <a:ext cx="9671434" cy="65917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9255517" y="1014119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86" y="2034374"/>
            <a:ext cx="1950002" cy="33995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034" y="117461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112"/>
            <a:ext cx="2017147" cy="165167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AAFB26F-2972-4329-9E66-8AE830A22FC3}"/>
              </a:ext>
            </a:extLst>
          </p:cNvPr>
          <p:cNvSpPr/>
          <p:nvPr/>
        </p:nvSpPr>
        <p:spPr>
          <a:xfrm>
            <a:off x="3018286" y="940536"/>
            <a:ext cx="59414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6600" b="1" dirty="0">
                <a:ln w="38100">
                  <a:noFill/>
                </a:ln>
                <a:solidFill>
                  <a:schemeClr val="bg1"/>
                </a:solidFill>
                <a:latin typeface="+mj-lt"/>
              </a:rPr>
              <a:t>Mĩ thuật Lớp 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0B22347-FA81-1733-CC24-03CABFEFED7E}"/>
              </a:ext>
            </a:extLst>
          </p:cNvPr>
          <p:cNvSpPr txBox="1"/>
          <p:nvPr/>
        </p:nvSpPr>
        <p:spPr>
          <a:xfrm>
            <a:off x="1102608" y="2176686"/>
            <a:ext cx="10070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 6: </a:t>
            </a:r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CUỘC SỐNG QUANH EM</a:t>
            </a:r>
            <a:endParaRPr lang="vi-VN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DLaM Display" panose="0201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1EF3E95-8FFB-D37D-60D6-12533DCC586D}"/>
              </a:ext>
            </a:extLst>
          </p:cNvPr>
          <p:cNvSpPr txBox="1"/>
          <p:nvPr/>
        </p:nvSpPr>
        <p:spPr>
          <a:xfrm>
            <a:off x="1271418" y="2952612"/>
            <a:ext cx="93610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 2: Hoạt cảnh với nhân vật 3D</a:t>
            </a:r>
          </a:p>
          <a:p>
            <a:pPr algn="ctr"/>
            <a:r>
              <a:rPr lang="vi-V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" y="-145143"/>
            <a:ext cx="12182165" cy="6473170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421706" y="452631"/>
            <a:ext cx="9117950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Hoạt động 3:</a:t>
            </a:r>
          </a:p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 Luyện tập – Sáng tạo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87BE62B9-9095-6087-47A6-0DBD52E9E2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  <p:sp>
        <p:nvSpPr>
          <p:cNvPr id="3" name="文本框 40">
            <a:extLst>
              <a:ext uri="{FF2B5EF4-FFF2-40B4-BE49-F238E27FC236}">
                <a16:creationId xmlns:a16="http://schemas.microsoft.com/office/drawing/2014/main" id="{4E9E3A69-79F5-7BF8-9884-BFAC3DF4F84C}"/>
              </a:ext>
            </a:extLst>
          </p:cNvPr>
          <p:cNvSpPr txBox="1"/>
          <p:nvPr/>
        </p:nvSpPr>
        <p:spPr>
          <a:xfrm>
            <a:off x="1415126" y="2649181"/>
            <a:ext cx="9117950" cy="286232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Tạo hoạt cảnh về </a:t>
            </a:r>
          </a:p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hoạt động cộng đồng ( tiếp theo)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974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" y="19573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1" y="595572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9255517" y="1014119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86" y="2034374"/>
            <a:ext cx="1950002" cy="33995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034" y="117461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18" y="2226100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AAFB26F-2972-4329-9E66-8AE830A22FC3}"/>
              </a:ext>
            </a:extLst>
          </p:cNvPr>
          <p:cNvSpPr/>
          <p:nvPr/>
        </p:nvSpPr>
        <p:spPr>
          <a:xfrm>
            <a:off x="2540534" y="2209605"/>
            <a:ext cx="62898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8800" b="1" dirty="0">
                <a:ln w="38100">
                  <a:noFill/>
                </a:ln>
                <a:solidFill>
                  <a:schemeClr val="bg1"/>
                </a:solidFill>
                <a:latin typeface="+mj-lt"/>
              </a:rPr>
              <a:t>Thực hành</a:t>
            </a:r>
            <a:endParaRPr lang="zh-CN" altLang="en-US" sz="8800" b="1" dirty="0">
              <a:ln w="38100">
                <a:noFill/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64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421706" y="452631"/>
            <a:ext cx="9117950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Hoạt động 4:</a:t>
            </a:r>
          </a:p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 Phân tích-Đánh giá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87BE62B9-9095-6087-47A6-0DBD52E9E2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5BF19-7CF4-F958-5907-8F57C0B6A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>
            <a:extLst>
              <a:ext uri="{FF2B5EF4-FFF2-40B4-BE49-F238E27FC236}">
                <a16:creationId xmlns:a16="http://schemas.microsoft.com/office/drawing/2014/main" id="{83DD5B0A-A948-7993-30CE-529834DA2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71E74C74-F630-F14E-3259-8B10D19A5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8EB102C-EC25-A6C7-BB3A-36080A6CEE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ED506296-E558-B20B-3244-045B1C3C6F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ADBFB1D6-7948-F558-D95C-CE93231AD0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>
            <a:extLst>
              <a:ext uri="{FF2B5EF4-FFF2-40B4-BE49-F238E27FC236}">
                <a16:creationId xmlns:a16="http://schemas.microsoft.com/office/drawing/2014/main" id="{F106F995-596A-FA7D-14B9-BCF2FFF193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>
            <a:extLst>
              <a:ext uri="{FF2B5EF4-FFF2-40B4-BE49-F238E27FC236}">
                <a16:creationId xmlns:a16="http://schemas.microsoft.com/office/drawing/2014/main" id="{53060792-CC65-EF58-F07A-7233F5E8CB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D6BE5A19-14D1-C4E7-4D2E-7E75E40DE52B}"/>
              </a:ext>
            </a:extLst>
          </p:cNvPr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FE026D0-C815-C165-B9E9-CC67518472DE}"/>
              </a:ext>
            </a:extLst>
          </p:cNvPr>
          <p:cNvSpPr txBox="1"/>
          <p:nvPr/>
        </p:nvSpPr>
        <p:spPr>
          <a:xfrm>
            <a:off x="1421706" y="452631"/>
            <a:ext cx="9117950" cy="403187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Chia sẻ cảm nhận của em về :</a:t>
            </a:r>
          </a:p>
          <a:p>
            <a:endParaRPr lang="vi-VN" altLang="zh-CN" sz="32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  <a:p>
            <a:r>
              <a:rPr lang="vi-VN" altLang="zh-CN" sz="32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+ Hoạt cảnh mà em yêu thích</a:t>
            </a:r>
          </a:p>
          <a:p>
            <a:r>
              <a:rPr lang="vi-VN" altLang="zh-CN" sz="32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+ Hoạt động thể hiện trong hoạt cảnh?</a:t>
            </a:r>
          </a:p>
          <a:p>
            <a:r>
              <a:rPr lang="vi-VN" altLang="zh-CN" sz="32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+ Hình khối tạo nên nhân vật ?</a:t>
            </a:r>
          </a:p>
          <a:p>
            <a:r>
              <a:rPr lang="vi-VN" altLang="zh-CN" sz="32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+ Nhân vật nào em yêu thích?</a:t>
            </a:r>
          </a:p>
          <a:p>
            <a:r>
              <a:rPr lang="vi-VN" altLang="zh-CN" sz="32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+ Nếu có điều chỉnh thì em sẽ điều chỉnh chi tiết nào trong hoạt cảnh?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27A0B0B9-C603-C1AD-7E31-A647620C1E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20BC334A-19A7-F34D-900D-1EEC61152C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87" y="-67387"/>
            <a:ext cx="11704098" cy="6395414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3268981" y="253015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Tango BT" panose="04040704021002020703" pitchFamily="82" charset="0"/>
                <a:ea typeface="造字工房朗宋（非商用）常规体" pitchFamily="50" charset="-122"/>
              </a:rPr>
              <a:t>0</a:t>
            </a:r>
            <a:endParaRPr lang="zh-CN" altLang="en-US" sz="7200" dirty="0">
              <a:solidFill>
                <a:schemeClr val="bg1"/>
              </a:solidFill>
              <a:latin typeface="Tango BT" panose="04040704021002020703" pitchFamily="82" charset="0"/>
              <a:ea typeface="造字工房朗宋（非商用）常规体" pitchFamily="50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421706" y="452631"/>
            <a:ext cx="9117950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Hoạt động 5:</a:t>
            </a:r>
          </a:p>
          <a:p>
            <a:pPr algn="ctr"/>
            <a:r>
              <a:rPr lang="vi-VN" altLang="zh-CN" sz="6000" b="1" spc="300" dirty="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 Vận dụng- Phát triển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96">
            <a:extLst>
              <a:ext uri="{FF2B5EF4-FFF2-40B4-BE49-F238E27FC236}">
                <a16:creationId xmlns:a16="http://schemas.microsoft.com/office/drawing/2014/main" id="{87BE62B9-9095-6087-47A6-0DBD52E9E2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6" y="5849165"/>
            <a:ext cx="3585157" cy="947452"/>
          </a:xfrm>
          <a:prstGeom prst="rect">
            <a:avLst/>
          </a:prstGeom>
        </p:spPr>
      </p:pic>
      <p:sp>
        <p:nvSpPr>
          <p:cNvPr id="3" name="文本框 40">
            <a:extLst>
              <a:ext uri="{FF2B5EF4-FFF2-40B4-BE49-F238E27FC236}">
                <a16:creationId xmlns:a16="http://schemas.microsoft.com/office/drawing/2014/main" id="{A3F3C4C2-39A2-CF23-BA29-0BA6E342C70E}"/>
              </a:ext>
            </a:extLst>
          </p:cNvPr>
          <p:cNvSpPr txBox="1"/>
          <p:nvPr/>
        </p:nvSpPr>
        <p:spPr>
          <a:xfrm>
            <a:off x="1335315" y="2679269"/>
            <a:ext cx="9117950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spc="300">
                <a:solidFill>
                  <a:srgbClr val="1E5AA4"/>
                </a:solidFill>
                <a:latin typeface="+mj-lt"/>
                <a:ea typeface="微软雅黑" panose="020B0503020204020204" pitchFamily="34" charset="-122"/>
              </a:rPr>
              <a:t>Giới thiệu hoạt động vì cộng đồng</a:t>
            </a:r>
            <a:endParaRPr lang="zh-CN" altLang="en-US" sz="6000" b="1" spc="300" dirty="0">
              <a:solidFill>
                <a:srgbClr val="1E5AA4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97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181</Words>
  <Application>Microsoft Office PowerPoint</Application>
  <PresentationFormat>Màn hình rộng</PresentationFormat>
  <Paragraphs>47</Paragraphs>
  <Slides>12</Slides>
  <Notes>12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0" baseType="lpstr">
      <vt:lpstr>宋体</vt:lpstr>
      <vt:lpstr>Arial</vt:lpstr>
      <vt:lpstr>Calibri</vt:lpstr>
      <vt:lpstr>Calibri Light</vt:lpstr>
      <vt:lpstr>Tango BT</vt:lpstr>
      <vt:lpstr>Times New Roman</vt:lpstr>
      <vt:lpstr>造字工房文研（非商用）常规体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trung tong</cp:lastModifiedBy>
  <cp:revision>83</cp:revision>
  <dcterms:created xsi:type="dcterms:W3CDTF">2018-09-02T03:04:13Z</dcterms:created>
  <dcterms:modified xsi:type="dcterms:W3CDTF">2026-04-10T15:34:51Z</dcterms:modified>
</cp:coreProperties>
</file>