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1" r:id="rId3"/>
    <p:sldId id="272" r:id="rId4"/>
    <p:sldId id="258" r:id="rId5"/>
    <p:sldId id="259" r:id="rId6"/>
    <p:sldId id="261" r:id="rId7"/>
    <p:sldId id="296" r:id="rId8"/>
    <p:sldId id="298" r:id="rId9"/>
    <p:sldId id="297" r:id="rId10"/>
    <p:sldId id="302" r:id="rId11"/>
    <p:sldId id="301" r:id="rId12"/>
    <p:sldId id="299" r:id="rId13"/>
    <p:sldId id="300" r:id="rId14"/>
    <p:sldId id="326" r:id="rId15"/>
    <p:sldId id="329" r:id="rId16"/>
    <p:sldId id="28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E731C-1876-D05E-EA41-41C233447E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C82BD2-CA6F-90A0-5026-DC6725C0B9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626672-A9B5-5C79-41D1-065B2EA51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A5E65-0E25-481F-84FA-93AAC5C8D9FA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F058F4-04BF-6FE3-9966-4E94095D8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60A819-A4DD-66C0-9522-61DB152D3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9B57B-826B-4A2F-B995-790EDDEF7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908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A0B40-70FD-C4E4-A340-0434C83B2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D318A0-73C6-5DDE-087C-4058487A8E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5166BA-30EB-4501-2DB1-46A57776E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A5E65-0E25-481F-84FA-93AAC5C8D9FA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53D360-CBBA-3F2C-069B-55CF87F28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DC7711-6A3C-E059-6E3B-2E6FDB1A6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9B57B-826B-4A2F-B995-790EDDEF7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766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8AF36C-C042-8081-2B45-779EB6C640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1E2588-39E5-B8A5-F569-E57519F99B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09C6E7-BB29-DA38-8335-C12DCFFC4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A5E65-0E25-481F-84FA-93AAC5C8D9FA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A675FB-FE68-A53B-02C2-5DB522ECC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B9DBDA-2A69-25B5-E20A-E8C0C6E73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9B57B-826B-4A2F-B995-790EDDEF7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3351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808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4B96C-2179-80A0-2395-444A0B49A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8CBE18-2538-9718-099B-ACD1A9B153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6DF4AC-2AC0-8103-BC2A-216721B75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A5E65-0E25-481F-84FA-93AAC5C8D9FA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092A59-5DEB-6181-8A72-0724686A2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EC3B34-E5A6-5496-85D9-51A9DA019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9B57B-826B-4A2F-B995-790EDDEF7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295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A31B2-7AFF-F828-1C62-E59A023B9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4512CB-3C04-A364-B524-51B9D52888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C0657A-E894-602C-F404-87191078B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A5E65-0E25-481F-84FA-93AAC5C8D9FA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E2C3E0-C78A-B706-5971-AFBC278EC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E059AB-6555-A842-06E5-801BCF762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9B57B-826B-4A2F-B995-790EDDEF7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913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DC429-80F3-B462-6251-FB303A25B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F29D4-BD09-4EE5-C6BA-0069A87DFF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4CD73E-0578-BD7A-A2A6-D28F57B5E5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30A009-679D-83F3-41E6-32BE947BE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A5E65-0E25-481F-84FA-93AAC5C8D9FA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93762-6624-A028-F753-6ABAD4E67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D63CEF-30D7-915D-A8CC-796ABE3B5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9B57B-826B-4A2F-B995-790EDDEF7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36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9002F-66A2-C7CD-7084-C904D5267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BB69B8-B8A6-0CFB-AAE9-7F0C203E9A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EC12B2-91C4-A5C2-C821-415DD699F0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AA60E1-3E76-E645-CE5B-E5A462F83A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6DC300-06A7-7695-007E-C5990B76FF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C5FEF6-C7F7-3030-1375-18585F775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A5E65-0E25-481F-84FA-93AAC5C8D9FA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91C282-C160-FF76-7E4E-BDE1475EF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36349E-9010-BC8B-1662-7542112C9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9B57B-826B-4A2F-B995-790EDDEF7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013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2D1C7-4C73-5E5E-7F60-5D8BB8D4D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3B91B8-B962-C80B-FBA5-74B790A7B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A5E65-0E25-481F-84FA-93AAC5C8D9FA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F2D1FC-AE9F-6D8F-6CD8-869223849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57F075-D74F-380B-9EBF-30EA7E248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9B57B-826B-4A2F-B995-790EDDEF7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941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6A55DB-3C01-2D5E-6F3C-1DB194AF8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A5E65-0E25-481F-84FA-93AAC5C8D9FA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A85C6E-5841-0727-74F9-3260E5171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9EA1BB-AF2E-2050-222C-7BC9BAB9C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9B57B-826B-4A2F-B995-790EDDEF7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272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771AC-33D2-F169-8244-F4BB9C66B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AF1CA-B96C-2F8B-DC74-05F9E50698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87A5F5-8747-887B-CBE3-0C26513BAF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0485D3-86FB-2D42-9318-09B787D6A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A5E65-0E25-481F-84FA-93AAC5C8D9FA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6C547F-8B21-B19B-51E9-9C35C52AB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B5E522-51EA-B605-AB7E-49325DC7E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9B57B-826B-4A2F-B995-790EDDEF7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899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9F6FE-4E87-0DBA-3D01-7FA5E0C98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43646A-E75D-0187-15CF-05861F7C3F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18870F-BDF5-4DDB-71F4-428D751284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8AB666-BC05-AA43-DD6B-F9086DFAC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A5E65-0E25-481F-84FA-93AAC5C8D9FA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E2816F-EBBC-5462-2273-BD9FD7041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B64330-A0B7-6669-29ED-2AE295353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9B57B-826B-4A2F-B995-790EDDEF7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28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50A2EF-20AB-D537-664F-03CF93752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2981DA-FBE1-D83E-6A16-BEB07AD8B6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068B11-89D6-B45D-312D-18DCF214B4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7A5E65-0E25-481F-84FA-93AAC5C8D9FA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AAFFE6-ADA0-3DDA-F400-14354072B5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2AAB48-F74F-EF93-D023-AA05747F16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89B57B-826B-4A2F-B995-790EDDEF7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064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4038601" y="3059669"/>
            <a:ext cx="3696361" cy="1804317"/>
          </a:xfrm>
          <a:prstGeom prst="rect">
            <a:avLst/>
          </a:prstGeom>
          <a:noFill/>
        </p:spPr>
        <p:txBody>
          <a:bodyPr spcFirstLastPara="1" wrap="square" lIns="91440" tIns="45720" rIns="91440" bIns="45720" numCol="1">
            <a:prstTxWarp prst="textArchUp">
              <a:avLst/>
            </a:prstTxWarp>
            <a:spAutoFit/>
            <a:scene3d>
              <a:camera prst="obliqueTopRigh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03636" y="2136338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003636" y="2136338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003636" y="2136338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003635" y="2551837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90800" y="1884256"/>
            <a:ext cx="6172201" cy="1140262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Chevron">
              <a:avLst/>
            </a:prstTxWarp>
            <a:spAutoFit/>
            <a:scene3d>
              <a:camera prst="perspectiveLef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MỪNG CÁC EM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48001" y="3429001"/>
            <a:ext cx="592166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MĨ THUẬT LỚP 1</a:t>
            </a:r>
          </a:p>
          <a:p>
            <a:pPr algn="ctr"/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BỘ SÁCH: CHÂN TRỜI SÁNG TẠO</a:t>
            </a:r>
            <a:endParaRPr lang="en-US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8754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i.pinimg.com/564x/4e/a4/d3/4ea4d38cbe8f0e2384892e5988ed24d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1" r="1961" b="3076"/>
          <a:stretch/>
        </p:blipFill>
        <p:spPr bwMode="auto">
          <a:xfrm>
            <a:off x="1828801" y="457200"/>
            <a:ext cx="4038599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.pinimg.com/564x/4b/fa/30/4bfa302bd598bb8b2f3289aae36b67e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066801"/>
            <a:ext cx="3981306" cy="373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47232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.pinimg.com/564x/41/1d/25/411d25d13d26b9921147ab4fe756f4b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838200"/>
            <a:ext cx="4165599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i.pinimg.com/564x/19/b1/69/19b1694349fa415b6ef725c1c6e71b6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66725"/>
            <a:ext cx="3657600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73164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.pinimg.com/564x/da/25/f6/da25f6cfb8ea991e7e415e65a601c2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762001"/>
            <a:ext cx="4038600" cy="512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i.pinimg.com/564x/f8/5a/c1/f85ac12e1dff54c92e4fb179407c01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762001"/>
            <a:ext cx="4114800" cy="508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27837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i.pinimg.com/564x/ac/45/91/ac4591705e892765558c864bea00f4a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04801"/>
            <a:ext cx="5334000" cy="6355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48002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0FAA6CB-FB6D-85C6-6E0C-F96B68C91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92" y="1710416"/>
            <a:ext cx="4837461" cy="44883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8459EB19-253E-14F8-16D8-5FC7A057E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161" y="1710416"/>
            <a:ext cx="4976777" cy="44139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11AD3A-A416-D751-5A26-BDB0461F159D}"/>
              </a:ext>
            </a:extLst>
          </p:cNvPr>
          <p:cNvSpPr txBox="1"/>
          <p:nvPr/>
        </p:nvSpPr>
        <p:spPr>
          <a:xfrm>
            <a:off x="1105786" y="744279"/>
            <a:ext cx="10122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Hoạt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động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: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Cách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thực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hiện</a:t>
            </a:r>
            <a:endParaRPr lang="en-US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508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333DB0B6-F87F-18CE-C9E9-3B3840DEA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057" y="-76200"/>
            <a:ext cx="64658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46258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</p:spPr>
      </p:pic>
      <p:sp>
        <p:nvSpPr>
          <p:cNvPr id="9" name="Rectangle 8"/>
          <p:cNvSpPr/>
          <p:nvPr/>
        </p:nvSpPr>
        <p:spPr>
          <a:xfrm>
            <a:off x="4095969" y="1981201"/>
            <a:ext cx="577594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THÂN ÁI CHÀO CÁC EM!</a:t>
            </a:r>
            <a:endParaRPr lang="en-US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6194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5401"/>
            <a:ext cx="9144000" cy="689065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003635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4600" y="1600200"/>
            <a:ext cx="7315200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4:</a:t>
            </a:r>
          </a:p>
          <a:p>
            <a:pPr algn="ctr"/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KHU VƯỜN CỦA EM</a:t>
            </a:r>
          </a:p>
          <a:p>
            <a:pPr algn="ctr"/>
            <a:r>
              <a:rPr lang="vi-VN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(Thời lượng: 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vi-VN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tiết)</a:t>
            </a:r>
            <a:b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4000" b="1" dirty="0">
              <a:solidFill>
                <a:srgbClr val="0070C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07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00400" y="797510"/>
            <a:ext cx="5257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/>
          </a:p>
        </p:txBody>
      </p:sp>
      <p:sp>
        <p:nvSpPr>
          <p:cNvPr id="7" name="Rounded Rectangle 6"/>
          <p:cNvSpPr/>
          <p:nvPr/>
        </p:nvSpPr>
        <p:spPr>
          <a:xfrm>
            <a:off x="1828800" y="1743516"/>
            <a:ext cx="1905000" cy="35814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114799" y="1713390"/>
            <a:ext cx="1905000" cy="35814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6324600" y="1638300"/>
            <a:ext cx="1905000" cy="35814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8523767" y="1656487"/>
            <a:ext cx="1905000" cy="3581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828801" y="2235250"/>
            <a:ext cx="1805763" cy="280076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91000" y="1874728"/>
            <a:ext cx="1905000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                  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mảng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en-US" sz="2300" dirty="0"/>
          </a:p>
        </p:txBody>
      </p:sp>
      <p:sp>
        <p:nvSpPr>
          <p:cNvPr id="15" name="TextBox 14"/>
          <p:cNvSpPr txBox="1"/>
          <p:nvPr/>
        </p:nvSpPr>
        <p:spPr>
          <a:xfrm>
            <a:off x="6477000" y="1743516"/>
            <a:ext cx="1600200" cy="352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100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8610600" y="2527637"/>
            <a:ext cx="181816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Biết trưng bày, mô tả và chia sẻ được cảm nhận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07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0" grpId="0" animBg="1"/>
      <p:bldP spid="11" grpId="0"/>
      <p:bldP spid="13" grpId="0"/>
      <p:bldP spid="15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850" y="242888"/>
            <a:ext cx="8496300" cy="63722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86200" y="2438401"/>
            <a:ext cx="44196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cap="all" dirty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TIẾT 1</a:t>
            </a:r>
          </a:p>
          <a:p>
            <a:pPr algn="ctr"/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LÁ VÀ CÂY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475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- Lý cây xanh - Âm nhạc lớp 1_Tri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6536" y="0"/>
            <a:ext cx="91814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27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3601" y="2971800"/>
            <a:ext cx="3312111" cy="25146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533400"/>
            <a:ext cx="9144000" cy="7391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4600" y="951974"/>
            <a:ext cx="7239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b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4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0" y="2743200"/>
            <a:ext cx="6400799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b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617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564x/33/c9/c2/33c9c2db1faf22de399152386527e2d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1" y="216570"/>
            <a:ext cx="3014219" cy="236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.pinimg.com/564x/7b/99/da/7b99da98fb2f9e01dbeff315ebeb3e9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019" y="2886045"/>
            <a:ext cx="3048000" cy="3829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i.pinimg.com/564x/49/b3/c6/49b3c6ee8a6c337223845ed9f143da8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298" y="216570"/>
            <a:ext cx="2859972" cy="251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i.pinimg.com/564x/a5/48/ec/a548ecd83aa3f2e2198cdb33b3e690a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884" y="2971799"/>
            <a:ext cx="2725386" cy="374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267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i.pinimg.com/564x/49/84/41/498441f911ffd4fce0aa82e4b121cf0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62" b="3797"/>
          <a:stretch/>
        </p:blipFill>
        <p:spPr bwMode="auto">
          <a:xfrm>
            <a:off x="2133600" y="1066801"/>
            <a:ext cx="3581400" cy="361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i.pinimg.com/564x/a8/84/54/a88454097a76ab231001d1e1ba7dfff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" b="17242"/>
          <a:stretch/>
        </p:blipFill>
        <p:spPr bwMode="auto">
          <a:xfrm>
            <a:off x="6248400" y="457200"/>
            <a:ext cx="39624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4295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s://i.pinimg.com/564x/b6/21/5b/b6215b196fdda20f43a6e9d8b59b78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62377"/>
            <a:ext cx="4419600" cy="637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i.pinimg.com/564x/fc/be/70/fcbe70139b5b6cf2bbcc1d91dd5fdf0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5"/>
          <a:stretch/>
        </p:blipFill>
        <p:spPr bwMode="auto">
          <a:xfrm>
            <a:off x="6324600" y="262378"/>
            <a:ext cx="4114800" cy="616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46244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178</Words>
  <Application>Microsoft Office PowerPoint</Application>
  <PresentationFormat>Widescreen</PresentationFormat>
  <Paragraphs>18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Administrator</cp:lastModifiedBy>
  <cp:revision>2</cp:revision>
  <dcterms:created xsi:type="dcterms:W3CDTF">2026-04-09T16:58:12Z</dcterms:created>
  <dcterms:modified xsi:type="dcterms:W3CDTF">2026-04-09T17:16:09Z</dcterms:modified>
</cp:coreProperties>
</file>