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86" r:id="rId4"/>
    <p:sldId id="292" r:id="rId5"/>
    <p:sldId id="287" r:id="rId6"/>
    <p:sldId id="288" r:id="rId7"/>
    <p:sldId id="293" r:id="rId8"/>
    <p:sldId id="304" r:id="rId9"/>
    <p:sldId id="305" r:id="rId10"/>
    <p:sldId id="313" r:id="rId11"/>
    <p:sldId id="315" r:id="rId12"/>
    <p:sldId id="314" r:id="rId13"/>
    <p:sldId id="295" r:id="rId14"/>
    <p:sldId id="298" r:id="rId15"/>
    <p:sldId id="260" r:id="rId16"/>
    <p:sldId id="261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FC4F9-276B-25B6-6743-0D1DB6432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3951E-3196-8CCC-E697-DB210E60A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CBC06-4F3D-E880-751C-6C687327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2424-77FD-4F04-AA68-D204F256E9D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8D543-739D-6B83-6A32-1954D4D73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DD7F1-0265-FD1E-88FE-E6ADC408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B495-BEA5-4419-9BE8-DECB5AD3B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75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F8191-A1BD-0EDC-0ABC-80D450B40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8964FF-C24E-C210-7619-011371FD9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2B1C9-0AB0-946F-8526-2B6C697C4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2424-77FD-4F04-AA68-D204F256E9D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2A75-51E8-0F2F-9FCC-60EE695DE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21373-8DC6-2232-E629-315E71A66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B495-BEA5-4419-9BE8-DECB5AD3B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21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F3D78-B1CF-1B2D-F0F9-5912A745F8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F3B670-05EB-2AA7-0EB0-50CD45AFA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4EA87-11D6-B253-FD0D-5327D629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2424-77FD-4F04-AA68-D204F256E9D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71D2E-47BD-5F07-34BD-0DEAD233B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61FAE-4B0E-382D-B99E-6BA61BBB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B495-BEA5-4419-9BE8-DECB5AD3B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9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9DAC-7845-DBCF-9A9B-47B0F8219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F2EDE-A1B3-46DA-920A-611AE257C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ECB7F-112F-303F-CF1B-17945C84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2424-77FD-4F04-AA68-D204F256E9D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827CB-7914-5015-889C-453750381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80C6D-508E-71C1-96CD-8D5ABC6E4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B495-BEA5-4419-9BE8-DECB5AD3B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0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62D9F-66BD-3E4F-AA3A-1C0A3CBE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2C870-3435-CB01-7C22-BE4AAA272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DC04C-5E24-0361-9048-2C60F0DE5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2424-77FD-4F04-AA68-D204F256E9D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A6C8A-5100-D490-5573-164B21D8C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DB0AD-A83E-CE22-D544-2D568D81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B495-BEA5-4419-9BE8-DECB5AD3B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44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14FB-A973-74C5-7853-3B01F2EC4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2E87D-4470-C9CD-64EF-C7D1DB02D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D9233-0620-AACD-53BA-4189377C4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3DC14-C7CF-49FA-FAD2-EC2A94C56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2424-77FD-4F04-AA68-D204F256E9D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25C93-89B1-156E-DD46-C8CA78A81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727B5-37C8-DAED-7C05-4068C075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B495-BEA5-4419-9BE8-DECB5AD3B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37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B888-C692-AA53-6433-FD5A2B28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5E110-35CA-972C-97DD-4B99EC164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D62A6-FF68-E097-9671-BDA38BD9E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D79754-3A2E-49DA-DAA9-06386EC6E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ADA3D-986E-5A12-6209-A1FA360696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DDF847-4590-6EDF-84F6-A1F24D52F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2424-77FD-4F04-AA68-D204F256E9D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651FAA-BB87-D44D-A409-090597E4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3086AD-E1F8-3AB3-9847-BB21ED30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B495-BEA5-4419-9BE8-DECB5AD3B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7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178E-57EC-726C-4B21-D6A251849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BC0EDB-C4BD-87E6-6207-48AE9D39A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2424-77FD-4F04-AA68-D204F256E9D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7DA9F-5DEF-4A75-40E3-46F08A3F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E2020-36C8-48F9-C2DE-B818A0C5C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B495-BEA5-4419-9BE8-DECB5AD3B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13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24CE4-A9B2-EAFD-1A8E-DDBCA5B4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2424-77FD-4F04-AA68-D204F256E9D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753A14-B764-CF57-94F1-B7B877A2C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C3A4D-CD5D-DA3A-A0FB-9A9770F43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B495-BEA5-4419-9BE8-DECB5AD3B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27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ADC39-7170-1A67-E078-1CDFE6CF9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F8AF1-CFE0-0107-AFDC-37C009B3B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75609-7B3B-519B-451A-401F4ECF6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17C65-4B57-8717-46A5-AC380096A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2424-77FD-4F04-AA68-D204F256E9D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741EE-9B01-85E8-6B15-38A87990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01858-1175-2F1E-AA5D-FFF83A7B9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B495-BEA5-4419-9BE8-DECB5AD3B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20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6318-FDEA-1B36-4DDF-3E5CAB49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54FEFE-B396-7ED1-C6B9-7E59CB8EB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CB573-4526-96E1-8A65-A79C41451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547D8-CCD8-D9CC-250B-EE31D5D5C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2424-77FD-4F04-AA68-D204F256E9D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411A3-F9AF-31F0-B866-6D5A341BE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5EA03-44E5-0AF4-5296-C4B24B94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B495-BEA5-4419-9BE8-DECB5AD3B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64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5B3001-D071-8C11-0E4C-9FB673342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AC044-6C52-89E8-BEC3-6B77B5110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1BA88-A9BC-1CD2-570F-9E65D9915B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62424-77FD-4F04-AA68-D204F256E9D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4CB09-5813-5F3C-E1BA-DC8DC012D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8BE42-10AB-AECF-4D82-37505D9EE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0B495-BEA5-4419-9BE8-DECB5AD3B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5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27D515-EAA1-B64A-2BAA-007A6BFDFE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298680" cy="6928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84EED9-C615-DBEC-6759-7D2A04257EDA}"/>
              </a:ext>
            </a:extLst>
          </p:cNvPr>
          <p:cNvSpPr txBox="1"/>
          <p:nvPr/>
        </p:nvSpPr>
        <p:spPr>
          <a:xfrm>
            <a:off x="1552354" y="1362371"/>
            <a:ext cx="8963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kern="10" dirty="0">
                <a:ln w="18000">
                  <a:solidFill>
                    <a:srgbClr val="FFCD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CHÀO MỪNG QUÝ THẦY CÔ GIÁO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8858F8-0D94-FB9B-A34D-2B0230539139}"/>
              </a:ext>
            </a:extLst>
          </p:cNvPr>
          <p:cNvSpPr txBox="1"/>
          <p:nvPr/>
        </p:nvSpPr>
        <p:spPr>
          <a:xfrm>
            <a:off x="3149894" y="2223608"/>
            <a:ext cx="6257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dist="38100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VỀ DỰ GIỜ THĂM LỚP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F3DBC0-4E2D-EBA6-A0A4-684BD0B8E061}"/>
              </a:ext>
            </a:extLst>
          </p:cNvPr>
          <p:cNvSpPr txBox="1"/>
          <p:nvPr/>
        </p:nvSpPr>
        <p:spPr>
          <a:xfrm>
            <a:off x="3022304" y="2967887"/>
            <a:ext cx="625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MĨ THUẬT</a:t>
            </a:r>
            <a:endParaRPr lang="en-US" sz="4800" b="1" cap="none" spc="0" dirty="0">
              <a:ln/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651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93/29/1e/93291e50669946cfe4deca81c85e7f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7" y="575399"/>
            <a:ext cx="3763216" cy="544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90/04/f7/9004f7cbf6d0f333d75732b180bb8c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41" y="575398"/>
            <a:ext cx="3768618" cy="544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564x/f7/47/94/f747946a07e0b22e5106994f84cf7d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75" y="575397"/>
            <a:ext cx="3515088" cy="544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88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a8/e3/de/a8e3de0e4f3b56154212c67d3e31af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45" y="658385"/>
            <a:ext cx="3867784" cy="54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564x/42/cb/d9/42cbd91ebdf461d66f054e0a2959cbe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t="1538" r="2294"/>
          <a:stretch/>
        </p:blipFill>
        <p:spPr bwMode="auto">
          <a:xfrm>
            <a:off x="4509135" y="652339"/>
            <a:ext cx="3631475" cy="54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pinimg.com/564x/99/ce/1b/99ce1bbec6d63652f74d6d154ab53e6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t="2890" r="5463" b="5834"/>
          <a:stretch/>
        </p:blipFill>
        <p:spPr bwMode="auto">
          <a:xfrm>
            <a:off x="8404316" y="652339"/>
            <a:ext cx="3535135" cy="545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257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d7/a3/b6/d7a3b6ed685036097ca382aff3adb9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3" y="744583"/>
            <a:ext cx="3376517" cy="493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066" y="744583"/>
            <a:ext cx="3301088" cy="493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pinimg.com/564x/71/e3/5d/71e35d8a6bdfdc6858b914735396f9b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058" y="744583"/>
            <a:ext cx="3458954" cy="491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718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9" y="-439318"/>
            <a:ext cx="11947451" cy="7564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662" y="4582069"/>
            <a:ext cx="2275931" cy="2275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85" y="4542198"/>
            <a:ext cx="2275931" cy="22759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022" y="4542197"/>
            <a:ext cx="2275931" cy="2275931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601352" y="1647019"/>
            <a:ext cx="8435611" cy="3073837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SÁNG TẠO</a:t>
            </a:r>
          </a:p>
        </p:txBody>
      </p:sp>
    </p:spTree>
    <p:extLst>
      <p:ext uri="{BB962C8B-B14F-4D97-AF65-F5344CB8AC3E}">
        <p14:creationId xmlns:p14="http://schemas.microsoft.com/office/powerpoint/2010/main" val="336114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949568" y="1553370"/>
            <a:ext cx="990600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 HỌC KẾT THÚC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THẦY CÔ SỨC KHỎE!</a:t>
            </a:r>
          </a:p>
          <a:p>
            <a:pPr algn="ctr">
              <a:defRPr/>
            </a:pP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 CÁC EM CHĂM NGOAN HỌC GIỎI</a:t>
            </a:r>
            <a:endParaRPr lang="vi-V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1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2954" y="3587261"/>
            <a:ext cx="953185" cy="3574443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07/7/7/main" xmlns:lc="http://schemas.openxmlformats.org/drawingml/2006/lockedCanvas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="" xmlns:a14="http://schemas.microsoft.com/office/drawing/2007/7/7/main" xmlns:lc="http://schemas.openxmlformats.org/drawingml/2006/lockedCanvas" val="1"/>
            </a:ext>
          </a:extLst>
        </p:spPr>
      </p:pic>
      <p:pic>
        <p:nvPicPr>
          <p:cNvPr id="17" name="Picture 16" descr="1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1908" y="3587260"/>
            <a:ext cx="953185" cy="3574443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07/7/7/main" xmlns:lc="http://schemas.openxmlformats.org/drawingml/2006/lockedCanvas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="" xmlns:a14="http://schemas.microsoft.com/office/drawing/2007/7/7/main" xmlns:lc="http://schemas.openxmlformats.org/drawingml/2006/lockedCanvas" val="1"/>
            </a:ext>
          </a:extLst>
        </p:spPr>
      </p:pic>
      <p:pic>
        <p:nvPicPr>
          <p:cNvPr id="18" name="Picture 17" descr="Picture1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6139" y="5565717"/>
            <a:ext cx="1371600" cy="1163637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07/7/7/main" xmlns:lc="http://schemas.openxmlformats.org/drawingml/2006/lockedCanvas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="" xmlns:a14="http://schemas.microsoft.com/office/drawing/2007/7/7/main" xmlns:lc="http://schemas.openxmlformats.org/drawingml/2006/lockedCanvas" val="1"/>
            </a:ext>
          </a:extLst>
        </p:spPr>
      </p:pic>
      <p:pic>
        <p:nvPicPr>
          <p:cNvPr id="19" name="Picture 18" descr="Picture1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2653" y="5565716"/>
            <a:ext cx="1371600" cy="1163637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07/7/7/main" xmlns:lc="http://schemas.openxmlformats.org/drawingml/2006/lockedCanvas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="" xmlns:a14="http://schemas.microsoft.com/office/drawing/2007/7/7/main" xmlns:lc="http://schemas.openxmlformats.org/drawingml/2006/lockedCanvas" val="1"/>
            </a:ext>
          </a:extLst>
        </p:spPr>
      </p:pic>
      <p:pic>
        <p:nvPicPr>
          <p:cNvPr id="20" name="Picture 19" descr="Picture1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5565717"/>
            <a:ext cx="1371600" cy="1163637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07/7/7/main" xmlns:lc="http://schemas.openxmlformats.org/drawingml/2006/lockedCanvas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="" xmlns:a14="http://schemas.microsoft.com/office/drawing/2007/7/7/main" xmlns:lc="http://schemas.openxmlformats.org/drawingml/2006/lockedCanvas" val="1"/>
            </a:ext>
          </a:extLst>
        </p:spPr>
      </p:pic>
      <p:pic>
        <p:nvPicPr>
          <p:cNvPr id="21" name="Picture 20" descr="Picture1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8047" y="5568193"/>
            <a:ext cx="1371600" cy="1163637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07/7/7/main" xmlns:lc="http://schemas.openxmlformats.org/drawingml/2006/lockedCanvas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="" xmlns:a14="http://schemas.microsoft.com/office/drawing/2007/7/7/main" xmlns:lc="http://schemas.openxmlformats.org/drawingml/2006/lockedCanvas" val="1"/>
            </a:ext>
          </a:extLst>
        </p:spPr>
      </p:pic>
      <p:pic>
        <p:nvPicPr>
          <p:cNvPr id="22" name="Picture 21" descr="xsgs_90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02984" y="-31258"/>
            <a:ext cx="857250" cy="28575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07/7/7/main" xmlns:lc="http://schemas.openxmlformats.org/drawingml/2006/lockedCanvas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="" xmlns:a14="http://schemas.microsoft.com/office/drawing/2007/7/7/main" xmlns:lc="http://schemas.openxmlformats.org/drawingml/2006/lockedCanvas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  <a:ext uri="{53640926-AAD7-44d8-BBD7-CCE9431645EC}">
              <a14:shadowObscured xmlns="" xmlns:a14="http://schemas.microsoft.com/office/drawing/2007/7/7/main" xmlns:lc="http://schemas.openxmlformats.org/drawingml/2006/lockedCanvas" val="1"/>
            </a:ext>
          </a:extLst>
        </p:spPr>
      </p:pic>
      <p:pic>
        <p:nvPicPr>
          <p:cNvPr id="23" name="Picture 22" descr="xsgs_90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0796" y="-31258"/>
            <a:ext cx="857250" cy="28575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07/7/7/main" xmlns:lc="http://schemas.openxmlformats.org/drawingml/2006/lockedCanvas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="" xmlns:a14="http://schemas.microsoft.com/office/drawing/2007/7/7/main" xmlns:lc="http://schemas.openxmlformats.org/drawingml/2006/lockedCanvas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  <a:ext uri="{53640926-AAD7-44d8-BBD7-CCE9431645EC}">
              <a14:shadowObscured xmlns="" xmlns:a14="http://schemas.microsoft.com/office/drawing/2007/7/7/main" xmlns:lc="http://schemas.openxmlformats.org/drawingml/2006/lockedCanvas" val="1"/>
            </a:ext>
          </a:extLst>
        </p:spPr>
      </p:pic>
    </p:spTree>
    <p:extLst>
      <p:ext uri="{BB962C8B-B14F-4D97-AF65-F5344CB8AC3E}">
        <p14:creationId xmlns:p14="http://schemas.microsoft.com/office/powerpoint/2010/main" val="2524051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E108F-59CD-7A29-4EE6-37D099229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FDC30-8E73-D9F3-7C6F-B90DDF912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90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9A984-2026-52B4-3979-633D97634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270E7-1B81-4B34-A0E7-23EE4773C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43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F7D4F-57BA-50B4-A616-680B4B32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75CF5-F7C5-9BA9-62D1-25746C85E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33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9640" y="734185"/>
            <a:ext cx="83058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Chủ</a:t>
            </a:r>
            <a:r>
              <a:rPr lang="en-US" sz="2400" b="1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đề</a:t>
            </a:r>
            <a:r>
              <a:rPr lang="en-US" sz="2400" b="1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6: NHỮNG NGƯỜI BẠN</a:t>
            </a:r>
          </a:p>
          <a:p>
            <a:pPr algn="ctr">
              <a:defRPr/>
            </a:pPr>
            <a:endParaRPr lang="en-US" sz="4000" b="1" kern="10" dirty="0">
              <a:ln w="9525">
                <a:round/>
                <a:headEnd/>
                <a:tailEnd/>
              </a:ln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4000" b="1" kern="10" dirty="0">
              <a:ln w="9525"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4E5AF0-7997-0877-3F15-6338394CF6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84" y="2228881"/>
            <a:ext cx="7155032" cy="43952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0137AB-600E-C9D1-1DCE-1031CE627C90}"/>
              </a:ext>
            </a:extLst>
          </p:cNvPr>
          <p:cNvSpPr txBox="1"/>
          <p:nvPr/>
        </p:nvSpPr>
        <p:spPr>
          <a:xfrm>
            <a:off x="2825602" y="1434246"/>
            <a:ext cx="6847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TOÀN THÂN</a:t>
            </a: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61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5213" y="568918"/>
            <a:ext cx="83058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Yêu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cầu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cần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đạt</a:t>
            </a:r>
            <a:endParaRPr lang="en-US" sz="44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4240" y="1581076"/>
            <a:ext cx="107635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3600" dirty="0">
                <a:latin typeface="+mj-lt"/>
              </a:rPr>
              <a:t>Nhận biết hình dáng, đặc điểm các bộ phận trên cơ thể người khi vẽ tranh toàn thân.</a:t>
            </a:r>
            <a:endParaRPr lang="en-US" sz="3600" dirty="0">
              <a:latin typeface="+mj-lt"/>
            </a:endParaRPr>
          </a:p>
          <a:p>
            <a:pPr marL="457200" indent="-457200" algn="just">
              <a:buFontTx/>
              <a:buChar char="-"/>
            </a:pPr>
            <a:r>
              <a:rPr lang="vi-VN" sz="3600" dirty="0">
                <a:latin typeface="+mj-lt"/>
              </a:rPr>
              <a:t>Sử dụng các yếu tố tạo hình đã học để vẽ tranh toàn thân. </a:t>
            </a:r>
            <a:endParaRPr lang="en-US" sz="3600" dirty="0">
              <a:latin typeface="+mj-lt"/>
            </a:endParaRPr>
          </a:p>
          <a:p>
            <a:pPr algn="just"/>
            <a:r>
              <a:rPr lang="en-US" sz="3600" b="1" dirty="0">
                <a:latin typeface="+mj-lt"/>
              </a:rPr>
              <a:t>-</a:t>
            </a:r>
            <a:r>
              <a:rPr lang="en-US" sz="3600" dirty="0">
                <a:latin typeface="+mj-lt"/>
              </a:rPr>
              <a:t>  </a:t>
            </a:r>
            <a:r>
              <a:rPr lang="vi-VN" sz="3600" dirty="0">
                <a:latin typeface="+mj-lt"/>
              </a:rPr>
              <a:t>Bước đầu phân tích được sự kết hợp của các chấm, nét, hình, màu trong tranh toàn thân. 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787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67790" y="364654"/>
            <a:ext cx="37301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rgbClr val="0070C0"/>
              </a:solidFill>
              <a:effectLst>
                <a:reflection blurRad="6350" stA="50000" endA="300" endPos="50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80315" y="1193711"/>
            <a:ext cx="8699080" cy="477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8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9905" y="370716"/>
            <a:ext cx="70022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9886" r="70344" b="52084"/>
          <a:stretch/>
        </p:blipFill>
        <p:spPr bwMode="auto">
          <a:xfrm>
            <a:off x="507118" y="1325022"/>
            <a:ext cx="2438645" cy="4224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 t="19886" r="51349" b="52084"/>
          <a:stretch/>
        </p:blipFill>
        <p:spPr bwMode="auto">
          <a:xfrm>
            <a:off x="3211531" y="1384115"/>
            <a:ext cx="2480005" cy="4165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4" t="19886" r="29413" b="52084"/>
          <a:stretch/>
        </p:blipFill>
        <p:spPr bwMode="auto">
          <a:xfrm>
            <a:off x="6182869" y="1384115"/>
            <a:ext cx="2677941" cy="4087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1" t="19886" r="11030" b="52084"/>
          <a:stretch/>
        </p:blipFill>
        <p:spPr bwMode="auto">
          <a:xfrm>
            <a:off x="9204875" y="1384115"/>
            <a:ext cx="2756751" cy="4165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95DE9C-51FF-6F91-A8B0-9C39ACB1C6AE}"/>
              </a:ext>
            </a:extLst>
          </p:cNvPr>
          <p:cNvSpPr txBox="1"/>
          <p:nvPr/>
        </p:nvSpPr>
        <p:spPr>
          <a:xfrm>
            <a:off x="1287171" y="5720515"/>
            <a:ext cx="87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DFBCD8-1E23-0EFF-2C3E-F5ECA303DF11}"/>
              </a:ext>
            </a:extLst>
          </p:cNvPr>
          <p:cNvSpPr txBox="1"/>
          <p:nvPr/>
        </p:nvSpPr>
        <p:spPr>
          <a:xfrm>
            <a:off x="4121467" y="5688615"/>
            <a:ext cx="97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EC65A-60E7-ED46-F930-0D7DFCE5CC6B}"/>
              </a:ext>
            </a:extLst>
          </p:cNvPr>
          <p:cNvSpPr txBox="1"/>
          <p:nvPr/>
        </p:nvSpPr>
        <p:spPr>
          <a:xfrm>
            <a:off x="7025862" y="5720514"/>
            <a:ext cx="87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F81010-7BF2-5941-E3B2-875B8E07051C}"/>
              </a:ext>
            </a:extLst>
          </p:cNvPr>
          <p:cNvSpPr txBox="1"/>
          <p:nvPr/>
        </p:nvSpPr>
        <p:spPr>
          <a:xfrm>
            <a:off x="10218516" y="5688614"/>
            <a:ext cx="729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63157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5" t="72538" r="10907" b="4734"/>
          <a:stretch/>
        </p:blipFill>
        <p:spPr bwMode="auto">
          <a:xfrm>
            <a:off x="7254079" y="3561908"/>
            <a:ext cx="4239716" cy="30302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0" t="50568" r="10907" b="26799"/>
          <a:stretch/>
        </p:blipFill>
        <p:spPr bwMode="auto">
          <a:xfrm>
            <a:off x="7254079" y="520995"/>
            <a:ext cx="4239716" cy="2949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50568" r="49020" b="8238"/>
          <a:stretch/>
        </p:blipFill>
        <p:spPr bwMode="auto">
          <a:xfrm>
            <a:off x="851139" y="520995"/>
            <a:ext cx="5368907" cy="57309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9893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64152" y="468310"/>
            <a:ext cx="7045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dụng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15436" r="14828" b="64962"/>
          <a:stretch/>
        </p:blipFill>
        <p:spPr bwMode="auto">
          <a:xfrm>
            <a:off x="5944203" y="1773797"/>
            <a:ext cx="4127075" cy="33004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t="15436" r="48897" b="64678"/>
          <a:stretch/>
        </p:blipFill>
        <p:spPr bwMode="auto">
          <a:xfrm>
            <a:off x="1236372" y="1773796"/>
            <a:ext cx="4132930" cy="33004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6409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36079" r="67604" b="39989"/>
          <a:stretch/>
        </p:blipFill>
        <p:spPr bwMode="auto">
          <a:xfrm>
            <a:off x="4198513" y="1490862"/>
            <a:ext cx="2953555" cy="39697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9" t="36080" r="41080" b="39277"/>
          <a:stretch/>
        </p:blipFill>
        <p:spPr bwMode="auto">
          <a:xfrm>
            <a:off x="4310129" y="1619650"/>
            <a:ext cx="3052293" cy="39418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4" t="36080" r="15931" b="38217"/>
          <a:stretch/>
        </p:blipFill>
        <p:spPr bwMode="auto">
          <a:xfrm>
            <a:off x="4389549" y="1490862"/>
            <a:ext cx="3084489" cy="4111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511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0" t="62027" r="15931" b="11810"/>
          <a:stretch/>
        </p:blipFill>
        <p:spPr bwMode="auto">
          <a:xfrm>
            <a:off x="7765961" y="1201087"/>
            <a:ext cx="3090928" cy="4169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6" t="62027" r="41409" b="11715"/>
          <a:stretch/>
        </p:blipFill>
        <p:spPr bwMode="auto">
          <a:xfrm>
            <a:off x="4597758" y="1083031"/>
            <a:ext cx="3168203" cy="41844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62027" r="68609" b="11783"/>
          <a:stretch/>
        </p:blipFill>
        <p:spPr bwMode="auto">
          <a:xfrm>
            <a:off x="2025973" y="1196794"/>
            <a:ext cx="2554917" cy="4173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218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133</Words>
  <Application>Microsoft Office PowerPoint</Application>
  <PresentationFormat>Widescreen</PresentationFormat>
  <Paragraphs>20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12</cp:revision>
  <dcterms:created xsi:type="dcterms:W3CDTF">2026-04-09T08:27:20Z</dcterms:created>
  <dcterms:modified xsi:type="dcterms:W3CDTF">2026-04-09T08:46:44Z</dcterms:modified>
</cp:coreProperties>
</file>