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76" r:id="rId5"/>
    <p:sldId id="277" r:id="rId6"/>
    <p:sldId id="282" r:id="rId7"/>
    <p:sldId id="278" r:id="rId8"/>
    <p:sldId id="329" r:id="rId9"/>
    <p:sldId id="293" r:id="rId10"/>
    <p:sldId id="308" r:id="rId11"/>
    <p:sldId id="326" r:id="rId12"/>
    <p:sldId id="323" r:id="rId13"/>
    <p:sldId id="324" r:id="rId14"/>
    <p:sldId id="325" r:id="rId15"/>
    <p:sldId id="280" r:id="rId16"/>
    <p:sldId id="310" r:id="rId17"/>
    <p:sldId id="309" r:id="rId18"/>
    <p:sldId id="279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3A042-D9BD-80CC-46A8-37BA4BD45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9A04B9-D395-B411-6972-4A10739D6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D51BF-A1A2-5A8E-86B1-4DFF2BBA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FCADC-A6DD-1277-F935-46125E7BB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1DACC-694E-236F-C701-41DEA5E7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0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6649-147B-C6A1-9522-4B36DDFE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E59D5-D35F-72EE-B224-E68464A4E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F38AC-2E99-9B23-17E4-A949373DF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963F9-C72D-7979-60E5-884CF22CF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B7B72-40E1-48C7-68E1-31548E69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81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059F41-A1C4-A3FA-B828-7B11AD876E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EFDC7F-B4E3-D967-A7A7-A2DF826F9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8880B-D558-BF7E-9F15-A3E6CF4FE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3E54D-3EC4-103C-038A-793D6217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CAC5F-95F0-A8F6-B283-E0FFE892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2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6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7F5D8-5841-58F7-3CD0-DF5394E3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14664-523F-DDD0-B285-7D90CB834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1B49F-4EB8-942D-2A9C-56DC0390D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D4D23-B8F7-5497-BCD7-BD3B434C6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68835-6B7B-BC16-055B-3D761D50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1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6C12-CCF9-0173-DB50-8C718391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7E680-EE70-28E8-39DF-C20D0AA4B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758F1-285B-AD27-69D7-FD4CF1822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8ECEB-03BB-3D6C-B3FC-3F655EE4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E67B8-ACE0-1AC7-32B8-1C9E6F5F7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4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AFC60-4B8F-4E6F-E429-3B4A5C957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590C-4996-DBF7-9F8D-6663E9A13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E1005-8E68-04AC-EAA5-AADB20520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36A8A-1FDA-38F7-0960-BC201274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213AB-A1D4-CEF0-D6E3-C8DC214C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28FAC-B78B-58B5-1667-E6304CC2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9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369C-0D62-93AB-9576-29BD7EBF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8025C-C62F-B0AB-839A-C5A9E76C5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B6431-AE6C-261F-58B5-6CC21E6AF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0FCF7A-AA49-21E1-D996-8416240FA8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A042EC-8A1D-0DEA-B727-0C261DF02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C50B9-73C2-EC21-8FD5-619D38F5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75E91-6157-31A6-9629-BA7F4444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014AF-C27F-3BD6-AEAC-02A3C327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8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C558-1B12-5C31-ED39-D2EEBC6C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225C35-D218-F50A-2224-E0096880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0476BF-356B-6138-8F10-14CE61A9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4C7B3-3167-9ADF-658B-103415325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1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D1FBD3-1E99-5EFC-2D83-B6B068D6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B0693-8FB2-8E66-1293-8EB768BE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5601D-9D55-2EED-C169-2D5ACF340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7BA2-5A4E-133D-0AD4-69987F4A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8C337-2C02-4797-164C-CBBC7B9B1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66357-239B-9869-0D9A-AA82CEEF9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FA14E-53C1-4578-2799-1E2AC459C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7C58B-1D20-A083-0A63-D349C0C0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BEA6A-1FAA-1450-06BD-1F0F66F1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7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7807-1ABA-DED2-0F95-6918D6A2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FE1F84-CFED-4F37-5648-F63FB9331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FC399-DDDE-9A46-6E70-AB2E8C78D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1D2BA-4D4C-74F1-5D3F-B6B3DB37E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2DA40-9F7C-F045-B742-469FF791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7E304-784E-F2B7-5EC1-7329E3D2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BCA363-99DD-3DB9-CEB8-4D1914E2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92792-FE4E-6EE2-6BC4-7FFEA5C0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22F7-14CD-A471-75C5-20677E01D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E003A-2BAA-466F-8972-89D28416D2FD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0A2ED-0B10-C54C-8D98-2DFB6E74A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8E94D-CE28-97DF-0595-87FDBCFA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88FAB-EBBF-44DC-9D53-B2D25A3A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6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34" y="-27072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2890391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 THUẬT 1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 SÁCH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CHÂN TRỜI SÁNG TẠO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9801" y="1905000"/>
            <a:ext cx="7467601" cy="7620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Up">
              <a:avLst/>
            </a:prstTxWarp>
            <a:spAutoFit/>
            <a:scene3d>
              <a:camera prst="perspectiveRelaxedModerately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8466824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b9/50/0e/b9500ed7b9dbae47f129e91b9d85e9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420700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15/90/23/1590231ea2d4a61050ac1e9c28993b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4" t="5285" r="5674" b="4888"/>
          <a:stretch/>
        </p:blipFill>
        <p:spPr bwMode="auto">
          <a:xfrm>
            <a:off x="5295900" y="152400"/>
            <a:ext cx="53721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06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9/d5/e9/69d5e979a0207b341c8b6fb45053bec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13987" r="3774" b="4670"/>
          <a:stretch/>
        </p:blipFill>
        <p:spPr bwMode="auto">
          <a:xfrm>
            <a:off x="1905000" y="304800"/>
            <a:ext cx="4191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6b/71/97/6b7197e8367b06a3b56082a72d49e7d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"/>
            <a:ext cx="44958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95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ff/d8/fa/ffd8fa9305d57785cf54e454e27239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5998" r="2655" b="9046"/>
          <a:stretch/>
        </p:blipFill>
        <p:spPr bwMode="auto">
          <a:xfrm>
            <a:off x="1905001" y="381000"/>
            <a:ext cx="828463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38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bd/85/51/bd8551e5e56c8c6f32a1da2aecefc2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4762" r="3572" b="4762"/>
          <a:stretch/>
        </p:blipFill>
        <p:spPr bwMode="auto">
          <a:xfrm>
            <a:off x="2057400" y="381001"/>
            <a:ext cx="8305800" cy="60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651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5/1a/68/a51a688c909e623795c28cccec65b6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1"/>
            <a:ext cx="4056484" cy="634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564x/e3/fe/ca/e3feca84a41f3086fc545b3964bbf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0372"/>
            <a:ext cx="4343400" cy="632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97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̀nh trang số_Tr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e2/32/53/e2325300c46330aeee55f9161d3daa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4191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8e/95/1c/8e951c20119a3f7e9f261c645bc92b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3964"/>
            <a:ext cx="3839040" cy="635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19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c9e42c9f65dbe94234e5805db4f00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0"/>
            <a:ext cx="6629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6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42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0926433">
            <a:off x="409897" y="1868464"/>
            <a:ext cx="1044544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8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74" y="127590"/>
            <a:ext cx="9144000" cy="6602819"/>
          </a:xfrm>
        </p:spPr>
      </p:pic>
      <p:sp>
        <p:nvSpPr>
          <p:cNvPr id="9" name="Rectangle 8"/>
          <p:cNvSpPr/>
          <p:nvPr/>
        </p:nvSpPr>
        <p:spPr>
          <a:xfrm>
            <a:off x="4095969" y="1981201"/>
            <a:ext cx="57759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 ÁI CHÀO CÁC EM!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7E5A85-8E31-7FEE-773C-F0B8CEFA51FC}"/>
              </a:ext>
            </a:extLst>
          </p:cNvPr>
          <p:cNvSpPr txBox="1"/>
          <p:nvPr/>
        </p:nvSpPr>
        <p:spPr>
          <a:xfrm>
            <a:off x="4189228" y="925033"/>
            <a:ext cx="446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3940" y="8382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CHỦ ĐỀ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77200" y="4267200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62200" y="2502259"/>
            <a:ext cx="762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 trưng bày, mô tả và chia sẻ được cảm nhận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7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71549" y="2090410"/>
            <a:ext cx="685800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endParaRPr lang="en-US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NUÔI</a:t>
            </a:r>
          </a:p>
        </p:txBody>
      </p:sp>
    </p:spTree>
    <p:extLst>
      <p:ext uri="{BB962C8B-B14F-4D97-AF65-F5344CB8AC3E}">
        <p14:creationId xmlns:p14="http://schemas.microsoft.com/office/powerpoint/2010/main" val="1081378568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0" y="1600200"/>
            <a:ext cx="8001000" cy="106680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b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HS nhận thức được đặc điểm, hình dáng, màu sắc, môi trường sống của Vật nuôi</a:t>
            </a:r>
            <a:endParaRPr lang="en-US" sz="2800" dirty="0"/>
          </a:p>
          <a:p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16457" y="4114800"/>
            <a:ext cx="8001000" cy="9820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kết hợp các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SP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cá nhân thành sản phẩm nhóm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16457" y="5334000"/>
            <a:ext cx="800100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iết trưng bày, mô tả và chia sẻ được cảm nhận về hình ảnh trong 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16457" y="2819401"/>
            <a:ext cx="8001000" cy="103580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HS biết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ử dụng chấm, nét, hình, mảng và cắt, xé giấy…để tạo hình bức tranh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457201"/>
            <a:ext cx="4495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4212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5651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14600" y="1905507"/>
            <a:ext cx="6858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SP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2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Bái Hát Tiếng Việt Bé Yêu Thích 8 - Gà Trống, Mèo Con và Cún Con_Trim_Trim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6536" y="0"/>
            <a:ext cx="9181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2400"/>
            <a:ext cx="2438400" cy="22708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152400"/>
            <a:ext cx="3276599" cy="22708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2400"/>
            <a:ext cx="2590800" cy="2270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2837597"/>
            <a:ext cx="2971799" cy="35777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2819400"/>
            <a:ext cx="2748899" cy="3577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2819401"/>
            <a:ext cx="2819401" cy="359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1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35F2-B405-0E3A-CD4A-B70833D9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THẢO LUẬN NHÓM ĐÔI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1BDED-6222-0D5B-0E30-2DD0BB336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14208"/>
          </a:xfrm>
        </p:spPr>
        <p:txBody>
          <a:bodyPr>
            <a:normAutofit/>
          </a:bodyPr>
          <a:lstStyle/>
          <a:p>
            <a:pPr algn="just"/>
            <a:r>
              <a:rPr lang="en-US" sz="3200" dirty="0"/>
              <a:t>Em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con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?</a:t>
            </a:r>
          </a:p>
          <a:p>
            <a:pPr algn="just"/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?</a:t>
            </a:r>
          </a:p>
          <a:p>
            <a:pPr algn="just"/>
            <a:r>
              <a:rPr lang="en-US" sz="3200" dirty="0"/>
              <a:t>Con </a:t>
            </a:r>
            <a:r>
              <a:rPr lang="en-US" sz="3200" dirty="0" err="1"/>
              <a:t>vật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lợi</a:t>
            </a:r>
            <a:r>
              <a:rPr lang="en-US" sz="3200" dirty="0"/>
              <a:t> </a:t>
            </a:r>
            <a:r>
              <a:rPr lang="en-US" sz="3200" dirty="0" err="1"/>
              <a:t>ích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640373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3988" y="2667001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OẠT ĐỘNG 2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 VÀ CẮT DÁN TẠO SẢN PHẨM THỦ CÔNG</a:t>
            </a:r>
          </a:p>
        </p:txBody>
      </p:sp>
    </p:spTree>
    <p:extLst>
      <p:ext uri="{BB962C8B-B14F-4D97-AF65-F5344CB8AC3E}">
        <p14:creationId xmlns:p14="http://schemas.microsoft.com/office/powerpoint/2010/main" val="24376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270</Words>
  <Application>Microsoft Office PowerPoint</Application>
  <PresentationFormat>Widescreen</PresentationFormat>
  <Paragraphs>33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ĐÔI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4</cp:revision>
  <dcterms:created xsi:type="dcterms:W3CDTF">2026-04-09T16:21:24Z</dcterms:created>
  <dcterms:modified xsi:type="dcterms:W3CDTF">2026-04-09T16:47:05Z</dcterms:modified>
</cp:coreProperties>
</file>