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9" r:id="rId3"/>
    <p:sldId id="273" r:id="rId4"/>
    <p:sldId id="292" r:id="rId5"/>
    <p:sldId id="304" r:id="rId6"/>
    <p:sldId id="310" r:id="rId7"/>
    <p:sldId id="293" r:id="rId8"/>
    <p:sldId id="280" r:id="rId9"/>
    <p:sldId id="321" r:id="rId10"/>
    <p:sldId id="317" r:id="rId11"/>
    <p:sldId id="313" r:id="rId12"/>
    <p:sldId id="314" r:id="rId13"/>
    <p:sldId id="328" r:id="rId14"/>
    <p:sldId id="262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E6F8E-CAA5-8DE0-5C9A-AD076A7C1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C76EB-6520-18CC-A8D1-FDBE2A7A6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147FC-FC42-D5FE-C859-D213CC64A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3839-9F7E-4D9A-9904-864F26D768C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00B9F-43DC-74D2-0AA8-92966D6F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4DEAD-11BF-9716-BE20-F761F9A2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0D8D-52CE-44A1-B44D-2559359D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8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7554-630E-7589-72F7-EC50C8015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850C8D-1A05-E33F-B642-5DE607DE3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27218-E9FF-043C-BBBF-DF20FBE61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3839-9F7E-4D9A-9904-864F26D768C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DDB6-D734-A2EF-A1DA-A53CB2DE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262F2-0F16-D3FD-227F-2313C882C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0D8D-52CE-44A1-B44D-2559359D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6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4C18A6-A415-7160-727A-A08386D53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C98613-01AD-F1D8-2CE8-199188341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E4D01-8930-0337-3C97-5C3E86445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3839-9F7E-4D9A-9904-864F26D768C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1F9E2-CB6F-EBFB-717A-C51D4884D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F50C-486F-775B-00C4-05087FD8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0D8D-52CE-44A1-B44D-2559359D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86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98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390B-362D-3A51-B8C3-95850B12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5DBB3-E465-842A-34E8-95F278ACB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21AAC-F5A9-7087-0960-285981B36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3839-9F7E-4D9A-9904-864F26D768C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EF87A-5C31-54BD-F736-AD1D493CC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B83CF-0055-D000-E6B5-7542BF21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0D8D-52CE-44A1-B44D-2559359D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90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B41A6-4980-E5E1-A217-31E375D29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CFF92-1D09-A254-56FE-CC45A311F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D1299-5AD7-972F-9FD4-C742E7A3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3839-9F7E-4D9A-9904-864F26D768C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903E9-03FF-24FC-651B-22D03E6C5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13110-946F-3943-F09B-EF0D16AAA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0D8D-52CE-44A1-B44D-2559359D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9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AB63-ACAD-C07E-AD10-A28770817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00874-8EC9-1F52-A5CD-0D5D2A803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DBCC1-FE2E-7830-0870-E696C3CE2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57111-07F3-60DF-0556-6E7447191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3839-9F7E-4D9A-9904-864F26D768C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B5EFA-EE5F-0D66-3E24-24177A13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A2784-C0F7-01B5-CA39-22CF3498B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0D8D-52CE-44A1-B44D-2559359D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4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4D17-DFDF-7F4B-59D0-83401654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D9A0F-5F9E-C08B-BF6A-7AE6AB1FD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7A6D2B-0D26-DD7D-AD10-843F43BFA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9AFBE-33D2-8374-A1C7-D295FE50A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B9B42F-3EDD-A7C8-A195-7BB4F2AD2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C2CB89-5BDE-498B-E7AE-6BB2A64B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3839-9F7E-4D9A-9904-864F26D768C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B7ECD-3098-CF97-ED2C-A7DD3657F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2F1ABC-BC2A-E696-F3F0-4197093E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0D8D-52CE-44A1-B44D-2559359D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9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F05AC-812B-6242-D39D-02BAF009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134081-D113-F8DB-C908-FF40F37A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3839-9F7E-4D9A-9904-864F26D768C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E85A7-147D-3BC1-20ED-423A97E3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29678-3680-CBC2-6F5C-D47E72C6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0D8D-52CE-44A1-B44D-2559359D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5AB384-9D28-457F-203F-D66216929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3839-9F7E-4D9A-9904-864F26D768C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264E37-37DA-A8E3-CAE6-EF3B3439A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4D446-A265-B5A5-E217-9A0546E9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0D8D-52CE-44A1-B44D-2559359D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1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2D187-47D5-3672-B33D-4C7DEB0F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CB66F-8E03-860D-A8DC-AB1571049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AE4AB-1A4E-65FF-C7CF-EB6C48BD3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469CC-06F9-6E13-0CF9-97C7A61D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3839-9F7E-4D9A-9904-864F26D768C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F1459-C853-5CEB-AE68-213BA1C1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974FB-9178-918C-4CD6-EAE605C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0D8D-52CE-44A1-B44D-2559359D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2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DC83F-1DCC-1555-6F98-171F560B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7B6B65-71A4-6776-2730-55B96FDAAB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C875B-899B-4485-D09E-1582C32DA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7F4A4-BA75-68D2-DA85-280E0C65A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F3839-9F7E-4D9A-9904-864F26D768C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27618-8CAA-298E-1BA6-54D4E2FD1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88AE1-A297-C6C2-270B-46FE5517C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0D8D-52CE-44A1-B44D-2559359D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9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EBEB0F-F9BC-3615-7AA4-CA14BFEC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8D034-6A78-E23D-B24E-B3CCAE0EC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4F8CE-CBDB-675B-F1C8-1E032D44E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F3839-9F7E-4D9A-9904-864F26D768C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5A79F-932C-7DE9-238F-53EEE1C4F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3E71C-D033-5EED-E9BB-34B94A2D6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20D8D-52CE-44A1-B44D-2559359D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0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34" y="-27072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2890391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 THUẬT 1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 SÁCH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CHÂN TRỜI SÁNG TẠO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9801" y="1905000"/>
            <a:ext cx="7467601" cy="7620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Up">
              <a:avLst/>
            </a:prstTxWarp>
            <a:spAutoFit/>
            <a:scene3d>
              <a:camera prst="perspectiveRelaxedModerately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8466824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a1/f0/c5/a1f0c5ced98ee86fc3cc4c6d82593b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42672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46/09/a5/4609a5b820cb77ef8d14012ce1ea4cc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33400"/>
            <a:ext cx="4191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342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38/18/41/38184160cdac1def95e1dd588f9ba0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1"/>
            <a:ext cx="8686800" cy="67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516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80/9c/f4/809cf43d9a11181385a271ab3a8366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/>
          <a:stretch/>
        </p:blipFill>
        <p:spPr bwMode="auto">
          <a:xfrm>
            <a:off x="1828800" y="381001"/>
            <a:ext cx="403860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asy Drawing Tricks for Kids - Kids Art &amp; Cra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1"/>
            <a:ext cx="434340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277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76070db70714ad2dbdf6e316d1e5d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228600"/>
            <a:ext cx="5486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4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72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13" name="Rounded Rectangle 12"/>
          <p:cNvSpPr/>
          <p:nvPr/>
        </p:nvSpPr>
        <p:spPr>
          <a:xfrm>
            <a:off x="1767754" y="301255"/>
            <a:ext cx="8920717" cy="3834809"/>
          </a:xfrm>
          <a:prstGeom prst="round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3:THỰC HÀNH - SÁNG TẠO</a:t>
            </a:r>
          </a:p>
          <a:p>
            <a:pPr algn="just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Em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13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74" y="127590"/>
            <a:ext cx="9144000" cy="6602819"/>
          </a:xfrm>
        </p:spPr>
      </p:pic>
      <p:sp>
        <p:nvSpPr>
          <p:cNvPr id="9" name="Rectangle 8"/>
          <p:cNvSpPr/>
          <p:nvPr/>
        </p:nvSpPr>
        <p:spPr>
          <a:xfrm>
            <a:off x="4095969" y="1981201"/>
            <a:ext cx="57759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 ÁI CHÀO CÁC EM!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7E5A85-8E31-7FEE-773C-F0B8CEFA51FC}"/>
              </a:ext>
            </a:extLst>
          </p:cNvPr>
          <p:cNvSpPr txBox="1"/>
          <p:nvPr/>
        </p:nvSpPr>
        <p:spPr>
          <a:xfrm>
            <a:off x="4189228" y="925033"/>
            <a:ext cx="446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4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52400"/>
            <a:ext cx="9144000" cy="723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2362200"/>
            <a:ext cx="8610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3 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 TẠO SẢN PHẨM THỦ CÔNG</a:t>
            </a:r>
            <a:endParaRPr lang="en-US" sz="3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6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73940" y="8382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77200" y="4267200"/>
            <a:ext cx="541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33107" y="2502259"/>
            <a:ext cx="86867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đầu nhận biết được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yêu thích có tính thẩm mĩ và ứng dụng cao trong đời sống và học tập.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trưng bày, mô tả và chia sẻ được cảm nhận về hình ảnh trong 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87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2286000"/>
            <a:ext cx="76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 Con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3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50" y="7565822"/>
            <a:ext cx="5505014" cy="4128761"/>
          </a:xfrm>
          <a:prstGeom prst="rect">
            <a:avLst/>
          </a:prstGeom>
        </p:spPr>
      </p:pic>
      <p:pic>
        <p:nvPicPr>
          <p:cNvPr id="1026" name="Picture 2" descr="https://i.pinimg.com/564x/9b/53/ea/9b53ea677238a2b7b579cf6bb6168a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6105" r="11111" b="6118"/>
          <a:stretch/>
        </p:blipFill>
        <p:spPr bwMode="auto">
          <a:xfrm>
            <a:off x="397466" y="148855"/>
            <a:ext cx="4552729" cy="635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be/e7/ba/bee7bab367622d2344583ac9cb2311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13279" r="4918" b="164"/>
          <a:stretch/>
        </p:blipFill>
        <p:spPr bwMode="auto">
          <a:xfrm>
            <a:off x="6385525" y="148855"/>
            <a:ext cx="4552728" cy="627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047736-9644-C45F-570C-A8CDA181C324}"/>
              </a:ext>
            </a:extLst>
          </p:cNvPr>
          <p:cNvSpPr txBox="1"/>
          <p:nvPr/>
        </p:nvSpPr>
        <p:spPr>
          <a:xfrm>
            <a:off x="4870418" y="5901278"/>
            <a:ext cx="797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4540B0-9BCA-EC77-43EE-C1B898C35419}"/>
              </a:ext>
            </a:extLst>
          </p:cNvPr>
          <p:cNvSpPr txBox="1"/>
          <p:nvPr/>
        </p:nvSpPr>
        <p:spPr>
          <a:xfrm>
            <a:off x="11089758" y="5830829"/>
            <a:ext cx="70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465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e2/32/53/e2325300c46330aeee55f9161d3daa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4191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8e/95/1c/8e951c20119a3f7e9f261c645bc92b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3964"/>
            <a:ext cx="3839040" cy="63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51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3988" y="2667001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OẠT ĐỘNG 2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 VÀ CẮT DÁN TẠO SẢN PHẨM THỦ CÔNG</a:t>
            </a:r>
          </a:p>
        </p:txBody>
      </p:sp>
    </p:spTree>
    <p:extLst>
      <p:ext uri="{BB962C8B-B14F-4D97-AF65-F5344CB8AC3E}">
        <p14:creationId xmlns:p14="http://schemas.microsoft.com/office/powerpoint/2010/main" val="24376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̀nh trang số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4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60018c7eb650f562ab09183d134e95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" y="228600"/>
            <a:ext cx="4114800" cy="6502400"/>
          </a:xfrm>
          <a:prstGeom prst="rect">
            <a:avLst/>
          </a:prstGeom>
        </p:spPr>
      </p:pic>
      <p:pic>
        <p:nvPicPr>
          <p:cNvPr id="3" name="b0b8843ad9d54d2daeededcaf11448f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228600"/>
            <a:ext cx="43434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198</Words>
  <Application>Microsoft Office PowerPoint</Application>
  <PresentationFormat>Widescreen</PresentationFormat>
  <Paragraphs>25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14</cp:revision>
  <dcterms:created xsi:type="dcterms:W3CDTF">2026-04-09T15:47:16Z</dcterms:created>
  <dcterms:modified xsi:type="dcterms:W3CDTF">2026-04-09T16:16:57Z</dcterms:modified>
</cp:coreProperties>
</file>