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20" r:id="rId1"/>
  </p:sldMasterIdLst>
  <p:notesMasterIdLst>
    <p:notesMasterId r:id="rId12"/>
  </p:notesMasterIdLst>
  <p:sldIdLst>
    <p:sldId id="696" r:id="rId2"/>
    <p:sldId id="697" r:id="rId3"/>
    <p:sldId id="695" r:id="rId4"/>
    <p:sldId id="699" r:id="rId5"/>
    <p:sldId id="689" r:id="rId6"/>
    <p:sldId id="688" r:id="rId7"/>
    <p:sldId id="690" r:id="rId8"/>
    <p:sldId id="691" r:id="rId9"/>
    <p:sldId id="692" r:id="rId10"/>
    <p:sldId id="66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FF1DB"/>
    <a:srgbClr val="94691C"/>
    <a:srgbClr val="A94507"/>
    <a:srgbClr val="CC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FA5E4F-0DF1-4BE6-88E9-414A6CCDC09F}" v="32" dt="2026-04-10T14:54:35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1344" autoAdjust="0"/>
  </p:normalViewPr>
  <p:slideViewPr>
    <p:cSldViewPr snapToGrid="0" snapToObjects="1">
      <p:cViewPr varScale="1">
        <p:scale>
          <a:sx n="63" d="100"/>
          <a:sy n="63" d="100"/>
        </p:scale>
        <p:origin x="32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4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ng tong" userId="1450d4f114dd4d4b" providerId="LiveId" clId="{DA30EE7E-F4CC-4726-BE7E-F98263EB7CCD}"/>
    <pc:docChg chg="custSel addSld delSld modSld">
      <pc:chgData name="trung tong" userId="1450d4f114dd4d4b" providerId="LiveId" clId="{DA30EE7E-F4CC-4726-BE7E-F98263EB7CCD}" dt="2026-04-10T14:55:00.081" v="112" actId="20577"/>
      <pc:docMkLst>
        <pc:docMk/>
      </pc:docMkLst>
      <pc:sldChg chg="modSp mod">
        <pc:chgData name="trung tong" userId="1450d4f114dd4d4b" providerId="LiveId" clId="{DA30EE7E-F4CC-4726-BE7E-F98263EB7CCD}" dt="2026-04-10T13:52:05.858" v="23" actId="2711"/>
        <pc:sldMkLst>
          <pc:docMk/>
          <pc:sldMk cId="331964558" sldId="688"/>
        </pc:sldMkLst>
        <pc:spChg chg="mod">
          <ac:chgData name="trung tong" userId="1450d4f114dd4d4b" providerId="LiveId" clId="{DA30EE7E-F4CC-4726-BE7E-F98263EB7CCD}" dt="2026-04-10T13:51:50.883" v="18" actId="122"/>
          <ac:spMkLst>
            <pc:docMk/>
            <pc:sldMk cId="331964558" sldId="688"/>
            <ac:spMk id="4" creationId="{67A73712-BB67-10D8-08AE-2742847002E9}"/>
          </ac:spMkLst>
        </pc:spChg>
        <pc:spChg chg="mod">
          <ac:chgData name="trung tong" userId="1450d4f114dd4d4b" providerId="LiveId" clId="{DA30EE7E-F4CC-4726-BE7E-F98263EB7CCD}" dt="2026-04-10T13:52:05.858" v="23" actId="2711"/>
          <ac:spMkLst>
            <pc:docMk/>
            <pc:sldMk cId="331964558" sldId="688"/>
            <ac:spMk id="11" creationId="{DBE84D16-AD63-D4E1-2AAB-A00812A718A1}"/>
          </ac:spMkLst>
        </pc:spChg>
        <pc:picChg chg="mod">
          <ac:chgData name="trung tong" userId="1450d4f114dd4d4b" providerId="LiveId" clId="{DA30EE7E-F4CC-4726-BE7E-F98263EB7CCD}" dt="2026-04-10T13:51:42.448" v="15" actId="1076"/>
          <ac:picMkLst>
            <pc:docMk/>
            <pc:sldMk cId="331964558" sldId="688"/>
            <ac:picMk id="3" creationId="{F1370978-D30A-DA01-1F10-DA07CD27B4FB}"/>
          </ac:picMkLst>
        </pc:picChg>
      </pc:sldChg>
      <pc:sldChg chg="modSp mod">
        <pc:chgData name="trung tong" userId="1450d4f114dd4d4b" providerId="LiveId" clId="{DA30EE7E-F4CC-4726-BE7E-F98263EB7CCD}" dt="2026-04-10T13:51:27.110" v="12" actId="1076"/>
        <pc:sldMkLst>
          <pc:docMk/>
          <pc:sldMk cId="1190910079" sldId="689"/>
        </pc:sldMkLst>
        <pc:spChg chg="mod">
          <ac:chgData name="trung tong" userId="1450d4f114dd4d4b" providerId="LiveId" clId="{DA30EE7E-F4CC-4726-BE7E-F98263EB7CCD}" dt="2026-04-10T13:51:24.035" v="11" actId="1076"/>
          <ac:spMkLst>
            <pc:docMk/>
            <pc:sldMk cId="1190910079" sldId="689"/>
            <ac:spMk id="4" creationId="{360BE472-9C5C-631F-C58F-AF01BABE8989}"/>
          </ac:spMkLst>
        </pc:spChg>
        <pc:spChg chg="mod">
          <ac:chgData name="trung tong" userId="1450d4f114dd4d4b" providerId="LiveId" clId="{DA30EE7E-F4CC-4726-BE7E-F98263EB7CCD}" dt="2026-04-10T13:51:27.110" v="12" actId="1076"/>
          <ac:spMkLst>
            <pc:docMk/>
            <pc:sldMk cId="1190910079" sldId="689"/>
            <ac:spMk id="6" creationId="{301635E6-F29D-89AD-0A0D-E7852B8BA9CA}"/>
          </ac:spMkLst>
        </pc:spChg>
        <pc:spChg chg="mod">
          <ac:chgData name="trung tong" userId="1450d4f114dd4d4b" providerId="LiveId" clId="{DA30EE7E-F4CC-4726-BE7E-F98263EB7CCD}" dt="2026-04-10T13:51:21.220" v="10" actId="1076"/>
          <ac:spMkLst>
            <pc:docMk/>
            <pc:sldMk cId="1190910079" sldId="689"/>
            <ac:spMk id="11" creationId="{DBE84D16-AD63-D4E1-2AAB-A00812A718A1}"/>
          </ac:spMkLst>
        </pc:spChg>
      </pc:sldChg>
      <pc:sldChg chg="modSp mod">
        <pc:chgData name="trung tong" userId="1450d4f114dd4d4b" providerId="LiveId" clId="{DA30EE7E-F4CC-4726-BE7E-F98263EB7CCD}" dt="2026-04-10T13:52:51.897" v="36" actId="255"/>
        <pc:sldMkLst>
          <pc:docMk/>
          <pc:sldMk cId="3977286597" sldId="691"/>
        </pc:sldMkLst>
        <pc:spChg chg="mod">
          <ac:chgData name="trung tong" userId="1450d4f114dd4d4b" providerId="LiveId" clId="{DA30EE7E-F4CC-4726-BE7E-F98263EB7CCD}" dt="2026-04-10T13:52:27.088" v="28" actId="14100"/>
          <ac:spMkLst>
            <pc:docMk/>
            <pc:sldMk cId="3977286597" sldId="691"/>
            <ac:spMk id="2" creationId="{82F342C2-AD4C-5F73-5DAE-EF234CD2CA5E}"/>
          </ac:spMkLst>
        </pc:spChg>
        <pc:spChg chg="mod">
          <ac:chgData name="trung tong" userId="1450d4f114dd4d4b" providerId="LiveId" clId="{DA30EE7E-F4CC-4726-BE7E-F98263EB7CCD}" dt="2026-04-10T13:52:51.897" v="36" actId="255"/>
          <ac:spMkLst>
            <pc:docMk/>
            <pc:sldMk cId="3977286597" sldId="691"/>
            <ac:spMk id="11" creationId="{DBE84D16-AD63-D4E1-2AAB-A00812A718A1}"/>
          </ac:spMkLst>
        </pc:spChg>
        <pc:picChg chg="mod">
          <ac:chgData name="trung tong" userId="1450d4f114dd4d4b" providerId="LiveId" clId="{DA30EE7E-F4CC-4726-BE7E-F98263EB7CCD}" dt="2026-04-10T13:52:13.421" v="24" actId="1076"/>
          <ac:picMkLst>
            <pc:docMk/>
            <pc:sldMk cId="3977286597" sldId="691"/>
            <ac:picMk id="4" creationId="{FF70B32A-1B20-5AA7-B2EF-D83CB5718143}"/>
          </ac:picMkLst>
        </pc:picChg>
        <pc:picChg chg="mod">
          <ac:chgData name="trung tong" userId="1450d4f114dd4d4b" providerId="LiveId" clId="{DA30EE7E-F4CC-4726-BE7E-F98263EB7CCD}" dt="2026-04-10T13:52:45.807" v="35" actId="1076"/>
          <ac:picMkLst>
            <pc:docMk/>
            <pc:sldMk cId="3977286597" sldId="691"/>
            <ac:picMk id="8" creationId="{6285D3BA-B645-97CE-1317-0C8A3D9C5751}"/>
          </ac:picMkLst>
        </pc:picChg>
        <pc:picChg chg="mod">
          <ac:chgData name="trung tong" userId="1450d4f114dd4d4b" providerId="LiveId" clId="{DA30EE7E-F4CC-4726-BE7E-F98263EB7CCD}" dt="2026-04-10T13:52:42.383" v="33" actId="1076"/>
          <ac:picMkLst>
            <pc:docMk/>
            <pc:sldMk cId="3977286597" sldId="691"/>
            <ac:picMk id="10" creationId="{75EC417E-E8E5-3DC0-7A36-8229883DAECF}"/>
          </ac:picMkLst>
        </pc:picChg>
        <pc:picChg chg="mod">
          <ac:chgData name="trung tong" userId="1450d4f114dd4d4b" providerId="LiveId" clId="{DA30EE7E-F4CC-4726-BE7E-F98263EB7CCD}" dt="2026-04-10T13:52:43.974" v="34" actId="1076"/>
          <ac:picMkLst>
            <pc:docMk/>
            <pc:sldMk cId="3977286597" sldId="691"/>
            <ac:picMk id="15" creationId="{BB6715E2-FB42-AED4-42DE-0B533388CD64}"/>
          </ac:picMkLst>
        </pc:picChg>
      </pc:sldChg>
      <pc:sldChg chg="modSp mod">
        <pc:chgData name="trung tong" userId="1450d4f114dd4d4b" providerId="LiveId" clId="{DA30EE7E-F4CC-4726-BE7E-F98263EB7CCD}" dt="2026-04-10T13:53:03.796" v="37" actId="255"/>
        <pc:sldMkLst>
          <pc:docMk/>
          <pc:sldMk cId="2523571432" sldId="692"/>
        </pc:sldMkLst>
        <pc:spChg chg="mod">
          <ac:chgData name="trung tong" userId="1450d4f114dd4d4b" providerId="LiveId" clId="{DA30EE7E-F4CC-4726-BE7E-F98263EB7CCD}" dt="2026-04-10T13:53:03.796" v="37" actId="255"/>
          <ac:spMkLst>
            <pc:docMk/>
            <pc:sldMk cId="2523571432" sldId="692"/>
            <ac:spMk id="3" creationId="{8BF97054-EF55-D331-A83F-54C099F89096}"/>
          </ac:spMkLst>
        </pc:spChg>
      </pc:sldChg>
      <pc:sldChg chg="addSp delSp modSp mod">
        <pc:chgData name="trung tong" userId="1450d4f114dd4d4b" providerId="LiveId" clId="{DA30EE7E-F4CC-4726-BE7E-F98263EB7CCD}" dt="2026-04-10T14:54:35.130" v="109" actId="14100"/>
        <pc:sldMkLst>
          <pc:docMk/>
          <pc:sldMk cId="1503010897" sldId="695"/>
        </pc:sldMkLst>
        <pc:spChg chg="add del mod">
          <ac:chgData name="trung tong" userId="1450d4f114dd4d4b" providerId="LiveId" clId="{DA30EE7E-F4CC-4726-BE7E-F98263EB7CCD}" dt="2026-04-10T14:53:47.576" v="84" actId="478"/>
          <ac:spMkLst>
            <pc:docMk/>
            <pc:sldMk cId="1503010897" sldId="695"/>
            <ac:spMk id="2" creationId="{E2FE2153-7534-C411-B17D-E333780452FC}"/>
          </ac:spMkLst>
        </pc:spChg>
        <pc:spChg chg="add mod">
          <ac:chgData name="trung tong" userId="1450d4f114dd4d4b" providerId="LiveId" clId="{DA30EE7E-F4CC-4726-BE7E-F98263EB7CCD}" dt="2026-04-10T14:54:35.130" v="109" actId="14100"/>
          <ac:spMkLst>
            <pc:docMk/>
            <pc:sldMk cId="1503010897" sldId="695"/>
            <ac:spMk id="4" creationId="{0404B685-75EE-5969-14AC-417935FA2E0E}"/>
          </ac:spMkLst>
        </pc:spChg>
        <pc:spChg chg="del mod">
          <ac:chgData name="trung tong" userId="1450d4f114dd4d4b" providerId="LiveId" clId="{DA30EE7E-F4CC-4726-BE7E-F98263EB7CCD}" dt="2026-04-10T14:53:49.091" v="85" actId="478"/>
          <ac:spMkLst>
            <pc:docMk/>
            <pc:sldMk cId="1503010897" sldId="695"/>
            <ac:spMk id="6" creationId="{0F5CF979-ABAE-8123-E90A-0960E16536C4}"/>
          </ac:spMkLst>
        </pc:spChg>
        <pc:picChg chg="add del mod">
          <ac:chgData name="trung tong" userId="1450d4f114dd4d4b" providerId="LiveId" clId="{DA30EE7E-F4CC-4726-BE7E-F98263EB7CCD}" dt="2026-04-10T14:53:54.271" v="87" actId="478"/>
          <ac:picMkLst>
            <pc:docMk/>
            <pc:sldMk cId="1503010897" sldId="695"/>
            <ac:picMk id="3" creationId="{0D1745E2-5E92-306A-B847-440280130CDB}"/>
          </ac:picMkLst>
        </pc:picChg>
      </pc:sldChg>
      <pc:sldChg chg="addSp delSp modSp add mod modAnim">
        <pc:chgData name="trung tong" userId="1450d4f114dd4d4b" providerId="LiveId" clId="{DA30EE7E-F4CC-4726-BE7E-F98263EB7CCD}" dt="2026-04-10T14:52:45.442" v="79" actId="14100"/>
        <pc:sldMkLst>
          <pc:docMk/>
          <pc:sldMk cId="4267273761" sldId="697"/>
        </pc:sldMkLst>
        <pc:spChg chg="del">
          <ac:chgData name="trung tong" userId="1450d4f114dd4d4b" providerId="LiveId" clId="{DA30EE7E-F4CC-4726-BE7E-F98263EB7CCD}" dt="2026-04-10T14:50:09.496" v="72" actId="478"/>
          <ac:spMkLst>
            <pc:docMk/>
            <pc:sldMk cId="4267273761" sldId="697"/>
            <ac:spMk id="8" creationId="{0F42ABAB-712F-23E9-AB7C-95FB6C0B942D}"/>
          </ac:spMkLst>
        </pc:spChg>
        <pc:spChg chg="del">
          <ac:chgData name="trung tong" userId="1450d4f114dd4d4b" providerId="LiveId" clId="{DA30EE7E-F4CC-4726-BE7E-F98263EB7CCD}" dt="2026-04-10T14:50:17.168" v="76" actId="478"/>
          <ac:spMkLst>
            <pc:docMk/>
            <pc:sldMk cId="4267273761" sldId="697"/>
            <ac:spMk id="16" creationId="{F714923F-F77D-05E0-20D3-EC5BDF35BD73}"/>
          </ac:spMkLst>
        </pc:spChg>
        <pc:picChg chg="add mod">
          <ac:chgData name="trung tong" userId="1450d4f114dd4d4b" providerId="LiveId" clId="{DA30EE7E-F4CC-4726-BE7E-F98263EB7CCD}" dt="2026-04-10T14:52:45.442" v="79" actId="14100"/>
          <ac:picMkLst>
            <pc:docMk/>
            <pc:sldMk cId="4267273761" sldId="697"/>
            <ac:picMk id="2" creationId="{776222D3-6067-51C0-855E-B8F518D591BF}"/>
          </ac:picMkLst>
        </pc:picChg>
        <pc:picChg chg="del">
          <ac:chgData name="trung tong" userId="1450d4f114dd4d4b" providerId="LiveId" clId="{DA30EE7E-F4CC-4726-BE7E-F98263EB7CCD}" dt="2026-04-10T14:50:10.291" v="73" actId="478"/>
          <ac:picMkLst>
            <pc:docMk/>
            <pc:sldMk cId="4267273761" sldId="697"/>
            <ac:picMk id="7" creationId="{EBE3EBDA-1F98-F3DB-400D-582830E08D8D}"/>
          </ac:picMkLst>
        </pc:picChg>
        <pc:picChg chg="del">
          <ac:chgData name="trung tong" userId="1450d4f114dd4d4b" providerId="LiveId" clId="{DA30EE7E-F4CC-4726-BE7E-F98263EB7CCD}" dt="2026-04-10T14:50:11.712" v="75" actId="478"/>
          <ac:picMkLst>
            <pc:docMk/>
            <pc:sldMk cId="4267273761" sldId="697"/>
            <ac:picMk id="9" creationId="{AC289E7E-A9C3-7662-833A-35741222502A}"/>
          </ac:picMkLst>
        </pc:picChg>
        <pc:picChg chg="del">
          <ac:chgData name="trung tong" userId="1450d4f114dd4d4b" providerId="LiveId" clId="{DA30EE7E-F4CC-4726-BE7E-F98263EB7CCD}" dt="2026-04-10T14:50:10.958" v="74" actId="478"/>
          <ac:picMkLst>
            <pc:docMk/>
            <pc:sldMk cId="4267273761" sldId="697"/>
            <ac:picMk id="1026" creationId="{47A09F98-D666-F3D3-647B-946100ECD1D5}"/>
          </ac:picMkLst>
        </pc:picChg>
      </pc:sldChg>
      <pc:sldChg chg="delSp add del mod">
        <pc:chgData name="trung tong" userId="1450d4f114dd4d4b" providerId="LiveId" clId="{DA30EE7E-F4CC-4726-BE7E-F98263EB7CCD}" dt="2026-04-10T14:54:43.304" v="110" actId="47"/>
        <pc:sldMkLst>
          <pc:docMk/>
          <pc:sldMk cId="861439780" sldId="698"/>
        </pc:sldMkLst>
        <pc:spChg chg="del">
          <ac:chgData name="trung tong" userId="1450d4f114dd4d4b" providerId="LiveId" clId="{DA30EE7E-F4CC-4726-BE7E-F98263EB7CCD}" dt="2026-04-10T14:53:23.145" v="82" actId="478"/>
          <ac:spMkLst>
            <pc:docMk/>
            <pc:sldMk cId="861439780" sldId="698"/>
            <ac:spMk id="2" creationId="{A04D9EED-771E-B589-7CCD-18B705170A20}"/>
          </ac:spMkLst>
        </pc:spChg>
        <pc:spChg chg="del">
          <ac:chgData name="trung tong" userId="1450d4f114dd4d4b" providerId="LiveId" clId="{DA30EE7E-F4CC-4726-BE7E-F98263EB7CCD}" dt="2026-04-10T14:53:20.495" v="81" actId="478"/>
          <ac:spMkLst>
            <pc:docMk/>
            <pc:sldMk cId="861439780" sldId="698"/>
            <ac:spMk id="6" creationId="{B03FAB78-B987-E119-638C-4EDE2DDE06B7}"/>
          </ac:spMkLst>
        </pc:spChg>
      </pc:sldChg>
      <pc:sldChg chg="modSp add mod">
        <pc:chgData name="trung tong" userId="1450d4f114dd4d4b" providerId="LiveId" clId="{DA30EE7E-F4CC-4726-BE7E-F98263EB7CCD}" dt="2026-04-10T14:55:00.081" v="112" actId="20577"/>
        <pc:sldMkLst>
          <pc:docMk/>
          <pc:sldMk cId="451676938" sldId="699"/>
        </pc:sldMkLst>
        <pc:spChg chg="mod">
          <ac:chgData name="trung tong" userId="1450d4f114dd4d4b" providerId="LiveId" clId="{DA30EE7E-F4CC-4726-BE7E-F98263EB7CCD}" dt="2026-04-10T14:55:00.081" v="112" actId="20577"/>
          <ac:spMkLst>
            <pc:docMk/>
            <pc:sldMk cId="451676938" sldId="699"/>
            <ac:spMk id="2" creationId="{9D9F22CF-FDAE-9757-7C17-AB862BD02C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7477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0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5D72C-D52E-A541-FC15-69CD49FD3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EE1DF-B485-5F18-1D7B-0795E0D86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A8D92-B9F7-F20B-C68A-AE5038020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2D1BA-83F1-09EC-87C2-3598D70FB09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830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626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93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6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696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838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64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07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01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96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28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98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49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17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9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6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E82867-F2F1-4A20-897E-2B5F67DBA24F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4/10/2026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NHÀ XUẤT BẢN GIÁO DỤC VIỆT NAM - CÔNG TY CỔ PHẦN PHÁT HÀNH SÁCH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1A1864A-8170-40DB-A142-895BB525149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9157C-CB4B-5163-38FF-6A750A0AA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2 7">
            <a:extLst>
              <a:ext uri="{FF2B5EF4-FFF2-40B4-BE49-F238E27FC236}">
                <a16:creationId xmlns:a16="http://schemas.microsoft.com/office/drawing/2014/main" id="{DF532FDB-DE58-F9CA-25E0-A5A54B8A5B68}"/>
              </a:ext>
            </a:extLst>
          </p:cNvPr>
          <p:cNvSpPr/>
          <p:nvPr/>
        </p:nvSpPr>
        <p:spPr>
          <a:xfrm rot="1621076">
            <a:off x="3713878" y="312385"/>
            <a:ext cx="4250698" cy="3197360"/>
          </a:xfrm>
          <a:prstGeom prst="irregularSeal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B2662F76-B8D9-7619-CD73-3B00DEE27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1104" y="1467146"/>
            <a:ext cx="298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3A52D-6120-F9E2-8A8D-D691DFFFA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41" y="2422776"/>
            <a:ext cx="2681916" cy="3755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0DD124-4A4D-FFD4-51AC-C6169AE1F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83405" y="2422776"/>
            <a:ext cx="2360023" cy="351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A0F087C-0FAC-4F4B-780B-4B934342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70" y="3421200"/>
            <a:ext cx="4215514" cy="2769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8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53" y="0"/>
            <a:ext cx="12199153" cy="693784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6834614-5D2F-70F4-7C2B-186BBE9A3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0"/>
          <a:stretch/>
        </p:blipFill>
        <p:spPr bwMode="auto">
          <a:xfrm>
            <a:off x="-7153" y="2722901"/>
            <a:ext cx="12199153" cy="42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2">
            <a:extLst>
              <a:ext uri="{FF2B5EF4-FFF2-40B4-BE49-F238E27FC236}">
                <a16:creationId xmlns:a16="http://schemas.microsoft.com/office/drawing/2014/main" id="{D7C0D10C-BF80-C0D8-C10C-C26C3402E417}"/>
              </a:ext>
            </a:extLst>
          </p:cNvPr>
          <p:cNvSpPr/>
          <p:nvPr/>
        </p:nvSpPr>
        <p:spPr>
          <a:xfrm>
            <a:off x="2304557" y="847944"/>
            <a:ext cx="7236823" cy="4214949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D0CA1-AE0C-02DF-81D3-457045CE2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664" y="2308657"/>
            <a:ext cx="39426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CHÀO VÀ HẸN GẶP LẠI!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ADCA21-266B-B955-E6A2-CDC0A554F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4140719"/>
            <a:ext cx="1873276" cy="27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506EA2E-C7A0-28DD-73FB-0C8973DBB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3" t="43406" r="11335"/>
          <a:stretch/>
        </p:blipFill>
        <p:spPr bwMode="auto">
          <a:xfrm>
            <a:off x="1469189" y="4042216"/>
            <a:ext cx="1256146" cy="28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999E19C-0303-CDA5-5710-787E4337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 b="60185"/>
          <a:stretch/>
        </p:blipFill>
        <p:spPr bwMode="auto">
          <a:xfrm>
            <a:off x="2470932" y="4535799"/>
            <a:ext cx="1717729" cy="23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8C01EB28-DB47-2DD4-DED1-84B4F72B2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4137985" y="4468800"/>
            <a:ext cx="3549053" cy="26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75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06FB0-1E73-EDD7-1BE4-7F607B3BF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- NHỊP ĐIỆU VUI (Hát kết hợp vận động) - YouTube">
            <a:hlinkClick r:id="" action="ppaction://media"/>
            <a:extLst>
              <a:ext uri="{FF2B5EF4-FFF2-40B4-BE49-F238E27FC236}">
                <a16:creationId xmlns:a16="http://schemas.microsoft.com/office/drawing/2014/main" id="{776222D3-6067-51C0-855E-B8F518D591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7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2956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DE4AA65-042D-85EE-C35E-98898026E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430" y="4734198"/>
            <a:ext cx="12192000" cy="2419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463AA-43A1-852C-2124-CC28FAA9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102" y="3609572"/>
            <a:ext cx="7021439" cy="276342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5FC197B-92D0-ED55-BD8B-44975E6B5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5319052" y="3922175"/>
            <a:ext cx="3513491" cy="259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7B8AF06F-2E46-E06B-747E-E4689A834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8463089" y="3609572"/>
            <a:ext cx="3243746" cy="280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0404B685-75EE-5969-14AC-417935FA2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032" y="1319152"/>
            <a:ext cx="77678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 bìa, bút vẽ, tẩy, màu vẽ,...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1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3AD9A-EC94-425D-C24F-DF459A6EA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989DA12-BA4A-ADB4-357A-4E6670941184}"/>
              </a:ext>
            </a:extLst>
          </p:cNvPr>
          <p:cNvGrpSpPr/>
          <p:nvPr/>
        </p:nvGrpSpPr>
        <p:grpSpPr>
          <a:xfrm>
            <a:off x="-2956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3190BB3-FD34-6C51-FAF1-8E04F1174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F904F5-475D-AFCE-4401-436D6A652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4BE93CD1-CDE8-19B1-8473-75E395E7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977" y="2196214"/>
            <a:ext cx="102565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CỦA MẶT TRƯỚC  NGÔI NHÀ</a:t>
            </a:r>
          </a:p>
          <a:p>
            <a:pPr algn="ctr">
              <a:defRPr/>
            </a:pPr>
            <a:endParaRPr lang="en-US" alt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99F403-793B-19BE-BC1D-93D2FAE9A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430" y="4734198"/>
            <a:ext cx="12192000" cy="2419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AC5D8-2BEA-E600-4ABB-316FC44B6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102" y="3609572"/>
            <a:ext cx="7021439" cy="276342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3241069-026E-09F9-B8CC-06105FF49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5319052" y="3922175"/>
            <a:ext cx="3513491" cy="259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D20D9FD1-70DD-E661-D4FE-E64A881F6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8463089" y="3609572"/>
            <a:ext cx="3243746" cy="280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9F22CF-FDAE-9757-7C17-AB862BD02C09}"/>
              </a:ext>
            </a:extLst>
          </p:cNvPr>
          <p:cNvSpPr txBox="1"/>
          <p:nvPr/>
        </p:nvSpPr>
        <p:spPr>
          <a:xfrm>
            <a:off x="4289591" y="256502"/>
            <a:ext cx="3483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TUẦN 28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4472C4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 THUẬT 5 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76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25058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0325" y="1759253"/>
            <a:ext cx="9026589" cy="426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1</a:t>
            </a:r>
            <a:r>
              <a:rPr lang="vi-VN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</a:t>
            </a:r>
            <a:endParaRPr lang="vi-VN" sz="3200" dirty="0"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r>
              <a:rPr lang="vi-VN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- 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bạn</a:t>
            </a:r>
            <a:r>
              <a:rPr lang="vi-VN" sz="3200" b="1" dirty="0">
                <a:solidFill>
                  <a:srgbClr val="0070C0"/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</a:t>
            </a:r>
            <a:endParaRPr lang="vi-VN" sz="3200" dirty="0"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+ </a:t>
            </a:r>
            <a:r>
              <a:rPr lang="vi-VN" sz="3200" b="1" i="1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Bạn tạo sản phẩm mặt trước ngôi nhà có đặc điểm gì đặc biệt?</a:t>
            </a:r>
            <a:endParaRPr lang="en-US" sz="3200" b="1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+</a:t>
            </a:r>
            <a:r>
              <a:rPr lang="vi-VN" sz="3200" b="1" i="1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Có thể trang trí thêm những gì để sản phẩm của bạn đẹp hơn?  </a:t>
            </a:r>
            <a:endParaRPr lang="en-US" sz="3200" b="1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70978-D30A-DA01-1F10-DA07CD27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45" y="212723"/>
            <a:ext cx="598800" cy="64436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360BE472-9C5C-631F-C58F-AF01BABE8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351" y="109805"/>
            <a:ext cx="99252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635E6-F29D-89AD-0A0D-E7852B8BA9CA}"/>
              </a:ext>
            </a:extLst>
          </p:cNvPr>
          <p:cNvSpPr txBox="1"/>
          <p:nvPr/>
        </p:nvSpPr>
        <p:spPr>
          <a:xfrm>
            <a:off x="5305442" y="1139885"/>
            <a:ext cx="1655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0910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12192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255" y="1508998"/>
            <a:ext cx="824807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TIẾP:</a:t>
            </a:r>
          </a:p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</a:p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70978-D30A-DA01-1F10-DA07CD27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3" y="73891"/>
            <a:ext cx="598800" cy="64436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67A73712-BB67-10D8-08AE-274284700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564" y="168996"/>
            <a:ext cx="98576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2956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946" y="1403090"/>
            <a:ext cx="1053452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Cùng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bạn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trưng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err="1">
                <a:latin typeface="Times New Roman" panose="02020603050405020304" pitchFamily="18" charset="0"/>
              </a:rPr>
              <a:t>bày</a:t>
            </a:r>
            <a:r>
              <a:rPr lang="en-US" altLang="vi-VN" sz="2400" b="1">
                <a:latin typeface="Times New Roman" panose="02020603050405020304" pitchFamily="18" charset="0"/>
              </a:rPr>
              <a:t> sản phẩm.</a:t>
            </a:r>
            <a:endParaRPr lang="en-US" altLang="vi-VN" sz="2400" b="1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thiệu</a:t>
            </a:r>
            <a:r>
              <a:rPr lang="en-US" altLang="vi-VN" sz="2400" b="1" dirty="0">
                <a:latin typeface="Times New Roman" panose="02020603050405020304" pitchFamily="18" charset="0"/>
              </a:rPr>
              <a:t>, </a:t>
            </a:r>
            <a:r>
              <a:rPr lang="en-US" altLang="vi-VN" sz="2400" b="1" err="1">
                <a:latin typeface="Times New Roman" panose="02020603050405020304" pitchFamily="18" charset="0"/>
              </a:rPr>
              <a:t>trình</a:t>
            </a:r>
            <a:r>
              <a:rPr lang="en-US" altLang="vi-VN" sz="2400" b="1">
                <a:latin typeface="Times New Roman" panose="02020603050405020304" pitchFamily="18" charset="0"/>
              </a:rPr>
              <a:t> bày sản phẩm với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bạn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latin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thích sản phẩm nào? Vì sao?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 phẩm đó được tạo hình từ vật liệu gì?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khối lồi, khối lõm được thể hiện ở bộ phận nào trên mặt trước ngôi nhà?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 cảm được thể hiện trên bề mặt trước của ngôi nhà như thế nào?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 trước ngôi nhà đó có điểm gì độc đáo?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có ý tưởng điều chỉnh như thế nào để sản phẩm hoàn thiện và hấp dẫn hơn?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795" y="574017"/>
            <a:ext cx="6377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3911A-8F3D-7E0A-E3B2-B5B1A1BD9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73"/>
          <a:stretch/>
        </p:blipFill>
        <p:spPr>
          <a:xfrm>
            <a:off x="2153973" y="520788"/>
            <a:ext cx="660916" cy="5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23" y="854387"/>
            <a:ext cx="1153971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800" b="1" dirty="0">
                <a:latin typeface="Times New Roman" panose="02020603050405020304" pitchFamily="18" charset="0"/>
              </a:rPr>
              <a:t>  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Việt Nam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Các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Các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Các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ở?</a:t>
            </a:r>
          </a:p>
          <a:p>
            <a:pPr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1" y="169738"/>
            <a:ext cx="117043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Việt Nam</a:t>
            </a:r>
            <a:endParaRPr lang="vi-VN" alt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0B32A-1B20-5AA7-B2EF-D83CB5718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5" y="73355"/>
            <a:ext cx="666734" cy="654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5D3BA-B645-97CE-1317-0C8A3D9C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660" y="3565751"/>
            <a:ext cx="3692665" cy="2462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C417E-E8E5-3DC0-7A36-8229883DA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41" y="3565751"/>
            <a:ext cx="3469163" cy="2437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6715E2-FB42-AED4-42DE-0B533388C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123" y="3565751"/>
            <a:ext cx="3695718" cy="2462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7286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689" b="15735"/>
          <a:stretch/>
        </p:blipFill>
        <p:spPr>
          <a:xfrm>
            <a:off x="0" y="-21426"/>
            <a:ext cx="12182018" cy="685800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8202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BC38CB-C592-80C7-9700-43FA4D796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61" t="47231" r="23004" b="25254"/>
          <a:stretch/>
        </p:blipFill>
        <p:spPr>
          <a:xfrm rot="21417423">
            <a:off x="3715460" y="1574722"/>
            <a:ext cx="7054888" cy="418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97054-EF55-D331-A83F-54C099F8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1" y="1930399"/>
            <a:ext cx="6751782" cy="323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3600" b="1" dirty="0">
                <a:latin typeface="Times New Roman" panose="02020603050405020304" pitchFamily="18" charset="0"/>
              </a:rPr>
              <a:t> 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2400" b="1" dirty="0">
                <a:latin typeface="+mj-lt"/>
              </a:rPr>
              <a:t> </a:t>
            </a: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B470A-6D5B-54D8-E3FA-250CAD81047C}"/>
              </a:ext>
            </a:extLst>
          </p:cNvPr>
          <p:cNvSpPr txBox="1"/>
          <p:nvPr/>
        </p:nvSpPr>
        <p:spPr>
          <a:xfrm>
            <a:off x="4100945" y="2828835"/>
            <a:ext cx="62188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vi-VN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 trước của ngôi nhà thường thể hiện đặc điểm địa lí và nét văn hoá của cư dân ở mỗi vùng miền.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23571432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21667</TotalTime>
  <Words>467</Words>
  <Application>Microsoft Office PowerPoint</Application>
  <PresentationFormat>Màn hình rộng</PresentationFormat>
  <Paragraphs>50</Paragraphs>
  <Slides>10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7" baseType="lpstr">
      <vt:lpstr>.VnTime</vt:lpstr>
      <vt:lpstr>Arial</vt:lpstr>
      <vt:lpstr>Calibri</vt:lpstr>
      <vt:lpstr>Calibri Light</vt:lpstr>
      <vt:lpstr>times</vt:lpstr>
      <vt:lpstr>Times New Roman</vt:lpstr>
      <vt:lpstr>1_Retrospect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GIÁO DỤC VÀ ĐÀO TẠO THỪA THIÊN HUẾ</dc:title>
  <dc:creator>admin</dc:creator>
  <cp:lastModifiedBy>trung tong</cp:lastModifiedBy>
  <cp:revision>1100</cp:revision>
  <dcterms:modified xsi:type="dcterms:W3CDTF">2026-04-10T14:55:01Z</dcterms:modified>
</cp:coreProperties>
</file>