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20" r:id="rId1"/>
  </p:sldMasterIdLst>
  <p:notesMasterIdLst>
    <p:notesMasterId r:id="rId12"/>
  </p:notesMasterIdLst>
  <p:sldIdLst>
    <p:sldId id="697" r:id="rId2"/>
    <p:sldId id="698" r:id="rId3"/>
    <p:sldId id="696" r:id="rId4"/>
    <p:sldId id="695" r:id="rId5"/>
    <p:sldId id="689" r:id="rId6"/>
    <p:sldId id="688" r:id="rId7"/>
    <p:sldId id="690" r:id="rId8"/>
    <p:sldId id="691" r:id="rId9"/>
    <p:sldId id="692" r:id="rId10"/>
    <p:sldId id="66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FF1DB"/>
    <a:srgbClr val="94691C"/>
    <a:srgbClr val="A94507"/>
    <a:srgbClr val="CC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39D066-33DC-4286-A2E8-CE69CD3907AA}" v="19" dt="2026-04-10T15:10:58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1344" autoAdjust="0"/>
  </p:normalViewPr>
  <p:slideViewPr>
    <p:cSldViewPr snapToGrid="0" snapToObjects="1">
      <p:cViewPr varScale="1">
        <p:scale>
          <a:sx n="63" d="100"/>
          <a:sy n="63" d="100"/>
        </p:scale>
        <p:origin x="129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ng tong" userId="1450d4f114dd4d4b" providerId="LiveId" clId="{DA30EE7E-F4CC-4726-BE7E-F98263EB7CCD}"/>
    <pc:docChg chg="custSel addSld delSld modSld">
      <pc:chgData name="trung tong" userId="1450d4f114dd4d4b" providerId="LiveId" clId="{DA30EE7E-F4CC-4726-BE7E-F98263EB7CCD}" dt="2026-04-10T15:11:37.623" v="117" actId="1076"/>
      <pc:docMkLst>
        <pc:docMk/>
      </pc:docMkLst>
      <pc:sldChg chg="del">
        <pc:chgData name="trung tong" userId="1450d4f114dd4d4b" providerId="LiveId" clId="{DA30EE7E-F4CC-4726-BE7E-F98263EB7CCD}" dt="2026-04-10T15:05:06.268" v="3" actId="47"/>
        <pc:sldMkLst>
          <pc:docMk/>
          <pc:sldMk cId="2366986649" sldId="669"/>
        </pc:sldMkLst>
      </pc:sldChg>
      <pc:sldChg chg="del">
        <pc:chgData name="trung tong" userId="1450d4f114dd4d4b" providerId="LiveId" clId="{DA30EE7E-F4CC-4726-BE7E-F98263EB7CCD}" dt="2026-04-10T15:05:11.113" v="6" actId="47"/>
        <pc:sldMkLst>
          <pc:docMk/>
          <pc:sldMk cId="1523462814" sldId="670"/>
        </pc:sldMkLst>
      </pc:sldChg>
      <pc:sldChg chg="del">
        <pc:chgData name="trung tong" userId="1450d4f114dd4d4b" providerId="LiveId" clId="{DA30EE7E-F4CC-4726-BE7E-F98263EB7CCD}" dt="2026-04-10T15:05:02.422" v="0" actId="47"/>
        <pc:sldMkLst>
          <pc:docMk/>
          <pc:sldMk cId="1425393734" sldId="674"/>
        </pc:sldMkLst>
      </pc:sldChg>
      <pc:sldChg chg="del">
        <pc:chgData name="trung tong" userId="1450d4f114dd4d4b" providerId="LiveId" clId="{DA30EE7E-F4CC-4726-BE7E-F98263EB7CCD}" dt="2026-04-10T15:05:08.489" v="4" actId="47"/>
        <pc:sldMkLst>
          <pc:docMk/>
          <pc:sldMk cId="1545796816" sldId="681"/>
        </pc:sldMkLst>
      </pc:sldChg>
      <pc:sldChg chg="del">
        <pc:chgData name="trung tong" userId="1450d4f114dd4d4b" providerId="LiveId" clId="{DA30EE7E-F4CC-4726-BE7E-F98263EB7CCD}" dt="2026-04-10T15:05:09.813" v="5" actId="47"/>
        <pc:sldMkLst>
          <pc:docMk/>
          <pc:sldMk cId="3060265464" sldId="682"/>
        </pc:sldMkLst>
      </pc:sldChg>
      <pc:sldChg chg="del">
        <pc:chgData name="trung tong" userId="1450d4f114dd4d4b" providerId="LiveId" clId="{DA30EE7E-F4CC-4726-BE7E-F98263EB7CCD}" dt="2026-04-10T15:05:12.384" v="7" actId="47"/>
        <pc:sldMkLst>
          <pc:docMk/>
          <pc:sldMk cId="1912350705" sldId="684"/>
        </pc:sldMkLst>
      </pc:sldChg>
      <pc:sldChg chg="del">
        <pc:chgData name="trung tong" userId="1450d4f114dd4d4b" providerId="LiveId" clId="{DA30EE7E-F4CC-4726-BE7E-F98263EB7CCD}" dt="2026-04-10T15:05:13.713" v="8" actId="47"/>
        <pc:sldMkLst>
          <pc:docMk/>
          <pc:sldMk cId="1770527348" sldId="685"/>
        </pc:sldMkLst>
      </pc:sldChg>
      <pc:sldChg chg="addSp modSp mod">
        <pc:chgData name="trung tong" userId="1450d4f114dd4d4b" providerId="LiveId" clId="{DA30EE7E-F4CC-4726-BE7E-F98263EB7CCD}" dt="2026-04-10T15:11:37.623" v="117" actId="1076"/>
        <pc:sldMkLst>
          <pc:docMk/>
          <pc:sldMk cId="331964558" sldId="688"/>
        </pc:sldMkLst>
        <pc:spChg chg="add mod">
          <ac:chgData name="trung tong" userId="1450d4f114dd4d4b" providerId="LiveId" clId="{DA30EE7E-F4CC-4726-BE7E-F98263EB7CCD}" dt="2026-04-10T15:11:28.038" v="115" actId="1076"/>
          <ac:spMkLst>
            <pc:docMk/>
            <pc:sldMk cId="331964558" sldId="688"/>
            <ac:spMk id="2" creationId="{5094E533-789B-9D5B-7819-4E244A12355A}"/>
          </ac:spMkLst>
        </pc:spChg>
        <pc:picChg chg="mod">
          <ac:chgData name="trung tong" userId="1450d4f114dd4d4b" providerId="LiveId" clId="{DA30EE7E-F4CC-4726-BE7E-F98263EB7CCD}" dt="2026-04-10T15:11:35.971" v="116" actId="1076"/>
          <ac:picMkLst>
            <pc:docMk/>
            <pc:sldMk cId="331964558" sldId="688"/>
            <ac:picMk id="5" creationId="{98BEEDAC-39FA-D58B-31A2-71C75FA193F5}"/>
          </ac:picMkLst>
        </pc:picChg>
        <pc:picChg chg="mod">
          <ac:chgData name="trung tong" userId="1450d4f114dd4d4b" providerId="LiveId" clId="{DA30EE7E-F4CC-4726-BE7E-F98263EB7CCD}" dt="2026-04-10T15:11:37.623" v="117" actId="1076"/>
          <ac:picMkLst>
            <pc:docMk/>
            <pc:sldMk cId="331964558" sldId="688"/>
            <ac:picMk id="7" creationId="{25FBE986-F9D8-71C9-9A87-9802F3011E28}"/>
          </ac:picMkLst>
        </pc:picChg>
      </pc:sldChg>
      <pc:sldChg chg="modSp mod">
        <pc:chgData name="trung tong" userId="1450d4f114dd4d4b" providerId="LiveId" clId="{DA30EE7E-F4CC-4726-BE7E-F98263EB7CCD}" dt="2026-04-10T15:06:11.799" v="21" actId="1076"/>
        <pc:sldMkLst>
          <pc:docMk/>
          <pc:sldMk cId="1190910079" sldId="689"/>
        </pc:sldMkLst>
        <pc:spChg chg="mod">
          <ac:chgData name="trung tong" userId="1450d4f114dd4d4b" providerId="LiveId" clId="{DA30EE7E-F4CC-4726-BE7E-F98263EB7CCD}" dt="2026-04-10T15:05:40.766" v="15" actId="1076"/>
          <ac:spMkLst>
            <pc:docMk/>
            <pc:sldMk cId="1190910079" sldId="689"/>
            <ac:spMk id="4" creationId="{360BE472-9C5C-631F-C58F-AF01BABE8989}"/>
          </ac:spMkLst>
        </pc:spChg>
        <pc:spChg chg="mod">
          <ac:chgData name="trung tong" userId="1450d4f114dd4d4b" providerId="LiveId" clId="{DA30EE7E-F4CC-4726-BE7E-F98263EB7CCD}" dt="2026-04-10T15:05:49.375" v="18" actId="1076"/>
          <ac:spMkLst>
            <pc:docMk/>
            <pc:sldMk cId="1190910079" sldId="689"/>
            <ac:spMk id="6" creationId="{301635E6-F29D-89AD-0A0D-E7852B8BA9CA}"/>
          </ac:spMkLst>
        </pc:spChg>
        <pc:spChg chg="mod">
          <ac:chgData name="trung tong" userId="1450d4f114dd4d4b" providerId="LiveId" clId="{DA30EE7E-F4CC-4726-BE7E-F98263EB7CCD}" dt="2026-04-10T15:06:11.799" v="21" actId="1076"/>
          <ac:spMkLst>
            <pc:docMk/>
            <pc:sldMk cId="1190910079" sldId="689"/>
            <ac:spMk id="11" creationId="{DBE84D16-AD63-D4E1-2AAB-A00812A718A1}"/>
          </ac:spMkLst>
        </pc:spChg>
        <pc:picChg chg="mod">
          <ac:chgData name="trung tong" userId="1450d4f114dd4d4b" providerId="LiveId" clId="{DA30EE7E-F4CC-4726-BE7E-F98263EB7CCD}" dt="2026-04-10T15:05:30.018" v="12" actId="1076"/>
          <ac:picMkLst>
            <pc:docMk/>
            <pc:sldMk cId="1190910079" sldId="689"/>
            <ac:picMk id="3" creationId="{F1370978-D30A-DA01-1F10-DA07CD27B4FB}"/>
          </ac:picMkLst>
        </pc:picChg>
      </pc:sldChg>
      <pc:sldChg chg="modSp mod">
        <pc:chgData name="trung tong" userId="1450d4f114dd4d4b" providerId="LiveId" clId="{DA30EE7E-F4CC-4726-BE7E-F98263EB7CCD}" dt="2026-04-10T15:06:51.597" v="30" actId="207"/>
        <pc:sldMkLst>
          <pc:docMk/>
          <pc:sldMk cId="282645806" sldId="690"/>
        </pc:sldMkLst>
        <pc:spChg chg="mod">
          <ac:chgData name="trung tong" userId="1450d4f114dd4d4b" providerId="LiveId" clId="{DA30EE7E-F4CC-4726-BE7E-F98263EB7CCD}" dt="2026-04-10T15:06:30.596" v="25" actId="1076"/>
          <ac:spMkLst>
            <pc:docMk/>
            <pc:sldMk cId="282645806" sldId="690"/>
            <ac:spMk id="2" creationId="{82F342C2-AD4C-5F73-5DAE-EF234CD2CA5E}"/>
          </ac:spMkLst>
        </pc:spChg>
        <pc:spChg chg="mod">
          <ac:chgData name="trung tong" userId="1450d4f114dd4d4b" providerId="LiveId" clId="{DA30EE7E-F4CC-4726-BE7E-F98263EB7CCD}" dt="2026-04-10T15:06:51.597" v="30" actId="207"/>
          <ac:spMkLst>
            <pc:docMk/>
            <pc:sldMk cId="282645806" sldId="690"/>
            <ac:spMk id="11" creationId="{DBE84D16-AD63-D4E1-2AAB-A00812A718A1}"/>
          </ac:spMkLst>
        </pc:spChg>
        <pc:grpChg chg="mod">
          <ac:chgData name="trung tong" userId="1450d4f114dd4d4b" providerId="LiveId" clId="{DA30EE7E-F4CC-4726-BE7E-F98263EB7CCD}" dt="2026-04-10T15:06:35.276" v="27" actId="1076"/>
          <ac:grpSpMkLst>
            <pc:docMk/>
            <pc:sldMk cId="282645806" sldId="690"/>
            <ac:grpSpMk id="14" creationId="{F9A7BA37-DB2D-3090-E3F7-854F9B0B7978}"/>
          </ac:grpSpMkLst>
        </pc:grpChg>
        <pc:picChg chg="mod">
          <ac:chgData name="trung tong" userId="1450d4f114dd4d4b" providerId="LiveId" clId="{DA30EE7E-F4CC-4726-BE7E-F98263EB7CCD}" dt="2026-04-10T15:06:20.447" v="22" actId="1076"/>
          <ac:picMkLst>
            <pc:docMk/>
            <pc:sldMk cId="282645806" sldId="690"/>
            <ac:picMk id="5" creationId="{A733911A-8F3D-7E0A-E3B2-B5B1A1BD92EF}"/>
          </ac:picMkLst>
        </pc:picChg>
      </pc:sldChg>
      <pc:sldChg chg="modSp mod">
        <pc:chgData name="trung tong" userId="1450d4f114dd4d4b" providerId="LiveId" clId="{DA30EE7E-F4CC-4726-BE7E-F98263EB7CCD}" dt="2026-04-10T15:07:21.283" v="37" actId="2711"/>
        <pc:sldMkLst>
          <pc:docMk/>
          <pc:sldMk cId="3977286597" sldId="691"/>
        </pc:sldMkLst>
        <pc:spChg chg="mod">
          <ac:chgData name="trung tong" userId="1450d4f114dd4d4b" providerId="LiveId" clId="{DA30EE7E-F4CC-4726-BE7E-F98263EB7CCD}" dt="2026-04-10T15:07:11.877" v="35" actId="1076"/>
          <ac:spMkLst>
            <pc:docMk/>
            <pc:sldMk cId="3977286597" sldId="691"/>
            <ac:spMk id="2" creationId="{82F342C2-AD4C-5F73-5DAE-EF234CD2CA5E}"/>
          </ac:spMkLst>
        </pc:spChg>
        <pc:spChg chg="mod">
          <ac:chgData name="trung tong" userId="1450d4f114dd4d4b" providerId="LiveId" clId="{DA30EE7E-F4CC-4726-BE7E-F98263EB7CCD}" dt="2026-04-10T15:07:21.283" v="37" actId="2711"/>
          <ac:spMkLst>
            <pc:docMk/>
            <pc:sldMk cId="3977286597" sldId="691"/>
            <ac:spMk id="11" creationId="{DBE84D16-AD63-D4E1-2AAB-A00812A718A1}"/>
          </ac:spMkLst>
        </pc:spChg>
        <pc:picChg chg="mod">
          <ac:chgData name="trung tong" userId="1450d4f114dd4d4b" providerId="LiveId" clId="{DA30EE7E-F4CC-4726-BE7E-F98263EB7CCD}" dt="2026-04-10T15:07:05.287" v="32" actId="1076"/>
          <ac:picMkLst>
            <pc:docMk/>
            <pc:sldMk cId="3977286597" sldId="691"/>
            <ac:picMk id="4" creationId="{FF70B32A-1B20-5AA7-B2EF-D83CB5718143}"/>
          </ac:picMkLst>
        </pc:picChg>
      </pc:sldChg>
      <pc:sldChg chg="modSp mod">
        <pc:chgData name="trung tong" userId="1450d4f114dd4d4b" providerId="LiveId" clId="{DA30EE7E-F4CC-4726-BE7E-F98263EB7CCD}" dt="2026-04-10T15:07:30.844" v="38" actId="255"/>
        <pc:sldMkLst>
          <pc:docMk/>
          <pc:sldMk cId="2523571432" sldId="692"/>
        </pc:sldMkLst>
        <pc:spChg chg="mod">
          <ac:chgData name="trung tong" userId="1450d4f114dd4d4b" providerId="LiveId" clId="{DA30EE7E-F4CC-4726-BE7E-F98263EB7CCD}" dt="2026-04-10T15:07:30.844" v="38" actId="255"/>
          <ac:spMkLst>
            <pc:docMk/>
            <pc:sldMk cId="2523571432" sldId="692"/>
            <ac:spMk id="3" creationId="{8BF97054-EF55-D331-A83F-54C099F89096}"/>
          </ac:spMkLst>
        </pc:spChg>
      </pc:sldChg>
      <pc:sldChg chg="del">
        <pc:chgData name="trung tong" userId="1450d4f114dd4d4b" providerId="LiveId" clId="{DA30EE7E-F4CC-4726-BE7E-F98263EB7CCD}" dt="2026-04-10T15:05:03.511" v="1" actId="47"/>
        <pc:sldMkLst>
          <pc:docMk/>
          <pc:sldMk cId="3027601179" sldId="694"/>
        </pc:sldMkLst>
      </pc:sldChg>
      <pc:sldChg chg="addSp delSp modSp mod">
        <pc:chgData name="trung tong" userId="1450d4f114dd4d4b" providerId="LiveId" clId="{DA30EE7E-F4CC-4726-BE7E-F98263EB7CCD}" dt="2026-04-10T15:08:36.943" v="81" actId="1076"/>
        <pc:sldMkLst>
          <pc:docMk/>
          <pc:sldMk cId="1503010897" sldId="695"/>
        </pc:sldMkLst>
        <pc:spChg chg="add mod">
          <ac:chgData name="trung tong" userId="1450d4f114dd4d4b" providerId="LiveId" clId="{DA30EE7E-F4CC-4726-BE7E-F98263EB7CCD}" dt="2026-04-10T15:08:32.715" v="80" actId="20577"/>
          <ac:spMkLst>
            <pc:docMk/>
            <pc:sldMk cId="1503010897" sldId="695"/>
            <ac:spMk id="2" creationId="{F31268CD-1B74-5C28-44A6-941C7F4F47DE}"/>
          </ac:spMkLst>
        </pc:spChg>
        <pc:spChg chg="del">
          <ac:chgData name="trung tong" userId="1450d4f114dd4d4b" providerId="LiveId" clId="{DA30EE7E-F4CC-4726-BE7E-F98263EB7CCD}" dt="2026-04-10T15:05:17.377" v="9" actId="478"/>
          <ac:spMkLst>
            <pc:docMk/>
            <pc:sldMk cId="1503010897" sldId="695"/>
            <ac:spMk id="5" creationId="{397F3767-D7F5-C1E3-6731-2BE3C24E3BF7}"/>
          </ac:spMkLst>
        </pc:spChg>
        <pc:spChg chg="mod">
          <ac:chgData name="trung tong" userId="1450d4f114dd4d4b" providerId="LiveId" clId="{DA30EE7E-F4CC-4726-BE7E-F98263EB7CCD}" dt="2026-04-10T15:08:36.943" v="81" actId="1076"/>
          <ac:spMkLst>
            <pc:docMk/>
            <pc:sldMk cId="1503010897" sldId="695"/>
            <ac:spMk id="6" creationId="{0F5CF979-ABAE-8123-E90A-0960E16536C4}"/>
          </ac:spMkLst>
        </pc:spChg>
      </pc:sldChg>
      <pc:sldChg chg="add">
        <pc:chgData name="trung tong" userId="1450d4f114dd4d4b" providerId="LiveId" clId="{DA30EE7E-F4CC-4726-BE7E-F98263EB7CCD}" dt="2026-04-10T15:09:42.420" v="82"/>
        <pc:sldMkLst>
          <pc:docMk/>
          <pc:sldMk cId="2112616205" sldId="696"/>
        </pc:sldMkLst>
      </pc:sldChg>
      <pc:sldChg chg="del">
        <pc:chgData name="trung tong" userId="1450d4f114dd4d4b" providerId="LiveId" clId="{DA30EE7E-F4CC-4726-BE7E-F98263EB7CCD}" dt="2026-04-10T15:05:04.995" v="2" actId="47"/>
        <pc:sldMkLst>
          <pc:docMk/>
          <pc:sldMk cId="3904727208" sldId="696"/>
        </pc:sldMkLst>
      </pc:sldChg>
      <pc:sldChg chg="add">
        <pc:chgData name="trung tong" userId="1450d4f114dd4d4b" providerId="LiveId" clId="{DA30EE7E-F4CC-4726-BE7E-F98263EB7CCD}" dt="2026-04-10T15:09:53.684" v="83"/>
        <pc:sldMkLst>
          <pc:docMk/>
          <pc:sldMk cId="1644843933" sldId="697"/>
        </pc:sldMkLst>
      </pc:sldChg>
      <pc:sldChg chg="addSp delSp modSp add mod delAnim modAnim">
        <pc:chgData name="trung tong" userId="1450d4f114dd4d4b" providerId="LiveId" clId="{DA30EE7E-F4CC-4726-BE7E-F98263EB7CCD}" dt="2026-04-10T15:10:25.303" v="88" actId="14100"/>
        <pc:sldMkLst>
          <pc:docMk/>
          <pc:sldMk cId="4267273761" sldId="698"/>
        </pc:sldMkLst>
        <pc:picChg chg="del">
          <ac:chgData name="trung tong" userId="1450d4f114dd4d4b" providerId="LiveId" clId="{DA30EE7E-F4CC-4726-BE7E-F98263EB7CCD}" dt="2026-04-10T15:10:10.497" v="85" actId="478"/>
          <ac:picMkLst>
            <pc:docMk/>
            <pc:sldMk cId="4267273761" sldId="698"/>
            <ac:picMk id="2" creationId="{776222D3-6067-51C0-855E-B8F518D591BF}"/>
          </ac:picMkLst>
        </pc:picChg>
        <pc:picChg chg="add mod">
          <ac:chgData name="trung tong" userId="1450d4f114dd4d4b" providerId="LiveId" clId="{DA30EE7E-F4CC-4726-BE7E-F98263EB7CCD}" dt="2026-04-10T15:10:25.303" v="88" actId="14100"/>
          <ac:picMkLst>
            <pc:docMk/>
            <pc:sldMk cId="4267273761" sldId="698"/>
            <ac:picMk id="3" creationId="{B304B2F9-9889-8CE2-3008-787F301A9C6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477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0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08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62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93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6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696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6838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646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1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8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9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vi-VN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867-F2F1-4A20-897E-2B5F67DBA24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4/10/2026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NHÀ XUẤT BẢN GIÁO DỤC VIỆT NAM - CÔNG TY CỔ PHẦN PHÁT HÀNH SÁCH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A1864A-8170-40DB-A142-895BB525149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157C-CB4B-5163-38FF-6A750A0AA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 2 7">
            <a:extLst>
              <a:ext uri="{FF2B5EF4-FFF2-40B4-BE49-F238E27FC236}">
                <a16:creationId xmlns:a16="http://schemas.microsoft.com/office/drawing/2014/main" id="{DF532FDB-DE58-F9CA-25E0-A5A54B8A5B68}"/>
              </a:ext>
            </a:extLst>
          </p:cNvPr>
          <p:cNvSpPr/>
          <p:nvPr/>
        </p:nvSpPr>
        <p:spPr>
          <a:xfrm rot="1621076">
            <a:off x="3713878" y="312385"/>
            <a:ext cx="4250698" cy="3197360"/>
          </a:xfrm>
          <a:prstGeom prst="irregularSeal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B2662F76-B8D9-7619-CD73-3B00DEE27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1104" y="1467146"/>
            <a:ext cx="29806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E3A52D-6120-F9E2-8A8D-D691DFFFA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41" y="2422776"/>
            <a:ext cx="2681916" cy="3755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DD124-4A4D-FFD4-51AC-C6169AE1F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83405" y="2422776"/>
            <a:ext cx="2360023" cy="351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A0F087C-0FAC-4F4B-780B-4B934342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70" y="3421200"/>
            <a:ext cx="4215514" cy="2769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53" y="0"/>
            <a:ext cx="12199153" cy="693784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834614-5D2F-70F4-7C2B-186BBE9A3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0"/>
          <a:stretch/>
        </p:blipFill>
        <p:spPr bwMode="auto">
          <a:xfrm>
            <a:off x="-7153" y="2722901"/>
            <a:ext cx="12199153" cy="42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2 2">
            <a:extLst>
              <a:ext uri="{FF2B5EF4-FFF2-40B4-BE49-F238E27FC236}">
                <a16:creationId xmlns:a16="http://schemas.microsoft.com/office/drawing/2014/main" id="{D7C0D10C-BF80-C0D8-C10C-C26C3402E417}"/>
              </a:ext>
            </a:extLst>
          </p:cNvPr>
          <p:cNvSpPr/>
          <p:nvPr/>
        </p:nvSpPr>
        <p:spPr>
          <a:xfrm>
            <a:off x="2304557" y="847944"/>
            <a:ext cx="7236823" cy="4214949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D0CA1-AE0C-02DF-81D3-457045CE2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664" y="2308657"/>
            <a:ext cx="39426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CHÀO VÀ HẸN GẶP LẠI!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DCA21-266B-B955-E6A2-CDC0A554F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1" y="4140719"/>
            <a:ext cx="1873276" cy="27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506EA2E-C7A0-28DD-73FB-0C8973DBB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1469189" y="4042216"/>
            <a:ext cx="1256146" cy="28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999E19C-0303-CDA5-5710-787E4337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 b="60185"/>
          <a:stretch/>
        </p:blipFill>
        <p:spPr bwMode="auto">
          <a:xfrm>
            <a:off x="2470932" y="4535799"/>
            <a:ext cx="1717729" cy="23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C01EB28-DB47-2DD4-DED1-84B4F72B2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4137985" y="4468800"/>
            <a:ext cx="3549053" cy="26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75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06FB0-1E73-EDD7-1BE4-7F607B3BF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- YouTube">
            <a:hlinkClick r:id="" action="ppaction://media"/>
            <a:extLst>
              <a:ext uri="{FF2B5EF4-FFF2-40B4-BE49-F238E27FC236}">
                <a16:creationId xmlns:a16="http://schemas.microsoft.com/office/drawing/2014/main" id="{B304B2F9-9889-8CE2-3008-787F301A9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E4AA65-042D-85EE-C35E-98898026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430" y="4734198"/>
            <a:ext cx="12192000" cy="2419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463AA-43A1-852C-2124-CC28FAA9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102" y="3609572"/>
            <a:ext cx="7021439" cy="276342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5FC197B-92D0-ED55-BD8B-44975E6B5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5319052" y="3922175"/>
            <a:ext cx="3513491" cy="259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B8AF06F-2E46-E06B-747E-E4689A834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8463089" y="3609572"/>
            <a:ext cx="3243746" cy="280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0404B685-75EE-5969-14AC-417935FA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032" y="1319152"/>
            <a:ext cx="77678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 bìa, bút vẽ, tẩy, màu vẽ,...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1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2956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895106"/>
            <a:ext cx="1030224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CỦA MẶT TRƯỚC  NGÔI NHÀ</a:t>
            </a:r>
          </a:p>
          <a:p>
            <a:pPr algn="ctr">
              <a:defRPr/>
            </a:pPr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4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4AA65-042D-85EE-C35E-98898026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430" y="4734198"/>
            <a:ext cx="12192000" cy="2419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463AA-43A1-852C-2124-CC28FAA9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102" y="3609572"/>
            <a:ext cx="7021439" cy="276342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65FC197B-92D0-ED55-BD8B-44975E6B5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5319052" y="3922175"/>
            <a:ext cx="3513491" cy="259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B8AF06F-2E46-E06B-747E-E4689A834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8463089" y="3609572"/>
            <a:ext cx="3243746" cy="280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31268CD-1B74-5C28-44A6-941C7F4F47DE}"/>
              </a:ext>
            </a:extLst>
          </p:cNvPr>
          <p:cNvSpPr txBox="1"/>
          <p:nvPr/>
        </p:nvSpPr>
        <p:spPr>
          <a:xfrm>
            <a:off x="2796540" y="262649"/>
            <a:ext cx="6233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5</a:t>
            </a:r>
          </a:p>
          <a:p>
            <a:pPr algn="ctr"/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28</a:t>
            </a:r>
            <a:endParaRPr lang="vi-VN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1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25058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916" y="1796251"/>
            <a:ext cx="9026589" cy="42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tạo sản phẩm mặt trước ngôi nhà có đặc điểm gì đặc biệt?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thể trang trí thêm những gì để sản phẩm của bạn đẹp hơn? 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70978-D30A-DA01-1F10-DA07CD27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33" y="294979"/>
            <a:ext cx="598800" cy="64436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360BE472-9C5C-631F-C58F-AF01BABE8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033" y="354565"/>
            <a:ext cx="12191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635E6-F29D-89AD-0A0D-E7852B8BA9CA}"/>
              </a:ext>
            </a:extLst>
          </p:cNvPr>
          <p:cNvSpPr txBox="1"/>
          <p:nvPr/>
        </p:nvSpPr>
        <p:spPr>
          <a:xfrm>
            <a:off x="4069080" y="1075408"/>
            <a:ext cx="2819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0910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12192" y="-73891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8BEEDAC-39FA-D58B-31A2-71C75FA19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3" y="1400925"/>
            <a:ext cx="5761576" cy="405614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5FBE986-F9D8-71C9-9A87-9802F3011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043" y="1400925"/>
            <a:ext cx="5686190" cy="405614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094E533-789B-9D5B-7819-4E244A12355A}"/>
              </a:ext>
            </a:extLst>
          </p:cNvPr>
          <p:cNvSpPr txBox="1"/>
          <p:nvPr/>
        </p:nvSpPr>
        <p:spPr>
          <a:xfrm>
            <a:off x="975360" y="-104371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THAM KHẢO</a:t>
            </a:r>
            <a:endParaRPr lang="vi-VN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A7BA37-DB2D-3090-E3F7-854F9B0B7978}"/>
              </a:ext>
            </a:extLst>
          </p:cNvPr>
          <p:cNvGrpSpPr/>
          <p:nvPr/>
        </p:nvGrpSpPr>
        <p:grpSpPr>
          <a:xfrm>
            <a:off x="-12192" y="-82204"/>
            <a:ext cx="12204192" cy="6858000"/>
            <a:chOff x="-2956" y="-73891"/>
            <a:chExt cx="12204192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3FB8D4-7A2F-E07F-0CAB-7D3F9AB33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15"/>
            <a:stretch/>
          </p:blipFill>
          <p:spPr>
            <a:xfrm flipH="1">
              <a:off x="9238" y="-73891"/>
              <a:ext cx="12191998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D995C-2FB7-E538-F95A-499423A26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358" t="53670" r="115" b="25051"/>
            <a:stretch/>
          </p:blipFill>
          <p:spPr>
            <a:xfrm flipH="1">
              <a:off x="-2956" y="3980873"/>
              <a:ext cx="261575" cy="1237672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059" y="592196"/>
            <a:ext cx="1053452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trưng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bày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bày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thích sản phẩm nào? Vì sao?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 phẩm đó được tạo hình từ vật liệu gì?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khối lồi, khối lõm được thể hiện ở bộ phận nào trên mặt trước ngôi nhà?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 cảm được thể hiện trên bề mặt trước của ngôi nhà như thế nào?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trước ngôi nhà đó có điểm gì độc đáo?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có ý tưởng điều chỉnh như thế nào để sản phẩm hoàn thiện và hấp dẫn hơn?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253" y="82204"/>
            <a:ext cx="84364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vi-VN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3911A-8F3D-7E0A-E3B2-B5B1A1BD9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73"/>
          <a:stretch/>
        </p:blipFill>
        <p:spPr>
          <a:xfrm>
            <a:off x="378143" y="73891"/>
            <a:ext cx="660916" cy="5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41" y="1052714"/>
            <a:ext cx="115397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1800" b="1" dirty="0">
                <a:latin typeface="Times New Roman" panose="02020603050405020304" pitchFamily="18" charset="0"/>
              </a:rPr>
              <a:t>   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Việt Nam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Các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Các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Các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ở?</a:t>
            </a:r>
          </a:p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F342C2-AD4C-5F73-5DAE-EF234CD2C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0402"/>
            <a:ext cx="11719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Việt Nam</a:t>
            </a:r>
            <a:endParaRPr lang="vi-VN" alt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0B32A-1B20-5AA7-B2EF-D83CB5718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2" y="120402"/>
            <a:ext cx="666734" cy="654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5D3BA-B645-97CE-1317-0C8A3D9C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660" y="3137875"/>
            <a:ext cx="3692665" cy="246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C417E-E8E5-3DC0-7A36-8229883DA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41" y="3162711"/>
            <a:ext cx="3469163" cy="2437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6715E2-FB42-AED4-42DE-0B533388C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123" y="3137875"/>
            <a:ext cx="3695718" cy="2462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728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689" b="15735"/>
          <a:stretch/>
        </p:blipFill>
        <p:spPr>
          <a:xfrm>
            <a:off x="0" y="-21426"/>
            <a:ext cx="12182018" cy="685800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8202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C38CB-C592-80C7-9700-43FA4D79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61" t="47231" r="23004" b="25254"/>
          <a:stretch/>
        </p:blipFill>
        <p:spPr>
          <a:xfrm rot="21417423">
            <a:off x="3715460" y="1574722"/>
            <a:ext cx="7054888" cy="418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97054-EF55-D331-A83F-54C099F8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1" y="1930399"/>
            <a:ext cx="6751782" cy="341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3600" b="1" dirty="0">
                <a:latin typeface="+mj-lt"/>
              </a:rPr>
              <a:t> </a:t>
            </a: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B470A-6D5B-54D8-E3FA-250CAD81047C}"/>
              </a:ext>
            </a:extLst>
          </p:cNvPr>
          <p:cNvSpPr txBox="1"/>
          <p:nvPr/>
        </p:nvSpPr>
        <p:spPr>
          <a:xfrm>
            <a:off x="4100945" y="2828835"/>
            <a:ext cx="62188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 trước của ngôi nhà thường thể hiện đặc điểm địa lí và nét văn hoá của cư dân ở mỗi vùng miền.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2357143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21732</TotalTime>
  <Words>400</Words>
  <Application>Microsoft Office PowerPoint</Application>
  <PresentationFormat>Màn hình rộng</PresentationFormat>
  <Paragraphs>45</Paragraphs>
  <Slides>10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6" baseType="lpstr">
      <vt:lpstr>.VnTime</vt:lpstr>
      <vt:lpstr>Arial</vt:lpstr>
      <vt:lpstr>Calibri</vt:lpstr>
      <vt:lpstr>Calibri Light</vt:lpstr>
      <vt:lpstr>Times New Roman</vt:lpstr>
      <vt:lpstr>1_Retrospect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THỪA THIÊN HUẾ</dc:title>
  <dc:creator>admin</dc:creator>
  <cp:lastModifiedBy>trung tong</cp:lastModifiedBy>
  <cp:revision>1100</cp:revision>
  <dcterms:modified xsi:type="dcterms:W3CDTF">2026-04-10T15:11:38Z</dcterms:modified>
</cp:coreProperties>
</file>