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15"/>
  </p:notesMasterIdLst>
  <p:sldIdLst>
    <p:sldId id="646" r:id="rId2"/>
    <p:sldId id="686" r:id="rId3"/>
    <p:sldId id="654" r:id="rId4"/>
    <p:sldId id="606" r:id="rId5"/>
    <p:sldId id="674" r:id="rId6"/>
    <p:sldId id="667" r:id="rId7"/>
    <p:sldId id="680" r:id="rId8"/>
    <p:sldId id="669" r:id="rId9"/>
    <p:sldId id="681" r:id="rId10"/>
    <p:sldId id="682" r:id="rId11"/>
    <p:sldId id="670" r:id="rId12"/>
    <p:sldId id="684" r:id="rId13"/>
    <p:sldId id="685"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150C9-8BA6-44F6-965A-4B9058492BF7}" v="41" dt="2026-04-10T14:58:47.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p:cViewPr varScale="1">
        <p:scale>
          <a:sx n="63" d="100"/>
          <a:sy n="63" d="100"/>
        </p:scale>
        <p:origin x="1290" y="72"/>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ng tong" userId="1450d4f114dd4d4b" providerId="LiveId" clId="{DA30EE7E-F4CC-4726-BE7E-F98263EB7CCD}"/>
    <pc:docChg chg="undo custSel addSld delSld modSld sldOrd">
      <pc:chgData name="trung tong" userId="1450d4f114dd4d4b" providerId="LiveId" clId="{DA30EE7E-F4CC-4726-BE7E-F98263EB7CCD}" dt="2026-04-10T14:59:06.430" v="117"/>
      <pc:docMkLst>
        <pc:docMk/>
      </pc:docMkLst>
      <pc:sldChg chg="delSp modSp mod">
        <pc:chgData name="trung tong" userId="1450d4f114dd4d4b" providerId="LiveId" clId="{DA30EE7E-F4CC-4726-BE7E-F98263EB7CCD}" dt="2026-04-10T13:55:14.723" v="67" actId="207"/>
        <pc:sldMkLst>
          <pc:docMk/>
          <pc:sldMk cId="1851355315" sldId="606"/>
        </pc:sldMkLst>
        <pc:spChg chg="del mod">
          <ac:chgData name="trung tong" userId="1450d4f114dd4d4b" providerId="LiveId" clId="{DA30EE7E-F4CC-4726-BE7E-F98263EB7CCD}" dt="2026-04-10T13:55:09.827" v="66" actId="478"/>
          <ac:spMkLst>
            <pc:docMk/>
            <pc:sldMk cId="1851355315" sldId="606"/>
            <ac:spMk id="3" creationId="{397F3767-D7F5-C1E3-6731-2BE3C24E3BF7}"/>
          </ac:spMkLst>
        </pc:spChg>
        <pc:spChg chg="mod">
          <ac:chgData name="trung tong" userId="1450d4f114dd4d4b" providerId="LiveId" clId="{DA30EE7E-F4CC-4726-BE7E-F98263EB7CCD}" dt="2026-04-10T13:49:57.346" v="63" actId="255"/>
          <ac:spMkLst>
            <pc:docMk/>
            <pc:sldMk cId="1851355315" sldId="606"/>
            <ac:spMk id="4" creationId="{0F5CF979-ABAE-8123-E90A-0960E16536C4}"/>
          </ac:spMkLst>
        </pc:spChg>
        <pc:spChg chg="mod">
          <ac:chgData name="trung tong" userId="1450d4f114dd4d4b" providerId="LiveId" clId="{DA30EE7E-F4CC-4726-BE7E-F98263EB7CCD}" dt="2026-04-10T13:55:14.723" v="67" actId="207"/>
          <ac:spMkLst>
            <pc:docMk/>
            <pc:sldMk cId="1851355315" sldId="606"/>
            <ac:spMk id="7" creationId="{ACA482DB-96B6-5D6A-7CB7-E5B92D5DA874}"/>
          </ac:spMkLst>
        </pc:spChg>
        <pc:grpChg chg="mod">
          <ac:chgData name="trung tong" userId="1450d4f114dd4d4b" providerId="LiveId" clId="{DA30EE7E-F4CC-4726-BE7E-F98263EB7CCD}" dt="2026-04-10T13:49:49.203" v="62" actId="1076"/>
          <ac:grpSpMkLst>
            <pc:docMk/>
            <pc:sldMk cId="1851355315" sldId="606"/>
            <ac:grpSpMk id="2" creationId="{00000000-0000-0000-0000-000000000000}"/>
          </ac:grpSpMkLst>
        </pc:grpChg>
      </pc:sldChg>
      <pc:sldChg chg="modSp mod">
        <pc:chgData name="trung tong" userId="1450d4f114dd4d4b" providerId="LiveId" clId="{DA30EE7E-F4CC-4726-BE7E-F98263EB7CCD}" dt="2026-04-10T14:58:16.377" v="99" actId="1076"/>
        <pc:sldMkLst>
          <pc:docMk/>
          <pc:sldMk cId="1531015304" sldId="646"/>
        </pc:sldMkLst>
        <pc:grpChg chg="mod">
          <ac:chgData name="trung tong" userId="1450d4f114dd4d4b" providerId="LiveId" clId="{DA30EE7E-F4CC-4726-BE7E-F98263EB7CCD}" dt="2026-04-10T14:58:16.377" v="99" actId="1076"/>
          <ac:grpSpMkLst>
            <pc:docMk/>
            <pc:sldMk cId="1531015304" sldId="646"/>
            <ac:grpSpMk id="2" creationId="{8578394B-55D8-F3E2-A541-F0B7769EE8C4}"/>
          </ac:grpSpMkLst>
        </pc:grpChg>
        <pc:picChg chg="mod">
          <ac:chgData name="trung tong" userId="1450d4f114dd4d4b" providerId="LiveId" clId="{DA30EE7E-F4CC-4726-BE7E-F98263EB7CCD}" dt="2026-04-10T14:58:15.786" v="96" actId="1076"/>
          <ac:picMkLst>
            <pc:docMk/>
            <pc:sldMk cId="1531015304" sldId="646"/>
            <ac:picMk id="5" creationId="{00000000-0000-0000-0000-000000000000}"/>
          </ac:picMkLst>
        </pc:picChg>
        <pc:picChg chg="mod">
          <ac:chgData name="trung tong" userId="1450d4f114dd4d4b" providerId="LiveId" clId="{DA30EE7E-F4CC-4726-BE7E-F98263EB7CCD}" dt="2026-04-10T14:58:15.972" v="97" actId="1076"/>
          <ac:picMkLst>
            <pc:docMk/>
            <pc:sldMk cId="1531015304" sldId="646"/>
            <ac:picMk id="7" creationId="{E870D429-6AAA-9B71-37F0-38EEC9392526}"/>
          </ac:picMkLst>
        </pc:picChg>
        <pc:picChg chg="mod">
          <ac:chgData name="trung tong" userId="1450d4f114dd4d4b" providerId="LiveId" clId="{DA30EE7E-F4CC-4726-BE7E-F98263EB7CCD}" dt="2026-04-10T14:58:16.184" v="98" actId="1076"/>
          <ac:picMkLst>
            <pc:docMk/>
            <pc:sldMk cId="1531015304" sldId="646"/>
            <ac:picMk id="2050" creationId="{45969BB9-E71C-C3CC-4BED-0CE65545AF0F}"/>
          </ac:picMkLst>
        </pc:picChg>
      </pc:sldChg>
      <pc:sldChg chg="ord">
        <pc:chgData name="trung tong" userId="1450d4f114dd4d4b" providerId="LiveId" clId="{DA30EE7E-F4CC-4726-BE7E-F98263EB7CCD}" dt="2026-04-10T14:59:06.430" v="117"/>
        <pc:sldMkLst>
          <pc:docMk/>
          <pc:sldMk cId="2139796242" sldId="654"/>
        </pc:sldMkLst>
      </pc:sldChg>
      <pc:sldChg chg="modSp mod">
        <pc:chgData name="trung tong" userId="1450d4f114dd4d4b" providerId="LiveId" clId="{DA30EE7E-F4CC-4726-BE7E-F98263EB7CCD}" dt="2026-04-10T13:48:51.645" v="52" actId="2711"/>
        <pc:sldMkLst>
          <pc:docMk/>
          <pc:sldMk cId="2366986649" sldId="669"/>
        </pc:sldMkLst>
        <pc:spChg chg="mod">
          <ac:chgData name="trung tong" userId="1450d4f114dd4d4b" providerId="LiveId" clId="{DA30EE7E-F4CC-4726-BE7E-F98263EB7CCD}" dt="2026-04-10T13:48:31.047" v="47" actId="1076"/>
          <ac:spMkLst>
            <pc:docMk/>
            <pc:sldMk cId="2366986649" sldId="669"/>
            <ac:spMk id="10" creationId="{E25464E1-43B9-F3B3-B09B-A51498FED0B5}"/>
          </ac:spMkLst>
        </pc:spChg>
        <pc:spChg chg="mod">
          <ac:chgData name="trung tong" userId="1450d4f114dd4d4b" providerId="LiveId" clId="{DA30EE7E-F4CC-4726-BE7E-F98263EB7CCD}" dt="2026-04-10T13:48:51.645" v="52" actId="2711"/>
          <ac:spMkLst>
            <pc:docMk/>
            <pc:sldMk cId="2366986649" sldId="669"/>
            <ac:spMk id="29" creationId="{30EEFB78-FB6A-ADC0-6240-A48DBC8020D4}"/>
          </ac:spMkLst>
        </pc:spChg>
        <pc:grpChg chg="mod">
          <ac:chgData name="trung tong" userId="1450d4f114dd4d4b" providerId="LiveId" clId="{DA30EE7E-F4CC-4726-BE7E-F98263EB7CCD}" dt="2026-04-10T13:48:35.209" v="48" actId="1076"/>
          <ac:grpSpMkLst>
            <pc:docMk/>
            <pc:sldMk cId="2366986649" sldId="669"/>
            <ac:grpSpMk id="12" creationId="{00000000-0000-0000-0000-000000000000}"/>
          </ac:grpSpMkLst>
        </pc:grpChg>
        <pc:picChg chg="mod">
          <ac:chgData name="trung tong" userId="1450d4f114dd4d4b" providerId="LiveId" clId="{DA30EE7E-F4CC-4726-BE7E-F98263EB7CCD}" dt="2026-04-10T13:48:28.312" v="46" actId="1076"/>
          <ac:picMkLst>
            <pc:docMk/>
            <pc:sldMk cId="2366986649" sldId="669"/>
            <ac:picMk id="9" creationId="{45F45D00-BC8E-CA0D-6316-6B08E9835345}"/>
          </ac:picMkLst>
        </pc:picChg>
      </pc:sldChg>
      <pc:sldChg chg="modSp mod">
        <pc:chgData name="trung tong" userId="1450d4f114dd4d4b" providerId="LiveId" clId="{DA30EE7E-F4CC-4726-BE7E-F98263EB7CCD}" dt="2026-04-10T13:47:56.951" v="41" actId="2711"/>
        <pc:sldMkLst>
          <pc:docMk/>
          <pc:sldMk cId="1425393734" sldId="674"/>
        </pc:sldMkLst>
        <pc:spChg chg="mod">
          <ac:chgData name="trung tong" userId="1450d4f114dd4d4b" providerId="LiveId" clId="{DA30EE7E-F4CC-4726-BE7E-F98263EB7CCD}" dt="2026-04-10T13:47:49.088" v="39" actId="207"/>
          <ac:spMkLst>
            <pc:docMk/>
            <pc:sldMk cId="1425393734" sldId="674"/>
            <ac:spMk id="2" creationId="{A7EBA1C9-80A8-8898-38CD-7241837FA2A1}"/>
          </ac:spMkLst>
        </pc:spChg>
        <pc:spChg chg="mod">
          <ac:chgData name="trung tong" userId="1450d4f114dd4d4b" providerId="LiveId" clId="{DA30EE7E-F4CC-4726-BE7E-F98263EB7CCD}" dt="2026-04-10T13:47:56.951" v="41" actId="2711"/>
          <ac:spMkLst>
            <pc:docMk/>
            <pc:sldMk cId="1425393734" sldId="674"/>
            <ac:spMk id="14" creationId="{00000000-0000-0000-0000-000000000000}"/>
          </ac:spMkLst>
        </pc:spChg>
        <pc:picChg chg="mod">
          <ac:chgData name="trung tong" userId="1450d4f114dd4d4b" providerId="LiveId" clId="{DA30EE7E-F4CC-4726-BE7E-F98263EB7CCD}" dt="2026-04-10T13:47:27.024" v="33" actId="1076"/>
          <ac:picMkLst>
            <pc:docMk/>
            <pc:sldMk cId="1425393734" sldId="674"/>
            <ac:picMk id="3" creationId="{52376676-8878-4358-405B-98BB1CD0AC1B}"/>
          </ac:picMkLst>
        </pc:picChg>
      </pc:sldChg>
      <pc:sldChg chg="add del">
        <pc:chgData name="trung tong" userId="1450d4f114dd4d4b" providerId="LiveId" clId="{DA30EE7E-F4CC-4726-BE7E-F98263EB7CCD}" dt="2026-04-10T14:59:00.078" v="115" actId="47"/>
        <pc:sldMkLst>
          <pc:docMk/>
          <pc:sldMk cId="3373344168" sldId="679"/>
        </pc:sldMkLst>
      </pc:sldChg>
      <pc:sldChg chg="modSp mod">
        <pc:chgData name="trung tong" userId="1450d4f114dd4d4b" providerId="LiveId" clId="{DA30EE7E-F4CC-4726-BE7E-F98263EB7CCD}" dt="2026-04-10T13:47:01.174" v="29" actId="20577"/>
        <pc:sldMkLst>
          <pc:docMk/>
          <pc:sldMk cId="2960490552" sldId="680"/>
        </pc:sldMkLst>
        <pc:spChg chg="mod">
          <ac:chgData name="trung tong" userId="1450d4f114dd4d4b" providerId="LiveId" clId="{DA30EE7E-F4CC-4726-BE7E-F98263EB7CCD}" dt="2026-04-10T13:46:39.720" v="23" actId="14100"/>
          <ac:spMkLst>
            <pc:docMk/>
            <pc:sldMk cId="2960490552" sldId="680"/>
            <ac:spMk id="3" creationId="{6878E1BE-813A-8059-7F66-9D85917AEA6E}"/>
          </ac:spMkLst>
        </pc:spChg>
        <pc:spChg chg="mod">
          <ac:chgData name="trung tong" userId="1450d4f114dd4d4b" providerId="LiveId" clId="{DA30EE7E-F4CC-4726-BE7E-F98263EB7CCD}" dt="2026-04-10T13:47:01.174" v="29" actId="20577"/>
          <ac:spMkLst>
            <pc:docMk/>
            <pc:sldMk cId="2960490552" sldId="680"/>
            <ac:spMk id="14" creationId="{00000000-0000-0000-0000-000000000000}"/>
          </ac:spMkLst>
        </pc:spChg>
      </pc:sldChg>
      <pc:sldChg chg="modSp mod">
        <pc:chgData name="trung tong" userId="1450d4f114dd4d4b" providerId="LiveId" clId="{DA30EE7E-F4CC-4726-BE7E-F98263EB7CCD}" dt="2026-04-10T13:49:30.751" v="61" actId="1076"/>
        <pc:sldMkLst>
          <pc:docMk/>
          <pc:sldMk cId="3060265464" sldId="682"/>
        </pc:sldMkLst>
        <pc:spChg chg="mod">
          <ac:chgData name="trung tong" userId="1450d4f114dd4d4b" providerId="LiveId" clId="{DA30EE7E-F4CC-4726-BE7E-F98263EB7CCD}" dt="2026-04-10T13:49:25.254" v="60" actId="14100"/>
          <ac:spMkLst>
            <pc:docMk/>
            <pc:sldMk cId="3060265464" sldId="682"/>
            <ac:spMk id="11" creationId="{DBE84D16-AD63-D4E1-2AAB-A00812A718A1}"/>
          </ac:spMkLst>
        </pc:spChg>
        <pc:spChg chg="mod">
          <ac:chgData name="trung tong" userId="1450d4f114dd4d4b" providerId="LiveId" clId="{DA30EE7E-F4CC-4726-BE7E-F98263EB7CCD}" dt="2026-04-10T13:49:11.183" v="56" actId="1076"/>
          <ac:spMkLst>
            <pc:docMk/>
            <pc:sldMk cId="3060265464" sldId="682"/>
            <ac:spMk id="13" creationId="{00000000-0000-0000-0000-000000000000}"/>
          </ac:spMkLst>
        </pc:spChg>
        <pc:picChg chg="mod">
          <ac:chgData name="trung tong" userId="1450d4f114dd4d4b" providerId="LiveId" clId="{DA30EE7E-F4CC-4726-BE7E-F98263EB7CCD}" dt="2026-04-10T13:49:04.624" v="54" actId="1076"/>
          <ac:picMkLst>
            <pc:docMk/>
            <pc:sldMk cId="3060265464" sldId="682"/>
            <ac:picMk id="3" creationId="{4C515047-0082-3CC0-BB18-C49136E10302}"/>
          </ac:picMkLst>
        </pc:picChg>
        <pc:picChg chg="mod">
          <ac:chgData name="trung tong" userId="1450d4f114dd4d4b" providerId="LiveId" clId="{DA30EE7E-F4CC-4726-BE7E-F98263EB7CCD}" dt="2026-04-10T13:49:30.751" v="61" actId="1076"/>
          <ac:picMkLst>
            <pc:docMk/>
            <pc:sldMk cId="3060265464" sldId="682"/>
            <ac:picMk id="12" creationId="{027FA2BF-5353-368C-A238-6C4CE828B371}"/>
          </ac:picMkLst>
        </pc:picChg>
      </pc:sldChg>
      <pc:sldChg chg="modSp mod">
        <pc:chgData name="trung tong" userId="1450d4f114dd4d4b" providerId="LiveId" clId="{DA30EE7E-F4CC-4726-BE7E-F98263EB7CCD}" dt="2026-04-10T13:46:17.149" v="18" actId="14100"/>
        <pc:sldMkLst>
          <pc:docMk/>
          <pc:sldMk cId="1912350705" sldId="684"/>
        </pc:sldMkLst>
        <pc:spChg chg="mod">
          <ac:chgData name="trung tong" userId="1450d4f114dd4d4b" providerId="LiveId" clId="{DA30EE7E-F4CC-4726-BE7E-F98263EB7CCD}" dt="2026-04-10T13:46:17.149" v="18" actId="14100"/>
          <ac:spMkLst>
            <pc:docMk/>
            <pc:sldMk cId="1912350705" sldId="684"/>
            <ac:spMk id="11" creationId="{DBE84D16-AD63-D4E1-2AAB-A00812A718A1}"/>
          </ac:spMkLst>
        </pc:spChg>
      </pc:sldChg>
      <pc:sldChg chg="addSp delSp modSp add mod modAnim">
        <pc:chgData name="trung tong" userId="1450d4f114dd4d4b" providerId="LiveId" clId="{DA30EE7E-F4CC-4726-BE7E-F98263EB7CCD}" dt="2026-04-10T14:58:52.808" v="114" actId="14100"/>
        <pc:sldMkLst>
          <pc:docMk/>
          <pc:sldMk cId="3063637166" sldId="686"/>
        </pc:sldMkLst>
        <pc:spChg chg="del">
          <ac:chgData name="trung tong" userId="1450d4f114dd4d4b" providerId="LiveId" clId="{DA30EE7E-F4CC-4726-BE7E-F98263EB7CCD}" dt="2026-04-10T14:58:33.420" v="108" actId="478"/>
          <ac:spMkLst>
            <pc:docMk/>
            <pc:sldMk cId="3063637166" sldId="686"/>
            <ac:spMk id="8" creationId="{2877D625-48B0-EFF7-8D2A-7C5291424A76}"/>
          </ac:spMkLst>
        </pc:spChg>
        <pc:spChg chg="del mod">
          <ac:chgData name="trung tong" userId="1450d4f114dd4d4b" providerId="LiveId" clId="{DA30EE7E-F4CC-4726-BE7E-F98263EB7CCD}" dt="2026-04-10T14:58:28.453" v="104" actId="478"/>
          <ac:spMkLst>
            <pc:docMk/>
            <pc:sldMk cId="3063637166" sldId="686"/>
            <ac:spMk id="13" creationId="{9090AC77-46E4-C94F-24FA-6BE04DD719AE}"/>
          </ac:spMkLst>
        </pc:spChg>
        <pc:spChg chg="del">
          <ac:chgData name="trung tong" userId="1450d4f114dd4d4b" providerId="LiveId" clId="{DA30EE7E-F4CC-4726-BE7E-F98263EB7CCD}" dt="2026-04-10T14:58:34.916" v="109" actId="478"/>
          <ac:spMkLst>
            <pc:docMk/>
            <pc:sldMk cId="3063637166" sldId="686"/>
            <ac:spMk id="16" creationId="{F7DABB85-4702-0C15-6203-5876F8CC8BDB}"/>
          </ac:spMkLst>
        </pc:spChg>
        <pc:spChg chg="del">
          <ac:chgData name="trung tong" userId="1450d4f114dd4d4b" providerId="LiveId" clId="{DA30EE7E-F4CC-4726-BE7E-F98263EB7CCD}" dt="2026-04-10T14:58:36.982" v="110" actId="478"/>
          <ac:spMkLst>
            <pc:docMk/>
            <pc:sldMk cId="3063637166" sldId="686"/>
            <ac:spMk id="24" creationId="{91FEDB24-349B-9DA9-C754-9DE8E1BBC865}"/>
          </ac:spMkLst>
        </pc:spChg>
        <pc:grpChg chg="del mod">
          <ac:chgData name="trung tong" userId="1450d4f114dd4d4b" providerId="LiveId" clId="{DA30EE7E-F4CC-4726-BE7E-F98263EB7CCD}" dt="2026-04-10T14:58:31.326" v="107" actId="478"/>
          <ac:grpSpMkLst>
            <pc:docMk/>
            <pc:sldMk cId="3063637166" sldId="686"/>
            <ac:grpSpMk id="2" creationId="{35C2DEB7-877D-1F7E-AE70-E2C8051C068A}"/>
          </ac:grpSpMkLst>
        </pc:grpChg>
        <pc:picChg chg="del">
          <ac:chgData name="trung tong" userId="1450d4f114dd4d4b" providerId="LiveId" clId="{DA30EE7E-F4CC-4726-BE7E-F98263EB7CCD}" dt="2026-04-10T14:58:38.849" v="111" actId="478"/>
          <ac:picMkLst>
            <pc:docMk/>
            <pc:sldMk cId="3063637166" sldId="686"/>
            <ac:picMk id="5" creationId="{00EAB4F8-1540-5DB5-B152-A7074511ADED}"/>
          </ac:picMkLst>
        </pc:picChg>
        <pc:picChg chg="add mod">
          <ac:chgData name="trung tong" userId="1450d4f114dd4d4b" providerId="LiveId" clId="{DA30EE7E-F4CC-4726-BE7E-F98263EB7CCD}" dt="2026-04-10T14:58:52.808" v="114" actId="14100"/>
          <ac:picMkLst>
            <pc:docMk/>
            <pc:sldMk cId="3063637166" sldId="686"/>
            <ac:picMk id="6" creationId="{340AEA0B-3E68-1C81-D019-B6A57C15E72E}"/>
          </ac:picMkLst>
        </pc:picChg>
        <pc:picChg chg="del">
          <ac:chgData name="trung tong" userId="1450d4f114dd4d4b" providerId="LiveId" clId="{DA30EE7E-F4CC-4726-BE7E-F98263EB7CCD}" dt="2026-04-10T14:58:26.122" v="102" actId="478"/>
          <ac:picMkLst>
            <pc:docMk/>
            <pc:sldMk cId="3063637166" sldId="686"/>
            <ac:picMk id="7" creationId="{9AA3C119-34DD-1DC9-D963-7DFD0A5CB93F}"/>
          </ac:picMkLst>
        </pc:picChg>
        <pc:picChg chg="del">
          <ac:chgData name="trung tong" userId="1450d4f114dd4d4b" providerId="LiveId" clId="{DA30EE7E-F4CC-4726-BE7E-F98263EB7CCD}" dt="2026-04-10T14:58:29.318" v="105" actId="478"/>
          <ac:picMkLst>
            <pc:docMk/>
            <pc:sldMk cId="3063637166" sldId="686"/>
            <ac:picMk id="9" creationId="{94CBC163-06C4-67F3-2303-B1839636F35B}"/>
          </ac:picMkLst>
        </pc:picChg>
        <pc:picChg chg="del">
          <ac:chgData name="trung tong" userId="1450d4f114dd4d4b" providerId="LiveId" clId="{DA30EE7E-F4CC-4726-BE7E-F98263EB7CCD}" dt="2026-04-10T14:58:25.287" v="101" actId="478"/>
          <ac:picMkLst>
            <pc:docMk/>
            <pc:sldMk cId="3063637166" sldId="686"/>
            <ac:picMk id="2050" creationId="{66E490AB-AFFB-64E3-474D-AA3AC43E2E02}"/>
          </ac:picMkLst>
        </pc:picChg>
      </pc:sldChg>
      <pc:sldChg chg="addSp delSp modSp add del mod modAnim">
        <pc:chgData name="trung tong" userId="1450d4f114dd4d4b" providerId="LiveId" clId="{DA30EE7E-F4CC-4726-BE7E-F98263EB7CCD}" dt="2026-04-10T14:57:39.588" v="88"/>
        <pc:sldMkLst>
          <pc:docMk/>
          <pc:sldMk cId="3625640150" sldId="686"/>
        </pc:sldMkLst>
        <pc:spChg chg="add del">
          <ac:chgData name="trung tong" userId="1450d4f114dd4d4b" providerId="LiveId" clId="{DA30EE7E-F4CC-4726-BE7E-F98263EB7CCD}" dt="2026-04-10T14:57:39.224" v="86" actId="478"/>
          <ac:spMkLst>
            <pc:docMk/>
            <pc:sldMk cId="3625640150" sldId="686"/>
            <ac:spMk id="13" creationId="{2958451D-0DD9-5A0F-7674-D76DA27FD69E}"/>
          </ac:spMkLst>
        </pc:spChg>
        <pc:grpChg chg="add del">
          <ac:chgData name="trung tong" userId="1450d4f114dd4d4b" providerId="LiveId" clId="{DA30EE7E-F4CC-4726-BE7E-F98263EB7CCD}" dt="2026-04-10T14:57:37.743" v="80" actId="478"/>
          <ac:grpSpMkLst>
            <pc:docMk/>
            <pc:sldMk cId="3625640150" sldId="686"/>
            <ac:grpSpMk id="2" creationId="{BAE25F23-8FC5-20C7-FF9C-17CA2ED1BF7E}"/>
          </ac:grpSpMkLst>
        </pc:grpChg>
        <pc:picChg chg="add del mod topLvl">
          <ac:chgData name="trung tong" userId="1450d4f114dd4d4b" providerId="LiveId" clId="{DA30EE7E-F4CC-4726-BE7E-F98263EB7CCD}" dt="2026-04-10T14:57:37.743" v="80" actId="478"/>
          <ac:picMkLst>
            <pc:docMk/>
            <pc:sldMk cId="3625640150" sldId="686"/>
            <ac:picMk id="3" creationId="{548E1DB8-7F41-19AC-C2FD-B39228E0E8A9}"/>
          </ac:picMkLst>
        </pc:picChg>
        <pc:picChg chg="add del mod topLvl">
          <ac:chgData name="trung tong" userId="1450d4f114dd4d4b" providerId="LiveId" clId="{DA30EE7E-F4CC-4726-BE7E-F98263EB7CCD}" dt="2026-04-10T14:57:37.743" v="80" actId="478"/>
          <ac:picMkLst>
            <pc:docMk/>
            <pc:sldMk cId="3625640150" sldId="686"/>
            <ac:picMk id="4" creationId="{AE95CA91-920C-674F-58CB-A03A4494F3EF}"/>
          </ac:picMkLst>
        </pc:picChg>
        <pc:picChg chg="add mod">
          <ac:chgData name="trung tong" userId="1450d4f114dd4d4b" providerId="LiveId" clId="{DA30EE7E-F4CC-4726-BE7E-F98263EB7CCD}" dt="2026-04-10T14:57:38.482" v="83"/>
          <ac:picMkLst>
            <pc:docMk/>
            <pc:sldMk cId="3625640150" sldId="686"/>
            <ac:picMk id="6" creationId="{492FEE56-EE8B-E068-2465-0EF32BBB6D6C}"/>
          </ac:picMkLst>
        </pc:picChg>
        <pc:picChg chg="add del">
          <ac:chgData name="trung tong" userId="1450d4f114dd4d4b" providerId="LiveId" clId="{DA30EE7E-F4CC-4726-BE7E-F98263EB7CCD}" dt="2026-04-10T14:57:39" v="85" actId="478"/>
          <ac:picMkLst>
            <pc:docMk/>
            <pc:sldMk cId="3625640150" sldId="686"/>
            <ac:picMk id="7" creationId="{391B4D36-0526-5866-1EB7-58E767FA219E}"/>
          </ac:picMkLst>
        </pc:picChg>
        <pc:picChg chg="add del">
          <ac:chgData name="trung tong" userId="1450d4f114dd4d4b" providerId="LiveId" clId="{DA30EE7E-F4CC-4726-BE7E-F98263EB7CCD}" dt="2026-04-10T14:57:38.635" v="84" actId="478"/>
          <ac:picMkLst>
            <pc:docMk/>
            <pc:sldMk cId="3625640150" sldId="686"/>
            <ac:picMk id="9" creationId="{57877D9C-6F7C-D56D-DDFB-287B0F2C5ECC}"/>
          </ac:picMkLst>
        </pc:picChg>
        <pc:picChg chg="add del">
          <ac:chgData name="trung tong" userId="1450d4f114dd4d4b" providerId="LiveId" clId="{DA30EE7E-F4CC-4726-BE7E-F98263EB7CCD}" dt="2026-04-10T14:57:39.417" v="87" actId="478"/>
          <ac:picMkLst>
            <pc:docMk/>
            <pc:sldMk cId="3625640150" sldId="686"/>
            <ac:picMk id="2050" creationId="{618DE584-0712-6031-3878-97A6B4D6CC3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754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636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990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0486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1360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45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4/10/2026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8.jpe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3256" y="2920790"/>
            <a:ext cx="3087289" cy="3685876"/>
          </a:xfrm>
          <a:prstGeom prst="rect">
            <a:avLst/>
          </a:prstGeom>
          <a:ln>
            <a:noFill/>
          </a:ln>
          <a:effectLst>
            <a:outerShdw blurRad="292100" dist="139700" dir="2700000" algn="tl" rotWithShape="0">
              <a:srgbClr val="333333">
                <a:alpha val="65000"/>
              </a:srgbClr>
            </a:outerShdw>
          </a:effectLst>
        </p:spPr>
      </p:pic>
      <p:sp>
        <p:nvSpPr>
          <p:cNvPr id="8" name="Explosion 2 7"/>
          <p:cNvSpPr/>
          <p:nvPr/>
        </p:nvSpPr>
        <p:spPr>
          <a:xfrm>
            <a:off x="5498248" y="1108652"/>
            <a:ext cx="3434164" cy="2193580"/>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rot="19972984">
            <a:off x="5595821" y="1913055"/>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sp>
        <p:nvSpPr>
          <p:cNvPr id="24" name="Rectangle 5"/>
          <p:cNvSpPr>
            <a:spLocks noChangeArrowheads="1"/>
          </p:cNvSpPr>
          <p:nvPr/>
        </p:nvSpPr>
        <p:spPr bwMode="auto">
          <a:xfrm>
            <a:off x="328382" y="251334"/>
            <a:ext cx="6169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Biểu cảm cùng những khuôn mặt</a:t>
            </a:r>
          </a:p>
        </p:txBody>
      </p:sp>
      <p:grpSp>
        <p:nvGrpSpPr>
          <p:cNvPr id="2" name="Group 1">
            <a:extLst>
              <a:ext uri="{FF2B5EF4-FFF2-40B4-BE49-F238E27FC236}">
                <a16:creationId xmlns:a16="http://schemas.microsoft.com/office/drawing/2014/main" id="{8578394B-55D8-F3E2-A541-F0B7769EE8C4}"/>
              </a:ext>
            </a:extLst>
          </p:cNvPr>
          <p:cNvGrpSpPr/>
          <p:nvPr/>
        </p:nvGrpSpPr>
        <p:grpSpPr>
          <a:xfrm>
            <a:off x="73890" y="-79101"/>
            <a:ext cx="12192002" cy="7016202"/>
            <a:chOff x="-1" y="-158202"/>
            <a:chExt cx="12192002" cy="7016202"/>
          </a:xfrm>
        </p:grpSpPr>
        <p:pic>
          <p:nvPicPr>
            <p:cNvPr id="3" name="Picture 2">
              <a:extLst>
                <a:ext uri="{FF2B5EF4-FFF2-40B4-BE49-F238E27FC236}">
                  <a16:creationId xmlns:a16="http://schemas.microsoft.com/office/drawing/2014/main" id="{7774C17F-6E6E-E413-1D32-B765D5B63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4" name="Picture 3">
              <a:extLst>
                <a:ext uri="{FF2B5EF4-FFF2-40B4-BE49-F238E27FC236}">
                  <a16:creationId xmlns:a16="http://schemas.microsoft.com/office/drawing/2014/main" id="{090A9927-B14F-792F-160F-FAE472DC588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7" name="Picture 6">
            <a:extLst>
              <a:ext uri="{FF2B5EF4-FFF2-40B4-BE49-F238E27FC236}">
                <a16:creationId xmlns:a16="http://schemas.microsoft.com/office/drawing/2014/main" id="{E870D429-6AAA-9B71-37F0-38EEC9392526}"/>
              </a:ext>
            </a:extLst>
          </p:cNvPr>
          <p:cNvPicPr>
            <a:picLocks noChangeAspect="1"/>
          </p:cNvPicPr>
          <p:nvPr/>
        </p:nvPicPr>
        <p:blipFill>
          <a:blip r:embed="rId4"/>
          <a:stretch>
            <a:fillRect/>
          </a:stretch>
        </p:blipFill>
        <p:spPr>
          <a:xfrm>
            <a:off x="627341" y="2422776"/>
            <a:ext cx="2681916" cy="375595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FC80FF53-D2B9-A921-8DD4-DAD0BA9CEDBD}"/>
              </a:ext>
            </a:extLst>
          </p:cNvPr>
          <p:cNvPicPr>
            <a:picLocks noChangeAspect="1"/>
          </p:cNvPicPr>
          <p:nvPr/>
        </p:nvPicPr>
        <p:blipFill>
          <a:blip r:embed="rId5"/>
          <a:stretch>
            <a:fillRect/>
          </a:stretch>
        </p:blipFill>
        <p:spPr>
          <a:xfrm flipH="1">
            <a:off x="8783405" y="2422776"/>
            <a:ext cx="2360023" cy="3514725"/>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45969BB9-E71C-C3CC-4BED-0CE65545A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526" y="543721"/>
            <a:ext cx="4989945" cy="49899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D58DF586-C56C-017C-6F11-51A51704C4A0}"/>
              </a:ext>
            </a:extLst>
          </p:cNvPr>
          <p:cNvSpPr>
            <a:spLocks noChangeArrowheads="1"/>
          </p:cNvSpPr>
          <p:nvPr/>
        </p:nvSpPr>
        <p:spPr bwMode="auto">
          <a:xfrm>
            <a:off x="4271087" y="2620252"/>
            <a:ext cx="3797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6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310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7548" y="0"/>
            <a:ext cx="12191998" cy="6858000"/>
          </a:xfrm>
          <a:prstGeom prst="rect">
            <a:avLst/>
          </a:prstGeom>
        </p:spPr>
      </p:pic>
      <p:sp>
        <p:nvSpPr>
          <p:cNvPr id="13" name="Rectangle 4"/>
          <p:cNvSpPr>
            <a:spLocks noChangeArrowheads="1"/>
          </p:cNvSpPr>
          <p:nvPr/>
        </p:nvSpPr>
        <p:spPr bwMode="auto">
          <a:xfrm>
            <a:off x="1428610" y="242972"/>
            <a:ext cx="93347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Hoạt</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động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3. </a:t>
            </a:r>
            <a:r>
              <a:rPr lang="en-US" sz="3200"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3200" b="1" i="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430102" y="242972"/>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430102" y="1103662"/>
            <a:ext cx="10694364"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3200" b="1" dirty="0">
                <a:latin typeface="Times New Roman" panose="02020603050405020304" pitchFamily="18" charset="0"/>
                <a:cs typeface="Times New Roman" panose="02020603050405020304" pitchFamily="18" charset="0"/>
              </a:rPr>
              <a:t>Em </a:t>
            </a:r>
            <a:r>
              <a:rPr lang="en-US" altLang="vi-VN" sz="3200" b="1" dirty="0" err="1">
                <a:latin typeface="Times New Roman" panose="02020603050405020304" pitchFamily="18" charset="0"/>
                <a:cs typeface="Times New Roman" panose="02020603050405020304" pitchFamily="18" charset="0"/>
              </a:rPr>
              <a:t>tham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khảo</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các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bài</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vẽ</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trong</a:t>
            </a:r>
            <a:r>
              <a:rPr lang="en-US" altLang="vi-VN" sz="3200" b="1" dirty="0">
                <a:latin typeface="Times New Roman" panose="02020603050405020304" pitchFamily="18" charset="0"/>
                <a:cs typeface="Times New Roman" panose="02020603050405020304" pitchFamily="18" charset="0"/>
              </a:rPr>
              <a:t> SGK 64 </a:t>
            </a:r>
            <a:r>
              <a:rPr lang="en-US" altLang="vi-VN" sz="3200" b="1" dirty="0" err="1">
                <a:latin typeface="Times New Roman" panose="02020603050405020304" pitchFamily="18" charset="0"/>
                <a:cs typeface="Times New Roman" panose="02020603050405020304" pitchFamily="18" charset="0"/>
              </a:rPr>
              <a:t>và</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suy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nghĩ</a:t>
            </a:r>
            <a:r>
              <a:rPr lang="en-US" altLang="vi-VN" sz="3200" b="1" dirty="0">
                <a:latin typeface="Times New Roman" panose="02020603050405020304" pitchFamily="18" charset="0"/>
                <a:cs typeface="Times New Roman" panose="02020603050405020304" pitchFamily="18" charset="0"/>
              </a:rPr>
              <a:t>:</a:t>
            </a:r>
          </a:p>
          <a:p>
            <a:pPr>
              <a:defRPr/>
            </a:pP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hòa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tươi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chấm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nét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12" name="Picture 2">
            <a:extLst>
              <a:ext uri="{FF2B5EF4-FFF2-40B4-BE49-F238E27FC236}">
                <a16:creationId xmlns:a16="http://schemas.microsoft.com/office/drawing/2014/main" id="{027FA2BF-5353-368C-A238-6C4CE828B3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699" r="16730"/>
          <a:stretch/>
        </p:blipFill>
        <p:spPr bwMode="auto">
          <a:xfrm>
            <a:off x="8439793" y="4421655"/>
            <a:ext cx="3759753" cy="228953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6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313920" cy="6858000"/>
          </a:xfrm>
          <a:prstGeom prst="rect">
            <a:avLst/>
          </a:prstGeom>
        </p:spPr>
      </p:pic>
      <p:sp>
        <p:nvSpPr>
          <p:cNvPr id="3" name="Rectangle 2"/>
          <p:cNvSpPr/>
          <p:nvPr/>
        </p:nvSpPr>
        <p:spPr>
          <a:xfrm>
            <a:off x="90207" y="665402"/>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A4095C6-5E15-CB25-1BEC-84A5BCF3A8C9}"/>
              </a:ext>
            </a:extLst>
          </p:cNvPr>
          <p:cNvPicPr>
            <a:picLocks noChangeAspect="1"/>
          </p:cNvPicPr>
          <p:nvPr/>
        </p:nvPicPr>
        <p:blipFill>
          <a:blip r:embed="rId4"/>
          <a:stretch>
            <a:fillRect/>
          </a:stretch>
        </p:blipFill>
        <p:spPr>
          <a:xfrm>
            <a:off x="298540" y="1039130"/>
            <a:ext cx="2996147" cy="211212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4618E26E-871C-6AF7-9854-813675F5BC2A}"/>
              </a:ext>
            </a:extLst>
          </p:cNvPr>
          <p:cNvPicPr>
            <a:picLocks noChangeAspect="1"/>
          </p:cNvPicPr>
          <p:nvPr/>
        </p:nvPicPr>
        <p:blipFill>
          <a:blip r:embed="rId5"/>
          <a:stretch>
            <a:fillRect/>
          </a:stretch>
        </p:blipFill>
        <p:spPr>
          <a:xfrm>
            <a:off x="298540" y="3524979"/>
            <a:ext cx="2893834" cy="2170376"/>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91081CC7-5E30-020C-ADBB-AA01091E3913}"/>
              </a:ext>
            </a:extLst>
          </p:cNvPr>
          <p:cNvPicPr>
            <a:picLocks noChangeAspect="1"/>
          </p:cNvPicPr>
          <p:nvPr/>
        </p:nvPicPr>
        <p:blipFill>
          <a:blip r:embed="rId6"/>
          <a:stretch>
            <a:fillRect/>
          </a:stretch>
        </p:blipFill>
        <p:spPr>
          <a:xfrm>
            <a:off x="6925013" y="1445924"/>
            <a:ext cx="4986829" cy="374012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6651F982-D3A7-84B3-9BEF-38ECBA47D81F}"/>
              </a:ext>
            </a:extLst>
          </p:cNvPr>
          <p:cNvPicPr>
            <a:picLocks noChangeAspect="1"/>
          </p:cNvPicPr>
          <p:nvPr/>
        </p:nvPicPr>
        <p:blipFill>
          <a:blip r:embed="rId7"/>
          <a:stretch>
            <a:fillRect/>
          </a:stretch>
        </p:blipFill>
        <p:spPr>
          <a:xfrm>
            <a:off x="3593227" y="1039130"/>
            <a:ext cx="2996147" cy="2144114"/>
          </a:xfrm>
          <a:prstGeom prst="rect">
            <a:avLst/>
          </a:prstGeom>
          <a:ln>
            <a:noFill/>
          </a:ln>
          <a:effectLst>
            <a:outerShdw blurRad="190500" algn="tl" rotWithShape="0">
              <a:srgbClr val="000000">
                <a:alpha val="70000"/>
              </a:srgbClr>
            </a:outerShdw>
          </a:effectLst>
        </p:spPr>
      </p:pic>
      <p:pic>
        <p:nvPicPr>
          <p:cNvPr id="1026" name="Picture 2" descr="Vẽ Tranh Lễ Hội Đẹp Đơn Giản, Dễ Vẽ Nhất Cho Học Sinh">
            <a:extLst>
              <a:ext uri="{FF2B5EF4-FFF2-40B4-BE49-F238E27FC236}">
                <a16:creationId xmlns:a16="http://schemas.microsoft.com/office/drawing/2014/main" id="{516FB7DB-D71A-D6B5-B0B9-6BDB48F5F7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64" t="8671" r="5733" b="8259"/>
          <a:stretch/>
        </p:blipFill>
        <p:spPr bwMode="auto">
          <a:xfrm>
            <a:off x="3593227" y="3556972"/>
            <a:ext cx="3044438" cy="21703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62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A7BA37-DB2D-3090-E3F7-854F9B0B7978}"/>
              </a:ext>
            </a:extLst>
          </p:cNvPr>
          <p:cNvGrpSpPr/>
          <p:nvPr/>
        </p:nvGrpSpPr>
        <p:grpSpPr>
          <a:xfrm>
            <a:off x="-18776" y="-73891"/>
            <a:ext cx="12220012" cy="6858000"/>
            <a:chOff x="-18776" y="-73891"/>
            <a:chExt cx="12220012" cy="685800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l="-1" r="115"/>
            <a:stretch/>
          </p:blipFill>
          <p:spPr>
            <a:xfrm flipH="1">
              <a:off x="9238" y="-73891"/>
              <a:ext cx="12191998" cy="6858000"/>
            </a:xfrm>
            <a:prstGeom prst="rect">
              <a:avLst/>
            </a:prstGeom>
          </p:spPr>
        </p:pic>
        <p:pic>
          <p:nvPicPr>
            <p:cNvPr id="2052" name="Picture 4">
              <a:extLst>
                <a:ext uri="{FF2B5EF4-FFF2-40B4-BE49-F238E27FC236}">
                  <a16:creationId xmlns:a16="http://schemas.microsoft.com/office/drawing/2014/main" id="{A6B5A609-8F64-F415-47CA-822331897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42"/>
            <a:stretch/>
          </p:blipFill>
          <p:spPr bwMode="auto">
            <a:xfrm>
              <a:off x="5155465" y="3429000"/>
              <a:ext cx="6153150" cy="2369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142D9C9-2E09-6383-3478-3C258C1A68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11" t="70498" r="47254"/>
            <a:stretch/>
          </p:blipFill>
          <p:spPr bwMode="auto">
            <a:xfrm>
              <a:off x="10646865" y="4238615"/>
              <a:ext cx="1535895" cy="1576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D55039D-0089-433A-26CE-1E3FE925C4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82795"/>
            <a:stretch/>
          </p:blipFill>
          <p:spPr bwMode="auto">
            <a:xfrm>
              <a:off x="1324119" y="4853337"/>
              <a:ext cx="2882946" cy="976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FC33AB1-CBB3-4FD7-1D07-628528C6B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633" b="71248"/>
            <a:stretch/>
          </p:blipFill>
          <p:spPr bwMode="auto">
            <a:xfrm>
              <a:off x="3762984" y="4539524"/>
              <a:ext cx="2215802" cy="1290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39769C51-8DC2-69AD-8A8D-0731C6B16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621" t="32531" b="22406"/>
            <a:stretch/>
          </p:blipFill>
          <p:spPr bwMode="auto">
            <a:xfrm>
              <a:off x="-18776" y="4339534"/>
              <a:ext cx="1669761"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5D995C-2FB7-E538-F95A-499423A26128}"/>
                </a:ext>
              </a:extLst>
            </p:cNvPr>
            <p:cNvPicPr>
              <a:picLocks noChangeAspect="1"/>
            </p:cNvPicPr>
            <p:nvPr/>
          </p:nvPicPr>
          <p:blipFill rotWithShape="1">
            <a:blip r:embed="rId3"/>
            <a:srcRect l="97358" t="53670" r="115" b="25051"/>
            <a:stretch/>
          </p:blipFill>
          <p:spPr>
            <a:xfrm flipH="1">
              <a:off x="-2956" y="3980873"/>
              <a:ext cx="261575" cy="1237672"/>
            </a:xfrm>
            <a:prstGeom prst="rect">
              <a:avLst/>
            </a:prstGeom>
          </p:spPr>
        </p:pic>
      </p:grpSp>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324118" y="599949"/>
            <a:ext cx="10197321"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3200" b="1" dirty="0">
                <a:latin typeface="Times New Roman" panose="02020603050405020304" pitchFamily="18" charset="0"/>
                <a:cs typeface="Times New Roman" panose="02020603050405020304" pitchFamily="18" charset="0"/>
              </a:rPr>
              <a:t>THỰC HÀNH:</a:t>
            </a:r>
          </a:p>
          <a:p>
            <a:pPr>
              <a:defRPr/>
            </a:pPr>
            <a:endPar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ý</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1235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3851613" y="1386054"/>
            <a:ext cx="7813914" cy="458244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496237" y="4201835"/>
            <a:ext cx="4461307" cy="2974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4764352" y="1546863"/>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4949219" y="1930400"/>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0263-CDCA-F3B5-7840-4AD476FFDDBF}"/>
            </a:ext>
          </a:extLst>
        </p:cNvPr>
        <p:cNvGrpSpPr/>
        <p:nvPr/>
      </p:nvGrpSpPr>
      <p:grpSpPr>
        <a:xfrm>
          <a:off x="0" y="0"/>
          <a:ext cx="0" cy="0"/>
          <a:chOff x="0" y="0"/>
          <a:chExt cx="0" cy="0"/>
        </a:xfrm>
      </p:grpSpPr>
      <p:pic>
        <p:nvPicPr>
          <p:cNvPr id="6" name="Khởi động đầu giờ cho học sinh tiểu học - Bài 11 - Bài múa đơn giản  dễ thực hiện - YouTube">
            <a:hlinkClick r:id="" action="ppaction://media"/>
            <a:extLst>
              <a:ext uri="{FF2B5EF4-FFF2-40B4-BE49-F238E27FC236}">
                <a16:creationId xmlns:a16="http://schemas.microsoft.com/office/drawing/2014/main" id="{340AEA0B-3E68-1C81-D019-B6A57C15E7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636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BC0509-0104-28E9-F4A8-2283724528C2}"/>
              </a:ext>
            </a:extLst>
          </p:cNvPr>
          <p:cNvGrpSpPr/>
          <p:nvPr/>
        </p:nvGrpSpPr>
        <p:grpSpPr>
          <a:xfrm flipH="1">
            <a:off x="0" y="-158202"/>
            <a:ext cx="12191999" cy="7016202"/>
            <a:chOff x="-1" y="-158202"/>
            <a:chExt cx="12192002" cy="7016202"/>
          </a:xfrm>
        </p:grpSpPr>
        <p:pic>
          <p:nvPicPr>
            <p:cNvPr id="13" name="Picture 12">
              <a:extLst>
                <a:ext uri="{FF2B5EF4-FFF2-40B4-BE49-F238E27FC236}">
                  <a16:creationId xmlns:a16="http://schemas.microsoft.com/office/drawing/2014/main" id="{5BFD7240-6A0B-7872-D86D-4899CE49F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4" name="Picture 13">
              <a:extLst>
                <a:ext uri="{FF2B5EF4-FFF2-40B4-BE49-F238E27FC236}">
                  <a16:creationId xmlns:a16="http://schemas.microsoft.com/office/drawing/2014/main" id="{F3A88439-BC8F-1D61-013D-73CB167071A8}"/>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4"/>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378443" y="2125815"/>
            <a:ext cx="7245239"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lnSpc>
                <a:spcPct val="150000"/>
              </a:lnSpc>
              <a:defRPr/>
            </a:pPr>
            <a:r>
              <a:rPr lang="en-US" altLang="en-US" sz="3200" b="1" dirty="0">
                <a:solidFill>
                  <a:srgbClr val="FF0000"/>
                </a:solidFill>
                <a:latin typeface="Times New Roman" panose="02020603050405020304" pitchFamily="18" charset="0"/>
                <a:cs typeface="Times New Roman" panose="02020603050405020304" pitchFamily="18" charset="0"/>
              </a:rPr>
              <a:t>Chuẩn bị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bút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tẩy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vẽ</a:t>
            </a:r>
            <a:r>
              <a:rPr lang="en-US" altLang="en-US" sz="2800" b="1" dirty="0">
                <a:latin typeface="Times New Roman" panose="02020603050405020304" pitchFamily="18" charset="0"/>
                <a:cs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A0608A-2702-27F9-4C8B-2715097BACA0}"/>
              </a:ext>
            </a:extLst>
          </p:cNvPr>
          <p:cNvPicPr>
            <a:picLocks noChangeAspect="1"/>
          </p:cNvPicPr>
          <p:nvPr/>
        </p:nvPicPr>
        <p:blipFill>
          <a:blip r:embed="rId5"/>
          <a:stretch>
            <a:fillRect/>
          </a:stretch>
        </p:blipFill>
        <p:spPr>
          <a:xfrm>
            <a:off x="8163554" y="3151310"/>
            <a:ext cx="3773751" cy="3706689"/>
          </a:xfrm>
          <a:prstGeom prst="rect">
            <a:avLst/>
          </a:prstGeom>
        </p:spPr>
      </p:pic>
    </p:spTree>
    <p:extLst>
      <p:ext uri="{BB962C8B-B14F-4D97-AF65-F5344CB8AC3E}">
        <p14:creationId xmlns:p14="http://schemas.microsoft.com/office/powerpoint/2010/main" val="213979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611" y="0"/>
            <a:ext cx="12192002" cy="7016202"/>
            <a:chOff x="-1" y="-158202"/>
            <a:chExt cx="12192002" cy="701620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7" name="TextBox 6">
            <a:extLst>
              <a:ext uri="{FF2B5EF4-FFF2-40B4-BE49-F238E27FC236}">
                <a16:creationId xmlns:a16="http://schemas.microsoft.com/office/drawing/2014/main" id="{ACA482DB-96B6-5D6A-7CB7-E5B92D5DA874}"/>
              </a:ext>
            </a:extLst>
          </p:cNvPr>
          <p:cNvSpPr txBox="1"/>
          <p:nvPr/>
        </p:nvSpPr>
        <p:spPr>
          <a:xfrm>
            <a:off x="1637769" y="552487"/>
            <a:ext cx="8916460" cy="1478418"/>
          </a:xfrm>
          <a:prstGeom prst="rect">
            <a:avLst/>
          </a:prstGeom>
          <a:noFill/>
        </p:spPr>
        <p:txBody>
          <a:bodyPr wrap="square" rtlCol="0">
            <a:spAutoFit/>
          </a:bodyPr>
          <a:lstStyle/>
          <a:p>
            <a:pPr algn="ctr">
              <a:lnSpc>
                <a:spcPct val="150000"/>
              </a:lnSpc>
            </a:pPr>
            <a:r>
              <a:rPr lang="en-US" altLang="en-US" sz="3200" b="1" dirty="0">
                <a:solidFill>
                  <a:schemeClr val="tx2">
                    <a:lumMod val="50000"/>
                  </a:schemeClr>
                </a:solidFill>
                <a:latin typeface="Times New Roman" panose="02020603050405020304" pitchFamily="18" charset="0"/>
                <a:cs typeface="Times New Roman" panose="02020603050405020304" pitchFamily="18" charset="0"/>
              </a:rPr>
              <a:t>TUẦN 29</a:t>
            </a:r>
          </a:p>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Chủ</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đề</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Nét</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đẹp</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truyền</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thống</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quê</a:t>
            </a:r>
            <a:r>
              <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hương</a:t>
            </a:r>
            <a:endParaRPr lang="en-US" sz="3200" b="1" dirty="0">
              <a:solidFill>
                <a:srgbClr val="4472C4"/>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0F5CF979-ABAE-8123-E90A-0960E16536C4}"/>
              </a:ext>
            </a:extLst>
          </p:cNvPr>
          <p:cNvSpPr>
            <a:spLocks noChangeArrowheads="1"/>
          </p:cNvSpPr>
          <p:nvPr/>
        </p:nvSpPr>
        <p:spPr bwMode="auto">
          <a:xfrm>
            <a:off x="3040236" y="2409544"/>
            <a:ext cx="64784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BÀI 1: LỄ HỘI TRUYỀN THỐNG</a:t>
            </a:r>
          </a:p>
          <a:p>
            <a:pPr algn="ctr">
              <a:defRPr/>
            </a:pPr>
            <a:r>
              <a:rPr lang="en-US" altLang="en-US" sz="3200" b="1" i="1" dirty="0">
                <a:solidFill>
                  <a:schemeClr val="tx2">
                    <a:lumMod val="75000"/>
                  </a:schemeClr>
                </a:solidFill>
                <a:latin typeface="Times New Roman" panose="02020603050405020304" pitchFamily="18" charset="0"/>
                <a:cs typeface="Times New Roman" panose="02020603050405020304" pitchFamily="18" charset="0"/>
              </a:rPr>
              <a:t>(</a:t>
            </a:r>
            <a:r>
              <a:rPr lang="en-US" altLang="en-US" sz="3200" b="1" i="1" dirty="0" err="1">
                <a:solidFill>
                  <a:schemeClr val="tx2">
                    <a:lumMod val="75000"/>
                  </a:schemeClr>
                </a:solidFill>
                <a:latin typeface="Times New Roman" panose="02020603050405020304" pitchFamily="18" charset="0"/>
                <a:cs typeface="Times New Roman" panose="02020603050405020304" pitchFamily="18" charset="0"/>
              </a:rPr>
              <a:t>Thời</a:t>
            </a:r>
            <a:r>
              <a:rPr lang="en-US" altLang="en-US" sz="3200" b="1" i="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i="1" dirty="0" err="1">
                <a:solidFill>
                  <a:schemeClr val="tx2">
                    <a:lumMod val="75000"/>
                  </a:schemeClr>
                </a:solidFill>
                <a:latin typeface="Times New Roman" panose="02020603050405020304" pitchFamily="18" charset="0"/>
                <a:cs typeface="Times New Roman" panose="02020603050405020304" pitchFamily="18" charset="0"/>
              </a:rPr>
              <a:t>lượng</a:t>
            </a:r>
            <a:r>
              <a:rPr lang="en-US" altLang="en-US" sz="3200" b="1" i="1" dirty="0">
                <a:solidFill>
                  <a:schemeClr val="tx2">
                    <a:lumMod val="75000"/>
                  </a:schemeClr>
                </a:solidFill>
                <a:latin typeface="Times New Roman" panose="02020603050405020304" pitchFamily="18" charset="0"/>
                <a:cs typeface="Times New Roman" panose="02020603050405020304" pitchFamily="18" charset="0"/>
              </a:rPr>
              <a:t> 2 </a:t>
            </a:r>
            <a:r>
              <a:rPr lang="en-US" altLang="en-US" sz="3200" b="1" i="1" dirty="0" err="1">
                <a:solidFill>
                  <a:schemeClr val="tx2">
                    <a:lumMod val="75000"/>
                  </a:schemeClr>
                </a:solidFill>
                <a:latin typeface="Times New Roman" panose="02020603050405020304" pitchFamily="18" charset="0"/>
                <a:cs typeface="Times New Roman" panose="02020603050405020304" pitchFamily="18" charset="0"/>
              </a:rPr>
              <a:t>tiết</a:t>
            </a:r>
            <a:r>
              <a:rPr lang="en-US" altLang="en-US" sz="3200" b="1" i="1" dirty="0">
                <a:solidFill>
                  <a:schemeClr val="tx2">
                    <a:lumMod val="75000"/>
                  </a:schemeClr>
                </a:solidFill>
                <a:latin typeface="Times New Roman" panose="02020603050405020304" pitchFamily="18" charset="0"/>
                <a:cs typeface="Times New Roman" panose="02020603050405020304" pitchFamily="18" charset="0"/>
              </a:rPr>
              <a:t> - </a:t>
            </a:r>
            <a:r>
              <a:rPr lang="en-US" altLang="en-US" sz="3200" b="1" i="1" dirty="0" err="1">
                <a:solidFill>
                  <a:schemeClr val="tx2">
                    <a:lumMod val="75000"/>
                  </a:schemeClr>
                </a:solidFill>
                <a:latin typeface="Times New Roman" panose="02020603050405020304" pitchFamily="18" charset="0"/>
                <a:cs typeface="Times New Roman" panose="02020603050405020304" pitchFamily="18" charset="0"/>
              </a:rPr>
              <a:t>Tiết</a:t>
            </a:r>
            <a:r>
              <a:rPr lang="en-US" altLang="en-US" sz="3200" b="1" i="1" dirty="0">
                <a:solidFill>
                  <a:schemeClr val="tx2">
                    <a:lumMod val="75000"/>
                  </a:schemeClr>
                </a:solidFill>
                <a:latin typeface="Times New Roman" panose="02020603050405020304" pitchFamily="18" charset="0"/>
                <a:cs typeface="Times New Roman" panose="02020603050405020304" pitchFamily="18" charset="0"/>
              </a:rPr>
              <a:t> 1)</a:t>
            </a:r>
          </a:p>
        </p:txBody>
      </p:sp>
      <p:grpSp>
        <p:nvGrpSpPr>
          <p:cNvPr id="14" name="Group 13">
            <a:extLst>
              <a:ext uri="{FF2B5EF4-FFF2-40B4-BE49-F238E27FC236}">
                <a16:creationId xmlns:a16="http://schemas.microsoft.com/office/drawing/2014/main" id="{996D1848-6BA5-980A-3329-291EBB85D834}"/>
              </a:ext>
            </a:extLst>
          </p:cNvPr>
          <p:cNvGrpSpPr/>
          <p:nvPr/>
        </p:nvGrpSpPr>
        <p:grpSpPr>
          <a:xfrm>
            <a:off x="24611" y="2946941"/>
            <a:ext cx="6956185" cy="2888513"/>
            <a:chOff x="24611" y="2946941"/>
            <a:chExt cx="6956185" cy="2888513"/>
          </a:xfrm>
        </p:grpSpPr>
        <p:pic>
          <p:nvPicPr>
            <p:cNvPr id="9" name="Picture 2">
              <a:extLst>
                <a:ext uri="{FF2B5EF4-FFF2-40B4-BE49-F238E27FC236}">
                  <a16:creationId xmlns:a16="http://schemas.microsoft.com/office/drawing/2014/main" id="{242A75B4-060E-EDBA-2BC0-465610265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611" y="2946941"/>
              <a:ext cx="4064000" cy="2888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CEB739-FACB-9005-BFC7-F99AAD6E9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2" y="5246254"/>
              <a:ext cx="1471680" cy="58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37FC03E-29F5-8772-F6D9-FE34304209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a:off x="4088611" y="4802908"/>
              <a:ext cx="1254884" cy="457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A4947EC-9AC6-33FD-0F78-0D64ECCEA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183" r="60756"/>
            <a:stretch/>
          </p:blipFill>
          <p:spPr bwMode="auto">
            <a:xfrm flipH="1">
              <a:off x="5560291" y="5260100"/>
              <a:ext cx="1420505" cy="5753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135531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572" y="-78379"/>
            <a:ext cx="12255143" cy="6936378"/>
            <a:chOff x="0" y="-1"/>
            <a:chExt cx="12255143" cy="6936378"/>
          </a:xfrm>
        </p:grpSpPr>
        <p:pic>
          <p:nvPicPr>
            <p:cNvPr id="6" name="Picture 5"/>
            <p:cNvPicPr>
              <a:picLocks noChangeAspect="1"/>
            </p:cNvPicPr>
            <p:nvPr/>
          </p:nvPicPr>
          <p:blipFill rotWithShape="1">
            <a:blip r:embed="rId3"/>
            <a:srcRect l="43801"/>
            <a:stretch/>
          </p:blipFill>
          <p:spPr>
            <a:xfrm>
              <a:off x="6965149" y="-1"/>
              <a:ext cx="5289994" cy="693637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7484"/>
            <a:stretch/>
          </p:blipFill>
          <p:spPr>
            <a:xfrm>
              <a:off x="0" y="0"/>
              <a:ext cx="7768046" cy="6936377"/>
            </a:xfrm>
            <a:prstGeom prst="rect">
              <a:avLst/>
            </a:prstGeom>
          </p:spPr>
        </p:pic>
      </p:grpSp>
      <p:sp>
        <p:nvSpPr>
          <p:cNvPr id="14" name="Rectangle 4"/>
          <p:cNvSpPr>
            <a:spLocks noChangeArrowheads="1"/>
          </p:cNvSpPr>
          <p:nvPr/>
        </p:nvSpPr>
        <p:spPr bwMode="auto">
          <a:xfrm>
            <a:off x="2514601" y="1679694"/>
            <a:ext cx="9188924" cy="439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800" b="1" dirty="0">
                <a:solidFill>
                  <a:schemeClr val="tx2">
                    <a:lumMod val="75000"/>
                  </a:schemeClr>
                </a:solidFill>
                <a:latin typeface="Times New Roman" panose="02020603050405020304" pitchFamily="18" charset="0"/>
              </a:rPr>
              <a:t>Em </a:t>
            </a:r>
            <a:r>
              <a:rPr lang="en-US" altLang="vi-VN" sz="2800" b="1" dirty="0" err="1">
                <a:solidFill>
                  <a:schemeClr val="tx2">
                    <a:lumMod val="75000"/>
                  </a:schemeClr>
                </a:solidFill>
                <a:latin typeface="Times New Roman" panose="02020603050405020304" pitchFamily="18" charset="0"/>
              </a:rPr>
              <a:t>hãy</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quan</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sát</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các</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bức</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ảnh</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và</a:t>
            </a:r>
            <a:r>
              <a:rPr lang="en-US" altLang="vi-VN" sz="2800" b="1" dirty="0">
                <a:solidFill>
                  <a:schemeClr val="tx2">
                    <a:lumMod val="75000"/>
                  </a:schemeClr>
                </a:solidFill>
                <a:latin typeface="Times New Roman" panose="02020603050405020304" pitchFamily="18" charset="0"/>
              </a:rPr>
              <a:t> chia </a:t>
            </a:r>
            <a:r>
              <a:rPr lang="en-US" altLang="vi-VN" sz="2800" b="1" dirty="0" err="1">
                <a:solidFill>
                  <a:schemeClr val="tx2">
                    <a:lumMod val="75000"/>
                  </a:schemeClr>
                </a:solidFill>
                <a:latin typeface="Times New Roman" panose="02020603050405020304" pitchFamily="18" charset="0"/>
              </a:rPr>
              <a:t>sẻ</a:t>
            </a:r>
            <a:r>
              <a:rPr lang="en-US" altLang="vi-VN" sz="2800" b="1" dirty="0">
                <a:solidFill>
                  <a:schemeClr val="tx2">
                    <a:lumMod val="75000"/>
                  </a:schemeClr>
                </a:solidFill>
                <a:latin typeface="Times New Roman" panose="02020603050405020304" pitchFamily="18" charset="0"/>
              </a:rPr>
              <a:t> </a:t>
            </a:r>
            <a:r>
              <a:rPr lang="en-US" altLang="vi-VN" sz="2800" b="1" dirty="0" err="1">
                <a:solidFill>
                  <a:schemeClr val="tx2">
                    <a:lumMod val="75000"/>
                  </a:schemeClr>
                </a:solidFill>
                <a:latin typeface="Times New Roman" panose="02020603050405020304" pitchFamily="18" charset="0"/>
              </a:rPr>
              <a:t>về</a:t>
            </a:r>
            <a:r>
              <a:rPr lang="en-US" altLang="vi-VN" sz="2800" b="1" dirty="0">
                <a:solidFill>
                  <a:schemeClr val="tx2">
                    <a:lumMod val="75000"/>
                  </a:schemeClr>
                </a:solidFill>
                <a:latin typeface="Times New Roman" panose="02020603050405020304" pitchFamily="18" charset="0"/>
              </a:rPr>
              <a:t>:</a:t>
            </a:r>
            <a:endParaRPr lang="en-US" sz="2800" b="1"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dạo</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cụ</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sp>
        <p:nvSpPr>
          <p:cNvPr id="2" name="Rectangle 4">
            <a:extLst>
              <a:ext uri="{FF2B5EF4-FFF2-40B4-BE49-F238E27FC236}">
                <a16:creationId xmlns:a16="http://schemas.microsoft.com/office/drawing/2014/main" id="{A7EBA1C9-80A8-8898-38CD-7241837FA2A1}"/>
              </a:ext>
            </a:extLst>
          </p:cNvPr>
          <p:cNvSpPr>
            <a:spLocks noChangeArrowheads="1"/>
          </p:cNvSpPr>
          <p:nvPr/>
        </p:nvSpPr>
        <p:spPr bwMode="auto">
          <a:xfrm>
            <a:off x="1710843" y="271564"/>
            <a:ext cx="99926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Hoạt</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altLang="en-US" sz="3200" b="1" dirty="0" err="1">
                <a:solidFill>
                  <a:schemeClr val="tx2">
                    <a:lumMod val="75000"/>
                  </a:schemeClr>
                </a:solidFill>
                <a:latin typeface="Times New Roman" panose="02020603050405020304" pitchFamily="18" charset="0"/>
                <a:cs typeface="Times New Roman" panose="02020603050405020304" pitchFamily="18" charset="0"/>
              </a:rPr>
              <a:t>động</a:t>
            </a:r>
            <a:r>
              <a:rPr lang="en-US" altLang="en-US" sz="3200" b="1" dirty="0">
                <a:solidFill>
                  <a:schemeClr val="tx2">
                    <a:lumMod val="75000"/>
                  </a:schemeClr>
                </a:solidFill>
                <a:latin typeface="Times New Roman" panose="02020603050405020304" pitchFamily="18" charset="0"/>
                <a:cs typeface="Times New Roman" panose="02020603050405020304" pitchFamily="18" charset="0"/>
              </a:rPr>
              <a:t> 1. </a:t>
            </a:r>
            <a:r>
              <a:rPr lang="vi-VN" sz="3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3200" b="1" i="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376676-8878-4358-405B-98BB1CD0AC1B}"/>
              </a:ext>
            </a:extLst>
          </p:cNvPr>
          <p:cNvPicPr>
            <a:picLocks noChangeAspect="1"/>
          </p:cNvPicPr>
          <p:nvPr/>
        </p:nvPicPr>
        <p:blipFill>
          <a:blip r:embed="rId5"/>
          <a:stretch>
            <a:fillRect/>
          </a:stretch>
        </p:blipFill>
        <p:spPr>
          <a:xfrm>
            <a:off x="1425470" y="-78379"/>
            <a:ext cx="570746" cy="560216"/>
          </a:xfrm>
          <a:prstGeom prst="rect">
            <a:avLst/>
          </a:prstGeom>
        </p:spPr>
      </p:pic>
    </p:spTree>
    <p:extLst>
      <p:ext uri="{BB962C8B-B14F-4D97-AF65-F5344CB8AC3E}">
        <p14:creationId xmlns:p14="http://schemas.microsoft.com/office/powerpoint/2010/main" val="142539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C3FB8D4-7A2F-E07F-0CAB-7D3F9AB33979}"/>
              </a:ext>
            </a:extLst>
          </p:cNvPr>
          <p:cNvPicPr>
            <a:picLocks noChangeAspect="1"/>
          </p:cNvPicPr>
          <p:nvPr/>
        </p:nvPicPr>
        <p:blipFill rotWithShape="1">
          <a:blip r:embed="rId3"/>
          <a:srcRect r="12197"/>
          <a:stretch/>
        </p:blipFill>
        <p:spPr>
          <a:xfrm flipH="1">
            <a:off x="0" y="0"/>
            <a:ext cx="12191998" cy="6858000"/>
          </a:xfrm>
          <a:prstGeom prst="rect">
            <a:avLst/>
          </a:prstGeom>
        </p:spPr>
      </p:pic>
      <p:sp>
        <p:nvSpPr>
          <p:cNvPr id="13" name="Rectangle 4"/>
          <p:cNvSpPr>
            <a:spLocks noChangeArrowheads="1"/>
          </p:cNvSpPr>
          <p:nvPr/>
        </p:nvSpPr>
        <p:spPr bwMode="auto">
          <a:xfrm>
            <a:off x="1704094" y="334321"/>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một số hoạt động trong lễ hội truyền thống</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8" name="Rectangle 5"/>
          <p:cNvSpPr>
            <a:spLocks noChangeArrowheads="1"/>
          </p:cNvSpPr>
          <p:nvPr/>
        </p:nvSpPr>
        <p:spPr bwMode="auto">
          <a:xfrm>
            <a:off x="4423673" y="2763893"/>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1</a:t>
            </a:r>
          </a:p>
        </p:txBody>
      </p:sp>
      <p:sp>
        <p:nvSpPr>
          <p:cNvPr id="26" name="Rectangle 5"/>
          <p:cNvSpPr>
            <a:spLocks noChangeArrowheads="1"/>
          </p:cNvSpPr>
          <p:nvPr/>
        </p:nvSpPr>
        <p:spPr bwMode="auto">
          <a:xfrm>
            <a:off x="1102143" y="4397141"/>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2</a:t>
            </a:r>
          </a:p>
        </p:txBody>
      </p:sp>
      <p:pic>
        <p:nvPicPr>
          <p:cNvPr id="7" name="Picture 6">
            <a:extLst>
              <a:ext uri="{FF2B5EF4-FFF2-40B4-BE49-F238E27FC236}">
                <a16:creationId xmlns:a16="http://schemas.microsoft.com/office/drawing/2014/main" id="{37C842DB-97F9-B81B-A203-672D40DD2B2B}"/>
              </a:ext>
            </a:extLst>
          </p:cNvPr>
          <p:cNvPicPr>
            <a:picLocks noChangeAspect="1"/>
          </p:cNvPicPr>
          <p:nvPr/>
        </p:nvPicPr>
        <p:blipFill>
          <a:blip r:embed="rId4"/>
          <a:stretch>
            <a:fillRect/>
          </a:stretch>
        </p:blipFill>
        <p:spPr>
          <a:xfrm>
            <a:off x="1133348" y="235770"/>
            <a:ext cx="570746" cy="560216"/>
          </a:xfrm>
          <a:prstGeom prst="rect">
            <a:avLst/>
          </a:prstGeom>
        </p:spPr>
      </p:pic>
      <p:pic>
        <p:nvPicPr>
          <p:cNvPr id="21" name="Picture 20">
            <a:extLst>
              <a:ext uri="{FF2B5EF4-FFF2-40B4-BE49-F238E27FC236}">
                <a16:creationId xmlns:a16="http://schemas.microsoft.com/office/drawing/2014/main" id="{17E4988E-5F1A-DB12-0673-EA530BE61F09}"/>
              </a:ext>
            </a:extLst>
          </p:cNvPr>
          <p:cNvPicPr>
            <a:picLocks noChangeAspect="1"/>
          </p:cNvPicPr>
          <p:nvPr/>
        </p:nvPicPr>
        <p:blipFill>
          <a:blip r:embed="rId5"/>
          <a:stretch>
            <a:fillRect/>
          </a:stretch>
        </p:blipFill>
        <p:spPr>
          <a:xfrm>
            <a:off x="1704094" y="3512798"/>
            <a:ext cx="3811435" cy="2535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A235140A-1F28-4240-FE71-81911B5DE643}"/>
              </a:ext>
            </a:extLst>
          </p:cNvPr>
          <p:cNvPicPr>
            <a:picLocks noChangeAspect="1"/>
          </p:cNvPicPr>
          <p:nvPr/>
        </p:nvPicPr>
        <p:blipFill>
          <a:blip r:embed="rId6"/>
          <a:stretch>
            <a:fillRect/>
          </a:stretch>
        </p:blipFill>
        <p:spPr>
          <a:xfrm>
            <a:off x="5850847" y="1902146"/>
            <a:ext cx="6341151" cy="4621685"/>
          </a:xfrm>
          <a:prstGeom prst="rect">
            <a:avLst/>
          </a:prstGeom>
        </p:spPr>
      </p:pic>
      <p:pic>
        <p:nvPicPr>
          <p:cNvPr id="25" name="Picture 24">
            <a:extLst>
              <a:ext uri="{FF2B5EF4-FFF2-40B4-BE49-F238E27FC236}">
                <a16:creationId xmlns:a16="http://schemas.microsoft.com/office/drawing/2014/main" id="{D172754A-D9F8-1A93-5C52-980EC49269E9}"/>
              </a:ext>
            </a:extLst>
          </p:cNvPr>
          <p:cNvPicPr>
            <a:picLocks noChangeAspect="1"/>
          </p:cNvPicPr>
          <p:nvPr/>
        </p:nvPicPr>
        <p:blipFill>
          <a:blip r:embed="rId7"/>
          <a:stretch>
            <a:fillRect/>
          </a:stretch>
        </p:blipFill>
        <p:spPr>
          <a:xfrm>
            <a:off x="6501571" y="925549"/>
            <a:ext cx="4514994" cy="2503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 name="Picture 28">
            <a:extLst>
              <a:ext uri="{FF2B5EF4-FFF2-40B4-BE49-F238E27FC236}">
                <a16:creationId xmlns:a16="http://schemas.microsoft.com/office/drawing/2014/main" id="{14336772-E006-D1C0-53F3-9C81F06A3D5D}"/>
              </a:ext>
            </a:extLst>
          </p:cNvPr>
          <p:cNvPicPr>
            <a:picLocks noChangeAspect="1"/>
          </p:cNvPicPr>
          <p:nvPr/>
        </p:nvPicPr>
        <p:blipFill>
          <a:blip r:embed="rId8"/>
          <a:stretch>
            <a:fillRect/>
          </a:stretch>
        </p:blipFill>
        <p:spPr>
          <a:xfrm>
            <a:off x="1051360" y="988438"/>
            <a:ext cx="3422927" cy="2272483"/>
          </a:xfrm>
          <a:prstGeom prst="rect">
            <a:avLst/>
          </a:prstGeom>
          <a:ln>
            <a:noFill/>
          </a:ln>
          <a:effectLst>
            <a:outerShdw blurRad="190500" algn="tl" rotWithShape="0">
              <a:srgbClr val="000000">
                <a:alpha val="70000"/>
              </a:srgbClr>
            </a:outerShdw>
          </a:effectLst>
        </p:spPr>
      </p:pic>
      <p:sp>
        <p:nvSpPr>
          <p:cNvPr id="31" name="Rectangle 5">
            <a:extLst>
              <a:ext uri="{FF2B5EF4-FFF2-40B4-BE49-F238E27FC236}">
                <a16:creationId xmlns:a16="http://schemas.microsoft.com/office/drawing/2014/main" id="{C4312250-F880-7139-B412-BAEEB0D0E6A6}"/>
              </a:ext>
            </a:extLst>
          </p:cNvPr>
          <p:cNvSpPr>
            <a:spLocks noChangeArrowheads="1"/>
          </p:cNvSpPr>
          <p:nvPr/>
        </p:nvSpPr>
        <p:spPr bwMode="auto">
          <a:xfrm>
            <a:off x="11394038" y="5725499"/>
            <a:ext cx="548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600" b="1" dirty="0">
                <a:solidFill>
                  <a:schemeClr val="bg1"/>
                </a:solidFill>
                <a:latin typeface="Times New Roman" panose="02020603050405020304" pitchFamily="18" charset="0"/>
                <a:cs typeface="Times New Roman" panose="02020603050405020304" pitchFamily="18" charset="0"/>
              </a:rPr>
              <a:t>4</a:t>
            </a:r>
          </a:p>
        </p:txBody>
      </p:sp>
      <p:sp>
        <p:nvSpPr>
          <p:cNvPr id="32" name="Rectangle 5">
            <a:extLst>
              <a:ext uri="{FF2B5EF4-FFF2-40B4-BE49-F238E27FC236}">
                <a16:creationId xmlns:a16="http://schemas.microsoft.com/office/drawing/2014/main" id="{4F08CABC-3448-2512-87FD-EDEF46B57D79}"/>
              </a:ext>
            </a:extLst>
          </p:cNvPr>
          <p:cNvSpPr>
            <a:spLocks noChangeArrowheads="1"/>
          </p:cNvSpPr>
          <p:nvPr/>
        </p:nvSpPr>
        <p:spPr bwMode="auto">
          <a:xfrm>
            <a:off x="11097880" y="1242259"/>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47160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35FF36-2A0A-5E22-4835-99C451012F70}"/>
              </a:ext>
            </a:extLst>
          </p:cNvPr>
          <p:cNvGrpSpPr/>
          <p:nvPr/>
        </p:nvGrpSpPr>
        <p:grpSpPr>
          <a:xfrm flipH="1">
            <a:off x="1" y="0"/>
            <a:ext cx="12191999" cy="7016202"/>
            <a:chOff x="-1" y="-158202"/>
            <a:chExt cx="12192002" cy="7016202"/>
          </a:xfrm>
        </p:grpSpPr>
        <p:pic>
          <p:nvPicPr>
            <p:cNvPr id="8" name="Picture 7">
              <a:extLst>
                <a:ext uri="{FF2B5EF4-FFF2-40B4-BE49-F238E27FC236}">
                  <a16:creationId xmlns:a16="http://schemas.microsoft.com/office/drawing/2014/main" id="{BBA0F293-0E2C-06D4-3F32-3B0906CF8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5635900" y="301899"/>
              <a:ext cx="7016201" cy="6096000"/>
            </a:xfrm>
            <a:prstGeom prst="rect">
              <a:avLst/>
            </a:prstGeom>
          </p:spPr>
        </p:pic>
        <p:pic>
          <p:nvPicPr>
            <p:cNvPr id="9" name="Picture 8">
              <a:extLst>
                <a:ext uri="{FF2B5EF4-FFF2-40B4-BE49-F238E27FC236}">
                  <a16:creationId xmlns:a16="http://schemas.microsoft.com/office/drawing/2014/main" id="{E718B96E-8CF2-D78E-3745-5EEFDB3DC474}"/>
                </a:ext>
              </a:extLst>
            </p:cNvPr>
            <p:cNvPicPr>
              <a:picLocks noChangeAspect="1"/>
            </p:cNvPicPr>
            <p:nvPr/>
          </p:nvPicPr>
          <p:blipFill rotWithShape="1">
            <a:blip r:embed="rId3">
              <a:extLst>
                <a:ext uri="{28A0092B-C50C-407E-A947-70E740481C1C}">
                  <a14:useLocalDpi xmlns:a14="http://schemas.microsoft.com/office/drawing/2010/main" val="0"/>
                </a:ext>
              </a:extLst>
            </a:blip>
            <a:srcRect t="49311" b="1292"/>
            <a:stretch/>
          </p:blipFill>
          <p:spPr>
            <a:xfrm rot="16200000">
              <a:off x="-368370" y="210168"/>
              <a:ext cx="7016201" cy="6279463"/>
            </a:xfrm>
            <a:prstGeom prst="rect">
              <a:avLst/>
            </a:prstGeom>
          </p:spPr>
        </p:pic>
      </p:grpSp>
      <p:sp>
        <p:nvSpPr>
          <p:cNvPr id="14" name="Rectangle 4"/>
          <p:cNvSpPr>
            <a:spLocks noChangeArrowheads="1"/>
          </p:cNvSpPr>
          <p:nvPr/>
        </p:nvSpPr>
        <p:spPr bwMode="auto">
          <a:xfrm>
            <a:off x="822961" y="1406429"/>
            <a:ext cx="98286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vi-VN"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Em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tham</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hoặc</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Các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lễ</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 name="Picture 4">
            <a:extLst>
              <a:ext uri="{FF2B5EF4-FFF2-40B4-BE49-F238E27FC236}">
                <a16:creationId xmlns:a16="http://schemas.microsoft.com/office/drawing/2014/main" id="{A1519806-E314-C4AD-4DAB-6125A5409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17896">
            <a:off x="1643924" y="3306987"/>
            <a:ext cx="5654001" cy="3769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78E1BE-813A-8059-7F66-9D85917AEA6E}"/>
              </a:ext>
            </a:extLst>
          </p:cNvPr>
          <p:cNvSpPr txBox="1"/>
          <p:nvPr/>
        </p:nvSpPr>
        <p:spPr>
          <a:xfrm>
            <a:off x="2402562" y="548017"/>
            <a:ext cx="7332012" cy="584775"/>
          </a:xfrm>
          <a:prstGeom prst="rect">
            <a:avLst/>
          </a:prstGeom>
          <a:noFill/>
        </p:spPr>
        <p:txBody>
          <a:bodyPr wrap="square">
            <a:spAutoFit/>
          </a:bodyPr>
          <a:lstStyle/>
          <a:p>
            <a:pPr>
              <a:defRPr/>
            </a:pPr>
            <a:r>
              <a:rPr lang="en-US" altLang="vi-VN" sz="3200" b="1" dirty="0">
                <a:latin typeface="Times New Roman" panose="02020603050405020304" pitchFamily="18" charset="0"/>
              </a:rPr>
              <a:t>Liên </a:t>
            </a:r>
            <a:r>
              <a:rPr lang="en-US" altLang="vi-VN" sz="3200" b="1" dirty="0" err="1">
                <a:latin typeface="Times New Roman" panose="02020603050405020304" pitchFamily="18" charset="0"/>
              </a:rPr>
              <a:t>hệ</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tới</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các</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lễ</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hội</a:t>
            </a:r>
            <a:r>
              <a:rPr lang="en-US" altLang="vi-VN" sz="3200" b="1" dirty="0">
                <a:latin typeface="Times New Roman" panose="02020603050405020304" pitchFamily="18" charset="0"/>
              </a:rPr>
              <a:t> ở </a:t>
            </a:r>
            <a:r>
              <a:rPr lang="en-US" altLang="vi-VN" sz="3200" b="1" dirty="0" err="1">
                <a:latin typeface="Times New Roman" panose="02020603050405020304" pitchFamily="18" charset="0"/>
              </a:rPr>
              <a:t>quê</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hương</a:t>
            </a:r>
            <a:r>
              <a:rPr lang="en-US" altLang="vi-VN" sz="3200" b="1" dirty="0">
                <a:latin typeface="Times New Roman" panose="02020603050405020304" pitchFamily="18" charset="0"/>
              </a:rPr>
              <a:t> </a:t>
            </a:r>
            <a:r>
              <a:rPr lang="en-US" altLang="vi-VN" sz="3200" b="1" dirty="0" err="1">
                <a:latin typeface="Times New Roman" panose="02020603050405020304" pitchFamily="18" charset="0"/>
              </a:rPr>
              <a:t>em</a:t>
            </a:r>
            <a:r>
              <a:rPr lang="en-US" altLang="vi-VN" sz="3200" b="1" dirty="0">
                <a:latin typeface="Times New Roman" panose="02020603050405020304" pitchFamily="18" charset="0"/>
              </a:rPr>
              <a:t>:</a:t>
            </a:r>
            <a:endPar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49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 y="0"/>
            <a:ext cx="12313920" cy="6858000"/>
            <a:chOff x="-121920" y="5575"/>
            <a:chExt cx="12313920"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5575"/>
              <a:ext cx="12313920" cy="6858000"/>
            </a:xfrm>
            <a:prstGeom prst="rect">
              <a:avLst/>
            </a:prstGeom>
          </p:spPr>
        </p:pic>
        <p:sp>
          <p:nvSpPr>
            <p:cNvPr id="3" name="Rectangle 2"/>
            <p:cNvSpPr/>
            <p:nvPr/>
          </p:nvSpPr>
          <p:spPr>
            <a:xfrm>
              <a:off x="-121920" y="4442709"/>
              <a:ext cx="6306648" cy="1767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Rectangle 21"/>
          <p:cNvSpPr>
            <a:spLocks noChangeArrowheads="1"/>
          </p:cNvSpPr>
          <p:nvPr/>
        </p:nvSpPr>
        <p:spPr bwMode="auto">
          <a:xfrm>
            <a:off x="340483" y="5342647"/>
            <a:ext cx="2750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hình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dáng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động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a:t>
            </a:r>
            <a:endParaRPr lang="vi-VN" altLang="vi-VN" sz="1800" dirty="0"/>
          </a:p>
        </p:txBody>
      </p:sp>
      <p:sp>
        <p:nvSpPr>
          <p:cNvPr id="23" name="Rectangle 22"/>
          <p:cNvSpPr>
            <a:spLocks noChangeArrowheads="1"/>
          </p:cNvSpPr>
          <p:nvPr/>
        </p:nvSpPr>
        <p:spPr bwMode="auto">
          <a:xfrm>
            <a:off x="3492574" y="5319498"/>
            <a:ext cx="2769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phù</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hợp</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với</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không</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gian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lễ</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hội</a:t>
            </a:r>
            <a:r>
              <a:rPr lang="en-US" altLang="vi-VN" sz="1800" b="1" dirty="0">
                <a:latin typeface="Times New Roman" panose="02020603050405020304" pitchFamily="18" charset="0"/>
              </a:rPr>
              <a:t>.</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884241" y="37722"/>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679610" y="81523"/>
            <a:ext cx="9789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Hoạt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động</a:t>
            </a:r>
            <a:r>
              <a:rPr lang="en-US" altLang="en-US" sz="3200" b="1" dirty="0">
                <a:latin typeface="Times New Roman" panose="02020603050405020304" pitchFamily="18" charset="0"/>
                <a:cs typeface="Times New Roman" panose="02020603050405020304" pitchFamily="18" charset="0"/>
              </a:rPr>
              <a:t> 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lễ hội truyền thống</a:t>
            </a:r>
            <a:endParaRPr lang="vi-VN" alt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52CC8AE-7A94-B49D-65A3-EB47ECBE5BFB}"/>
              </a:ext>
            </a:extLst>
          </p:cNvPr>
          <p:cNvPicPr>
            <a:picLocks noChangeAspect="1"/>
          </p:cNvPicPr>
          <p:nvPr/>
        </p:nvPicPr>
        <p:blipFill>
          <a:blip r:embed="rId5"/>
          <a:stretch>
            <a:fillRect/>
          </a:stretch>
        </p:blipFill>
        <p:spPr>
          <a:xfrm>
            <a:off x="9261873" y="2907917"/>
            <a:ext cx="2547632" cy="1910725"/>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DB376DB0-D92D-BCA6-75AE-563A204419EE}"/>
              </a:ext>
            </a:extLst>
          </p:cNvPr>
          <p:cNvPicPr>
            <a:picLocks noChangeAspect="1"/>
          </p:cNvPicPr>
          <p:nvPr/>
        </p:nvPicPr>
        <p:blipFill>
          <a:blip r:embed="rId6"/>
          <a:stretch>
            <a:fillRect/>
          </a:stretch>
        </p:blipFill>
        <p:spPr>
          <a:xfrm>
            <a:off x="364349" y="2907916"/>
            <a:ext cx="2726196" cy="1910725"/>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C5F40D14-8267-27C3-0C88-F76D529121CE}"/>
              </a:ext>
            </a:extLst>
          </p:cNvPr>
          <p:cNvPicPr>
            <a:picLocks noChangeAspect="1"/>
          </p:cNvPicPr>
          <p:nvPr/>
        </p:nvPicPr>
        <p:blipFill>
          <a:blip r:embed="rId7"/>
          <a:stretch>
            <a:fillRect/>
          </a:stretch>
        </p:blipFill>
        <p:spPr>
          <a:xfrm>
            <a:off x="3492574" y="2907916"/>
            <a:ext cx="2547636" cy="191072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E675E2BF-7CFA-496C-5793-084AAAC5F540}"/>
              </a:ext>
            </a:extLst>
          </p:cNvPr>
          <p:cNvPicPr>
            <a:picLocks noChangeAspect="1"/>
          </p:cNvPicPr>
          <p:nvPr/>
        </p:nvPicPr>
        <p:blipFill>
          <a:blip r:embed="rId8"/>
          <a:stretch>
            <a:fillRect/>
          </a:stretch>
        </p:blipFill>
        <p:spPr>
          <a:xfrm>
            <a:off x="6289257" y="2907915"/>
            <a:ext cx="2723569" cy="1910726"/>
          </a:xfrm>
          <a:prstGeom prst="rect">
            <a:avLst/>
          </a:prstGeom>
          <a:ln>
            <a:noFill/>
          </a:ln>
          <a:effectLst>
            <a:outerShdw blurRad="190500" algn="tl" rotWithShape="0">
              <a:srgbClr val="000000">
                <a:alpha val="70000"/>
              </a:srgbClr>
            </a:outerShdw>
          </a:effectLst>
        </p:spPr>
      </p:pic>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567897" y="849182"/>
            <a:ext cx="861887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dirty="0">
                <a:latin typeface="Times New Roman" panose="02020603050405020304" pitchFamily="18" charset="0"/>
                <a:cs typeface="Times New Roman" panose="02020603050405020304" pitchFamily="18" charset="0"/>
              </a:rPr>
              <a:t>Em </a:t>
            </a:r>
            <a:r>
              <a:rPr lang="en-US" altLang="vi-VN" sz="2400" b="1" dirty="0" err="1">
                <a:latin typeface="Times New Roman" panose="02020603050405020304" pitchFamily="18" charset="0"/>
                <a:cs typeface="Times New Roman" panose="02020603050405020304" pitchFamily="18" charset="0"/>
              </a:rPr>
              <a:t>hãy</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quan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sát</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các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bước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vẽ</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và</a:t>
            </a:r>
            <a:r>
              <a:rPr lang="en-US" altLang="vi-VN" sz="2400" b="1" dirty="0">
                <a:latin typeface="Times New Roman" panose="02020603050405020304" pitchFamily="18" charset="0"/>
                <a:cs typeface="Times New Roman" panose="02020603050405020304" pitchFamily="18" charset="0"/>
              </a:rPr>
              <a:t> chia </a:t>
            </a:r>
            <a:r>
              <a:rPr lang="en-US" altLang="vi-VN" sz="2400" b="1" dirty="0" err="1">
                <a:latin typeface="Times New Roman" panose="02020603050405020304" pitchFamily="18" charset="0"/>
                <a:cs typeface="Times New Roman" panose="02020603050405020304" pitchFamily="18" charset="0"/>
              </a:rPr>
              <a:t>sẻ</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về</a:t>
            </a:r>
            <a:r>
              <a:rPr lang="en-US" altLang="vi-VN" sz="2400" b="1" dirty="0">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lễ</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màu</a:t>
            </a:r>
            <a:r>
              <a:rPr lang="vi-VN"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371072" y="5309613"/>
            <a:ext cx="2723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 </a:t>
            </a:r>
            <a:r>
              <a:rPr lang="en-US" altLang="vi-VN" sz="1800" b="1" dirty="0" err="1">
                <a:latin typeface="Times New Roman" panose="02020603050405020304" pitchFamily="18" charset="0"/>
              </a:rPr>
              <a:t>Vẽ</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cho</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nhân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và</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cảnh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vật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chính</a:t>
            </a:r>
            <a:r>
              <a:rPr lang="en-US" altLang="vi-VN" sz="1800" b="1" dirty="0">
                <a:latin typeface="Times New Roman" panose="02020603050405020304" pitchFamily="18" charset="0"/>
              </a:rPr>
              <a:t>.</a:t>
            </a:r>
            <a:endParaRPr lang="vi-VN" altLang="vi-VN" sz="1800" dirty="0"/>
          </a:p>
        </p:txBody>
      </p:sp>
      <p:sp>
        <p:nvSpPr>
          <p:cNvPr id="33" name="Rectangle 32">
            <a:extLst>
              <a:ext uri="{FF2B5EF4-FFF2-40B4-BE49-F238E27FC236}">
                <a16:creationId xmlns:a16="http://schemas.microsoft.com/office/drawing/2014/main" id="{5C623F20-4B9C-EDD7-0666-0BE142C01E3D}"/>
              </a:ext>
            </a:extLst>
          </p:cNvPr>
          <p:cNvSpPr>
            <a:spLocks noChangeArrowheads="1"/>
          </p:cNvSpPr>
          <p:nvPr/>
        </p:nvSpPr>
        <p:spPr bwMode="auto">
          <a:xfrm>
            <a:off x="9115392" y="5368413"/>
            <a:ext cx="28829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 </a:t>
            </a:r>
            <a:r>
              <a:rPr lang="en-US" altLang="vi-VN" sz="1800" b="1" dirty="0" err="1">
                <a:latin typeface="Times New Roman" panose="02020603050405020304" pitchFamily="18" charset="0"/>
              </a:rPr>
              <a:t>Điều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chỉnh</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đậm</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nhạt</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của</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màu</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hoàn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thiện</a:t>
            </a:r>
            <a:r>
              <a:rPr lang="en-US" altLang="vi-VN" sz="1800" b="1" dirty="0">
                <a:latin typeface="Times New Roman" panose="02020603050405020304" pitchFamily="18" charset="0"/>
              </a:rPr>
              <a:t> </a:t>
            </a:r>
            <a:r>
              <a:rPr lang="en-US" altLang="vi-VN" sz="1800" b="1" dirty="0" err="1">
                <a:latin typeface="Times New Roman" panose="02020603050405020304" pitchFamily="18" charset="0"/>
              </a:rPr>
              <a:t>tranh</a:t>
            </a:r>
            <a:endParaRPr lang="vi-VN" altLang="vi-VN" sz="1800" dirty="0"/>
          </a:p>
        </p:txBody>
      </p:sp>
    </p:spTree>
    <p:extLst>
      <p:ext uri="{BB962C8B-B14F-4D97-AF65-F5344CB8AC3E}">
        <p14:creationId xmlns:p14="http://schemas.microsoft.com/office/powerpoint/2010/main" val="2366986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689" b="15735"/>
          <a:stretch/>
        </p:blipFill>
        <p:spPr>
          <a:xfrm>
            <a:off x="0" y="-21426"/>
            <a:ext cx="12182018" cy="6858001"/>
          </a:xfrm>
          <a:prstGeom prst="rect">
            <a:avLst/>
          </a:prstGeom>
          <a:solidFill>
            <a:srgbClr val="FFFF00"/>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218202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l="20211" t="17248" r="17359" b="3387"/>
          <a:stretch/>
        </p:blipFill>
        <p:spPr>
          <a:xfrm>
            <a:off x="4378086" y="773359"/>
            <a:ext cx="4616142" cy="5268430"/>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5107139" y="1377171"/>
            <a:ext cx="3335048" cy="347787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nhớ nhé!</a:t>
            </a:r>
          </a:p>
          <a:p>
            <a:r>
              <a:rPr lang="en-US" sz="2400" b="1" dirty="0">
                <a:latin typeface="+mj-lt"/>
              </a:rPr>
              <a:t> </a:t>
            </a:r>
          </a:p>
          <a:p>
            <a:r>
              <a:rPr lang="en-US" sz="2400" b="1" dirty="0">
                <a:latin typeface="+mj-lt"/>
              </a:rPr>
              <a:t>   </a:t>
            </a:r>
            <a:r>
              <a:rPr lang="vi-VN" sz="2400" b="1" dirty="0">
                <a:latin typeface="+mj-lt"/>
              </a:rPr>
              <a:t>Kết hợp hình vẽ dáng người làm nhóm chính với cảnh vật và màu sắc tươi sáng rực rỡ có thể diễn tả được không khí vui tươi, nhộn nhịp của lễ hội truyền thống.</a:t>
            </a:r>
            <a:endParaRPr lang="en-US" altLang="vi-VN" sz="1600" b="1" dirty="0">
              <a:latin typeface="+mj-lt"/>
            </a:endParaRPr>
          </a:p>
        </p:txBody>
      </p:sp>
      <p:pic>
        <p:nvPicPr>
          <p:cNvPr id="5" name="Picture 4">
            <a:extLst>
              <a:ext uri="{FF2B5EF4-FFF2-40B4-BE49-F238E27FC236}">
                <a16:creationId xmlns:a16="http://schemas.microsoft.com/office/drawing/2014/main" id="{CB05479D-E20E-1F8C-08A6-A735276BB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17896">
            <a:off x="-569335" y="3942267"/>
            <a:ext cx="4977368" cy="331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6816"/>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21486</TotalTime>
  <Words>461</Words>
  <Application>Microsoft Office PowerPoint</Application>
  <PresentationFormat>Màn hình rộng</PresentationFormat>
  <Paragraphs>65</Paragraphs>
  <Slides>13</Slides>
  <Notes>11</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13</vt:i4>
      </vt:variant>
    </vt:vector>
  </HeadingPairs>
  <TitlesOfParts>
    <vt:vector size="18" baseType="lpstr">
      <vt:lpstr>Arial</vt:lpstr>
      <vt:lpstr>Calibri</vt:lpstr>
      <vt:lpstr>Calibri Light</vt:lpstr>
      <vt:lpstr>Times New Roman</vt:lpstr>
      <vt:lpstr>1_Retrospect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trung tong</cp:lastModifiedBy>
  <cp:revision>1086</cp:revision>
  <dcterms:modified xsi:type="dcterms:W3CDTF">2026-04-10T14:59:10Z</dcterms:modified>
</cp:coreProperties>
</file>