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9" r:id="rId2"/>
    <p:sldId id="290" r:id="rId3"/>
    <p:sldId id="293" r:id="rId4"/>
    <p:sldId id="277" r:id="rId5"/>
    <p:sldId id="288" r:id="rId6"/>
    <p:sldId id="278" r:id="rId7"/>
    <p:sldId id="291" r:id="rId8"/>
    <p:sldId id="282" r:id="rId9"/>
    <p:sldId id="281" r:id="rId10"/>
    <p:sldId id="273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3" d="100"/>
          <a:sy n="53" d="100"/>
        </p:scale>
        <p:origin x="12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20818-2CC7-48BA-BA5F-0E614AA0F4C6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71258-588A-4059-9C22-3B3F76EAA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04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71DF7-4C7F-468B-95EB-22AC1DCE75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49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9E05-7722-EFDC-BD63-ED110798AE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2698BF-8A17-D986-BFDF-86C7D11EFD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AA269-7EFA-FA53-9BAD-6ECAACD10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3523-080A-4CB8-9FCD-F8B4DCCF1D89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3EDDA-22D6-2CD7-AEF5-843FE9831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EB0D6-6333-C449-94E6-F34ED68C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1183B-5BCE-4DF7-88A4-DC10948D2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80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22D00-0C91-B520-02FD-9A0AD047A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C37C77-E046-4FA2-427D-617DC5675A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DEACC-F165-6BB8-0B7E-EED7AE0C5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3523-080A-4CB8-9FCD-F8B4DCCF1D89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70A90-58E3-F402-7200-E87DB19A0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93A6C-AAE8-6CBE-9137-C5D8E6EC4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1183B-5BCE-4DF7-88A4-DC10948D2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85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91DF34-5BA1-8E4E-278A-B82429FF7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F4ACA-B874-A63E-E911-22B08CB1D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63E2A-BD1A-19A6-52CD-57AE1F287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3523-080A-4CB8-9FCD-F8B4DCCF1D89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664E7-4995-705A-0269-4961EF326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0E590-A9E9-425F-DD0B-5EB1337CA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1183B-5BCE-4DF7-88A4-DC10948D2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453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8EC19-0365-3B73-9AD6-2A90CCA2B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24B68-5FA3-D8B2-1B92-9ED59E7D6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547F7-C614-330C-4C0F-9EBA254BB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3523-080A-4CB8-9FCD-F8B4DCCF1D89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22AAAE-C23B-937C-2F7A-FE89C6C5C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4057F-8E90-4F37-C20E-E12E982E5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1183B-5BCE-4DF7-88A4-DC10948D2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02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62D1-B092-F6C9-0196-71EB13246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8DDF12-F1CF-17D0-C443-E59AC2D1D2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6713C6-A7B2-2253-7B03-93D4E7EF6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3523-080A-4CB8-9FCD-F8B4DCCF1D89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C213E7-DF42-9016-A79E-E0FD59386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B5213-0EDF-05A1-099D-5B2D42905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1183B-5BCE-4DF7-88A4-DC10948D2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47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C504C-84A8-52CE-B32A-E279ADFC8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8D9C9-5829-5219-3244-48884AE6CA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59C9F4-5758-E533-BC67-197FE91E31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5A62E7-CB4D-26FB-C493-4259BFE15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3523-080A-4CB8-9FCD-F8B4DCCF1D89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C70C40-2124-9D1E-D86C-90FE9300E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8A6786-FB0F-3FAE-A995-3A58B101E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1183B-5BCE-4DF7-88A4-DC10948D2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65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C1ED0-4D1F-D08E-905B-C3D9CD0CB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18A98F-C35F-B5F2-D319-39B7A3871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B531E-2DE6-0437-4289-3B2DA8C49E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076CF1-702D-5A68-9FD8-C79ECBD8C6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894D86-44E6-20ED-7C08-979EEDA89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5B22B0-93C6-362C-3DF3-6412F9A68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3523-080A-4CB8-9FCD-F8B4DCCF1D89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44668D-BA2C-DD4F-98C5-D8FAA0801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06AEC-BD42-E6F8-7F71-7EAD879E6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1183B-5BCE-4DF7-88A4-DC10948D2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0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FC101-7984-1922-A85F-3526F9CE3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2B3115-34D8-F803-5059-518834FBA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3523-080A-4CB8-9FCD-F8B4DCCF1D89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E6C010-654F-2C1E-F6FA-49C1685C3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346B5E-0638-9CD6-AF60-62D8333B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1183B-5BCE-4DF7-88A4-DC10948D2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88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156B8B-65A9-CF94-5A6D-016DDDE25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3523-080A-4CB8-9FCD-F8B4DCCF1D89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F54874-335A-AA5D-1732-92E8D5DF3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72484D-707A-AAE5-7092-1C24D925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1183B-5BCE-4DF7-88A4-DC10948D2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20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D6F83-0845-C64E-8192-ACFD11142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A1123-841E-E0CA-089F-6DD46687F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47BF5E-ECBE-BA7D-13C7-C1CC86F9B7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1E5A60-58B6-520E-08C6-380F81A77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3523-080A-4CB8-9FCD-F8B4DCCF1D89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94C47-72CB-C57F-C035-F90E45D3D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73DC10-7BBA-D8F8-BB82-04E7A9DEB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1183B-5BCE-4DF7-88A4-DC10948D2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87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C91F1-C0B3-E25A-19EC-7BFBC8239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160C1C-5076-4C38-3F8A-3492EFAB09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A2B6AF-079D-4B25-FBCA-8AFEFED35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98EA5E-0F0B-4626-967F-9FFAFFA17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3523-080A-4CB8-9FCD-F8B4DCCF1D89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755619-7CBE-8491-1549-593AE9E23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44AD1D-6EF9-9F6F-5E98-9124B8060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1183B-5BCE-4DF7-88A4-DC10948D2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51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BC3AE2-E282-8C82-10C5-5970A36A3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3484CA-EF72-ED19-25DE-7896FFEF6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9683A-D03C-A8AE-7790-BF07A9EF00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E3523-080A-4CB8-9FCD-F8B4DCCF1D89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0E8EF-375E-160C-8BDF-E09F38CAB6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EBE85-9455-D387-3347-56F2CF92E0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1183B-5BCE-4DF7-88A4-DC10948D2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8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Hình Chữ nhật 26"/>
          <p:cNvSpPr/>
          <p:nvPr/>
        </p:nvSpPr>
        <p:spPr>
          <a:xfrm>
            <a:off x="1569493" y="1610436"/>
            <a:ext cx="3848669" cy="47630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bg1"/>
              </a:solidFill>
            </a:endParaRPr>
          </a:p>
        </p:txBody>
      </p:sp>
      <p:sp>
        <p:nvSpPr>
          <p:cNvPr id="4" name="Hộp_Văn_Bản 3"/>
          <p:cNvSpPr txBox="1"/>
          <p:nvPr/>
        </p:nvSpPr>
        <p:spPr>
          <a:xfrm>
            <a:off x="1228299" y="300251"/>
            <a:ext cx="10222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err="1">
                <a:latin typeface="+mj-lt"/>
              </a:rPr>
              <a:t>Chủ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đề</a:t>
            </a:r>
            <a:r>
              <a:rPr lang="vi-VN" sz="2800" b="1" dirty="0">
                <a:latin typeface="+mj-lt"/>
              </a:rPr>
              <a:t> 3: </a:t>
            </a:r>
            <a:r>
              <a:rPr lang="vi-VN" sz="2800" b="1" dirty="0" err="1">
                <a:latin typeface="+mj-lt"/>
              </a:rPr>
              <a:t>Mái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ấm</a:t>
            </a:r>
            <a:r>
              <a:rPr lang="vi-VN" sz="2800" b="1" dirty="0">
                <a:latin typeface="+mj-lt"/>
              </a:rPr>
              <a:t> gia </a:t>
            </a:r>
            <a:r>
              <a:rPr lang="vi-VN" sz="2800" b="1" dirty="0" err="1">
                <a:latin typeface="+mj-lt"/>
              </a:rPr>
              <a:t>đình</a:t>
            </a:r>
            <a:r>
              <a:rPr lang="vi-VN" sz="2800" b="1" dirty="0">
                <a:latin typeface="+mj-lt"/>
              </a:rPr>
              <a:t>. </a:t>
            </a:r>
            <a:r>
              <a:rPr lang="vi-VN" sz="2800" b="1" dirty="0" err="1">
                <a:latin typeface="+mj-lt"/>
              </a:rPr>
              <a:t>Bài</a:t>
            </a:r>
            <a:r>
              <a:rPr lang="vi-VN" sz="2800" b="1" dirty="0">
                <a:latin typeface="+mj-lt"/>
              </a:rPr>
              <a:t> 2: NGƯỜI EM YÊU QUÝ</a:t>
            </a:r>
          </a:p>
        </p:txBody>
      </p:sp>
      <p:pic>
        <p:nvPicPr>
          <p:cNvPr id="7" name="Picture 3" descr="C:\Users\84393\Documents\MT TH 21-22\chân dung.jpg"/>
          <p:cNvPicPr>
            <a:picLocks noChangeAspect="1" noChangeArrowheads="1"/>
          </p:cNvPicPr>
          <p:nvPr/>
        </p:nvPicPr>
        <p:blipFill>
          <a:blip r:embed="rId3"/>
          <a:srcRect r="50713" b="49880"/>
          <a:stretch>
            <a:fillRect/>
          </a:stretch>
        </p:blipFill>
        <p:spPr bwMode="auto">
          <a:xfrm>
            <a:off x="7230614" y="4219433"/>
            <a:ext cx="1872444" cy="2372437"/>
          </a:xfrm>
          <a:prstGeom prst="rect">
            <a:avLst/>
          </a:prstGeom>
          <a:noFill/>
        </p:spPr>
      </p:pic>
      <p:pic>
        <p:nvPicPr>
          <p:cNvPr id="8" name="Picture 3" descr="C:\Users\84393\Documents\MT TH 21-22\chân dung.jpg"/>
          <p:cNvPicPr>
            <a:picLocks noChangeAspect="1" noChangeArrowheads="1"/>
          </p:cNvPicPr>
          <p:nvPr/>
        </p:nvPicPr>
        <p:blipFill>
          <a:blip r:embed="rId3"/>
          <a:srcRect l="49586" b="49640"/>
          <a:stretch>
            <a:fillRect/>
          </a:stretch>
        </p:blipFill>
        <p:spPr bwMode="auto">
          <a:xfrm>
            <a:off x="9799094" y="1574040"/>
            <a:ext cx="1915236" cy="2383810"/>
          </a:xfrm>
          <a:prstGeom prst="rect">
            <a:avLst/>
          </a:prstGeom>
          <a:noFill/>
        </p:spPr>
      </p:pic>
      <p:pic>
        <p:nvPicPr>
          <p:cNvPr id="9" name="Picture 3" descr="C:\Users\84393\Documents\MT TH 21-22\chân dung.jpg"/>
          <p:cNvPicPr>
            <a:picLocks noChangeAspect="1" noChangeArrowheads="1"/>
          </p:cNvPicPr>
          <p:nvPr/>
        </p:nvPicPr>
        <p:blipFill>
          <a:blip r:embed="rId3"/>
          <a:srcRect l="50245" t="50024"/>
          <a:stretch>
            <a:fillRect/>
          </a:stretch>
        </p:blipFill>
        <p:spPr bwMode="auto">
          <a:xfrm>
            <a:off x="7233314" y="1610436"/>
            <a:ext cx="1890215" cy="2365611"/>
          </a:xfrm>
          <a:prstGeom prst="rect">
            <a:avLst/>
          </a:prstGeom>
          <a:noFill/>
        </p:spPr>
      </p:pic>
      <p:pic>
        <p:nvPicPr>
          <p:cNvPr id="10" name="Picture 3" descr="C:\Users\84393\Documents\MT TH 21-22\chân dung.jpg"/>
          <p:cNvPicPr>
            <a:picLocks noChangeAspect="1" noChangeArrowheads="1"/>
          </p:cNvPicPr>
          <p:nvPr/>
        </p:nvPicPr>
        <p:blipFill>
          <a:blip r:embed="rId3"/>
          <a:srcRect t="49688" r="50174"/>
          <a:stretch>
            <a:fillRect/>
          </a:stretch>
        </p:blipFill>
        <p:spPr bwMode="auto">
          <a:xfrm>
            <a:off x="9830512" y="4107978"/>
            <a:ext cx="1892916" cy="2381533"/>
          </a:xfrm>
          <a:prstGeom prst="rect">
            <a:avLst/>
          </a:prstGeom>
          <a:noFill/>
        </p:spPr>
      </p:pic>
      <p:sp>
        <p:nvSpPr>
          <p:cNvPr id="18" name="Hộp_Văn_Bản 17"/>
          <p:cNvSpPr txBox="1"/>
          <p:nvPr/>
        </p:nvSpPr>
        <p:spPr>
          <a:xfrm>
            <a:off x="1965278" y="955343"/>
            <a:ext cx="6332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latin typeface="+mj-lt"/>
              </a:rPr>
              <a:t>KHỞI ĐỘNG: TRÒ CHƠI GHÉP TRANH</a:t>
            </a:r>
          </a:p>
          <a:p>
            <a:endParaRPr lang="vi-VN" dirty="0"/>
          </a:p>
        </p:txBody>
      </p:sp>
      <p:sp>
        <p:nvSpPr>
          <p:cNvPr id="19" name="Hình Bầu dục 18"/>
          <p:cNvSpPr/>
          <p:nvPr/>
        </p:nvSpPr>
        <p:spPr>
          <a:xfrm>
            <a:off x="7956644" y="3480178"/>
            <a:ext cx="409433" cy="5049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Hộp_Văn_Bản 19"/>
          <p:cNvSpPr txBox="1"/>
          <p:nvPr/>
        </p:nvSpPr>
        <p:spPr>
          <a:xfrm>
            <a:off x="8024883" y="3548418"/>
            <a:ext cx="286603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A</a:t>
            </a:r>
          </a:p>
        </p:txBody>
      </p:sp>
      <p:sp>
        <p:nvSpPr>
          <p:cNvPr id="21" name="Hình Bầu dục 20"/>
          <p:cNvSpPr/>
          <p:nvPr/>
        </p:nvSpPr>
        <p:spPr>
          <a:xfrm>
            <a:off x="10633880" y="5998191"/>
            <a:ext cx="409433" cy="5049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Hộp_Văn_Bản 21"/>
          <p:cNvSpPr txBox="1"/>
          <p:nvPr/>
        </p:nvSpPr>
        <p:spPr>
          <a:xfrm>
            <a:off x="10729415" y="6066431"/>
            <a:ext cx="286603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D</a:t>
            </a:r>
          </a:p>
        </p:txBody>
      </p:sp>
      <p:sp>
        <p:nvSpPr>
          <p:cNvPr id="23" name="Hình Bầu dục 22"/>
          <p:cNvSpPr/>
          <p:nvPr/>
        </p:nvSpPr>
        <p:spPr>
          <a:xfrm>
            <a:off x="7538113" y="6105097"/>
            <a:ext cx="409433" cy="5049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Hộp_Văn_Bản 23"/>
          <p:cNvSpPr txBox="1"/>
          <p:nvPr/>
        </p:nvSpPr>
        <p:spPr>
          <a:xfrm>
            <a:off x="7633648" y="6173337"/>
            <a:ext cx="286603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C</a:t>
            </a:r>
          </a:p>
        </p:txBody>
      </p:sp>
      <p:sp>
        <p:nvSpPr>
          <p:cNvPr id="25" name="Hình Bầu dục 24"/>
          <p:cNvSpPr/>
          <p:nvPr/>
        </p:nvSpPr>
        <p:spPr>
          <a:xfrm>
            <a:off x="10965975" y="3459706"/>
            <a:ext cx="409433" cy="5049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Hộp_Văn_Bản 25"/>
          <p:cNvSpPr txBox="1"/>
          <p:nvPr/>
        </p:nvSpPr>
        <p:spPr>
          <a:xfrm>
            <a:off x="11061510" y="3527946"/>
            <a:ext cx="286603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B</a:t>
            </a:r>
          </a:p>
        </p:txBody>
      </p:sp>
      <p:cxnSp>
        <p:nvCxnSpPr>
          <p:cNvPr id="29" name="Đường kết nối thẳng 28"/>
          <p:cNvCxnSpPr>
            <a:stCxn id="27" idx="0"/>
            <a:endCxn id="27" idx="2"/>
          </p:cNvCxnSpPr>
          <p:nvPr/>
        </p:nvCxnSpPr>
        <p:spPr>
          <a:xfrm rot="16200000" flipH="1">
            <a:off x="1112294" y="3991970"/>
            <a:ext cx="476306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Đường kết nối thẳng 30"/>
          <p:cNvCxnSpPr>
            <a:stCxn id="27" idx="1"/>
            <a:endCxn id="27" idx="3"/>
          </p:cNvCxnSpPr>
          <p:nvPr/>
        </p:nvCxnSpPr>
        <p:spPr>
          <a:xfrm rot="10800000" flipH="1">
            <a:off x="1569492" y="3991970"/>
            <a:ext cx="3848669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Hộp_Văn_Bản 31"/>
          <p:cNvSpPr txBox="1"/>
          <p:nvPr/>
        </p:nvSpPr>
        <p:spPr>
          <a:xfrm>
            <a:off x="2306472" y="2347415"/>
            <a:ext cx="409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</a:p>
        </p:txBody>
      </p:sp>
      <p:sp>
        <p:nvSpPr>
          <p:cNvPr id="33" name="Hộp_Văn_Bản 32"/>
          <p:cNvSpPr txBox="1"/>
          <p:nvPr/>
        </p:nvSpPr>
        <p:spPr>
          <a:xfrm>
            <a:off x="4012442" y="2442949"/>
            <a:ext cx="491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2</a:t>
            </a:r>
          </a:p>
        </p:txBody>
      </p:sp>
      <p:sp>
        <p:nvSpPr>
          <p:cNvPr id="34" name="Hộp_Văn_Bản 33"/>
          <p:cNvSpPr txBox="1"/>
          <p:nvPr/>
        </p:nvSpPr>
        <p:spPr>
          <a:xfrm>
            <a:off x="2279176" y="4708478"/>
            <a:ext cx="518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3</a:t>
            </a:r>
          </a:p>
        </p:txBody>
      </p:sp>
      <p:sp>
        <p:nvSpPr>
          <p:cNvPr id="35" name="Hộp_Văn_Bản 34"/>
          <p:cNvSpPr txBox="1"/>
          <p:nvPr/>
        </p:nvSpPr>
        <p:spPr>
          <a:xfrm>
            <a:off x="4176215" y="4694830"/>
            <a:ext cx="42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" grpId="0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/>
      <p:bldP spid="32" grpId="0"/>
      <p:bldP spid="33" grpId="0"/>
      <p:bldP spid="34" grpId="0"/>
      <p:bldP spid="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C9EDC4C-A1C2-428C-A5AB-62A5394F72ED}"/>
              </a:ext>
            </a:extLst>
          </p:cNvPr>
          <p:cNvSpPr txBox="1"/>
          <p:nvPr/>
        </p:nvSpPr>
        <p:spPr>
          <a:xfrm>
            <a:off x="2655176" y="744459"/>
            <a:ext cx="77434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</a:t>
            </a:r>
            <a:r>
              <a:rPr lang="vi-VN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SÁNG TẠO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group of kids standing together&#10;&#10;Description automatically generated with low confidence">
            <a:extLst>
              <a:ext uri="{FF2B5EF4-FFF2-40B4-BE49-F238E27FC236}">
                <a16:creationId xmlns:a16="http://schemas.microsoft.com/office/drawing/2014/main" id="{C0EF53C6-448F-4BCD-B9BB-30B63E1BE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561" y="1805270"/>
            <a:ext cx="9764877" cy="382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16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01009"/>
            <a:ext cx="9144000" cy="66559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000" y="685800"/>
            <a:ext cx="8610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 ĐẾN ĐÂY LÀ KẾT THÚC</a:t>
            </a:r>
          </a:p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989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ình Chữ nhật 11"/>
          <p:cNvSpPr/>
          <p:nvPr/>
        </p:nvSpPr>
        <p:spPr>
          <a:xfrm>
            <a:off x="4121624" y="1596789"/>
            <a:ext cx="3835020" cy="47767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4" name="Đường kết nối thẳng 13"/>
          <p:cNvCxnSpPr>
            <a:stCxn id="12" idx="0"/>
            <a:endCxn id="12" idx="2"/>
          </p:cNvCxnSpPr>
          <p:nvPr/>
        </p:nvCxnSpPr>
        <p:spPr>
          <a:xfrm rot="16200000" flipH="1">
            <a:off x="3650776" y="3985147"/>
            <a:ext cx="477671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Đường kết nối thẳng 19"/>
          <p:cNvCxnSpPr>
            <a:stCxn id="12" idx="1"/>
            <a:endCxn id="12" idx="3"/>
          </p:cNvCxnSpPr>
          <p:nvPr/>
        </p:nvCxnSpPr>
        <p:spPr>
          <a:xfrm rot="10800000" flipH="1">
            <a:off x="4121624" y="3985147"/>
            <a:ext cx="383502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Hộp_Văn_Bản 3"/>
          <p:cNvSpPr txBox="1"/>
          <p:nvPr/>
        </p:nvSpPr>
        <p:spPr>
          <a:xfrm>
            <a:off x="1228299" y="300251"/>
            <a:ext cx="10222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err="1">
                <a:latin typeface="+mj-lt"/>
              </a:rPr>
              <a:t>Chủ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đề</a:t>
            </a:r>
            <a:r>
              <a:rPr lang="vi-VN" sz="2800" b="1" dirty="0">
                <a:latin typeface="+mj-lt"/>
              </a:rPr>
              <a:t> 3: </a:t>
            </a:r>
            <a:r>
              <a:rPr lang="vi-VN" sz="2800" b="1" dirty="0" err="1">
                <a:latin typeface="+mj-lt"/>
              </a:rPr>
              <a:t>Mái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ấm</a:t>
            </a:r>
            <a:r>
              <a:rPr lang="vi-VN" sz="2800" b="1" dirty="0">
                <a:latin typeface="+mj-lt"/>
              </a:rPr>
              <a:t> gia </a:t>
            </a:r>
            <a:r>
              <a:rPr lang="vi-VN" sz="2800" b="1" dirty="0" err="1">
                <a:latin typeface="+mj-lt"/>
              </a:rPr>
              <a:t>đình</a:t>
            </a:r>
            <a:r>
              <a:rPr lang="vi-VN" sz="2800" b="1" dirty="0">
                <a:latin typeface="+mj-lt"/>
              </a:rPr>
              <a:t>. </a:t>
            </a:r>
            <a:r>
              <a:rPr lang="vi-VN" sz="2800" b="1" dirty="0" err="1">
                <a:latin typeface="+mj-lt"/>
              </a:rPr>
              <a:t>Bài</a:t>
            </a:r>
            <a:r>
              <a:rPr lang="vi-VN" sz="2800" b="1" dirty="0">
                <a:latin typeface="+mj-lt"/>
              </a:rPr>
              <a:t> 2: NGƯỜI EM YÊU QUÝ</a:t>
            </a:r>
          </a:p>
        </p:txBody>
      </p:sp>
      <p:pic>
        <p:nvPicPr>
          <p:cNvPr id="7" name="Picture 3" descr="C:\Users\84393\Documents\MT TH 21-22\chân dung.jpg"/>
          <p:cNvPicPr>
            <a:picLocks noChangeAspect="1" noChangeArrowheads="1"/>
          </p:cNvPicPr>
          <p:nvPr/>
        </p:nvPicPr>
        <p:blipFill>
          <a:blip r:embed="rId2"/>
          <a:srcRect r="50713" b="49880"/>
          <a:stretch>
            <a:fillRect/>
          </a:stretch>
        </p:blipFill>
        <p:spPr bwMode="auto">
          <a:xfrm>
            <a:off x="4132572" y="1599064"/>
            <a:ext cx="1872444" cy="2372437"/>
          </a:xfrm>
          <a:prstGeom prst="rect">
            <a:avLst/>
          </a:prstGeom>
          <a:noFill/>
        </p:spPr>
      </p:pic>
      <p:pic>
        <p:nvPicPr>
          <p:cNvPr id="8" name="Picture 3" descr="C:\Users\84393\Documents\MT TH 21-22\chân dung.jpg"/>
          <p:cNvPicPr>
            <a:picLocks noChangeAspect="1" noChangeArrowheads="1"/>
          </p:cNvPicPr>
          <p:nvPr/>
        </p:nvPicPr>
        <p:blipFill>
          <a:blip r:embed="rId2"/>
          <a:srcRect l="49586" b="49640"/>
          <a:stretch>
            <a:fillRect/>
          </a:stretch>
        </p:blipFill>
        <p:spPr bwMode="auto">
          <a:xfrm>
            <a:off x="6005017" y="1587688"/>
            <a:ext cx="1915236" cy="2383810"/>
          </a:xfrm>
          <a:prstGeom prst="rect">
            <a:avLst/>
          </a:prstGeom>
          <a:noFill/>
        </p:spPr>
      </p:pic>
      <p:pic>
        <p:nvPicPr>
          <p:cNvPr id="9" name="Picture 3" descr="C:\Users\84393\Documents\MT TH 21-22\chân dung.jpg"/>
          <p:cNvPicPr>
            <a:picLocks noChangeAspect="1" noChangeArrowheads="1"/>
          </p:cNvPicPr>
          <p:nvPr/>
        </p:nvPicPr>
        <p:blipFill>
          <a:blip r:embed="rId2"/>
          <a:srcRect l="50245" t="50024"/>
          <a:stretch>
            <a:fillRect/>
          </a:stretch>
        </p:blipFill>
        <p:spPr bwMode="auto">
          <a:xfrm>
            <a:off x="6018663" y="3971500"/>
            <a:ext cx="1890215" cy="2365611"/>
          </a:xfrm>
          <a:prstGeom prst="rect">
            <a:avLst/>
          </a:prstGeom>
          <a:noFill/>
        </p:spPr>
      </p:pic>
      <p:pic>
        <p:nvPicPr>
          <p:cNvPr id="10" name="Picture 3" descr="C:\Users\84393\Documents\MT TH 21-22\chân dung.jpg"/>
          <p:cNvPicPr>
            <a:picLocks noChangeAspect="1" noChangeArrowheads="1"/>
          </p:cNvPicPr>
          <p:nvPr/>
        </p:nvPicPr>
        <p:blipFill>
          <a:blip r:embed="rId2"/>
          <a:srcRect t="49688" r="50174"/>
          <a:stretch>
            <a:fillRect/>
          </a:stretch>
        </p:blipFill>
        <p:spPr bwMode="auto">
          <a:xfrm>
            <a:off x="4125748" y="3957854"/>
            <a:ext cx="1892916" cy="2381533"/>
          </a:xfrm>
          <a:prstGeom prst="rect">
            <a:avLst/>
          </a:prstGeom>
          <a:noFill/>
        </p:spPr>
      </p:pic>
      <p:sp>
        <p:nvSpPr>
          <p:cNvPr id="18" name="Hộp_Văn_Bản 17"/>
          <p:cNvSpPr txBox="1"/>
          <p:nvPr/>
        </p:nvSpPr>
        <p:spPr>
          <a:xfrm>
            <a:off x="1965278" y="955343"/>
            <a:ext cx="6332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latin typeface="+mj-lt"/>
              </a:rPr>
              <a:t>KHỞI ĐỘNG: TRÒ CHƠI GHÉP TRANH</a:t>
            </a:r>
          </a:p>
          <a:p>
            <a:endParaRPr lang="vi-VN" dirty="0"/>
          </a:p>
        </p:txBody>
      </p:sp>
      <p:sp>
        <p:nvSpPr>
          <p:cNvPr id="23" name="Hộp_Văn_Bản 22"/>
          <p:cNvSpPr txBox="1"/>
          <p:nvPr/>
        </p:nvSpPr>
        <p:spPr>
          <a:xfrm>
            <a:off x="4872251" y="2565778"/>
            <a:ext cx="64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</a:p>
        </p:txBody>
      </p:sp>
      <p:sp>
        <p:nvSpPr>
          <p:cNvPr id="25" name="Hộp_Văn_Bản 24"/>
          <p:cNvSpPr txBox="1"/>
          <p:nvPr/>
        </p:nvSpPr>
        <p:spPr>
          <a:xfrm>
            <a:off x="6569123" y="5040572"/>
            <a:ext cx="64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4</a:t>
            </a:r>
          </a:p>
        </p:txBody>
      </p:sp>
      <p:sp>
        <p:nvSpPr>
          <p:cNvPr id="26" name="Hộp_Văn_Bản 25"/>
          <p:cNvSpPr txBox="1"/>
          <p:nvPr/>
        </p:nvSpPr>
        <p:spPr>
          <a:xfrm>
            <a:off x="4920019" y="4960961"/>
            <a:ext cx="64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3</a:t>
            </a:r>
          </a:p>
        </p:txBody>
      </p:sp>
      <p:sp>
        <p:nvSpPr>
          <p:cNvPr id="27" name="Hộp_Văn_Bản 26"/>
          <p:cNvSpPr txBox="1"/>
          <p:nvPr/>
        </p:nvSpPr>
        <p:spPr>
          <a:xfrm>
            <a:off x="6532729" y="2561229"/>
            <a:ext cx="64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2</a:t>
            </a:r>
          </a:p>
        </p:txBody>
      </p:sp>
      <p:sp>
        <p:nvSpPr>
          <p:cNvPr id="28" name="Hình Bầu dục 27"/>
          <p:cNvSpPr/>
          <p:nvPr/>
        </p:nvSpPr>
        <p:spPr>
          <a:xfrm>
            <a:off x="4763068" y="6059605"/>
            <a:ext cx="409433" cy="5049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Hộp_Văn_Bản 29"/>
          <p:cNvSpPr txBox="1"/>
          <p:nvPr/>
        </p:nvSpPr>
        <p:spPr>
          <a:xfrm>
            <a:off x="4858603" y="6127845"/>
            <a:ext cx="286603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D</a:t>
            </a:r>
          </a:p>
        </p:txBody>
      </p:sp>
      <p:sp>
        <p:nvSpPr>
          <p:cNvPr id="31" name="Hình Bầu dục 30"/>
          <p:cNvSpPr/>
          <p:nvPr/>
        </p:nvSpPr>
        <p:spPr>
          <a:xfrm>
            <a:off x="4642512" y="1353402"/>
            <a:ext cx="409433" cy="5049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Hộp_Văn_Bản 31"/>
          <p:cNvSpPr txBox="1"/>
          <p:nvPr/>
        </p:nvSpPr>
        <p:spPr>
          <a:xfrm>
            <a:off x="4738047" y="1421642"/>
            <a:ext cx="286603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C</a:t>
            </a:r>
          </a:p>
        </p:txBody>
      </p:sp>
      <p:sp>
        <p:nvSpPr>
          <p:cNvPr id="33" name="Hình Bầu dục 32"/>
          <p:cNvSpPr/>
          <p:nvPr/>
        </p:nvSpPr>
        <p:spPr>
          <a:xfrm>
            <a:off x="7292453" y="1355677"/>
            <a:ext cx="409433" cy="5049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Hộp_Văn_Bản 33"/>
          <p:cNvSpPr txBox="1"/>
          <p:nvPr/>
        </p:nvSpPr>
        <p:spPr>
          <a:xfrm>
            <a:off x="7387988" y="1423917"/>
            <a:ext cx="286603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B</a:t>
            </a:r>
          </a:p>
        </p:txBody>
      </p:sp>
      <p:sp>
        <p:nvSpPr>
          <p:cNvPr id="35" name="Hình Bầu dục 34"/>
          <p:cNvSpPr/>
          <p:nvPr/>
        </p:nvSpPr>
        <p:spPr>
          <a:xfrm>
            <a:off x="7362966" y="6039134"/>
            <a:ext cx="409433" cy="5049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Hộp_Văn_Bản 35"/>
          <p:cNvSpPr txBox="1"/>
          <p:nvPr/>
        </p:nvSpPr>
        <p:spPr>
          <a:xfrm>
            <a:off x="7458501" y="6107374"/>
            <a:ext cx="286603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BB0324-F61A-8C21-1EA0-3FA30798B1BA}"/>
              </a:ext>
            </a:extLst>
          </p:cNvPr>
          <p:cNvSpPr/>
          <p:nvPr/>
        </p:nvSpPr>
        <p:spPr>
          <a:xfrm>
            <a:off x="8297839" y="2912165"/>
            <a:ext cx="3460152" cy="10336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TRANH CHÂN DUNG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/>
      <p:bldP spid="18" grpId="0"/>
      <p:bldP spid="23" grpId="0"/>
      <p:bldP spid="25" grpId="0"/>
      <p:bldP spid="26" grpId="0"/>
      <p:bldP spid="27" grpId="0"/>
      <p:bldP spid="28" grpId="0" animBg="1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FC033-B282-BC98-B7A1-E3B40BCC6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763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YÊU CẦU CẦN ĐẠT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45601-8D46-7DB8-279C-8309E933C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539"/>
            <a:ext cx="10840278" cy="4795424"/>
          </a:xfrm>
        </p:spPr>
        <p:txBody>
          <a:bodyPr>
            <a:noAutofit/>
          </a:bodyPr>
          <a:lstStyle/>
          <a:p>
            <a:pPr algn="just"/>
            <a:r>
              <a:rPr 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/>
              <a:t>Nêu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kết</a:t>
            </a:r>
            <a:r>
              <a:rPr lang="en-US" sz="3200" dirty="0"/>
              <a:t> </a:t>
            </a:r>
            <a:r>
              <a:rPr lang="en-US" sz="3200" dirty="0" err="1"/>
              <a:t>hợp</a:t>
            </a:r>
            <a:r>
              <a:rPr lang="en-US" sz="3200" dirty="0"/>
              <a:t> </a:t>
            </a:r>
            <a:r>
              <a:rPr lang="en-US" sz="3200" dirty="0" err="1"/>
              <a:t>nét</a:t>
            </a:r>
            <a:r>
              <a:rPr lang="en-US" sz="3200" dirty="0"/>
              <a:t>, </a:t>
            </a:r>
            <a:r>
              <a:rPr lang="en-US" sz="3200" dirty="0" err="1"/>
              <a:t>hình</a:t>
            </a:r>
            <a:r>
              <a:rPr lang="en-US" sz="3200" dirty="0"/>
              <a:t>, </a:t>
            </a:r>
            <a:r>
              <a:rPr lang="en-US" sz="3200" dirty="0" err="1"/>
              <a:t>màu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vẽ</a:t>
            </a:r>
            <a:r>
              <a:rPr lang="en-US" sz="3200" dirty="0"/>
              <a:t> </a:t>
            </a:r>
            <a:r>
              <a:rPr lang="en-US" sz="3200" dirty="0" err="1"/>
              <a:t>tranh</a:t>
            </a:r>
            <a:r>
              <a:rPr lang="en-US" sz="3200" dirty="0"/>
              <a:t> </a:t>
            </a:r>
            <a:r>
              <a:rPr lang="en-US" sz="3200" dirty="0" err="1"/>
              <a:t>chân</a:t>
            </a:r>
            <a:r>
              <a:rPr lang="en-US" sz="3200" dirty="0"/>
              <a:t> dung </a:t>
            </a:r>
            <a:r>
              <a:rPr lang="en-US" sz="3200" dirty="0" err="1"/>
              <a:t>chính</a:t>
            </a:r>
            <a:r>
              <a:rPr lang="en-US" sz="3200" dirty="0"/>
              <a:t> </a:t>
            </a:r>
            <a:r>
              <a:rPr lang="en-US" sz="3200" dirty="0" err="1"/>
              <a:t>diện</a:t>
            </a:r>
            <a:r>
              <a:rPr lang="en-US" sz="3200" dirty="0"/>
              <a:t>. </a:t>
            </a:r>
          </a:p>
          <a:p>
            <a:pPr algn="just"/>
            <a:r>
              <a:rPr lang="en-US" sz="3200" dirty="0" err="1"/>
              <a:t>Vẽ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bức</a:t>
            </a:r>
            <a:r>
              <a:rPr lang="en-US" sz="3200" dirty="0"/>
              <a:t> </a:t>
            </a:r>
            <a:r>
              <a:rPr lang="en-US" sz="3200" dirty="0" err="1"/>
              <a:t>tranh</a:t>
            </a:r>
            <a:r>
              <a:rPr lang="en-US" sz="3200" dirty="0"/>
              <a:t> </a:t>
            </a:r>
            <a:r>
              <a:rPr lang="en-US" sz="3200" dirty="0" err="1"/>
              <a:t>chân</a:t>
            </a:r>
            <a:r>
              <a:rPr lang="en-US" sz="3200" dirty="0"/>
              <a:t> dung </a:t>
            </a:r>
            <a:r>
              <a:rPr lang="en-US" sz="3200" dirty="0" err="1"/>
              <a:t>chính</a:t>
            </a:r>
            <a:r>
              <a:rPr lang="en-US" sz="3200" dirty="0"/>
              <a:t> </a:t>
            </a:r>
            <a:r>
              <a:rPr lang="en-US" sz="3200" dirty="0" err="1"/>
              <a:t>diện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hiện</a:t>
            </a:r>
            <a:r>
              <a:rPr lang="en-US" sz="3200" dirty="0"/>
              <a:t> </a:t>
            </a:r>
            <a:r>
              <a:rPr lang="en-US" sz="3200" dirty="0" err="1"/>
              <a:t>đặc</a:t>
            </a:r>
            <a:r>
              <a:rPr lang="en-US" sz="3200" dirty="0"/>
              <a:t> </a:t>
            </a:r>
            <a:r>
              <a:rPr lang="en-US" sz="3200" dirty="0" err="1"/>
              <a:t>điểm</a:t>
            </a:r>
            <a:r>
              <a:rPr lang="en-US" sz="3200" dirty="0"/>
              <a:t> </a:t>
            </a:r>
            <a:r>
              <a:rPr lang="en-US" sz="3200" dirty="0" err="1"/>
              <a:t>riêng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thân</a:t>
            </a:r>
            <a:r>
              <a:rPr lang="en-US" sz="3200" dirty="0"/>
              <a:t>.</a:t>
            </a:r>
          </a:p>
          <a:p>
            <a:pPr algn="just"/>
            <a:r>
              <a:rPr lang="en-US" sz="3200" dirty="0" err="1"/>
              <a:t>Chỉ</a:t>
            </a:r>
            <a:r>
              <a:rPr lang="en-US" sz="3200" dirty="0"/>
              <a:t> </a:t>
            </a:r>
            <a:r>
              <a:rPr lang="en-US" sz="3200" dirty="0" err="1"/>
              <a:t>ra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sự</a:t>
            </a:r>
            <a:r>
              <a:rPr lang="en-US" sz="3200" dirty="0"/>
              <a:t> </a:t>
            </a:r>
            <a:r>
              <a:rPr lang="en-US" sz="3200" dirty="0" err="1"/>
              <a:t>hài</a:t>
            </a:r>
            <a:r>
              <a:rPr lang="en-US" sz="3200" dirty="0"/>
              <a:t> </a:t>
            </a:r>
            <a:r>
              <a:rPr lang="en-US" sz="3200" dirty="0" err="1"/>
              <a:t>hòa</a:t>
            </a:r>
            <a:r>
              <a:rPr lang="en-US" sz="3200" dirty="0"/>
              <a:t>, </a:t>
            </a:r>
            <a:r>
              <a:rPr lang="en-US" sz="3200" dirty="0" err="1"/>
              <a:t>cân</a:t>
            </a:r>
            <a:r>
              <a:rPr lang="en-US" sz="3200" dirty="0"/>
              <a:t> </a:t>
            </a:r>
            <a:r>
              <a:rPr lang="en-US" sz="3200" dirty="0" err="1"/>
              <a:t>đối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tỉ</a:t>
            </a:r>
            <a:r>
              <a:rPr lang="en-US" sz="3200" dirty="0"/>
              <a:t> </a:t>
            </a:r>
            <a:r>
              <a:rPr lang="en-US" sz="3200" dirty="0" err="1"/>
              <a:t>lệ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vẽ</a:t>
            </a:r>
            <a:r>
              <a:rPr lang="en-US" sz="3200" dirty="0"/>
              <a:t>.</a:t>
            </a:r>
          </a:p>
          <a:p>
            <a:pPr algn="just"/>
            <a:r>
              <a:rPr lang="en-US" sz="3200" dirty="0"/>
              <a:t>Chia </a:t>
            </a:r>
            <a:r>
              <a:rPr lang="en-US" sz="3200" dirty="0" err="1"/>
              <a:t>sẻ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tình</a:t>
            </a:r>
            <a:r>
              <a:rPr lang="en-US" sz="3200" dirty="0"/>
              <a:t> </a:t>
            </a:r>
            <a:r>
              <a:rPr lang="en-US" sz="3200" dirty="0" err="1"/>
              <a:t>cảm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bản</a:t>
            </a:r>
            <a:r>
              <a:rPr lang="en-US" sz="3200" dirty="0"/>
              <a:t> </a:t>
            </a:r>
            <a:r>
              <a:rPr lang="en-US" sz="3200" dirty="0" err="1"/>
              <a:t>thân</a:t>
            </a:r>
            <a:r>
              <a:rPr lang="en-US" sz="3200" dirty="0"/>
              <a:t> </a:t>
            </a:r>
            <a:r>
              <a:rPr lang="en-US" sz="3200" dirty="0" err="1"/>
              <a:t>đối</a:t>
            </a:r>
            <a:r>
              <a:rPr lang="en-US" sz="3200" dirty="0"/>
              <a:t>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thân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gia</a:t>
            </a:r>
            <a:r>
              <a:rPr lang="en-US" sz="3200" dirty="0"/>
              <a:t> </a:t>
            </a:r>
            <a:r>
              <a:rPr lang="en-US" sz="3200" dirty="0" err="1"/>
              <a:t>đình</a:t>
            </a:r>
            <a:r>
              <a:rPr lang="en-US" sz="3200" dirty="0"/>
              <a:t>, </a:t>
            </a:r>
            <a:r>
              <a:rPr lang="en-US" sz="3200" dirty="0" err="1"/>
              <a:t>yêu</a:t>
            </a:r>
            <a:r>
              <a:rPr lang="en-US" sz="3200" dirty="0"/>
              <a:t> </a:t>
            </a:r>
            <a:r>
              <a:rPr lang="en-US" sz="3200" dirty="0" err="1"/>
              <a:t>thương</a:t>
            </a:r>
            <a:r>
              <a:rPr lang="en-US" sz="3200" dirty="0"/>
              <a:t>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gia</a:t>
            </a:r>
            <a:r>
              <a:rPr lang="en-US" sz="3200" dirty="0"/>
              <a:t> </a:t>
            </a:r>
            <a:r>
              <a:rPr lang="en-US" sz="3200" dirty="0" err="1"/>
              <a:t>đình</a:t>
            </a:r>
            <a:r>
              <a:rPr lang="en-US" sz="3200" dirty="0"/>
              <a:t>, </a:t>
            </a:r>
            <a:r>
              <a:rPr lang="en-US" sz="3200" dirty="0" err="1"/>
              <a:t>biết</a:t>
            </a:r>
            <a:r>
              <a:rPr lang="en-US" sz="3200" dirty="0"/>
              <a:t> chia </a:t>
            </a:r>
            <a:r>
              <a:rPr lang="en-US" sz="3200" dirty="0" err="1"/>
              <a:t>sẻ</a:t>
            </a:r>
            <a:r>
              <a:rPr lang="en-US" sz="3200" dirty="0"/>
              <a:t> </a:t>
            </a:r>
            <a:r>
              <a:rPr lang="en-US" sz="3200" dirty="0" err="1"/>
              <a:t>buồn</a:t>
            </a:r>
            <a:r>
              <a:rPr lang="en-US" sz="3200" dirty="0"/>
              <a:t> </a:t>
            </a:r>
            <a:r>
              <a:rPr lang="en-US" sz="3200" dirty="0" err="1"/>
              <a:t>vui</a:t>
            </a:r>
            <a:r>
              <a:rPr lang="en-US" sz="3200" dirty="0"/>
              <a:t>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thân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1304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Ã¬nh áº£nh cÃ³ liÃªn quan">
            <a:extLst>
              <a:ext uri="{FF2B5EF4-FFF2-40B4-BE49-F238E27FC236}">
                <a16:creationId xmlns:a16="http://schemas.microsoft.com/office/drawing/2014/main" id="{A7F7A8CC-7559-466F-A5D9-D1A5706B5B4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3" y="1027932"/>
            <a:ext cx="3809720" cy="4929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Related image">
            <a:extLst>
              <a:ext uri="{FF2B5EF4-FFF2-40B4-BE49-F238E27FC236}">
                <a16:creationId xmlns:a16="http://schemas.microsoft.com/office/drawing/2014/main" id="{BFEBE014-036D-47C1-AA22-30462A55609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245" y="1027932"/>
            <a:ext cx="3543712" cy="496200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79E5F8-E4AB-4F00-9C83-6A115024EA5B}"/>
              </a:ext>
            </a:extLst>
          </p:cNvPr>
          <p:cNvSpPr txBox="1"/>
          <p:nvPr/>
        </p:nvSpPr>
        <p:spPr>
          <a:xfrm>
            <a:off x="3988770" y="326582"/>
            <a:ext cx="37239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</a:t>
            </a:r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sp>
        <p:nvSpPr>
          <p:cNvPr id="9" name="Ngũ Giác Đều 8"/>
          <p:cNvSpPr/>
          <p:nvPr/>
        </p:nvSpPr>
        <p:spPr>
          <a:xfrm>
            <a:off x="1856095" y="6059606"/>
            <a:ext cx="750627" cy="620973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ộp_Văn_Bản 9"/>
          <p:cNvSpPr txBox="1"/>
          <p:nvPr/>
        </p:nvSpPr>
        <p:spPr>
          <a:xfrm>
            <a:off x="2074459" y="6264322"/>
            <a:ext cx="42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</a:p>
        </p:txBody>
      </p:sp>
      <p:sp>
        <p:nvSpPr>
          <p:cNvPr id="13" name="Ngũ Giác Đều 12"/>
          <p:cNvSpPr/>
          <p:nvPr/>
        </p:nvSpPr>
        <p:spPr>
          <a:xfrm>
            <a:off x="10144836" y="6036860"/>
            <a:ext cx="750627" cy="620973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ộp_Văn_Bản 13"/>
          <p:cNvSpPr txBox="1"/>
          <p:nvPr/>
        </p:nvSpPr>
        <p:spPr>
          <a:xfrm>
            <a:off x="10363200" y="6241576"/>
            <a:ext cx="42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endParaRPr lang="vi-VN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955B0A-7205-BAE2-5749-3BCF662DC09C}"/>
              </a:ext>
            </a:extLst>
          </p:cNvPr>
          <p:cNvSpPr/>
          <p:nvPr/>
        </p:nvSpPr>
        <p:spPr>
          <a:xfrm>
            <a:off x="4181194" y="1302025"/>
            <a:ext cx="4075044" cy="34588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en-US" sz="2800" dirty="0" err="1">
                <a:solidFill>
                  <a:schemeClr val="tx1"/>
                </a:solidFill>
              </a:rPr>
              <a:t>Tìm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điểm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giống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nhau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giữa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hai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bức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tranh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Khi </a:t>
            </a:r>
            <a:r>
              <a:rPr lang="en-US" sz="2800" dirty="0" err="1">
                <a:solidFill>
                  <a:schemeClr val="tx1"/>
                </a:solidFill>
              </a:rPr>
              <a:t>nhìn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thẳng</a:t>
            </a:r>
            <a:r>
              <a:rPr lang="en-US" sz="2800" dirty="0">
                <a:solidFill>
                  <a:schemeClr val="tx1"/>
                </a:solidFill>
              </a:rPr>
              <a:t> (</a:t>
            </a:r>
            <a:r>
              <a:rPr lang="en-US" sz="2800" dirty="0" err="1">
                <a:solidFill>
                  <a:schemeClr val="tx1"/>
                </a:solidFill>
              </a:rPr>
              <a:t>góc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chính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diện</a:t>
            </a:r>
            <a:r>
              <a:rPr lang="en-US" sz="2800" dirty="0">
                <a:solidFill>
                  <a:schemeClr val="tx1"/>
                </a:solidFill>
              </a:rPr>
              <a:t>), </a:t>
            </a:r>
            <a:r>
              <a:rPr lang="en-US" sz="2800" dirty="0" err="1">
                <a:solidFill>
                  <a:schemeClr val="tx1"/>
                </a:solidFill>
              </a:rPr>
              <a:t>tranh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chân</a:t>
            </a:r>
            <a:r>
              <a:rPr lang="en-US" sz="2800" dirty="0">
                <a:solidFill>
                  <a:schemeClr val="tx1"/>
                </a:solidFill>
              </a:rPr>
              <a:t> dung </a:t>
            </a:r>
            <a:r>
              <a:rPr lang="en-US" sz="2800" dirty="0" err="1">
                <a:solidFill>
                  <a:schemeClr val="tx1"/>
                </a:solidFill>
              </a:rPr>
              <a:t>vẽ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bộ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phận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nào</a:t>
            </a:r>
            <a:r>
              <a:rPr lang="en-US" sz="2800" dirty="0">
                <a:solidFill>
                  <a:schemeClr val="tx1"/>
                </a:solidFill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61351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/>
      <p:bldP spid="13" grpId="0" animBg="1"/>
      <p:bldP spid="14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84393\Documents\MT TH 21-22\ảnh bố.jpg"/>
          <p:cNvPicPr>
            <a:picLocks noChangeAspect="1" noChangeArrowheads="1"/>
          </p:cNvPicPr>
          <p:nvPr/>
        </p:nvPicPr>
        <p:blipFill>
          <a:blip r:embed="rId2" cstate="print"/>
          <a:srcRect l="9722"/>
          <a:stretch>
            <a:fillRect/>
          </a:stretch>
        </p:blipFill>
        <p:spPr bwMode="auto">
          <a:xfrm>
            <a:off x="1514901" y="3869716"/>
            <a:ext cx="1910687" cy="2599323"/>
          </a:xfrm>
          <a:prstGeom prst="rect">
            <a:avLst/>
          </a:prstGeom>
          <a:noFill/>
        </p:spPr>
      </p:pic>
      <p:pic>
        <p:nvPicPr>
          <p:cNvPr id="1027" name="Picture 3" descr="C:\Users\84393\Documents\MT TH 21-22\ảnh ông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89826" y="3774730"/>
            <a:ext cx="2053989" cy="2789844"/>
          </a:xfrm>
          <a:prstGeom prst="rect">
            <a:avLst/>
          </a:prstGeom>
          <a:noFill/>
        </p:spPr>
      </p:pic>
      <p:pic>
        <p:nvPicPr>
          <p:cNvPr id="1028" name="Picture 4" descr="C:\Users\84393\Documents\MT TH 21-22\ảnh bà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51727" y="457201"/>
            <a:ext cx="2092088" cy="2638638"/>
          </a:xfrm>
          <a:prstGeom prst="rect">
            <a:avLst/>
          </a:prstGeom>
          <a:noFill/>
        </p:spPr>
      </p:pic>
      <p:pic>
        <p:nvPicPr>
          <p:cNvPr id="1029" name="Picture 5" descr="C:\Users\84393\Documents\MT TH 21-22\ảnh anh trai.jpg"/>
          <p:cNvPicPr>
            <a:picLocks noChangeAspect="1" noChangeArrowheads="1"/>
          </p:cNvPicPr>
          <p:nvPr/>
        </p:nvPicPr>
        <p:blipFill>
          <a:blip r:embed="rId5" cstate="print"/>
          <a:srcRect l="8465" t="11750" r="12014" b="4021"/>
          <a:stretch>
            <a:fillRect/>
          </a:stretch>
        </p:blipFill>
        <p:spPr bwMode="auto">
          <a:xfrm>
            <a:off x="5650174" y="3848669"/>
            <a:ext cx="2156346" cy="2715905"/>
          </a:xfrm>
          <a:prstGeom prst="rect">
            <a:avLst/>
          </a:prstGeom>
          <a:noFill/>
        </p:spPr>
      </p:pic>
      <p:pic>
        <p:nvPicPr>
          <p:cNvPr id="1030" name="Picture 6" descr="C:\Users\84393\Documents\MT TH 21-22\ảnh chị.jpg"/>
          <p:cNvPicPr>
            <a:picLocks noChangeAspect="1" noChangeArrowheads="1"/>
          </p:cNvPicPr>
          <p:nvPr/>
        </p:nvPicPr>
        <p:blipFill>
          <a:blip r:embed="rId6"/>
          <a:srcRect t="1707"/>
          <a:stretch>
            <a:fillRect/>
          </a:stretch>
        </p:blipFill>
        <p:spPr bwMode="auto">
          <a:xfrm>
            <a:off x="1467914" y="457201"/>
            <a:ext cx="2398407" cy="2729977"/>
          </a:xfrm>
          <a:prstGeom prst="rect">
            <a:avLst/>
          </a:prstGeom>
          <a:noFill/>
        </p:spPr>
      </p:pic>
      <p:pic>
        <p:nvPicPr>
          <p:cNvPr id="1031" name="Picture 7" descr="C:\Users\84393\Documents\MT TH 21-22\ảnh mẹ.jpg"/>
          <p:cNvPicPr>
            <a:picLocks noChangeAspect="1" noChangeArrowheads="1"/>
          </p:cNvPicPr>
          <p:nvPr/>
        </p:nvPicPr>
        <p:blipFill>
          <a:blip r:embed="rId7"/>
          <a:srcRect b="21983"/>
          <a:stretch>
            <a:fillRect/>
          </a:stretch>
        </p:blipFill>
        <p:spPr bwMode="auto">
          <a:xfrm>
            <a:off x="5568287" y="457201"/>
            <a:ext cx="2093084" cy="2638637"/>
          </a:xfrm>
          <a:prstGeom prst="rect">
            <a:avLst/>
          </a:prstGeom>
          <a:noFill/>
        </p:spPr>
      </p:pic>
      <p:sp>
        <p:nvSpPr>
          <p:cNvPr id="13" name="Khung Chú Thích Mũi tên Phải 12"/>
          <p:cNvSpPr/>
          <p:nvPr/>
        </p:nvSpPr>
        <p:spPr>
          <a:xfrm>
            <a:off x="491319" y="1323833"/>
            <a:ext cx="955344" cy="1201003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ộp_Văn_Bản 13"/>
          <p:cNvSpPr txBox="1"/>
          <p:nvPr/>
        </p:nvSpPr>
        <p:spPr>
          <a:xfrm>
            <a:off x="573206" y="1746919"/>
            <a:ext cx="42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</a:p>
        </p:txBody>
      </p:sp>
      <p:sp>
        <p:nvSpPr>
          <p:cNvPr id="15" name="Khung Chú Thích Mũi tên Phải 14"/>
          <p:cNvSpPr/>
          <p:nvPr/>
        </p:nvSpPr>
        <p:spPr>
          <a:xfrm>
            <a:off x="548184" y="4628866"/>
            <a:ext cx="955344" cy="1201003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Hộp_Văn_Bản 15"/>
          <p:cNvSpPr txBox="1"/>
          <p:nvPr/>
        </p:nvSpPr>
        <p:spPr>
          <a:xfrm>
            <a:off x="630071" y="5051952"/>
            <a:ext cx="42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4</a:t>
            </a:r>
          </a:p>
        </p:txBody>
      </p:sp>
      <p:sp>
        <p:nvSpPr>
          <p:cNvPr id="17" name="Khung Chú Thích Mũi tên Phải 16"/>
          <p:cNvSpPr/>
          <p:nvPr/>
        </p:nvSpPr>
        <p:spPr>
          <a:xfrm>
            <a:off x="4535605" y="1410268"/>
            <a:ext cx="955344" cy="1201003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Hộp_Văn_Bản 17"/>
          <p:cNvSpPr txBox="1"/>
          <p:nvPr/>
        </p:nvSpPr>
        <p:spPr>
          <a:xfrm>
            <a:off x="4617492" y="1833354"/>
            <a:ext cx="42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2</a:t>
            </a:r>
          </a:p>
        </p:txBody>
      </p:sp>
      <p:sp>
        <p:nvSpPr>
          <p:cNvPr id="19" name="Khung Chú Thích Mũi tên Phải 18"/>
          <p:cNvSpPr/>
          <p:nvPr/>
        </p:nvSpPr>
        <p:spPr>
          <a:xfrm>
            <a:off x="4647062" y="4756245"/>
            <a:ext cx="955344" cy="1201003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Hộp_Văn_Bản 19"/>
          <p:cNvSpPr txBox="1"/>
          <p:nvPr/>
        </p:nvSpPr>
        <p:spPr>
          <a:xfrm>
            <a:off x="4728949" y="5179331"/>
            <a:ext cx="42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5</a:t>
            </a:r>
          </a:p>
        </p:txBody>
      </p:sp>
      <p:sp>
        <p:nvSpPr>
          <p:cNvPr id="21" name="Khung Chú Thích Mũi tên Phải 20"/>
          <p:cNvSpPr/>
          <p:nvPr/>
        </p:nvSpPr>
        <p:spPr>
          <a:xfrm>
            <a:off x="8552597" y="4567451"/>
            <a:ext cx="955344" cy="1201003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Hộp_Văn_Bản 21"/>
          <p:cNvSpPr txBox="1"/>
          <p:nvPr/>
        </p:nvSpPr>
        <p:spPr>
          <a:xfrm>
            <a:off x="8634484" y="4990537"/>
            <a:ext cx="42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6</a:t>
            </a:r>
          </a:p>
        </p:txBody>
      </p:sp>
      <p:sp>
        <p:nvSpPr>
          <p:cNvPr id="23" name="Khung Chú Thích Mũi tên Phải 22"/>
          <p:cNvSpPr/>
          <p:nvPr/>
        </p:nvSpPr>
        <p:spPr>
          <a:xfrm>
            <a:off x="8527575" y="1130490"/>
            <a:ext cx="955344" cy="1201003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Hộp_Văn_Bản 23"/>
          <p:cNvSpPr txBox="1"/>
          <p:nvPr/>
        </p:nvSpPr>
        <p:spPr>
          <a:xfrm>
            <a:off x="8609462" y="1553576"/>
            <a:ext cx="42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DC9D5C02-9EDF-4D99-9184-34CAD54B1A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6" r="490"/>
          <a:stretch>
            <a:fillRect/>
          </a:stretch>
        </p:blipFill>
        <p:spPr>
          <a:xfrm>
            <a:off x="358558" y="1978925"/>
            <a:ext cx="3763066" cy="4231933"/>
          </a:xfrm>
          <a:prstGeom prst="rect">
            <a:avLst/>
          </a:prstGeom>
        </p:spPr>
      </p:pic>
      <p:pic>
        <p:nvPicPr>
          <p:cNvPr id="7" name="Picture 6" descr="A drawing of a child&#10;&#10;Description automatically generated with medium confidence">
            <a:extLst>
              <a:ext uri="{FF2B5EF4-FFF2-40B4-BE49-F238E27FC236}">
                <a16:creationId xmlns:a16="http://schemas.microsoft.com/office/drawing/2014/main" id="{A61FB03F-697F-4AB0-BCF0-359BBC8F73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189" y="1965278"/>
            <a:ext cx="3596666" cy="4600875"/>
          </a:xfrm>
          <a:prstGeom prst="rect">
            <a:avLst/>
          </a:prstGeom>
        </p:spPr>
      </p:pic>
      <p:pic>
        <p:nvPicPr>
          <p:cNvPr id="9" name="Picture 8" descr="A person wearing a colorful hat&#10;&#10;Description automatically generated with low confidence">
            <a:extLst>
              <a:ext uri="{FF2B5EF4-FFF2-40B4-BE49-F238E27FC236}">
                <a16:creationId xmlns:a16="http://schemas.microsoft.com/office/drawing/2014/main" id="{2979624B-C945-490D-8300-972704F39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6720">
            <a:off x="8375854" y="1857997"/>
            <a:ext cx="3269235" cy="449850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1CB8185-B233-4C3B-B83D-CB849B32CF85}"/>
              </a:ext>
            </a:extLst>
          </p:cNvPr>
          <p:cNvSpPr/>
          <p:nvPr/>
        </p:nvSpPr>
        <p:spPr>
          <a:xfrm>
            <a:off x="2019518" y="1257392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F9606F-6474-48FB-B045-E00A73A42F80}"/>
              </a:ext>
            </a:extLst>
          </p:cNvPr>
          <p:cNvSpPr/>
          <p:nvPr/>
        </p:nvSpPr>
        <p:spPr>
          <a:xfrm>
            <a:off x="5935470" y="1257392"/>
            <a:ext cx="5253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F8FB5B-C09A-4F12-A1CF-050B908028CD}"/>
              </a:ext>
            </a:extLst>
          </p:cNvPr>
          <p:cNvSpPr/>
          <p:nvPr/>
        </p:nvSpPr>
        <p:spPr>
          <a:xfrm>
            <a:off x="9865259" y="1079487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C457B2-4974-8DE8-8109-80A116552A8D}"/>
              </a:ext>
            </a:extLst>
          </p:cNvPr>
          <p:cNvSpPr txBox="1"/>
          <p:nvPr/>
        </p:nvSpPr>
        <p:spPr>
          <a:xfrm>
            <a:off x="2221261" y="558071"/>
            <a:ext cx="79537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2. KIẾN TẠO KIẾN THỨC- KỸ NĂNG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86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35/a5/1f/35a51fe0b99b6eec21cdb011316dc9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594" y="114300"/>
            <a:ext cx="10119996" cy="646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225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DF626C4-7379-44B1-93DD-0185EB18CDF8}"/>
              </a:ext>
            </a:extLst>
          </p:cNvPr>
          <p:cNvSpPr txBox="1"/>
          <p:nvPr/>
        </p:nvSpPr>
        <p:spPr>
          <a:xfrm>
            <a:off x="2514272" y="605166"/>
            <a:ext cx="68169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SẢN PHẨM THAM KHẢO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676294-AB40-471E-BDC7-5EB9FF563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453" y="1252331"/>
            <a:ext cx="4083999" cy="5000504"/>
          </a:xfrm>
          <a:prstGeom prst="rect">
            <a:avLst/>
          </a:prstGeom>
        </p:spPr>
      </p:pic>
      <p:pic>
        <p:nvPicPr>
          <p:cNvPr id="2050" name="Picture 2" descr="C:\Users\84393\Documents\MT TH 21-22\ảnh ô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8243" y="1252330"/>
            <a:ext cx="3981295" cy="5000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875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thumb_91">
            <a:extLst>
              <a:ext uri="{FF2B5EF4-FFF2-40B4-BE49-F238E27FC236}">
                <a16:creationId xmlns:a16="http://schemas.microsoft.com/office/drawing/2014/main" id="{289A6A23-12BF-4C56-BF78-7AD549C3B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500" y="1004576"/>
            <a:ext cx="3642211" cy="523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Related image">
            <a:extLst>
              <a:ext uri="{FF2B5EF4-FFF2-40B4-BE49-F238E27FC236}">
                <a16:creationId xmlns:a16="http://schemas.microsoft.com/office/drawing/2014/main" id="{4F321747-D10B-4508-9221-EC3E6BB109E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95" y="986222"/>
            <a:ext cx="3569122" cy="512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46E1B32D-BFCA-4D91-A327-FD274509FFF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509" y="1010812"/>
            <a:ext cx="3836301" cy="5198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785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236</Words>
  <Application>Microsoft Office PowerPoint</Application>
  <PresentationFormat>Widescreen</PresentationFormat>
  <Paragraphs>46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HP One</cp:lastModifiedBy>
  <cp:revision>5</cp:revision>
  <dcterms:created xsi:type="dcterms:W3CDTF">2026-04-10T07:36:25Z</dcterms:created>
  <dcterms:modified xsi:type="dcterms:W3CDTF">2026-04-10T08:06:10Z</dcterms:modified>
</cp:coreProperties>
</file>