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85" r:id="rId2"/>
    <p:sldId id="338" r:id="rId3"/>
    <p:sldId id="380" r:id="rId4"/>
    <p:sldId id="368" r:id="rId5"/>
    <p:sldId id="366" r:id="rId6"/>
    <p:sldId id="300" r:id="rId7"/>
    <p:sldId id="333" r:id="rId8"/>
    <p:sldId id="378" r:id="rId9"/>
    <p:sldId id="369" r:id="rId10"/>
    <p:sldId id="37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97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2C64BB-5DF6-4406-B428-5C0648B4064F}" type="datetimeFigureOut">
              <a:rPr lang="en-US" smtClean="0"/>
              <a:t>11/4/2026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F9604-E0DB-4EEC-8F37-0C74ABFCE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66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>
            <a:extLst>
              <a:ext uri="{FF2B5EF4-FFF2-40B4-BE49-F238E27FC236}">
                <a16:creationId xmlns:a16="http://schemas.microsoft.com/office/drawing/2014/main" id="{B1E3B61F-9CD2-312B-C650-677F0FD78F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备注占位符 2">
            <a:extLst>
              <a:ext uri="{FF2B5EF4-FFF2-40B4-BE49-F238E27FC236}">
                <a16:creationId xmlns:a16="http://schemas.microsoft.com/office/drawing/2014/main" id="{F3917466-099D-F69A-F80C-5CF48ABCFF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148" name="灯片编号占位符 3">
            <a:extLst>
              <a:ext uri="{FF2B5EF4-FFF2-40B4-BE49-F238E27FC236}">
                <a16:creationId xmlns:a16="http://schemas.microsoft.com/office/drawing/2014/main" id="{2CBC0FDD-B2A6-6087-9387-FA8E04915D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3E2B584-98F4-49D1-96DA-C6AD2E46D263}" type="slidenum">
              <a:rPr lang="zh-CN" altLang="en-US" smtClean="0">
                <a:latin typeface="Arial" panose="020B0604020202020204" pitchFamily="34" charset="0"/>
              </a:rPr>
              <a:pPr/>
              <a:t>1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hỗ dành sẵn cho Hình ảnh của Bản chiếu 1">
            <a:extLst>
              <a:ext uri="{FF2B5EF4-FFF2-40B4-BE49-F238E27FC236}">
                <a16:creationId xmlns:a16="http://schemas.microsoft.com/office/drawing/2014/main" id="{E43CAB3A-DC4C-DA85-6F33-2B247019D1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Chỗ dành sẵn cho Ghi chú 2">
            <a:extLst>
              <a:ext uri="{FF2B5EF4-FFF2-40B4-BE49-F238E27FC236}">
                <a16:creationId xmlns:a16="http://schemas.microsoft.com/office/drawing/2014/main" id="{F7C5D484-C0DB-1EF8-D08D-990BBA0218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196" name="Chỗ dành sẵn cho Số hiệu Bản chiếu 3">
            <a:extLst>
              <a:ext uri="{FF2B5EF4-FFF2-40B4-BE49-F238E27FC236}">
                <a16:creationId xmlns:a16="http://schemas.microsoft.com/office/drawing/2014/main" id="{0B5F63A3-4A5B-DD33-7DAE-959CCCD28E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66F7711-9F39-472E-8527-C4C422B5E60F}" type="slidenum">
              <a:rPr lang="en-US" altLang="en-US" smtClean="0">
                <a:latin typeface="Arial" panose="020B0604020202020204" pitchFamily="34" charset="0"/>
              </a:rPr>
              <a:pPr/>
              <a:t>2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4A557-D780-7E94-A42B-587ADAAE32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7539BC-A7AD-EEE3-725A-701C2686BC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0C014-F940-E9BE-1A88-1423333E7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B2443-0E46-4B8D-9118-6872A3841E7D}" type="datetimeFigureOut">
              <a:rPr lang="en-US" smtClean="0"/>
              <a:t>11/4/2026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5962A-CC23-0095-2116-1C6122FE8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4EE15-4309-E0C7-74B6-0BF7E65E1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5B29-C179-4B6E-96F3-6CD96EDD6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0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5B828-1662-53CE-92F3-7C017BF5E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5FBBDD-FD0E-FE1E-6C67-3B798E44E6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7EBD7-193B-FEB3-54BD-876DD3344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B2443-0E46-4B8D-9118-6872A3841E7D}" type="datetimeFigureOut">
              <a:rPr lang="en-US" smtClean="0"/>
              <a:t>11/4/2026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D15630-A0FF-0A94-BE58-CAC0F36F5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F7A7E-28CB-BAEB-53D7-3DA124666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5B29-C179-4B6E-96F3-6CD96EDD6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69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5BAEC7-1337-CA88-B123-8916E461A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45B87-5ABD-5A3E-49EB-DE081AB51E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7418D-DA93-7594-98DB-67D861657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B2443-0E46-4B8D-9118-6872A3841E7D}" type="datetimeFigureOut">
              <a:rPr lang="en-US" smtClean="0"/>
              <a:t>11/4/2026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AFAE1-E4BB-6B7B-9D6C-67C6389B6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B98AA-A0A1-58C7-DECF-167327202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5B29-C179-4B6E-96F3-6CD96EDD6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8135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C997659E-0073-8B94-8B48-93937D9498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10516"/>
          <a:stretch>
            <a:fillRect/>
          </a:stretch>
        </p:blipFill>
        <p:spPr bwMode="auto">
          <a:xfrm>
            <a:off x="-48684" y="-26988"/>
            <a:ext cx="12285135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901709"/>
      </p:ext>
    </p:extLst>
  </p:cSld>
  <p:clrMapOvr>
    <a:masterClrMapping/>
  </p:clrMapOvr>
  <p:transition spd="slow"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17AFA-6E12-CDF6-6220-5BB4E162C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917C9-94FC-FE99-CB80-B90C7B52E8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633F4C-81F3-BCAF-55DC-45AEFA102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B2443-0E46-4B8D-9118-6872A3841E7D}" type="datetimeFigureOut">
              <a:rPr lang="en-US" smtClean="0"/>
              <a:t>11/4/2026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9E5CB-7409-3662-C93A-3063B420A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E1921-2BA0-DD9E-5EA4-C2BD3071E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5B29-C179-4B6E-96F3-6CD96EDD6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684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FD055-4202-10A9-7E5D-B823D593A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B029F3-2F3A-0840-5D10-56890555D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83405-BD27-6258-3BE4-389E10D02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B2443-0E46-4B8D-9118-6872A3841E7D}" type="datetimeFigureOut">
              <a:rPr lang="en-US" smtClean="0"/>
              <a:t>11/4/2026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7FEF6-54B2-1CAE-66E2-0EA0CC30A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524028-816C-4043-7EF8-438BF361D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5B29-C179-4B6E-96F3-6CD96EDD6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80163-2F36-5BA8-1B99-C3425C2E7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3A6FB-50D9-8AA3-CA37-332C141987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9532A1-C70A-ED95-669C-A5DA4C6399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1FCF33-7D74-C9A9-FA73-EB3383833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B2443-0E46-4B8D-9118-6872A3841E7D}" type="datetimeFigureOut">
              <a:rPr lang="en-US" smtClean="0"/>
              <a:t>11/4/2026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9F82E-575D-C05D-6902-7FA1C8FCC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BB004D-134D-5587-DD72-826B1BE0C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5B29-C179-4B6E-96F3-6CD96EDD6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28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B5AD2-31EE-27D4-5E78-56E083BE5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A64EB5-D297-E7E8-53F3-2024B7029C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1BCE2-40F2-9CE3-2B03-F13C77ECEC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92A5E2-DA00-38EB-298B-E6DA0538C8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4D8A7E-6BBC-2B60-DA46-5DBF68A851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4DDEB4-BEC0-AFD5-5695-CD8C75D70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B2443-0E46-4B8D-9118-6872A3841E7D}" type="datetimeFigureOut">
              <a:rPr lang="en-US" smtClean="0"/>
              <a:t>11/4/2026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986A36-C16B-0BA1-9797-044B08140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6CAA3C-E245-5477-36C5-4FE90B40B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5B29-C179-4B6E-96F3-6CD96EDD6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511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E4B8A-5787-48CD-329D-B13AE65C8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17968D-5484-050B-4D85-047DDFD8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B2443-0E46-4B8D-9118-6872A3841E7D}" type="datetimeFigureOut">
              <a:rPr lang="en-US" smtClean="0"/>
              <a:t>11/4/2026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A5FA1E-AC36-2D32-0ED1-6B409CDE9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3CF255-9320-8DDA-3B91-056DCF4EA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5B29-C179-4B6E-96F3-6CD96EDD6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443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24926A-C267-8CFF-5B02-B8D4391C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B2443-0E46-4B8D-9118-6872A3841E7D}" type="datetimeFigureOut">
              <a:rPr lang="en-US" smtClean="0"/>
              <a:t>11/4/2026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34972A-8DA4-5C79-9D37-144D9C456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CC8439-4C9E-A38A-DB07-FEBF82A3D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5B29-C179-4B6E-96F3-6CD96EDD6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31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F2A2A-774B-1BA2-0A0D-D33E7F3AD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ACB594-FBCD-C989-9C3C-6837D3884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465E78-3D79-90E6-4B89-01D24F75C3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884962-71A0-1E4C-AFF7-CE183BB01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B2443-0E46-4B8D-9118-6872A3841E7D}" type="datetimeFigureOut">
              <a:rPr lang="en-US" smtClean="0"/>
              <a:t>11/4/2026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7744A2-7CD0-111A-AF36-7D42988E1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58BBE1-AFFB-845D-1D2F-B467AC04E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5B29-C179-4B6E-96F3-6CD96EDD6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326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A32E6-55C6-CE55-63C4-EEE71C835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53BCE2-0673-65CF-645C-EC73F22A0A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765AC-8A7B-0AE4-6D24-FC6AB7AD3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F60C7C-7ECE-91C1-A822-E550F5E51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B2443-0E46-4B8D-9118-6872A3841E7D}" type="datetimeFigureOut">
              <a:rPr lang="en-US" smtClean="0"/>
              <a:t>11/4/2026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9A5117-E08D-8ECC-A68B-73DE9D65A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B2299D-F569-7D35-6CE1-F63C15E63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5B29-C179-4B6E-96F3-6CD96EDD6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937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769E23-9D1B-0E82-C7F1-20BE6DF4D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850392-2C48-F506-B882-30F5B208D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D7E67-C258-58F6-7670-A590B5F208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B2443-0E46-4B8D-9118-6872A3841E7D}" type="datetimeFigureOut">
              <a:rPr lang="en-US" smtClean="0"/>
              <a:t>11/4/2026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DDFAC-838A-BB02-55BD-19C8A355D4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290A0-9554-D5BC-407A-FF8A41931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C5B29-C179-4B6E-96F3-6CD96EDD6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63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.mp3"/><Relationship Id="rId7" Type="http://schemas.openxmlformats.org/officeDocument/2006/relationships/image" Target="../media/image6.jpeg"/><Relationship Id="rId2" Type="http://schemas.microsoft.com/office/2007/relationships/media" Target="../media/media1.mp3"/><Relationship Id="rId1" Type="http://schemas.openxmlformats.org/officeDocument/2006/relationships/audio" Target="file:///C:\Users\HP\Downloads\Gia-Dinh-Nho-Hanh-Phuc-To-Be-Tu-Anh%20(mp3cut.net).mp3" TargetMode="Externa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5">
            <a:extLst>
              <a:ext uri="{FF2B5EF4-FFF2-40B4-BE49-F238E27FC236}">
                <a16:creationId xmlns:a16="http://schemas.microsoft.com/office/drawing/2014/main" id="{28E44E97-1783-3EC9-70AF-8ACEACDF1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4" t="66676"/>
          <a:stretch>
            <a:fillRect/>
          </a:stretch>
        </p:blipFill>
        <p:spPr bwMode="auto">
          <a:xfrm rot="16378271">
            <a:off x="4965700" y="-779989"/>
            <a:ext cx="226060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48">
            <a:extLst>
              <a:ext uri="{FF2B5EF4-FFF2-40B4-BE49-F238E27FC236}">
                <a16:creationId xmlns:a16="http://schemas.microsoft.com/office/drawing/2014/main" id="{9F3071CA-8BF1-73A3-4E25-203FC602510C}"/>
              </a:ext>
            </a:extLst>
          </p:cNvPr>
          <p:cNvSpPr txBox="1"/>
          <p:nvPr/>
        </p:nvSpPr>
        <p:spPr>
          <a:xfrm>
            <a:off x="4064000" y="2144713"/>
            <a:ext cx="4064000" cy="4318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altLang="zh-CN" sz="2800" b="1" dirty="0">
                <a:solidFill>
                  <a:srgbClr val="54534D"/>
                </a:solidFill>
                <a:ea typeface="华康雅宋体W9" panose="02020909000000000000" pitchFamily="49" charset="-122"/>
                <a:cs typeface="+mn-ea"/>
                <a:sym typeface="+mn-lt"/>
              </a:rPr>
              <a:t> </a:t>
            </a:r>
          </a:p>
        </p:txBody>
      </p:sp>
      <p:pic>
        <p:nvPicPr>
          <p:cNvPr id="5124" name="图片 8">
            <a:extLst>
              <a:ext uri="{FF2B5EF4-FFF2-40B4-BE49-F238E27FC236}">
                <a16:creationId xmlns:a16="http://schemas.microsoft.com/office/drawing/2014/main" id="{7EB7335D-90EA-2021-8733-BE07ECA97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4581526"/>
            <a:ext cx="3024187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9">
            <a:extLst>
              <a:ext uri="{FF2B5EF4-FFF2-40B4-BE49-F238E27FC236}">
                <a16:creationId xmlns:a16="http://schemas.microsoft.com/office/drawing/2014/main" id="{5A7FB879-AA26-980F-35A6-86A63C1B1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82547">
            <a:off x="7468394" y="3413919"/>
            <a:ext cx="2452688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4B68464D-1BD7-9005-9E50-437359CF102B}"/>
              </a:ext>
            </a:extLst>
          </p:cNvPr>
          <p:cNvSpPr/>
          <p:nvPr/>
        </p:nvSpPr>
        <p:spPr>
          <a:xfrm>
            <a:off x="4221799" y="775770"/>
            <a:ext cx="330945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Mĩ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thuật</a:t>
            </a:r>
            <a:endParaRPr lang="vi-VN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6188D28E-08AD-BA91-8CF7-2245740522FA}"/>
              </a:ext>
            </a:extLst>
          </p:cNvPr>
          <p:cNvSpPr/>
          <p:nvPr/>
        </p:nvSpPr>
        <p:spPr>
          <a:xfrm>
            <a:off x="1760114" y="1934386"/>
            <a:ext cx="8907886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: GIA ĐÌNH YÊU THƯƠNG</a:t>
            </a:r>
          </a:p>
          <a:p>
            <a:pPr algn="ctr">
              <a:defRPr/>
            </a:pP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(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Tiết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 1)</a:t>
            </a:r>
            <a:endParaRPr lang="vi-VN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 advClick="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êu đề 1">
            <a:extLst>
              <a:ext uri="{FF2B5EF4-FFF2-40B4-BE49-F238E27FC236}">
                <a16:creationId xmlns:a16="http://schemas.microsoft.com/office/drawing/2014/main" id="{C29EF8DB-752D-03CB-36EE-C4E06A0BBE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3555" name="Chỗ dành sẵn cho Nội dung 2">
            <a:extLst>
              <a:ext uri="{FF2B5EF4-FFF2-40B4-BE49-F238E27FC236}">
                <a16:creationId xmlns:a16="http://schemas.microsoft.com/office/drawing/2014/main" id="{03476280-5F32-C7DF-3F6A-C710C0D06F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" y="0"/>
            <a:ext cx="11714480" cy="6858000"/>
          </a:xfr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14D2C672-4F89-5507-E13D-8BC9534A3915}"/>
              </a:ext>
            </a:extLst>
          </p:cNvPr>
          <p:cNvSpPr/>
          <p:nvPr/>
        </p:nvSpPr>
        <p:spPr>
          <a:xfrm>
            <a:off x="4100514" y="1066800"/>
            <a:ext cx="3990975" cy="769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Tiết</a:t>
            </a:r>
            <a:r>
              <a:rPr lang="en-US" sz="44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học</a:t>
            </a:r>
            <a:r>
              <a:rPr lang="en-US" sz="44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kết</a:t>
            </a:r>
            <a:r>
              <a:rPr lang="en-US" sz="44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thúc</a:t>
            </a:r>
            <a:endParaRPr lang="vi-VN" sz="44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C1E30DE8-515E-C2B8-A998-7EBC5C87DCF1}"/>
              </a:ext>
            </a:extLst>
          </p:cNvPr>
          <p:cNvSpPr/>
          <p:nvPr/>
        </p:nvSpPr>
        <p:spPr>
          <a:xfrm>
            <a:off x="3373940" y="3429000"/>
            <a:ext cx="544411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Chúc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các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em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học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tốt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chăm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ngoan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!</a:t>
            </a:r>
            <a:endParaRPr lang="vi-VN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B8">
            <a:extLst>
              <a:ext uri="{FF2B5EF4-FFF2-40B4-BE49-F238E27FC236}">
                <a16:creationId xmlns:a16="http://schemas.microsoft.com/office/drawing/2014/main" id="{85DD9E24-BD35-2379-376C-8121BD4DD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DEBA7D18-E0A1-FB62-4AA9-2DA0A08F81C3}"/>
              </a:ext>
            </a:extLst>
          </p:cNvPr>
          <p:cNvSpPr/>
          <p:nvPr/>
        </p:nvSpPr>
        <p:spPr>
          <a:xfrm>
            <a:off x="4267144" y="524470"/>
            <a:ext cx="316625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Khởi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động</a:t>
            </a:r>
            <a:endParaRPr lang="vi-VN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7172" name="Hình ảnh 3">
            <a:extLst>
              <a:ext uri="{FF2B5EF4-FFF2-40B4-BE49-F238E27FC236}">
                <a16:creationId xmlns:a16="http://schemas.microsoft.com/office/drawing/2014/main" id="{C4753A18-1D6F-E6BB-3F61-89CF5AA5D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95414"/>
            <a:ext cx="7924800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ia-Dinh-Nho-Hanh-Phuc-To-Be-Tu-Anh (mp3cut.net).mp3">
            <a:hlinkClick r:id="" action="ppaction://media"/>
            <a:extLst>
              <a:ext uri="{FF2B5EF4-FFF2-40B4-BE49-F238E27FC236}">
                <a16:creationId xmlns:a16="http://schemas.microsoft.com/office/drawing/2014/main" id="{6FA73F81-B81E-ABFA-9809-ECAE3C235453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856288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ả Nhà Thương Nhau">
            <a:hlinkClick r:id="" action="ppaction://media"/>
            <a:extLst>
              <a:ext uri="{FF2B5EF4-FFF2-40B4-BE49-F238E27FC236}">
                <a16:creationId xmlns:a16="http://schemas.microsoft.com/office/drawing/2014/main" id="{1285EF68-802E-C025-1170-3953CDC51E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4239" y="191659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80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54A3AC-FC06-9D08-8CAC-E92BAB0C70F2}"/>
              </a:ext>
            </a:extLst>
          </p:cNvPr>
          <p:cNvSpPr txBox="1"/>
          <p:nvPr/>
        </p:nvSpPr>
        <p:spPr>
          <a:xfrm>
            <a:off x="893135" y="609600"/>
            <a:ext cx="10685721" cy="3691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>
              <a:lnSpc>
                <a:spcPct val="115000"/>
              </a:lnSpc>
              <a:spcAft>
                <a:spcPts val="800"/>
              </a:spcAft>
            </a:pPr>
            <a:r>
              <a:rPr lang="en-US" sz="28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8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endParaRPr lang="en-US" sz="2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Chia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mỹ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288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B8">
            <a:extLst>
              <a:ext uri="{FF2B5EF4-FFF2-40B4-BE49-F238E27FC236}">
                <a16:creationId xmlns:a16="http://schemas.microsoft.com/office/drawing/2014/main" id="{9E97E101-7073-6D95-E705-767447AA5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693" y="-60325"/>
            <a:ext cx="11887199" cy="6858000"/>
          </a:xfrm>
          <a:prstGeom prst="rect">
            <a:avLst/>
          </a:prstGeom>
          <a:noFill/>
          <a:ln w="9525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5" name="Picture 9" descr="images (23)">
            <a:extLst>
              <a:ext uri="{FF2B5EF4-FFF2-40B4-BE49-F238E27FC236}">
                <a16:creationId xmlns:a16="http://schemas.microsoft.com/office/drawing/2014/main" id="{6BC7D22F-261E-9DA0-18D0-5841DC30F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1308100"/>
            <a:ext cx="1762125" cy="1847850"/>
          </a:xfrm>
          <a:prstGeom prst="rect">
            <a:avLst/>
          </a:prstGeom>
          <a:noFill/>
          <a:ln w="1270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6" name="Picture 10" descr="tải xuống (25)">
            <a:extLst>
              <a:ext uri="{FF2B5EF4-FFF2-40B4-BE49-F238E27FC236}">
                <a16:creationId xmlns:a16="http://schemas.microsoft.com/office/drawing/2014/main" id="{F76A8C1D-92FC-1AFA-A547-684373DA2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327150"/>
            <a:ext cx="1790700" cy="1847850"/>
          </a:xfrm>
          <a:prstGeom prst="rect">
            <a:avLst/>
          </a:prstGeom>
          <a:noFill/>
          <a:ln w="1270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7" name="Picture 11" descr="images (39)">
            <a:extLst>
              <a:ext uri="{FF2B5EF4-FFF2-40B4-BE49-F238E27FC236}">
                <a16:creationId xmlns:a16="http://schemas.microsoft.com/office/drawing/2014/main" id="{F3D2B173-1720-0147-0177-4CA235A96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308101"/>
            <a:ext cx="1752600" cy="1895475"/>
          </a:xfrm>
          <a:prstGeom prst="rect">
            <a:avLst/>
          </a:prstGeom>
          <a:noFill/>
          <a:ln w="1270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8" name="Picture 12" descr="images (22)">
            <a:extLst>
              <a:ext uri="{FF2B5EF4-FFF2-40B4-BE49-F238E27FC236}">
                <a16:creationId xmlns:a16="http://schemas.microsoft.com/office/drawing/2014/main" id="{E1214273-4903-6D9C-C253-369CEA3CB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308101"/>
            <a:ext cx="1695450" cy="1895475"/>
          </a:xfrm>
          <a:prstGeom prst="rect">
            <a:avLst/>
          </a:prstGeom>
          <a:noFill/>
          <a:ln w="1270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9" name="Picture 13" descr="images (19)">
            <a:extLst>
              <a:ext uri="{FF2B5EF4-FFF2-40B4-BE49-F238E27FC236}">
                <a16:creationId xmlns:a16="http://schemas.microsoft.com/office/drawing/2014/main" id="{EA79CF85-C0A9-19D9-A1E8-3712F3159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3683000"/>
            <a:ext cx="1752600" cy="2032000"/>
          </a:xfrm>
          <a:prstGeom prst="rect">
            <a:avLst/>
          </a:prstGeom>
          <a:noFill/>
          <a:ln w="1270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30" name="Picture 14" descr="images (18)">
            <a:extLst>
              <a:ext uri="{FF2B5EF4-FFF2-40B4-BE49-F238E27FC236}">
                <a16:creationId xmlns:a16="http://schemas.microsoft.com/office/drawing/2014/main" id="{B742DA8E-6DDA-F8E2-D90E-E398B0CB5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683000"/>
            <a:ext cx="1752600" cy="2032000"/>
          </a:xfrm>
          <a:prstGeom prst="rect">
            <a:avLst/>
          </a:prstGeom>
          <a:noFill/>
          <a:ln w="1270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31" name="Picture 15" descr="images (17)">
            <a:extLst>
              <a:ext uri="{FF2B5EF4-FFF2-40B4-BE49-F238E27FC236}">
                <a16:creationId xmlns:a16="http://schemas.microsoft.com/office/drawing/2014/main" id="{5CDEE6EE-F6D9-2835-89CD-2225C4878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714750"/>
            <a:ext cx="1752600" cy="2000250"/>
          </a:xfrm>
          <a:prstGeom prst="rect">
            <a:avLst/>
          </a:prstGeom>
          <a:noFill/>
          <a:ln w="1270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32" name="Picture 16" descr="image001">
            <a:extLst>
              <a:ext uri="{FF2B5EF4-FFF2-40B4-BE49-F238E27FC236}">
                <a16:creationId xmlns:a16="http://schemas.microsoft.com/office/drawing/2014/main" id="{180C1189-E350-6F5C-BA3C-9B44512BA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714750"/>
            <a:ext cx="1752600" cy="2000250"/>
          </a:xfrm>
          <a:prstGeom prst="rect">
            <a:avLst/>
          </a:prstGeom>
          <a:noFill/>
          <a:ln w="12700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38" name="Text Box 22">
            <a:extLst>
              <a:ext uri="{FF2B5EF4-FFF2-40B4-BE49-F238E27FC236}">
                <a16:creationId xmlns:a16="http://schemas.microsoft.com/office/drawing/2014/main" id="{A84885A1-5867-0362-9CDB-790CC72D28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5911850"/>
            <a:ext cx="17526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600" b="1" u="sng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60439" name="Text Box 23">
            <a:extLst>
              <a:ext uri="{FF2B5EF4-FFF2-40B4-BE49-F238E27FC236}">
                <a16:creationId xmlns:a16="http://schemas.microsoft.com/office/drawing/2014/main" id="{B7264C2F-E319-DEAF-5CF5-CD394DB0D7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8900" y="5897563"/>
            <a:ext cx="16002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600" b="1" u="sng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Text Box 25">
            <a:extLst>
              <a:ext uri="{FF2B5EF4-FFF2-40B4-BE49-F238E27FC236}">
                <a16:creationId xmlns:a16="http://schemas.microsoft.com/office/drawing/2014/main" id="{CA117C1D-7C51-AC18-9178-682E0E157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3400" y="623888"/>
            <a:ext cx="6858000" cy="519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CC0066"/>
                </a:solidFill>
                <a:latin typeface="Times New Roman" panose="02020603050405020304" pitchFamily="18" charset="0"/>
              </a:rPr>
              <a:t>Tìm hiểu về hoạt động trong gia đình</a:t>
            </a:r>
            <a:endParaRPr lang="en-US" altLang="en-US" sz="2800" b="1" u="sng">
              <a:solidFill>
                <a:srgbClr val="CC0066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0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0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60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60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60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0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60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60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60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60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38" grpId="0" animBg="1"/>
      <p:bldP spid="60439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>
            <a:extLst>
              <a:ext uri="{FF2B5EF4-FFF2-40B4-BE49-F238E27FC236}">
                <a16:creationId xmlns:a16="http://schemas.microsoft.com/office/drawing/2014/main" id="{6D868C0A-670A-E711-64CB-B2AA013DC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3351" y="104776"/>
            <a:ext cx="7216775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CC0066"/>
                </a:solidFill>
                <a:latin typeface="Times New Roman" panose="02020603050405020304" pitchFamily="18" charset="0"/>
              </a:rPr>
              <a:t>Cách vẽ tranh về hoạt động gia đình</a:t>
            </a:r>
          </a:p>
        </p:txBody>
      </p:sp>
      <p:pic>
        <p:nvPicPr>
          <p:cNvPr id="76816" name="Picture 16">
            <a:extLst>
              <a:ext uri="{FF2B5EF4-FFF2-40B4-BE49-F238E27FC236}">
                <a16:creationId xmlns:a16="http://schemas.microsoft.com/office/drawing/2014/main" id="{D45B0EE2-2B41-6055-73DE-20A680EC1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838200"/>
            <a:ext cx="3987800" cy="2286000"/>
          </a:xfrm>
          <a:prstGeom prst="rect">
            <a:avLst/>
          </a:prstGeom>
          <a:noFill/>
          <a:ln w="76200" cmpd="tri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17" name="Picture 17" descr="ve chi tiet">
            <a:extLst>
              <a:ext uri="{FF2B5EF4-FFF2-40B4-BE49-F238E27FC236}">
                <a16:creationId xmlns:a16="http://schemas.microsoft.com/office/drawing/2014/main" id="{0FE3DB11-7A5A-55B0-3797-C7AFF090F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75" y="838200"/>
            <a:ext cx="3835400" cy="2317750"/>
          </a:xfrm>
          <a:prstGeom prst="rect">
            <a:avLst/>
          </a:prstGeom>
          <a:noFill/>
          <a:ln w="76200" cmpd="tri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21" descr="Hình ảnh044">
            <a:extLst>
              <a:ext uri="{FF2B5EF4-FFF2-40B4-BE49-F238E27FC236}">
                <a16:creationId xmlns:a16="http://schemas.microsoft.com/office/drawing/2014/main" id="{F0932981-725C-ED6D-E53B-6CF141C29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2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702050"/>
            <a:ext cx="5562600" cy="2470150"/>
          </a:xfrm>
          <a:prstGeom prst="rect">
            <a:avLst/>
          </a:prstGeom>
          <a:noFill/>
          <a:ln w="76200" cmpd="tri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25" name="Rectangle 25">
            <a:extLst>
              <a:ext uri="{FF2B5EF4-FFF2-40B4-BE49-F238E27FC236}">
                <a16:creationId xmlns:a16="http://schemas.microsoft.com/office/drawing/2014/main" id="{3B13EAAD-D40A-2E47-4941-6D19FEE6A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200401"/>
            <a:ext cx="2590800" cy="3968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Times New Roman" panose="02020603050405020304" pitchFamily="18" charset="0"/>
              </a:rPr>
              <a:t>1. Vẽ các nhân vật</a:t>
            </a:r>
            <a:endParaRPr lang="vi-VN" altLang="en-US" sz="2000" b="1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76827" name="Rectangle 27">
            <a:extLst>
              <a:ext uri="{FF2B5EF4-FFF2-40B4-BE49-F238E27FC236}">
                <a16:creationId xmlns:a16="http://schemas.microsoft.com/office/drawing/2014/main" id="{7008D306-25FD-1FF1-BE5B-F2DB63B3C9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3228975"/>
            <a:ext cx="3276600" cy="4000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Times New Roman" panose="02020603050405020304" pitchFamily="18" charset="0"/>
              </a:rPr>
              <a:t>2. Vẽ cảnh vật phù hợp</a:t>
            </a:r>
            <a:endParaRPr lang="vi-VN" altLang="en-US" sz="2000" b="1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76828" name="Rectangle 28">
            <a:extLst>
              <a:ext uri="{FF2B5EF4-FFF2-40B4-BE49-F238E27FC236}">
                <a16:creationId xmlns:a16="http://schemas.microsoft.com/office/drawing/2014/main" id="{9E4056B9-78DE-EC12-93D6-7372E3F93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0964" y="6278563"/>
            <a:ext cx="3876675" cy="4000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Times New Roman" panose="02020603050405020304" pitchFamily="18" charset="0"/>
              </a:rPr>
              <a:t>3. Vẽ màu hoàn thiện bức tranh</a:t>
            </a:r>
            <a:endParaRPr lang="vi-VN" altLang="en-US" sz="2000" b="1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6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6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6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6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768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768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768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25" grpId="0" animBg="1"/>
      <p:bldP spid="76827" grpId="0" animBg="1"/>
      <p:bldP spid="768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B8">
            <a:extLst>
              <a:ext uri="{FF2B5EF4-FFF2-40B4-BE49-F238E27FC236}">
                <a16:creationId xmlns:a16="http://schemas.microsoft.com/office/drawing/2014/main" id="{F6005F62-403D-6587-4BED-349EEA3B4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A018B1F7-2C0F-A60F-F3DB-39F39C50D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609601"/>
            <a:ext cx="3733800" cy="24976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BAA1A28F-01A8-B7D3-DEC8-64526944B2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1" y="3230206"/>
            <a:ext cx="3733801" cy="3013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B2D2E67F-83F2-7528-99D1-6C65CC7C32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614681"/>
            <a:ext cx="4090374" cy="2492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D0418C79-1C33-69D0-278A-0E0F3DCE75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5374" y="3353144"/>
            <a:ext cx="4090374" cy="2890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687512D1-4667-6FC3-0870-676511808E80}"/>
              </a:ext>
            </a:extLst>
          </p:cNvPr>
          <p:cNvSpPr/>
          <p:nvPr/>
        </p:nvSpPr>
        <p:spPr>
          <a:xfrm>
            <a:off x="4765066" y="-98113"/>
            <a:ext cx="324960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Bài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vẽ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tham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khảo</a:t>
            </a:r>
            <a:endParaRPr lang="vi-VN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59" name="Picture 11" descr="Picture1">
            <a:extLst>
              <a:ext uri="{FF2B5EF4-FFF2-40B4-BE49-F238E27FC236}">
                <a16:creationId xmlns:a16="http://schemas.microsoft.com/office/drawing/2014/main" id="{8AD11D37-7203-74F2-CC26-6DFD39B47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886201"/>
            <a:ext cx="4114800" cy="25304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5984" name="Picture 48" descr="Hình ảnh038">
            <a:extLst>
              <a:ext uri="{FF2B5EF4-FFF2-40B4-BE49-F238E27FC236}">
                <a16:creationId xmlns:a16="http://schemas.microsoft.com/office/drawing/2014/main" id="{75E9631B-9988-8344-626F-EBFF64B80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66800"/>
            <a:ext cx="3962400" cy="25908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C:\Documents and Settings\CQ\My Documents\My Pictures\giadinh2[1].jpg">
            <a:extLst>
              <a:ext uri="{FF2B5EF4-FFF2-40B4-BE49-F238E27FC236}">
                <a16:creationId xmlns:a16="http://schemas.microsoft.com/office/drawing/2014/main" id="{5156BDA4-7741-0713-67E5-BA7F6BBB6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886200"/>
            <a:ext cx="3962400" cy="25352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40" name="Picture 8" descr="gia_dinh_4">
            <a:extLst>
              <a:ext uri="{FF2B5EF4-FFF2-40B4-BE49-F238E27FC236}">
                <a16:creationId xmlns:a16="http://schemas.microsoft.com/office/drawing/2014/main" id="{799E56BB-E354-2C89-A3BF-F1769931B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082675"/>
            <a:ext cx="3962400" cy="2590800"/>
          </a:xfrm>
          <a:prstGeom prst="rect">
            <a:avLst/>
          </a:prstGeom>
          <a:noFill/>
          <a:ln w="76200" cmpd="tri">
            <a:solidFill>
              <a:srgbClr val="CC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631B9724-748B-4FDB-17B8-4C783AF12498}"/>
              </a:ext>
            </a:extLst>
          </p:cNvPr>
          <p:cNvSpPr/>
          <p:nvPr/>
        </p:nvSpPr>
        <p:spPr>
          <a:xfrm>
            <a:off x="4495800" y="183665"/>
            <a:ext cx="363432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Bài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vẽ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tham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khảo</a:t>
            </a:r>
            <a:endParaRPr lang="vi-VN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59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5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9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9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8" dur="500"/>
                                        <p:tgtEl>
                                          <p:spTgt spid="2959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5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1" dur="500"/>
                                        <p:tgtEl>
                                          <p:spTgt spid="309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4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95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i.pinimg.com/564x/a7/e1/75/a7e1756fef9e8b0caae00354ed0b2184.jpg">
            <a:extLst>
              <a:ext uri="{FF2B5EF4-FFF2-40B4-BE49-F238E27FC236}">
                <a16:creationId xmlns:a16="http://schemas.microsoft.com/office/drawing/2014/main" id="{C65B7268-25CA-2FC5-57D5-E27ACF0AB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1"/>
            <a:ext cx="4419600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https://i.pinimg.com/564x/ed/75/eb/ed75eba8ca17111dc44d0f7224cb5810.jpg">
            <a:extLst>
              <a:ext uri="{FF2B5EF4-FFF2-40B4-BE49-F238E27FC236}">
                <a16:creationId xmlns:a16="http://schemas.microsoft.com/office/drawing/2014/main" id="{C1877B17-F9B8-B56C-3606-BA96AB0B6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" t="4678" r="-1755" b="4092"/>
          <a:stretch>
            <a:fillRect/>
          </a:stretch>
        </p:blipFill>
        <p:spPr bwMode="auto">
          <a:xfrm>
            <a:off x="1752600" y="3429000"/>
            <a:ext cx="43434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 descr="https://i.pinimg.com/564x/2f/35/56/2f3556e6206e4bdd20076e17dad228e4.jpg">
            <a:extLst>
              <a:ext uri="{FF2B5EF4-FFF2-40B4-BE49-F238E27FC236}">
                <a16:creationId xmlns:a16="http://schemas.microsoft.com/office/drawing/2014/main" id="{D51270C0-7594-63B9-0424-E6A9301AD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52400"/>
            <a:ext cx="41148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êu đề 1">
            <a:extLst>
              <a:ext uri="{FF2B5EF4-FFF2-40B4-BE49-F238E27FC236}">
                <a16:creationId xmlns:a16="http://schemas.microsoft.com/office/drawing/2014/main" id="{23A681AC-03A2-383C-63DA-ABE48BD64E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3315" name="Chỗ dành sẵn cho Nội dung 4">
            <a:extLst>
              <a:ext uri="{FF2B5EF4-FFF2-40B4-BE49-F238E27FC236}">
                <a16:creationId xmlns:a16="http://schemas.microsoft.com/office/drawing/2014/main" id="{D21AFC45-8A68-F4E1-60E7-64AA3902297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600" y="-111125"/>
            <a:ext cx="11551920" cy="6858000"/>
          </a:xfr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D0AE8AD9-6ABD-08E7-681F-9445DA57D830}"/>
              </a:ext>
            </a:extLst>
          </p:cNvPr>
          <p:cNvSpPr/>
          <p:nvPr/>
        </p:nvSpPr>
        <p:spPr>
          <a:xfrm>
            <a:off x="4721318" y="-31025"/>
            <a:ext cx="3086999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4400" b="1" dirty="0">
                <a:ln/>
                <a:solidFill>
                  <a:srgbClr val="7030A0"/>
                </a:solidFill>
              </a:rPr>
              <a:t>THỰC HÀNH</a:t>
            </a:r>
            <a:endParaRPr lang="vi-VN" sz="4400" b="1" dirty="0">
              <a:ln/>
              <a:solidFill>
                <a:srgbClr val="7030A0"/>
              </a:solidFill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3B218833-44E5-8CE3-57BB-E7A92FBE23BD}"/>
              </a:ext>
            </a:extLst>
          </p:cNvPr>
          <p:cNvSpPr/>
          <p:nvPr/>
        </p:nvSpPr>
        <p:spPr>
          <a:xfrm>
            <a:off x="2133601" y="738417"/>
            <a:ext cx="8000999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4000" b="1" dirty="0" err="1">
                <a:ln/>
                <a:solidFill>
                  <a:srgbClr val="FF0000"/>
                </a:solidFill>
              </a:rPr>
              <a:t>Tạo</a:t>
            </a:r>
            <a:r>
              <a:rPr lang="en-US" sz="4000" b="1" dirty="0">
                <a:ln/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</a:rPr>
              <a:t>sản</a:t>
            </a:r>
            <a:r>
              <a:rPr lang="en-US" sz="4000" b="1" dirty="0">
                <a:ln/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</a:rPr>
              <a:t>phẩm</a:t>
            </a:r>
            <a:r>
              <a:rPr lang="en-US" sz="4000" b="1" dirty="0">
                <a:ln/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</a:rPr>
              <a:t>mĩ</a:t>
            </a:r>
            <a:r>
              <a:rPr lang="en-US" sz="4000" b="1" dirty="0">
                <a:ln/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</a:rPr>
              <a:t>thuật</a:t>
            </a:r>
            <a:r>
              <a:rPr lang="en-US" sz="4000" b="1" dirty="0">
                <a:ln/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</a:rPr>
              <a:t>về</a:t>
            </a:r>
            <a:r>
              <a:rPr lang="en-US" sz="4000" b="1" dirty="0">
                <a:ln/>
                <a:solidFill>
                  <a:srgbClr val="FF0000"/>
                </a:solidFill>
              </a:rPr>
              <a:t> </a:t>
            </a:r>
          </a:p>
          <a:p>
            <a:pPr algn="ctr">
              <a:defRPr/>
            </a:pPr>
            <a:r>
              <a:rPr lang="en-US" sz="4000" b="1" dirty="0" err="1">
                <a:ln/>
                <a:solidFill>
                  <a:srgbClr val="FF0000"/>
                </a:solidFill>
              </a:rPr>
              <a:t>hoạt</a:t>
            </a:r>
            <a:r>
              <a:rPr lang="en-US" sz="4000" b="1" dirty="0">
                <a:ln/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</a:rPr>
              <a:t>động</a:t>
            </a:r>
            <a:r>
              <a:rPr lang="en-US" sz="4000" b="1" dirty="0">
                <a:ln/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</a:rPr>
              <a:t>gia</a:t>
            </a:r>
            <a:r>
              <a:rPr lang="en-US" sz="4000" b="1" dirty="0">
                <a:ln/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</a:rPr>
              <a:t>đình</a:t>
            </a:r>
            <a:r>
              <a:rPr lang="en-US" sz="4000" b="1" dirty="0">
                <a:ln/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ln/>
                <a:solidFill>
                  <a:srgbClr val="FF0000"/>
                </a:solidFill>
              </a:rPr>
              <a:t>em</a:t>
            </a:r>
            <a:r>
              <a:rPr lang="en-US" sz="4000" b="1" dirty="0">
                <a:ln/>
                <a:solidFill>
                  <a:srgbClr val="FF0000"/>
                </a:solidFill>
              </a:rPr>
              <a:t>  </a:t>
            </a:r>
            <a:endParaRPr lang="vi-VN" sz="4000" b="1" dirty="0">
              <a:ln/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148</Words>
  <Application>Microsoft Office PowerPoint</Application>
  <PresentationFormat>Widescreen</PresentationFormat>
  <Paragraphs>23</Paragraphs>
  <Slides>10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Tiểu học Nam Thành</cp:lastModifiedBy>
  <cp:revision>6</cp:revision>
  <dcterms:created xsi:type="dcterms:W3CDTF">2026-04-10T03:12:03Z</dcterms:created>
  <dcterms:modified xsi:type="dcterms:W3CDTF">2026-04-11T10:10:56Z</dcterms:modified>
</cp:coreProperties>
</file>