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71" r:id="rId2"/>
    <p:sldId id="338" r:id="rId3"/>
    <p:sldId id="380" r:id="rId4"/>
    <p:sldId id="369" r:id="rId5"/>
    <p:sldId id="378" r:id="rId6"/>
    <p:sldId id="379" r:id="rId7"/>
    <p:sldId id="376" r:id="rId8"/>
    <p:sldId id="374" r:id="rId9"/>
    <p:sldId id="372" r:id="rId10"/>
    <p:sldId id="350" r:id="rId11"/>
    <p:sldId id="3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2914B-5492-4250-90EB-70470F23CF7F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46557-9F46-4762-8455-CEF18E326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83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94E0E35F-3083-5607-78C1-92ED73EE12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D8016AA1-1EEB-F189-B7D1-66936D84FD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5364" name="灯片编号占位符 3">
            <a:extLst>
              <a:ext uri="{FF2B5EF4-FFF2-40B4-BE49-F238E27FC236}">
                <a16:creationId xmlns:a16="http://schemas.microsoft.com/office/drawing/2014/main" id="{24B6F7B4-A35F-D47C-6961-E1BF64A8B3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7793A3D-BC68-40CF-9DDE-CA7FBD49F349}" type="slidenum">
              <a:rPr lang="zh-CN" altLang="en-US" smtClean="0">
                <a:latin typeface="Arial" panose="020B0604020202020204" pitchFamily="34" charset="0"/>
              </a:rPr>
              <a:pPr/>
              <a:t>1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hỗ dành sẵn cho Hình ảnh của Bản chiếu 1">
            <a:extLst>
              <a:ext uri="{FF2B5EF4-FFF2-40B4-BE49-F238E27FC236}">
                <a16:creationId xmlns:a16="http://schemas.microsoft.com/office/drawing/2014/main" id="{E43CAB3A-DC4C-DA85-6F33-2B247019D1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Chỗ dành sẵn cho Ghi chú 2">
            <a:extLst>
              <a:ext uri="{FF2B5EF4-FFF2-40B4-BE49-F238E27FC236}">
                <a16:creationId xmlns:a16="http://schemas.microsoft.com/office/drawing/2014/main" id="{F7C5D484-C0DB-1EF8-D08D-990BBA0218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6" name="Chỗ dành sẵn cho Số hiệu Bản chiếu 3">
            <a:extLst>
              <a:ext uri="{FF2B5EF4-FFF2-40B4-BE49-F238E27FC236}">
                <a16:creationId xmlns:a16="http://schemas.microsoft.com/office/drawing/2014/main" id="{0B5F63A3-4A5B-DD33-7DAE-959CCCD28E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66F7711-9F39-472E-8527-C4C422B5E60F}" type="slidenum">
              <a:rPr lang="en-US" altLang="en-US" smtClean="0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B5528-3D36-B8E2-5B55-0A08A1AF5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4D13FA-8977-67F0-5579-9134797E6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276DB-EF8A-BDE4-659E-A2F5464B7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F1F2-81CB-4C8D-A138-2F2098964D1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282A-9259-C9AF-B60F-85C9A8A79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C345F-C67A-39D6-D7DE-6FF8CE4E0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4D7B-D378-4DB1-A36E-905327243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8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89552-2BD0-F747-0EF3-87B018510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E0DE0C-341C-256F-B2DC-899C60594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175FE-E4CA-B6F0-C0CA-698906CD1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F1F2-81CB-4C8D-A138-2F2098964D1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E80EC-4096-6413-73A8-333F3BBDC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9197E-82E7-D9EC-13F9-3EC6BC66A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4D7B-D378-4DB1-A36E-905327243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3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7BE271-7D76-132C-2272-C4E6E3BC53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64138-B076-B349-916B-414C24947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A132D-9E7A-AC07-3F23-B2A3B8310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F1F2-81CB-4C8D-A138-2F2098964D1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F79A8-F830-1CF1-8D36-854F044F4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6C628-96AF-5AAF-4113-330FF0FCE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4D7B-D378-4DB1-A36E-905327243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09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C997659E-0073-8B94-8B48-93937D9498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10516"/>
          <a:stretch>
            <a:fillRect/>
          </a:stretch>
        </p:blipFill>
        <p:spPr bwMode="auto">
          <a:xfrm>
            <a:off x="-48684" y="-26988"/>
            <a:ext cx="1228513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222524"/>
      </p:ext>
    </p:extLst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8540A-5914-F25F-4AA0-89BEAA0DF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27594-BF5D-CBBC-6FAB-595F842F6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5CAA5-583D-C3AC-6535-910C1D4B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F1F2-81CB-4C8D-A138-2F2098964D1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82FA9-6E7A-A249-C756-62EA0A55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B5B7A-8982-CA5D-4F2E-C824A3AC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4D7B-D378-4DB1-A36E-905327243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1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A6178-4E4E-8A17-6C97-C168CDEF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9B39F-9D07-F033-E433-597247A58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2EE7F-D3B3-F2E6-4385-1058DA08C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F1F2-81CB-4C8D-A138-2F2098964D1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9292B-BA4E-4BAD-3652-C9EAC4112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E601B-0F02-DF5F-41EC-D78AED44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4D7B-D378-4DB1-A36E-905327243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8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C6552-383B-A6AD-7A79-142DB292A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DB51F-0681-014E-BC16-B8972D07E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2CCE1-E3FE-EA01-1647-A2570D9E4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24BF9-14EF-4E73-A853-25D34F1AC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F1F2-81CB-4C8D-A138-2F2098964D1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0BE3D-19C2-812B-CEBE-8FBBACC92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F2DBC-A41F-A7D3-042D-BBBC0988E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4D7B-D378-4DB1-A36E-905327243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9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CB812-7504-09CA-0555-328DE0565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B02CE-5ABC-B31D-7745-6780395DE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7BCF4-4E56-E229-8D04-3074CE36A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9A6200-8B22-FC17-4644-2D4D23F36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DE173D-4775-3CB9-F812-923F88B4DE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9F1488-F902-5675-3387-153186E89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F1F2-81CB-4C8D-A138-2F2098964D1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A4EF02-3BF3-1BB6-F85C-1C35322BB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CBE4B5-C483-85A2-48A4-3A37EC3A0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4D7B-D378-4DB1-A36E-905327243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4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D2B5-74D8-C91C-F1AC-B958D01E3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B0D87D-3FE1-C18B-997B-1C579E0F7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F1F2-81CB-4C8D-A138-2F2098964D1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6E9E56-F74F-6A57-6D21-1034384F2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396FC-0FCA-91C8-BAEF-7172566CC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4D7B-D378-4DB1-A36E-905327243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6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83F36-EA34-375D-5EF1-B941A5C8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F1F2-81CB-4C8D-A138-2F2098964D1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962BD3-895F-7888-3A08-DC2D63F38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9F205-210F-0BCA-B1C5-2BD7B4567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4D7B-D378-4DB1-A36E-905327243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6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7EBF7-9508-8E95-FFDE-061DB982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135C5-262B-0C5E-EDC4-76323333B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33876-F06C-BA74-4D33-D8656A3F6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06FEF-B0FE-517A-FCB6-78270F9F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F1F2-81CB-4C8D-A138-2F2098964D1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E5B6C-A7D9-FA81-A24F-E475E74E8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F5085-9EF2-379D-46AF-320C452E0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4D7B-D378-4DB1-A36E-905327243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59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A2F3B-77F2-C1FD-19D8-21AE9DE0B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3E3C24-FDD6-4134-9CA9-3C2AA7AF82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C485D-2099-5035-5707-96B8A0F46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E775A-BF90-2DA5-0D6F-900E8329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F1F2-81CB-4C8D-A138-2F2098964D1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80A0A-BA8D-5E6C-4DD3-9FCE4D5B2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E3733-E3E3-B010-6FF3-0DAE01F2D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4D7B-D378-4DB1-A36E-905327243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9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8528BC-EDA1-6277-002C-8AD2B4EC0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D0EB7-BF8F-5010-BA13-8E64331F8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E80D9-A89A-0D40-DF21-514AC1309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2F1F2-81CB-4C8D-A138-2F2098964D1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73EAE-BA9A-392B-494E-764B32C8B6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859F0-001F-086E-CA20-AF9999FA2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04D7B-D378-4DB1-A36E-905327243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9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P\Downloads\Gia-Dinh-Nho-Hanh-Phuc-To-Be-Tu-Anh%20(mp3cut.net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5">
            <a:extLst>
              <a:ext uri="{FF2B5EF4-FFF2-40B4-BE49-F238E27FC236}">
                <a16:creationId xmlns:a16="http://schemas.microsoft.com/office/drawing/2014/main" id="{CD50D745-D6C3-B686-77D4-33AFE24BB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4" t="66676"/>
          <a:stretch>
            <a:fillRect/>
          </a:stretch>
        </p:blipFill>
        <p:spPr bwMode="auto">
          <a:xfrm rot="16378271">
            <a:off x="3941763" y="-1430338"/>
            <a:ext cx="22606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8">
            <a:extLst>
              <a:ext uri="{FF2B5EF4-FFF2-40B4-BE49-F238E27FC236}">
                <a16:creationId xmlns:a16="http://schemas.microsoft.com/office/drawing/2014/main" id="{3D6D1E18-D996-E5C2-FE4C-26AB11D7E874}"/>
              </a:ext>
            </a:extLst>
          </p:cNvPr>
          <p:cNvSpPr txBox="1"/>
          <p:nvPr/>
        </p:nvSpPr>
        <p:spPr>
          <a:xfrm>
            <a:off x="4064000" y="2144713"/>
            <a:ext cx="4064000" cy="4318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54534D"/>
                </a:solidFill>
                <a:ea typeface="华康雅宋体W9" panose="02020909000000000000" pitchFamily="49" charset="-122"/>
                <a:cs typeface="+mn-ea"/>
                <a:sym typeface="+mn-lt"/>
              </a:rPr>
              <a:t> </a:t>
            </a:r>
          </a:p>
        </p:txBody>
      </p:sp>
      <p:pic>
        <p:nvPicPr>
          <p:cNvPr id="14340" name="图片 8">
            <a:extLst>
              <a:ext uri="{FF2B5EF4-FFF2-40B4-BE49-F238E27FC236}">
                <a16:creationId xmlns:a16="http://schemas.microsoft.com/office/drawing/2014/main" id="{12C6EC7A-555E-04D6-F325-E23DE1265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4581526"/>
            <a:ext cx="3024187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图片 9">
            <a:extLst>
              <a:ext uri="{FF2B5EF4-FFF2-40B4-BE49-F238E27FC236}">
                <a16:creationId xmlns:a16="http://schemas.microsoft.com/office/drawing/2014/main" id="{3049F9F0-4585-1917-706E-155A04AF5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2547">
            <a:off x="7468394" y="3413919"/>
            <a:ext cx="2452688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1C01CA-7F78-7C1B-1F52-4D2C6DCF9E90}"/>
              </a:ext>
            </a:extLst>
          </p:cNvPr>
          <p:cNvSpPr/>
          <p:nvPr/>
        </p:nvSpPr>
        <p:spPr>
          <a:xfrm>
            <a:off x="3126646" y="125656"/>
            <a:ext cx="330945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Mĩ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thuật</a:t>
            </a:r>
            <a:endParaRPr lang="vi-VN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A0CC995F-6E63-05D5-5B13-7E2DC49EEB2E}"/>
              </a:ext>
            </a:extLst>
          </p:cNvPr>
          <p:cNvSpPr/>
          <p:nvPr/>
        </p:nvSpPr>
        <p:spPr>
          <a:xfrm>
            <a:off x="1760114" y="1934386"/>
            <a:ext cx="8907886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: GIA ĐÌNH YÊU THƯƠNG</a:t>
            </a:r>
          </a:p>
          <a:p>
            <a:pPr algn="ctr">
              <a:defRPr/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(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Tiết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2)</a:t>
            </a:r>
            <a:endParaRPr lang="vi-VN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2" name="Picture 4" descr="images (10)">
            <a:extLst>
              <a:ext uri="{FF2B5EF4-FFF2-40B4-BE49-F238E27FC236}">
                <a16:creationId xmlns:a16="http://schemas.microsoft.com/office/drawing/2014/main" id="{457705ED-780E-5C77-48CA-81BB07A2F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82" y="1792288"/>
            <a:ext cx="3852863" cy="4686300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5" name="Picture 7" descr="images (31)">
            <a:extLst>
              <a:ext uri="{FF2B5EF4-FFF2-40B4-BE49-F238E27FC236}">
                <a16:creationId xmlns:a16="http://schemas.microsoft.com/office/drawing/2014/main" id="{78DA266C-31B7-DCA2-B632-F02BC13FF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368" y="1792288"/>
            <a:ext cx="3429000" cy="4727575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41" name="Text Box 13">
            <a:extLst>
              <a:ext uri="{FF2B5EF4-FFF2-40B4-BE49-F238E27FC236}">
                <a16:creationId xmlns:a16="http://schemas.microsoft.com/office/drawing/2014/main" id="{182169E7-4648-5886-548A-C7A8F4B8C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538" y="912814"/>
            <a:ext cx="3124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NGÀY GIA ĐÌNH VIỆT NAM 28/6</a:t>
            </a:r>
            <a:endParaRPr lang="en-US" altLang="en-US" sz="28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34335A96-76A1-333B-A604-1773BA32D4CE}"/>
              </a:ext>
            </a:extLst>
          </p:cNvPr>
          <p:cNvSpPr/>
          <p:nvPr/>
        </p:nvSpPr>
        <p:spPr>
          <a:xfrm>
            <a:off x="3733800" y="266701"/>
            <a:ext cx="4800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Vận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dụng</a:t>
            </a:r>
            <a:endParaRPr lang="vi-VN" sz="36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êu đề 1">
            <a:extLst>
              <a:ext uri="{FF2B5EF4-FFF2-40B4-BE49-F238E27FC236}">
                <a16:creationId xmlns:a16="http://schemas.microsoft.com/office/drawing/2014/main" id="{C29EF8DB-752D-03CB-36EE-C4E06A0BBE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3555" name="Chỗ dành sẵn cho Nội dung 2">
            <a:extLst>
              <a:ext uri="{FF2B5EF4-FFF2-40B4-BE49-F238E27FC236}">
                <a16:creationId xmlns:a16="http://schemas.microsoft.com/office/drawing/2014/main" id="{03476280-5F32-C7DF-3F6A-C710C0D06F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14D2C672-4F89-5507-E13D-8BC9534A3915}"/>
              </a:ext>
            </a:extLst>
          </p:cNvPr>
          <p:cNvSpPr/>
          <p:nvPr/>
        </p:nvSpPr>
        <p:spPr>
          <a:xfrm>
            <a:off x="4100514" y="1066800"/>
            <a:ext cx="3990975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</a:t>
            </a:r>
            <a:r>
              <a:rPr lang="en-US" sz="4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học</a:t>
            </a:r>
            <a:r>
              <a:rPr lang="en-US" sz="4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kết</a:t>
            </a:r>
            <a:r>
              <a:rPr lang="en-US" sz="4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thúc</a:t>
            </a:r>
            <a:endParaRPr lang="vi-VN" sz="44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C1E30DE8-515E-C2B8-A998-7EBC5C87DCF1}"/>
              </a:ext>
            </a:extLst>
          </p:cNvPr>
          <p:cNvSpPr/>
          <p:nvPr/>
        </p:nvSpPr>
        <p:spPr>
          <a:xfrm>
            <a:off x="3373940" y="3429000"/>
            <a:ext cx="544411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Chúc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các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em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học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tốt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chăm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ngoan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!</a:t>
            </a:r>
            <a:endParaRPr lang="vi-VN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B8">
            <a:extLst>
              <a:ext uri="{FF2B5EF4-FFF2-40B4-BE49-F238E27FC236}">
                <a16:creationId xmlns:a16="http://schemas.microsoft.com/office/drawing/2014/main" id="{85DD9E24-BD35-2379-376C-8121BD4DD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DEBA7D18-E0A1-FB62-4AA9-2DA0A08F81C3}"/>
              </a:ext>
            </a:extLst>
          </p:cNvPr>
          <p:cNvSpPr/>
          <p:nvPr/>
        </p:nvSpPr>
        <p:spPr>
          <a:xfrm>
            <a:off x="4267144" y="524470"/>
            <a:ext cx="31662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Khởi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động</a:t>
            </a:r>
            <a:endParaRPr lang="vi-V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172" name="Hình ảnh 3">
            <a:extLst>
              <a:ext uri="{FF2B5EF4-FFF2-40B4-BE49-F238E27FC236}">
                <a16:creationId xmlns:a16="http://schemas.microsoft.com/office/drawing/2014/main" id="{C4753A18-1D6F-E6BB-3F61-89CF5AA5D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95414"/>
            <a:ext cx="79248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ia-Dinh-Nho-Hanh-Phuc-To-Be-Tu-Anh (mp3cut.net).mp3">
            <a:hlinkClick r:id="" action="ppaction://media"/>
            <a:extLst>
              <a:ext uri="{FF2B5EF4-FFF2-40B4-BE49-F238E27FC236}">
                <a16:creationId xmlns:a16="http://schemas.microsoft.com/office/drawing/2014/main" id="{6FA73F81-B81E-ABFA-9809-ECAE3C23545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856288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54A3AC-FC06-9D08-8CAC-E92BAB0C70F2}"/>
              </a:ext>
            </a:extLst>
          </p:cNvPr>
          <p:cNvSpPr txBox="1"/>
          <p:nvPr/>
        </p:nvSpPr>
        <p:spPr>
          <a:xfrm>
            <a:off x="797443" y="747823"/>
            <a:ext cx="10951534" cy="450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36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endParaRPr lang="en-US" sz="3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Chia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mỹ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288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êu đề 1">
            <a:extLst>
              <a:ext uri="{FF2B5EF4-FFF2-40B4-BE49-F238E27FC236}">
                <a16:creationId xmlns:a16="http://schemas.microsoft.com/office/drawing/2014/main" id="{23A681AC-03A2-383C-63DA-ABE48BD64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315" name="Chỗ dành sẵn cho Nội dung 4">
            <a:extLst>
              <a:ext uri="{FF2B5EF4-FFF2-40B4-BE49-F238E27FC236}">
                <a16:creationId xmlns:a16="http://schemas.microsoft.com/office/drawing/2014/main" id="{D21AFC45-8A68-F4E1-60E7-64AA390229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-111125"/>
            <a:ext cx="9144000" cy="6858000"/>
          </a:xfr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D0AE8AD9-6ABD-08E7-681F-9445DA57D830}"/>
              </a:ext>
            </a:extLst>
          </p:cNvPr>
          <p:cNvSpPr/>
          <p:nvPr/>
        </p:nvSpPr>
        <p:spPr>
          <a:xfrm>
            <a:off x="4721318" y="-31025"/>
            <a:ext cx="308699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4400" b="1" dirty="0">
                <a:ln/>
                <a:solidFill>
                  <a:srgbClr val="7030A0"/>
                </a:solidFill>
              </a:rPr>
              <a:t>THỰC HÀNH</a:t>
            </a:r>
            <a:endParaRPr lang="vi-VN" sz="4400" b="1" dirty="0">
              <a:ln/>
              <a:solidFill>
                <a:srgbClr val="7030A0"/>
              </a:solidFill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3B218833-44E5-8CE3-57BB-E7A92FBE23BD}"/>
              </a:ext>
            </a:extLst>
          </p:cNvPr>
          <p:cNvSpPr/>
          <p:nvPr/>
        </p:nvSpPr>
        <p:spPr>
          <a:xfrm>
            <a:off x="2133601" y="738417"/>
            <a:ext cx="8000999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4000" b="1" dirty="0" err="1">
                <a:ln/>
                <a:solidFill>
                  <a:srgbClr val="FF0000"/>
                </a:solidFill>
              </a:rPr>
              <a:t>Tạo</a:t>
            </a:r>
            <a:r>
              <a:rPr lang="en-US" sz="4000" b="1" dirty="0">
                <a:ln/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</a:rPr>
              <a:t>sản</a:t>
            </a:r>
            <a:r>
              <a:rPr lang="en-US" sz="4000" b="1" dirty="0">
                <a:ln/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</a:rPr>
              <a:t>phẩm</a:t>
            </a:r>
            <a:r>
              <a:rPr lang="en-US" sz="4000" b="1" dirty="0">
                <a:ln/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</a:rPr>
              <a:t>mĩ</a:t>
            </a:r>
            <a:r>
              <a:rPr lang="en-US" sz="4000" b="1" dirty="0">
                <a:ln/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</a:rPr>
              <a:t>thuật</a:t>
            </a:r>
            <a:r>
              <a:rPr lang="en-US" sz="4000" b="1" dirty="0">
                <a:ln/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</a:rPr>
              <a:t>về</a:t>
            </a:r>
            <a:r>
              <a:rPr lang="en-US" sz="4000" b="1" dirty="0">
                <a:ln/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r>
              <a:rPr lang="en-US" sz="4000" b="1" dirty="0" err="1">
                <a:ln/>
                <a:solidFill>
                  <a:srgbClr val="FF0000"/>
                </a:solidFill>
              </a:rPr>
              <a:t>hoạt</a:t>
            </a:r>
            <a:r>
              <a:rPr lang="en-US" sz="4000" b="1" dirty="0">
                <a:ln/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</a:rPr>
              <a:t>động</a:t>
            </a:r>
            <a:r>
              <a:rPr lang="en-US" sz="4000" b="1" dirty="0">
                <a:ln/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</a:rPr>
              <a:t>gia</a:t>
            </a:r>
            <a:r>
              <a:rPr lang="en-US" sz="4000" b="1" dirty="0">
                <a:ln/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</a:rPr>
              <a:t>đình</a:t>
            </a:r>
            <a:r>
              <a:rPr lang="en-US" sz="4000" b="1" dirty="0">
                <a:ln/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</a:rPr>
              <a:t>em</a:t>
            </a:r>
            <a:r>
              <a:rPr lang="en-US" sz="4000" b="1" dirty="0">
                <a:ln/>
                <a:solidFill>
                  <a:srgbClr val="FF0000"/>
                </a:solidFill>
              </a:rPr>
              <a:t>  </a:t>
            </a:r>
            <a:endParaRPr lang="vi-VN" sz="4000" b="1" dirty="0">
              <a:ln/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564x/a7/e1/75/a7e1756fef9e8b0caae00354ed0b2184.jpg">
            <a:extLst>
              <a:ext uri="{FF2B5EF4-FFF2-40B4-BE49-F238E27FC236}">
                <a16:creationId xmlns:a16="http://schemas.microsoft.com/office/drawing/2014/main" id="{C65B7268-25CA-2FC5-57D5-E27ACF0AB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1"/>
            <a:ext cx="44196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https://i.pinimg.com/564x/ed/75/eb/ed75eba8ca17111dc44d0f7224cb5810.jpg">
            <a:extLst>
              <a:ext uri="{FF2B5EF4-FFF2-40B4-BE49-F238E27FC236}">
                <a16:creationId xmlns:a16="http://schemas.microsoft.com/office/drawing/2014/main" id="{C1877B17-F9B8-B56C-3606-BA96AB0B6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" t="4678" r="-1755" b="4092"/>
          <a:stretch>
            <a:fillRect/>
          </a:stretch>
        </p:blipFill>
        <p:spPr bwMode="auto">
          <a:xfrm>
            <a:off x="1752600" y="3429000"/>
            <a:ext cx="4343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https://i.pinimg.com/564x/2f/35/56/2f3556e6206e4bdd20076e17dad228e4.jpg">
            <a:extLst>
              <a:ext uri="{FF2B5EF4-FFF2-40B4-BE49-F238E27FC236}">
                <a16:creationId xmlns:a16="http://schemas.microsoft.com/office/drawing/2014/main" id="{D51270C0-7594-63B9-0424-E6A9301AD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4114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.pinimg.com/564x/28/84/6f/28846feaf269d998e07a3387ada02176.jpg">
            <a:extLst>
              <a:ext uri="{FF2B5EF4-FFF2-40B4-BE49-F238E27FC236}">
                <a16:creationId xmlns:a16="http://schemas.microsoft.com/office/drawing/2014/main" id="{D14DA740-F75A-05B6-52BC-8B9847F4C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4343400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 descr="https://i.pinimg.com/564x/94/e6/5c/94e65cf47ae9357872824001bc6fc87e.jpg">
            <a:extLst>
              <a:ext uri="{FF2B5EF4-FFF2-40B4-BE49-F238E27FC236}">
                <a16:creationId xmlns:a16="http://schemas.microsoft.com/office/drawing/2014/main" id="{5F09C80C-C549-8C8C-81A0-6DBB455EA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5439"/>
            <a:ext cx="4127500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.pinimg.com/564x/cd/53/dc/cd53dcb22c149f77910a081410050c34.jpg">
            <a:extLst>
              <a:ext uri="{FF2B5EF4-FFF2-40B4-BE49-F238E27FC236}">
                <a16:creationId xmlns:a16="http://schemas.microsoft.com/office/drawing/2014/main" id="{FF39C093-5127-0B29-758D-4B5689ABC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4788"/>
            <a:ext cx="45672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https://i.pinimg.com/564x/73/99/9d/73999d5b09404477928c9fcaaab9b565.jpg">
            <a:extLst>
              <a:ext uri="{FF2B5EF4-FFF2-40B4-BE49-F238E27FC236}">
                <a16:creationId xmlns:a16="http://schemas.microsoft.com/office/drawing/2014/main" id="{B677219F-5913-BAA4-1623-6FE6CD094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788"/>
            <a:ext cx="3886200" cy="642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https://i.pinimg.com/564x/f4/bc/05/f4bc05bc1a0deb9adca295ca3fe595ad.jpg">
            <a:extLst>
              <a:ext uri="{FF2B5EF4-FFF2-40B4-BE49-F238E27FC236}">
                <a16:creationId xmlns:a16="http://schemas.microsoft.com/office/drawing/2014/main" id="{EDD1AA74-9FFE-F9F0-4468-536945853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389313"/>
            <a:ext cx="4475163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êu đề 1">
            <a:extLst>
              <a:ext uri="{FF2B5EF4-FFF2-40B4-BE49-F238E27FC236}">
                <a16:creationId xmlns:a16="http://schemas.microsoft.com/office/drawing/2014/main" id="{0E09AA2E-4486-DDD0-196A-FFEFDAFF04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483" name="Chỗ dành sẵn cho Nội dung 4">
            <a:extLst>
              <a:ext uri="{FF2B5EF4-FFF2-40B4-BE49-F238E27FC236}">
                <a16:creationId xmlns:a16="http://schemas.microsoft.com/office/drawing/2014/main" id="{D2AB66B2-9DE6-92E3-4FCD-5D020A514A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-111125"/>
            <a:ext cx="9144000" cy="6858000"/>
          </a:xfr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2080964A-86A6-15A9-7B74-6A728CB0821C}"/>
              </a:ext>
            </a:extLst>
          </p:cNvPr>
          <p:cNvSpPr/>
          <p:nvPr/>
        </p:nvSpPr>
        <p:spPr>
          <a:xfrm>
            <a:off x="4721318" y="-31025"/>
            <a:ext cx="308699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4400" b="1" dirty="0">
                <a:ln/>
                <a:solidFill>
                  <a:srgbClr val="7030A0"/>
                </a:solidFill>
              </a:rPr>
              <a:t>THỰC HÀNH</a:t>
            </a:r>
            <a:endParaRPr lang="vi-VN" sz="4400" b="1" dirty="0">
              <a:ln/>
              <a:solidFill>
                <a:srgbClr val="7030A0"/>
              </a:solidFill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2D86BB8D-7C76-C139-BB24-F969C4FB15D8}"/>
              </a:ext>
            </a:extLst>
          </p:cNvPr>
          <p:cNvSpPr/>
          <p:nvPr/>
        </p:nvSpPr>
        <p:spPr>
          <a:xfrm>
            <a:off x="2133601" y="738417"/>
            <a:ext cx="8000999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4000" b="1" dirty="0" err="1">
                <a:ln/>
                <a:solidFill>
                  <a:srgbClr val="FF0000"/>
                </a:solidFill>
              </a:rPr>
              <a:t>Tạo</a:t>
            </a:r>
            <a:r>
              <a:rPr lang="en-US" sz="4000" b="1" dirty="0">
                <a:ln/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</a:rPr>
              <a:t>sản</a:t>
            </a:r>
            <a:r>
              <a:rPr lang="en-US" sz="4000" b="1" dirty="0">
                <a:ln/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</a:rPr>
              <a:t>phẩm</a:t>
            </a:r>
            <a:r>
              <a:rPr lang="en-US" sz="4000" b="1" dirty="0">
                <a:ln/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</a:rPr>
              <a:t>mĩ</a:t>
            </a:r>
            <a:r>
              <a:rPr lang="en-US" sz="4000" b="1" dirty="0">
                <a:ln/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</a:rPr>
              <a:t>thuật</a:t>
            </a:r>
            <a:r>
              <a:rPr lang="en-US" sz="4000" b="1" dirty="0">
                <a:ln/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</a:rPr>
              <a:t>về</a:t>
            </a:r>
            <a:r>
              <a:rPr lang="en-US" sz="4000" b="1" dirty="0">
                <a:ln/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r>
              <a:rPr lang="en-US" sz="4000" b="1" dirty="0" err="1">
                <a:ln/>
                <a:solidFill>
                  <a:srgbClr val="FF0000"/>
                </a:solidFill>
              </a:rPr>
              <a:t>hoạt</a:t>
            </a:r>
            <a:r>
              <a:rPr lang="en-US" sz="4000" b="1" dirty="0">
                <a:ln/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</a:rPr>
              <a:t>động</a:t>
            </a:r>
            <a:r>
              <a:rPr lang="en-US" sz="4000" b="1" dirty="0">
                <a:ln/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</a:rPr>
              <a:t>gia</a:t>
            </a:r>
            <a:r>
              <a:rPr lang="en-US" sz="4000" b="1" dirty="0">
                <a:ln/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</a:rPr>
              <a:t>đình</a:t>
            </a:r>
            <a:r>
              <a:rPr lang="en-US" sz="4000" b="1" dirty="0">
                <a:ln/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</a:rPr>
              <a:t>em</a:t>
            </a:r>
            <a:r>
              <a:rPr lang="en-US" sz="4000" b="1" dirty="0">
                <a:ln/>
                <a:solidFill>
                  <a:srgbClr val="FF0000"/>
                </a:solidFill>
              </a:rPr>
              <a:t>  </a:t>
            </a:r>
            <a:endParaRPr lang="vi-VN" sz="4000" b="1" dirty="0">
              <a:ln/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êu đề 1">
            <a:extLst>
              <a:ext uri="{FF2B5EF4-FFF2-40B4-BE49-F238E27FC236}">
                <a16:creationId xmlns:a16="http://schemas.microsoft.com/office/drawing/2014/main" id="{E5A6C6B5-ACA1-1E9B-A2A0-F8EAD8F70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7" name="Chỗ dành sẵn cho Nội dung 2">
            <a:extLst>
              <a:ext uri="{FF2B5EF4-FFF2-40B4-BE49-F238E27FC236}">
                <a16:creationId xmlns:a16="http://schemas.microsoft.com/office/drawing/2014/main" id="{B4CB0FFA-3153-B823-FB47-9CF15404F5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7962" y="-22225"/>
            <a:ext cx="9190038" cy="6880225"/>
          </a:xfr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7936DA7D-D398-0968-4A05-86978A9B2AC0}"/>
              </a:ext>
            </a:extLst>
          </p:cNvPr>
          <p:cNvSpPr/>
          <p:nvPr/>
        </p:nvSpPr>
        <p:spPr>
          <a:xfrm>
            <a:off x="3004417" y="2209800"/>
            <a:ext cx="6183167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Trưng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bày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sản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phẩm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</a:p>
          <a:p>
            <a:pPr algn="ctr">
              <a:defRPr/>
            </a:pP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và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 chia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sẻ</a:t>
            </a:r>
            <a:endParaRPr lang="vi-V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143</Words>
  <Application>Microsoft Office PowerPoint</Application>
  <PresentationFormat>Widescreen</PresentationFormat>
  <Paragraphs>24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华康雅宋体W9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5</cp:revision>
  <dcterms:created xsi:type="dcterms:W3CDTF">2026-04-10T03:28:33Z</dcterms:created>
  <dcterms:modified xsi:type="dcterms:W3CDTF">2026-04-10T03:31:23Z</dcterms:modified>
</cp:coreProperties>
</file>