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81" r:id="rId5"/>
    <p:sldId id="285" r:id="rId6"/>
    <p:sldId id="275" r:id="rId7"/>
    <p:sldId id="266" r:id="rId8"/>
    <p:sldId id="282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A376D-B944-3CC6-7FAE-BEEB26F73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786D4-BFBB-FE1D-69A6-61DDBD144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939AA-655D-7C1A-2A8C-D005CF47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8BE7-4E33-B424-0D49-0A0DAF4D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33628-0B75-6A85-D6D8-0E4D8C60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71E2-7784-4071-9766-1B14F63E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7FB52-27AD-3A58-760C-0B4B41637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0189-C804-B039-AF9F-811CE8BE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C89A4-793C-35B8-EA0A-023765BF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39A25-3729-0DAA-6A62-207A264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23038-31D0-0AB5-06BB-19054E4C3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6951A-CD06-92AA-7489-D5D1984E9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C6FE-0584-59C5-374E-3429D793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3644A-BCAC-84CA-DBCF-9439C135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8DB32-90EE-C311-59B3-98F201A2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5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036D-3740-6819-E680-50EB1ACE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0A36-2AC6-F0F7-131A-0AA0A456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D826-516C-E0E0-1B35-41688ABB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14AC0-2220-509C-D555-92C244D7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47F3C-4660-4D02-BEA9-97D6FBCE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67C7-EA13-F00B-A082-018A552B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2A90-6A48-1339-D8C9-FD20A8943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C0FE4-FFEA-0330-2988-179DA9D7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5A4BC-A033-3015-138B-E9704975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DFA8A-B368-3F1F-1A17-5BC24026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B470-D4E1-2558-FC2C-C5DC1F6C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B5CC-46CB-59A7-3F1A-7A2051C6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110DB-2FDE-5B41-552A-4A6BF3D01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1229-13F7-A6AA-ACD7-271885FD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D1AA4-1F62-3459-F468-8B30D769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743B9-98FF-B582-47A6-C321FD4F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8E58-D657-EC5B-9AA3-299546BA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87A60-B967-A1C6-F1D4-7FEE6C65E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91656-B121-6BCB-1DF6-46CBE2D2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F3DAD-F9DB-B7B7-CAF4-30104D8C0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20F99-B974-7240-3D69-3287F438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1B9D0-0126-7BB6-FECD-048F540F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E5E02-BD11-525A-5921-0423CF1B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3B7CA-B76B-9DB1-5F24-5BCB7927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6674C-7475-48E4-EFE9-07027E33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8B4A8F-9786-D3D4-FAB9-8B5B33F4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4EACC-38CF-CD7A-EC03-88B0BB4C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B51D6-7CEF-952B-69F7-649B5498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2383D-6F23-F88C-BCE1-3CFC9AD8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F7EFC-06E2-B9B4-9EC2-2DEDA4D2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03738-0590-9EA7-9567-EB42161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5A54-B7F9-F73A-513E-ACE49320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97AF-FB6D-B12D-52E9-1A756777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D6F79-CC55-8C44-9177-E09A4D8A4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BD6B-FF9C-FDFB-283E-BB00B875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77A4E-630E-E1E7-3493-5C536B9D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46081-3FA2-BD3C-3E94-4F13264F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9ACA-8830-8ADB-CA96-6EBD9825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093D6-0702-1DFD-1D53-28E481DC5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8FD19-9A70-996C-8D39-C3D77823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02951-5093-F578-22B6-5AEB315E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8A280-CA6E-C80E-EDE9-5118AD40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A641B-B2D1-0CAB-57DF-93C02F11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96F38-5859-BEE4-4D4C-5FB063958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8D5D7-6346-D5B6-06F8-636414DA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9A64-CDCB-F481-CAC4-85BCF68A9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8898-E365-4C08-81B9-F8CEF74726B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1C6D-BE99-C598-26C4-05B815FB2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003FC-38BA-9B8A-2813-C6951865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F57B-5949-418D-9ACE-719DE79B7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8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620688"/>
            <a:ext cx="9036496" cy="33855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VỚI TIẾT HỌC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04850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484785"/>
            <a:ext cx="8280920" cy="5184575"/>
          </a:xfrm>
        </p:spPr>
      </p:pic>
    </p:spTree>
    <p:extLst>
      <p:ext uri="{BB962C8B-B14F-4D97-AF65-F5344CB8AC3E}">
        <p14:creationId xmlns:p14="http://schemas.microsoft.com/office/powerpoint/2010/main" val="36654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3803D9F-A573-4FDE-B0AB-03C0FC5B7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5" name="Đám mây 4">
            <a:extLst>
              <a:ext uri="{FF2B5EF4-FFF2-40B4-BE49-F238E27FC236}">
                <a16:creationId xmlns:a16="http://schemas.microsoft.com/office/drawing/2014/main" id="{3EF3F334-A429-4D29-965F-B6D7F9D29047}"/>
              </a:ext>
            </a:extLst>
          </p:cNvPr>
          <p:cNvSpPr/>
          <p:nvPr/>
        </p:nvSpPr>
        <p:spPr>
          <a:xfrm>
            <a:off x="5591944" y="472662"/>
            <a:ext cx="4618856" cy="2740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Vườn Cây Của Ba">
            <a:hlinkClick r:id="" action="ppaction://media"/>
            <a:extLst>
              <a:ext uri="{FF2B5EF4-FFF2-40B4-BE49-F238E27FC236}">
                <a16:creationId xmlns:a16="http://schemas.microsoft.com/office/drawing/2014/main" id="{D0ADC331-BBEA-9519-DB5D-86C3F870361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421322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2550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</p:spPr>
      </p:pic>
      <p:sp>
        <p:nvSpPr>
          <p:cNvPr id="5" name="Rectangle 4"/>
          <p:cNvSpPr/>
          <p:nvPr/>
        </p:nvSpPr>
        <p:spPr>
          <a:xfrm>
            <a:off x="2351584" y="23488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MĨ THUẬT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63FF-AFA2-1BB9-2886-0052E558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Yêu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đạt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0213-2CE0-FDCD-25EE-10B8BF774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“Khu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diệu</a:t>
            </a:r>
            <a:r>
              <a:rPr lang="en-US" dirty="0"/>
              <a:t>”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côn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vẻ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597C62-B749-46F4-A461-4DB952AF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0564056-911C-4116-82A2-5B31699DA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312" r="9722" b="24192"/>
          <a:stretch/>
        </p:blipFill>
        <p:spPr>
          <a:xfrm>
            <a:off x="2423592" y="2132856"/>
            <a:ext cx="7200800" cy="4104456"/>
          </a:xfrm>
          <a:prstGeom prst="rect">
            <a:avLst/>
          </a:prstGeom>
        </p:spPr>
      </p:pic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58DE26-4B6A-490E-B066-A9FED852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A20DF1-B888-4908-8B12-A2763989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A7FEBFC-2B5B-4407-BF92-DBA25609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28545" r="8820" b="28749"/>
          <a:stretch/>
        </p:blipFill>
        <p:spPr>
          <a:xfrm>
            <a:off x="2495600" y="980728"/>
            <a:ext cx="744311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28C48E-EE7D-49F9-B561-CE761A14E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468C466C-BADA-4552-BC3D-12ED879E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id="{D904CD5F-C6EA-4661-8F94-E34AA848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30191" r="7752" b="19438"/>
          <a:stretch/>
        </p:blipFill>
        <p:spPr>
          <a:xfrm>
            <a:off x="2135560" y="980728"/>
            <a:ext cx="8075240" cy="5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4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511F13E-0CFD-4DA1-9B4E-F6FA0B16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93882B9-28B7-499F-89E1-40E8840B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372" y="3018247"/>
            <a:ext cx="8229600" cy="821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3CBA426-80E0-447A-B5A8-D57CFA5EE08E}"/>
              </a:ext>
            </a:extLst>
          </p:cNvPr>
          <p:cNvSpPr/>
          <p:nvPr/>
        </p:nvSpPr>
        <p:spPr>
          <a:xfrm>
            <a:off x="4331296" y="19363"/>
            <a:ext cx="6336704" cy="268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</Words>
  <Application>Microsoft Office PowerPoint</Application>
  <PresentationFormat>Widescreen</PresentationFormat>
  <Paragraphs>19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KIỂM TRA ĐỒ DÙNG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Tham khảo bài mẫu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2026-04-10T07:26:30Z</dcterms:created>
  <dcterms:modified xsi:type="dcterms:W3CDTF">2026-04-10T07:30:13Z</dcterms:modified>
</cp:coreProperties>
</file>