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5" r:id="rId2"/>
    <p:sldMasterId id="2147483702" r:id="rId3"/>
  </p:sldMasterIdLst>
  <p:notesMasterIdLst>
    <p:notesMasterId r:id="rId38"/>
  </p:notesMasterIdLst>
  <p:handoutMasterIdLst>
    <p:handoutMasterId r:id="rId39"/>
  </p:handoutMasterIdLst>
  <p:sldIdLst>
    <p:sldId id="523" r:id="rId4"/>
    <p:sldId id="528" r:id="rId5"/>
    <p:sldId id="529" r:id="rId6"/>
    <p:sldId id="522" r:id="rId7"/>
    <p:sldId id="527" r:id="rId8"/>
    <p:sldId id="870" r:id="rId9"/>
    <p:sldId id="469" r:id="rId10"/>
    <p:sldId id="471" r:id="rId11"/>
    <p:sldId id="871" r:id="rId12"/>
    <p:sldId id="880" r:id="rId13"/>
    <p:sldId id="475" r:id="rId14"/>
    <p:sldId id="881" r:id="rId15"/>
    <p:sldId id="882" r:id="rId16"/>
    <p:sldId id="883" r:id="rId17"/>
    <p:sldId id="884" r:id="rId18"/>
    <p:sldId id="885" r:id="rId19"/>
    <p:sldId id="886" r:id="rId20"/>
    <p:sldId id="887" r:id="rId21"/>
    <p:sldId id="888" r:id="rId22"/>
    <p:sldId id="889" r:id="rId23"/>
    <p:sldId id="890" r:id="rId24"/>
    <p:sldId id="891" r:id="rId25"/>
    <p:sldId id="892" r:id="rId26"/>
    <p:sldId id="893" r:id="rId27"/>
    <p:sldId id="894" r:id="rId28"/>
    <p:sldId id="895" r:id="rId29"/>
    <p:sldId id="896" r:id="rId30"/>
    <p:sldId id="897" r:id="rId31"/>
    <p:sldId id="898" r:id="rId32"/>
    <p:sldId id="900" r:id="rId33"/>
    <p:sldId id="901" r:id="rId34"/>
    <p:sldId id="902" r:id="rId35"/>
    <p:sldId id="903" r:id="rId36"/>
    <p:sldId id="270" r:id="rId37"/>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2473"/>
    <a:srgbClr val="6D4112"/>
    <a:srgbClr val="34AC3D"/>
    <a:srgbClr val="00A7E2"/>
    <a:srgbClr val="FFCC00"/>
    <a:srgbClr val="31C3F2"/>
    <a:srgbClr val="885118"/>
    <a:srgbClr val="09BFFF"/>
    <a:srgbClr val="A8DD5A"/>
    <a:srgbClr val="99D0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77"/>
    <p:restoredTop sz="91461" autoAdjust="0"/>
  </p:normalViewPr>
  <p:slideViewPr>
    <p:cSldViewPr snapToGrid="0" showGuides="1">
      <p:cViewPr>
        <p:scale>
          <a:sx n="28" d="100"/>
          <a:sy n="28" d="100"/>
        </p:scale>
        <p:origin x="1520" y="1328"/>
      </p:cViewPr>
      <p:guideLst>
        <p:guide orient="horz" pos="2160"/>
        <p:guide pos="3863"/>
      </p:guideLst>
    </p:cSldViewPr>
  </p:slideViewPr>
  <p:notesTextViewPr>
    <p:cViewPr>
      <p:scale>
        <a:sx n="1" d="1"/>
        <a:sy n="1" d="1"/>
      </p:scale>
      <p:origin x="0" y="0"/>
    </p:cViewPr>
  </p:notesTextViewPr>
  <p:notesViewPr>
    <p:cSldViewPr snapToGrid="0" showGuides="1">
      <p:cViewPr varScale="1">
        <p:scale>
          <a:sx n="51" d="100"/>
          <a:sy n="51" d="100"/>
        </p:scale>
        <p:origin x="2692"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77DEE3-071D-4761-A08A-71B87D426CDD}" type="datetimeFigureOut">
              <a:rPr lang="zh-CN" altLang="en-US" smtClean="0"/>
              <a:t>2026/4/10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DC690B-C0CA-4CCE-9976-E69316D29AB2}" type="slidenum">
              <a:rPr lang="zh-CN" altLang="en-US" smtClean="0"/>
              <a:t>‹#›</a:t>
            </a:fld>
            <a:endParaRPr lang="zh-CN" altLang="en-US"/>
          </a:p>
        </p:txBody>
      </p:sp>
    </p:spTree>
    <p:extLst>
      <p:ext uri="{BB962C8B-B14F-4D97-AF65-F5344CB8AC3E}">
        <p14:creationId xmlns:p14="http://schemas.microsoft.com/office/powerpoint/2010/main" val="33208700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8D561B-C96C-4A79-A032-32405B5A7EA9}" type="datetimeFigureOut">
              <a:rPr lang="zh-CN" altLang="en-US" smtClean="0"/>
              <a:t>2026/4/10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BCA06B-2FDD-474D-90DE-5A00D6F451D7}" type="slidenum">
              <a:rPr lang="zh-CN" altLang="en-US" smtClean="0"/>
              <a:t>‹#›</a:t>
            </a:fld>
            <a:endParaRPr lang="zh-CN" altLang="en-US"/>
          </a:p>
        </p:txBody>
      </p:sp>
    </p:spTree>
    <p:extLst>
      <p:ext uri="{BB962C8B-B14F-4D97-AF65-F5344CB8AC3E}">
        <p14:creationId xmlns:p14="http://schemas.microsoft.com/office/powerpoint/2010/main" val="113538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8323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3595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51403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99483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47033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3889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62295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16317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28462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57906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72108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02095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51631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4410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05627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6"/>
          <p:cNvPicPr>
            <a:picLocks noChangeAspect="1"/>
          </p:cNvPicPr>
          <p:nvPr userDrawn="1"/>
        </p:nvPicPr>
        <p:blipFill rotWithShape="1">
          <a:blip r:embed="rId2">
            <a:extLst>
              <a:ext uri="{28A0092B-C50C-407E-A947-70E740481C1C}">
                <a14:useLocalDpi xmlns:a14="http://schemas.microsoft.com/office/drawing/2010/main" val="0"/>
              </a:ext>
            </a:extLst>
          </a:blip>
          <a:srcRect t="14815" b="17546"/>
          <a:stretch/>
        </p:blipFill>
        <p:spPr>
          <a:xfrm>
            <a:off x="0" y="-31952"/>
            <a:ext cx="12192000" cy="6880224"/>
          </a:xfrm>
          <a:prstGeom prst="rect">
            <a:avLst/>
          </a:prstGeom>
        </p:spPr>
      </p:pic>
      <p:sp>
        <p:nvSpPr>
          <p:cNvPr id="7" name="矩形 8"/>
          <p:cNvSpPr/>
          <p:nvPr userDrawn="1"/>
        </p:nvSpPr>
        <p:spPr>
          <a:xfrm>
            <a:off x="190500" y="355397"/>
            <a:ext cx="11811000" cy="6216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0207773"/>
      </p:ext>
    </p:extLst>
  </p:cSld>
  <p:clrMapOvr>
    <a:masterClrMapping/>
  </p:clrMapOvr>
  <p:transition spd="slow"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descr="Application&#10;&#10;Description automatically generated with medium confidence">
            <a:extLst>
              <a:ext uri="{FF2B5EF4-FFF2-40B4-BE49-F238E27FC236}">
                <a16:creationId xmlns:a16="http://schemas.microsoft.com/office/drawing/2014/main" id="{30AE8FE6-A9EF-43F5-A73C-1AFB5A8D9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3528464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5" descr="Application&#10;&#10;Description automatically generated with medium confidence">
            <a:extLst>
              <a:ext uri="{FF2B5EF4-FFF2-40B4-BE49-F238E27FC236}">
                <a16:creationId xmlns:a16="http://schemas.microsoft.com/office/drawing/2014/main" id="{D16FA9F7-9E98-4086-BA60-594F66CACE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826043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3" name="Picture 2" descr="Application&#10;&#10;Description automatically generated with medium confidence">
            <a:extLst>
              <a:ext uri="{FF2B5EF4-FFF2-40B4-BE49-F238E27FC236}">
                <a16:creationId xmlns:a16="http://schemas.microsoft.com/office/drawing/2014/main" id="{84E20722-679A-4429-8055-5CB969A9FF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574798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7696C4-6288-4A8E-8DAE-A4AAAF729411}"/>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2554284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6127C5-33A2-4D8B-A3D9-2F73403F46F5}"/>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2442750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5D54FA-64BA-4AB9-B2DD-7D867AF16078}"/>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2813058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62E8BE-32D5-4E99-A813-9B4E44504281}"/>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2450626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86835B-CC9B-49AC-9347-5733635770BF}"/>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2422292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9A4CC-62F3-4B27-98B6-2DC3EF58B41B}"/>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3758800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6F2D02-8CF2-4A20-B6A1-D3DECF3F2EE2}"/>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2006100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8"/>
          <p:cNvSpPr/>
          <p:nvPr userDrawn="1"/>
        </p:nvSpPr>
        <p:spPr>
          <a:xfrm>
            <a:off x="190500" y="320675"/>
            <a:ext cx="11811000" cy="6216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81156734"/>
      </p:ext>
    </p:extLst>
  </p:cSld>
  <p:clrMapOvr>
    <a:masterClrMapping/>
  </p:clrMapOvr>
  <p:transition spd="slow" advTm="300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902AB6-076A-4500-8F17-C97AB43836DA}"/>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3475859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60E1B6-646F-4143-BE6B-D009D6A6BEC0}"/>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1545296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8909F9-CEF2-4EF8-98F2-40F4ABB80869}"/>
              </a:ext>
            </a:extLst>
          </p:cNvPr>
          <p:cNvPicPr>
            <a:picLocks noChangeAspect="1"/>
          </p:cNvPicPr>
          <p:nvPr userDrawn="1"/>
        </p:nvPicPr>
        <p:blipFill>
          <a:blip r:embed="rId2"/>
          <a:stretch>
            <a:fillRect/>
          </a:stretch>
        </p:blipFill>
        <p:spPr>
          <a:xfrm>
            <a:off x="0" y="0"/>
            <a:ext cx="12192000" cy="7014464"/>
          </a:xfrm>
          <a:prstGeom prst="rect">
            <a:avLst/>
          </a:prstGeom>
        </p:spPr>
      </p:pic>
    </p:spTree>
    <p:extLst>
      <p:ext uri="{BB962C8B-B14F-4D97-AF65-F5344CB8AC3E}">
        <p14:creationId xmlns:p14="http://schemas.microsoft.com/office/powerpoint/2010/main" val="3045977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1AEBC9-A3C7-4D94-AE78-FE0C343BF3FC}"/>
              </a:ext>
            </a:extLst>
          </p:cNvPr>
          <p:cNvPicPr>
            <a:picLocks noChangeAspect="1"/>
          </p:cNvPicPr>
          <p:nvPr userDrawn="1"/>
        </p:nvPicPr>
        <p:blipFill>
          <a:blip r:embed="rId2"/>
          <a:stretch>
            <a:fillRect/>
          </a:stretch>
        </p:blipFill>
        <p:spPr>
          <a:xfrm>
            <a:off x="0" y="0"/>
            <a:ext cx="12192000" cy="7014464"/>
          </a:xfrm>
          <a:prstGeom prst="rect">
            <a:avLst/>
          </a:prstGeom>
        </p:spPr>
      </p:pic>
    </p:spTree>
    <p:extLst>
      <p:ext uri="{BB962C8B-B14F-4D97-AF65-F5344CB8AC3E}">
        <p14:creationId xmlns:p14="http://schemas.microsoft.com/office/powerpoint/2010/main" val="3238604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52C749-273A-48E9-887C-D1F8CB2B8421}"/>
              </a:ext>
            </a:extLst>
          </p:cNvPr>
          <p:cNvPicPr>
            <a:picLocks noChangeAspect="1"/>
          </p:cNvPicPr>
          <p:nvPr userDrawn="1"/>
        </p:nvPicPr>
        <p:blipFill>
          <a:blip r:embed="rId2"/>
          <a:stretch>
            <a:fillRect/>
          </a:stretch>
        </p:blipFill>
        <p:spPr>
          <a:xfrm>
            <a:off x="1240" y="0"/>
            <a:ext cx="12190761" cy="7013751"/>
          </a:xfrm>
          <a:prstGeom prst="rect">
            <a:avLst/>
          </a:prstGeom>
        </p:spPr>
      </p:pic>
    </p:spTree>
    <p:extLst>
      <p:ext uri="{BB962C8B-B14F-4D97-AF65-F5344CB8AC3E}">
        <p14:creationId xmlns:p14="http://schemas.microsoft.com/office/powerpoint/2010/main" val="2741619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499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814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992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485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500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91E0CC9-8112-4F94-8BBC-A04770666807}" type="datetimeFigureOut">
              <a:rPr lang="zh-CN" altLang="en-US" smtClean="0"/>
              <a:t>2026/4/10</a:t>
            </a:fld>
            <a:endParaRPr lang="zh-CN" alt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5A2BA2C-C757-4C91-A658-BE4236C065FC}" type="slidenum">
              <a:rPr lang="zh-CN" altLang="en-US" smtClean="0"/>
              <a:t>‹#›</a:t>
            </a:fld>
            <a:endParaRPr lang="zh-CN" altLang="en-US"/>
          </a:p>
        </p:txBody>
      </p:sp>
    </p:spTree>
    <p:extLst>
      <p:ext uri="{BB962C8B-B14F-4D97-AF65-F5344CB8AC3E}">
        <p14:creationId xmlns:p14="http://schemas.microsoft.com/office/powerpoint/2010/main" val="1943978405"/>
      </p:ext>
    </p:extLst>
  </p:cSld>
  <p:clrMapOvr>
    <a:masterClrMapping/>
  </p:clrMapOvr>
  <p:transition spd="slow" advTm="300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278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924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823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53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512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A2D1774-CAD2-4A31-8A51-421FEC5DFC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1339056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631185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3490870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2707086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48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DCE7-D05A-4A3B-937F-9E5BC07113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EB45DA-5189-4FF7-92E9-46A03E5BDF1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87DBD4-589E-44EC-AD24-22F56DE505EB}"/>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4/10/26</a:t>
            </a:fld>
            <a:endParaRPr lang="en-US"/>
          </a:p>
        </p:txBody>
      </p:sp>
      <p:sp>
        <p:nvSpPr>
          <p:cNvPr id="5" name="Footer Placeholder 4">
            <a:extLst>
              <a:ext uri="{FF2B5EF4-FFF2-40B4-BE49-F238E27FC236}">
                <a16:creationId xmlns:a16="http://schemas.microsoft.com/office/drawing/2014/main" id="{C32187C3-ACD8-4102-AE62-006EED2A88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5F1A5F-CADE-4F36-A754-86C133AE549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40888500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3629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8239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778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2683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304800" y="183092"/>
            <a:ext cx="5486400" cy="762000"/>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304800" y="4237568"/>
            <a:ext cx="1422400" cy="243417"/>
          </a:xfrm>
          <a:prstGeom prst="rect">
            <a:avLst/>
          </a:prstGeom>
        </p:spPr>
        <p:txBody>
          <a:bodyPr/>
          <a:lstStyle/>
          <a:p>
            <a:fld id="{A02D5873-6696-4EE0-B765-90B210B469DD}" type="datetimeFigureOut">
              <a:rPr lang="vi-VN" smtClean="0"/>
              <a:t>10/4/26</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2082800" y="4237568"/>
            <a:ext cx="1930400" cy="243417"/>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4368800" y="4237568"/>
            <a:ext cx="1422400" cy="243417"/>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05294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0D34A-BE41-4EEA-837E-3C98791E5B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E7963A-9AE7-41BD-8D3F-C994B5B78F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FC01B-4972-44A2-8D35-CDCC9681360E}"/>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4/10/26</a:t>
            </a:fld>
            <a:endParaRPr lang="en-US"/>
          </a:p>
        </p:txBody>
      </p:sp>
      <p:sp>
        <p:nvSpPr>
          <p:cNvPr id="5" name="Footer Placeholder 4">
            <a:extLst>
              <a:ext uri="{FF2B5EF4-FFF2-40B4-BE49-F238E27FC236}">
                <a16:creationId xmlns:a16="http://schemas.microsoft.com/office/drawing/2014/main" id="{58C9F9B8-9E07-44E6-A358-2DEB22AFD2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9C1376-F23F-426A-8C27-4FD6B2E27A0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1839937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A72F6-5B1B-4A90-921B-10636BF2F0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03D065-2845-4AA6-9B51-9DD0B9D1613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68BB8C-7379-4826-BBA7-3436D3CA945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4/10/26</a:t>
            </a:fld>
            <a:endParaRPr lang="en-US"/>
          </a:p>
        </p:txBody>
      </p:sp>
      <p:sp>
        <p:nvSpPr>
          <p:cNvPr id="5" name="Footer Placeholder 4">
            <a:extLst>
              <a:ext uri="{FF2B5EF4-FFF2-40B4-BE49-F238E27FC236}">
                <a16:creationId xmlns:a16="http://schemas.microsoft.com/office/drawing/2014/main" id="{E0914E52-2B7C-4F2C-BB4F-0DCA0AAF9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FACDC3-228E-40DA-B28F-900E980C540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1441403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E3AB-2DC2-405A-8FB8-7FED475413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8B69FC-EB07-4657-81C0-5E7ACD8DED5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60D5D-C0C7-4386-918E-56D2EB5A3BB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DA89BD-B084-4400-AEDF-66F922A12393}"/>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4/10/26</a:t>
            </a:fld>
            <a:endParaRPr lang="en-US"/>
          </a:p>
        </p:txBody>
      </p:sp>
      <p:sp>
        <p:nvSpPr>
          <p:cNvPr id="6" name="Footer Placeholder 5">
            <a:extLst>
              <a:ext uri="{FF2B5EF4-FFF2-40B4-BE49-F238E27FC236}">
                <a16:creationId xmlns:a16="http://schemas.microsoft.com/office/drawing/2014/main" id="{249C2178-AE22-4656-B1BF-1B54AB3CB5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04832B4-340D-4EFC-AB87-16B0B75C4060}"/>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3704392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0FCA6-EF3F-438C-9BAA-EA2A98399C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43298B-8E66-4F37-B26D-959C62AE2E4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0D6F50-E9A5-4089-9F7A-B0F990211E9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C224BC-45D5-49A0-93D6-1FB1662226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AB49C3-D64E-41B5-A411-18DC6D2D4D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5983DD-E036-4A8A-94E7-6EEE1801BB4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4/10/26</a:t>
            </a:fld>
            <a:endParaRPr lang="en-US"/>
          </a:p>
        </p:txBody>
      </p:sp>
      <p:sp>
        <p:nvSpPr>
          <p:cNvPr id="8" name="Footer Placeholder 7">
            <a:extLst>
              <a:ext uri="{FF2B5EF4-FFF2-40B4-BE49-F238E27FC236}">
                <a16:creationId xmlns:a16="http://schemas.microsoft.com/office/drawing/2014/main" id="{A5B44B36-3DEB-4825-B46A-957C3C808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BABCB38-489A-42C7-B112-18EF161915E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648864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4313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theme" Target="../theme/theme3.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746952"/>
      </p:ext>
    </p:extLst>
  </p:cSld>
  <p:clrMap bg1="lt1" tx1="dk1" bg2="lt2" tx2="dk2" accent1="accent1" accent2="accent2" accent3="accent3" accent4="accent4" accent5="accent5" accent6="accent6" hlink="hlink" folHlink="folHlink"/>
  <p:sldLayoutIdLst>
    <p:sldLayoutId id="2147483655" r:id="rId1"/>
    <p:sldLayoutId id="2147483658" r:id="rId2"/>
    <p:sldLayoutId id="2147483657" r:id="rId3"/>
  </p:sldLayoutIdLst>
  <p:transition spd="slow" advTm="300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9">
            <a:extLst>
              <a:ext uri="{FF2B5EF4-FFF2-40B4-BE49-F238E27FC236}">
                <a16:creationId xmlns:a16="http://schemas.microsoft.com/office/drawing/2014/main" id="{B33AB6A6-FBD3-4B78-80A6-EB2D2449A52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7376"/>
            <a:ext cx="12192000" cy="6858000"/>
          </a:xfrm>
          <a:prstGeom prst="rect">
            <a:avLst/>
          </a:prstGeom>
        </p:spPr>
      </p:pic>
    </p:spTree>
    <p:extLst>
      <p:ext uri="{BB962C8B-B14F-4D97-AF65-F5344CB8AC3E}">
        <p14:creationId xmlns:p14="http://schemas.microsoft.com/office/powerpoint/2010/main" val="40297769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65868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42.png"/><Relationship Id="rId5" Type="http://schemas.microsoft.com/office/2007/relationships/hdphoto" Target="../media/hdphoto4.wdp"/><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7.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15259" b="17778"/>
          <a:stretch/>
        </p:blipFill>
        <p:spPr>
          <a:xfrm>
            <a:off x="0" y="0"/>
            <a:ext cx="12192000" cy="6858000"/>
          </a:xfrm>
          <a:prstGeom prst="rect">
            <a:avLst/>
          </a:prstGeom>
        </p:spPr>
      </p:pic>
      <p:sp>
        <p:nvSpPr>
          <p:cNvPr id="8" name="矩形 7"/>
          <p:cNvSpPr/>
          <p:nvPr/>
        </p:nvSpPr>
        <p:spPr>
          <a:xfrm>
            <a:off x="0" y="895738"/>
            <a:ext cx="12192000" cy="360161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 name="Group 1"/>
          <p:cNvGrpSpPr/>
          <p:nvPr/>
        </p:nvGrpSpPr>
        <p:grpSpPr>
          <a:xfrm>
            <a:off x="-579483" y="3294308"/>
            <a:ext cx="13456504" cy="5318228"/>
            <a:chOff x="-579483" y="3294308"/>
            <a:chExt cx="13456504" cy="5318228"/>
          </a:xfrm>
        </p:grpSpPr>
        <p:grpSp>
          <p:nvGrpSpPr>
            <p:cNvPr id="6" name="Group 5"/>
            <p:cNvGrpSpPr/>
            <p:nvPr/>
          </p:nvGrpSpPr>
          <p:grpSpPr>
            <a:xfrm>
              <a:off x="-579483" y="3627434"/>
              <a:ext cx="5828940" cy="4985102"/>
              <a:chOff x="-488957" y="3588334"/>
              <a:chExt cx="5828940" cy="4985102"/>
            </a:xfrm>
          </p:grpSpPr>
          <p:pic>
            <p:nvPicPr>
              <p:cNvPr id="13" name="图片 3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488957" y="3588334"/>
                <a:ext cx="2855823" cy="3340359"/>
              </a:xfrm>
              <a:prstGeom prst="rect">
                <a:avLst/>
              </a:prstGeom>
            </p:spPr>
          </p:pic>
          <p:pic>
            <p:nvPicPr>
              <p:cNvPr id="19"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1580962" y="4176636"/>
                <a:ext cx="3759021" cy="4396800"/>
              </a:xfrm>
              <a:prstGeom prst="rect">
                <a:avLst/>
              </a:prstGeom>
            </p:spPr>
          </p:pic>
        </p:grpSp>
        <p:grpSp>
          <p:nvGrpSpPr>
            <p:cNvPr id="5" name="Group 4"/>
            <p:cNvGrpSpPr/>
            <p:nvPr/>
          </p:nvGrpSpPr>
          <p:grpSpPr>
            <a:xfrm>
              <a:off x="7284501" y="3294308"/>
              <a:ext cx="5592520" cy="4197570"/>
              <a:chOff x="7284501" y="3294308"/>
              <a:chExt cx="5592520" cy="4197570"/>
            </a:xfrm>
          </p:grpSpPr>
          <p:pic>
            <p:nvPicPr>
              <p:cNvPr id="18"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9288330" y="3294308"/>
                <a:ext cx="3588691" cy="4197570"/>
              </a:xfrm>
              <a:prstGeom prst="rect">
                <a:avLst/>
              </a:prstGeom>
            </p:spPr>
          </p:pic>
          <p:pic>
            <p:nvPicPr>
              <p:cNvPr id="20"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7284501" y="3875518"/>
                <a:ext cx="2786771" cy="3259592"/>
              </a:xfrm>
              <a:prstGeom prst="rect">
                <a:avLst/>
              </a:prstGeom>
            </p:spPr>
          </p:pic>
        </p:grpSp>
        <p:pic>
          <p:nvPicPr>
            <p:cNvPr id="15"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5826492" y="4594046"/>
              <a:ext cx="3296997" cy="3856386"/>
            </a:xfrm>
            <a:prstGeom prst="rect">
              <a:avLst/>
            </a:prstGeom>
          </p:spPr>
        </p:pic>
        <p:pic>
          <p:nvPicPr>
            <p:cNvPr id="21"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3318942" y="3446845"/>
              <a:ext cx="3296997" cy="3856386"/>
            </a:xfrm>
            <a:prstGeom prst="rect">
              <a:avLst/>
            </a:prstGeom>
          </p:spPr>
        </p:pic>
      </p:grpSp>
      <p:pic>
        <p:nvPicPr>
          <p:cNvPr id="3" name="Picture 2">
            <a:extLst>
              <a:ext uri="{FF2B5EF4-FFF2-40B4-BE49-F238E27FC236}">
                <a16:creationId xmlns:a16="http://schemas.microsoft.com/office/drawing/2014/main" id="{E4422F34-888C-3284-AE11-126A86EE8762}"/>
              </a:ext>
            </a:extLst>
          </p:cNvPr>
          <p:cNvPicPr>
            <a:picLocks noChangeAspect="1"/>
          </p:cNvPicPr>
          <p:nvPr/>
        </p:nvPicPr>
        <p:blipFill>
          <a:blip r:embed="rId7"/>
          <a:stretch>
            <a:fillRect/>
          </a:stretch>
        </p:blipFill>
        <p:spPr>
          <a:xfrm>
            <a:off x="115747" y="1320470"/>
            <a:ext cx="12192000" cy="3453131"/>
          </a:xfrm>
          <a:prstGeom prst="rect">
            <a:avLst/>
          </a:prstGeom>
        </p:spPr>
      </p:pic>
    </p:spTree>
    <p:extLst>
      <p:ext uri="{BB962C8B-B14F-4D97-AF65-F5344CB8AC3E}">
        <p14:creationId xmlns:p14="http://schemas.microsoft.com/office/powerpoint/2010/main" val="2094805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id="{ACA97A77-C05A-0A0F-502B-7BE9801BAAEE}"/>
              </a:ext>
            </a:extLst>
          </p:cNvPr>
          <p:cNvGrpSpPr/>
          <p:nvPr/>
        </p:nvGrpSpPr>
        <p:grpSpPr>
          <a:xfrm>
            <a:off x="1991210" y="656313"/>
            <a:ext cx="9757533" cy="5347524"/>
            <a:chOff x="731488" y="2201334"/>
            <a:chExt cx="6094037" cy="5347524"/>
          </a:xfrm>
        </p:grpSpPr>
        <p:sp>
          <p:nvSpPr>
            <p:cNvPr id="10" name="Rectangle 9">
              <a:extLst>
                <a:ext uri="{FF2B5EF4-FFF2-40B4-BE49-F238E27FC236}">
                  <a16:creationId xmlns:a16="http://schemas.microsoft.com/office/drawing/2014/main" id="{863122DA-1CDC-48B2-B81B-75613BBD4DD6}"/>
                </a:ext>
              </a:extLst>
            </p:cNvPr>
            <p:cNvSpPr/>
            <p:nvPr/>
          </p:nvSpPr>
          <p:spPr>
            <a:xfrm>
              <a:off x="731488" y="2201334"/>
              <a:ext cx="6094037" cy="5347524"/>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1810156" y="2833221"/>
              <a:ext cx="4535874"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Kể tên những thành tựu tiêu biểu trong lĩnh vực kiến trúc của văn minh Hy Lạp. </a:t>
              </a:r>
              <a:endParaRPr kumimoji="0" lang="en-US" alt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663561" y="761988"/>
            <a:ext cx="6096012" cy="6096012"/>
          </a:xfrm>
          <a:prstGeom prst="rect">
            <a:avLst/>
          </a:prstGeom>
        </p:spPr>
      </p:pic>
    </p:spTree>
    <p:extLst>
      <p:ext uri="{BB962C8B-B14F-4D97-AF65-F5344CB8AC3E}">
        <p14:creationId xmlns:p14="http://schemas.microsoft.com/office/powerpoint/2010/main" val="4193549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A18D4A-053A-6353-A189-C809F372DEE2}"/>
              </a:ext>
            </a:extLst>
          </p:cNvPr>
          <p:cNvPicPr>
            <a:picLocks noChangeAspect="1"/>
          </p:cNvPicPr>
          <p:nvPr/>
        </p:nvPicPr>
        <p:blipFill>
          <a:blip r:embed="rId3"/>
          <a:stretch>
            <a:fillRect/>
          </a:stretch>
        </p:blipFill>
        <p:spPr>
          <a:xfrm>
            <a:off x="145588" y="1390289"/>
            <a:ext cx="4750504" cy="3233120"/>
          </a:xfrm>
          <a:prstGeom prst="rect">
            <a:avLst/>
          </a:prstGeom>
        </p:spPr>
      </p:pic>
      <p:sp>
        <p:nvSpPr>
          <p:cNvPr id="6" name="Rectangle: Rounded Corners 5">
            <a:extLst>
              <a:ext uri="{FF2B5EF4-FFF2-40B4-BE49-F238E27FC236}">
                <a16:creationId xmlns:a16="http://schemas.microsoft.com/office/drawing/2014/main" id="{52977E7C-1A6C-AF0F-40EF-5099A5FFC232}"/>
              </a:ext>
            </a:extLst>
          </p:cNvPr>
          <p:cNvSpPr/>
          <p:nvPr/>
        </p:nvSpPr>
        <p:spPr>
          <a:xfrm>
            <a:off x="4988689" y="798653"/>
            <a:ext cx="6898511" cy="552112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0000"/>
                </a:solidFill>
                <a:latin typeface="Cambria" panose="02040503050406030204" pitchFamily="18" charset="0"/>
                <a:ea typeface="Cambria" panose="02040503050406030204" pitchFamily="18" charset="0"/>
              </a:rPr>
              <a:t>Đền Pác-tê-nông</a:t>
            </a:r>
            <a:r>
              <a:rPr lang="en-US" sz="2800" b="1" dirty="0">
                <a:solidFill>
                  <a:srgbClr val="000000"/>
                </a:solidFill>
                <a:latin typeface="Cambria" panose="02040503050406030204" pitchFamily="18" charset="0"/>
                <a:ea typeface="Cambria" panose="02040503050406030204" pitchFamily="18" charset="0"/>
              </a:rPr>
              <a:t>:</a:t>
            </a:r>
            <a:r>
              <a:rPr lang="vi-VN"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được xây dựng trên đồi A-crô-pôn (Acropole) vào thế kỉ V TCN. Đền được xây dựng bằng đá cẩm thạch trắng, mái được đỡ bởi các cột tròn ở bốn mặt. Bên trong đền có một phòng lớn, phía trước đặt tượng thờ nữ thần A-tê-na cao 6 m, được chế tác từ vàng và ngà voi.</a:t>
            </a:r>
          </a:p>
          <a:p>
            <a:pPr algn="just"/>
            <a:r>
              <a:rPr lang="vi-VN" sz="2800" b="1" dirty="0">
                <a:solidFill>
                  <a:srgbClr val="000000"/>
                </a:solidFill>
                <a:latin typeface="Cambria" panose="02040503050406030204" pitchFamily="18" charset="0"/>
                <a:ea typeface="Cambria" panose="02040503050406030204" pitchFamily="18" charset="0"/>
              </a:rPr>
              <a:t>Đền Pác-tê-nông</a:t>
            </a:r>
            <a:r>
              <a:rPr lang="en-US" sz="2800" b="1" dirty="0">
                <a:solidFill>
                  <a:srgbClr val="000000"/>
                </a:solidFill>
                <a:latin typeface="Cambria" panose="02040503050406030204" pitchFamily="18" charset="0"/>
                <a:ea typeface="Cambria" panose="02040503050406030204" pitchFamily="18" charset="0"/>
              </a:rPr>
              <a:t>:</a:t>
            </a:r>
            <a:r>
              <a:rPr lang="vi-VN"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là kiệt tác kiến trúc của văn minh Hy Lạp cổ đại còn được lưu giữ đến ngày nay.</a:t>
            </a:r>
          </a:p>
        </p:txBody>
      </p:sp>
    </p:spTree>
    <p:extLst>
      <p:ext uri="{BB962C8B-B14F-4D97-AF65-F5344CB8AC3E}">
        <p14:creationId xmlns:p14="http://schemas.microsoft.com/office/powerpoint/2010/main" val="2873873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2977E7C-1A6C-AF0F-40EF-5099A5FFC232}"/>
              </a:ext>
            </a:extLst>
          </p:cNvPr>
          <p:cNvSpPr/>
          <p:nvPr/>
        </p:nvSpPr>
        <p:spPr>
          <a:xfrm>
            <a:off x="4734047" y="891250"/>
            <a:ext cx="7141580" cy="509286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0000"/>
                </a:solidFill>
                <a:latin typeface="Cambria" panose="02040503050406030204" pitchFamily="18" charset="0"/>
                <a:ea typeface="Cambria" panose="02040503050406030204" pitchFamily="18" charset="0"/>
              </a:rPr>
              <a:t>Tượng lực sĩ ném đá đĩa: </a:t>
            </a:r>
            <a:r>
              <a:rPr lang="vi-VN" sz="3200" dirty="0">
                <a:solidFill>
                  <a:srgbClr val="000000"/>
                </a:solidFill>
                <a:latin typeface="Cambria" panose="02040503050406030204" pitchFamily="18" charset="0"/>
                <a:ea typeface="Cambria" panose="02040503050406030204" pitchFamily="18" charset="0"/>
              </a:rPr>
              <a:t>là một bức tượng kinh điển của nghệ thuật tạc tượng Hy Lạp cổ đại, hiện nay được trưng bày trong Viện Bảo tàng Anh ở Luân Đôn. Vận động viên đang thực hiện động tác ném đĩa với một dáng vẻ hoàn hảo. Cơ bắp và biểu hiện tập trung tạo ra ấn tượng như một mũi tên đang căng trên dây cung trước khi được bắn ra.</a:t>
            </a:r>
          </a:p>
        </p:txBody>
      </p:sp>
      <p:pic>
        <p:nvPicPr>
          <p:cNvPr id="3" name="Picture 2">
            <a:extLst>
              <a:ext uri="{FF2B5EF4-FFF2-40B4-BE49-F238E27FC236}">
                <a16:creationId xmlns:a16="http://schemas.microsoft.com/office/drawing/2014/main" id="{1536F129-E8F2-1CB3-BFA9-807248D19947}"/>
              </a:ext>
            </a:extLst>
          </p:cNvPr>
          <p:cNvPicPr>
            <a:picLocks noChangeAspect="1"/>
          </p:cNvPicPr>
          <p:nvPr/>
        </p:nvPicPr>
        <p:blipFill>
          <a:blip r:embed="rId3"/>
          <a:stretch>
            <a:fillRect/>
          </a:stretch>
        </p:blipFill>
        <p:spPr>
          <a:xfrm>
            <a:off x="630458" y="891492"/>
            <a:ext cx="3778202" cy="4861126"/>
          </a:xfrm>
          <a:prstGeom prst="rect">
            <a:avLst/>
          </a:prstGeom>
        </p:spPr>
      </p:pic>
    </p:spTree>
    <p:extLst>
      <p:ext uri="{BB962C8B-B14F-4D97-AF65-F5344CB8AC3E}">
        <p14:creationId xmlns:p14="http://schemas.microsoft.com/office/powerpoint/2010/main" val="2164793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CD9114-E67C-B1BE-1118-20B18AEABBAB}"/>
              </a:ext>
            </a:extLst>
          </p:cNvPr>
          <p:cNvPicPr>
            <a:picLocks noChangeAspect="1"/>
          </p:cNvPicPr>
          <p:nvPr/>
        </p:nvPicPr>
        <p:blipFill>
          <a:blip r:embed="rId3"/>
          <a:stretch>
            <a:fillRect/>
          </a:stretch>
        </p:blipFill>
        <p:spPr>
          <a:xfrm>
            <a:off x="463529" y="2163622"/>
            <a:ext cx="6334125" cy="2762250"/>
          </a:xfrm>
          <a:prstGeom prst="rect">
            <a:avLst/>
          </a:prstGeom>
        </p:spPr>
      </p:pic>
      <p:pic>
        <p:nvPicPr>
          <p:cNvPr id="2050" name="Picture 2" descr="Đền Parthenon – Kiệt tác kiến trúc của văn minh nhân loại">
            <a:extLst>
              <a:ext uri="{FF2B5EF4-FFF2-40B4-BE49-F238E27FC236}">
                <a16:creationId xmlns:a16="http://schemas.microsoft.com/office/drawing/2014/main" id="{9C6F0E45-D2BA-09C3-A483-74C139AD9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0146" y="1909824"/>
            <a:ext cx="4830620" cy="2898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937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id="{ACA97A77-C05A-0A0F-502B-7BE9801BAAEE}"/>
              </a:ext>
            </a:extLst>
          </p:cNvPr>
          <p:cNvGrpSpPr/>
          <p:nvPr/>
        </p:nvGrpSpPr>
        <p:grpSpPr>
          <a:xfrm>
            <a:off x="4154390" y="449699"/>
            <a:ext cx="7431867" cy="1974997"/>
            <a:chOff x="680113" y="2029444"/>
            <a:chExt cx="5833848" cy="1974997"/>
          </a:xfrm>
        </p:grpSpPr>
        <p:sp>
          <p:nvSpPr>
            <p:cNvPr id="10" name="Rectangle 9">
              <a:extLst>
                <a:ext uri="{FF2B5EF4-FFF2-40B4-BE49-F238E27FC236}">
                  <a16:creationId xmlns:a16="http://schemas.microsoft.com/office/drawing/2014/main" id="{863122DA-1CDC-48B2-B81B-75613BBD4DD6}"/>
                </a:ext>
              </a:extLst>
            </p:cNvPr>
            <p:cNvSpPr/>
            <p:nvPr/>
          </p:nvSpPr>
          <p:spPr>
            <a:xfrm>
              <a:off x="680113" y="2029444"/>
              <a:ext cx="5833848" cy="1974997"/>
            </a:xfrm>
            <a:prstGeom prst="rect">
              <a:avLst/>
            </a:prstGeom>
            <a:solidFill>
              <a:srgbClr val="FA868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680113" y="2201334"/>
              <a:ext cx="583384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Kể</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vị</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thần</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lịch</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ô-</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lim</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píc</a:t>
              </a:r>
              <a:endPar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90046" y="761988"/>
            <a:ext cx="6096012" cy="6096012"/>
          </a:xfrm>
          <a:prstGeom prst="rect">
            <a:avLst/>
          </a:prstGeom>
        </p:spPr>
      </p:pic>
    </p:spTree>
    <p:extLst>
      <p:ext uri="{BB962C8B-B14F-4D97-AF65-F5344CB8AC3E}">
        <p14:creationId xmlns:p14="http://schemas.microsoft.com/office/powerpoint/2010/main" val="1880860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7D7B92-60C8-4183-9168-91CB23141921}"/>
              </a:ext>
            </a:extLst>
          </p:cNvPr>
          <p:cNvSpPr/>
          <p:nvPr/>
        </p:nvSpPr>
        <p:spPr>
          <a:xfrm>
            <a:off x="385256" y="452631"/>
            <a:ext cx="11374622" cy="1569660"/>
          </a:xfrm>
          <a:prstGeom prst="rect">
            <a:avLst/>
          </a:prstGeom>
        </p:spPr>
        <p:txBody>
          <a:bodyPr wrap="square">
            <a:spAutoFit/>
          </a:bodyPr>
          <a:lstStyle/>
          <a:p>
            <a:pPr lvl="0" algn="just">
              <a:defRPr/>
            </a:pPr>
            <a:r>
              <a:rPr lang="en-US" alt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Đ</a:t>
            </a:r>
            <a:r>
              <a:rPr lang="vi-VN" alt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ọc câu chuyện A-tê-na - </a:t>
            </a:r>
            <a:r>
              <a:rPr lang="en-US" alt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N</a:t>
            </a:r>
            <a:r>
              <a:rPr lang="vi-VN" alt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ữ thẫn trí tuệ và tài năng trong SGK, sau đó thực hiện nhiệm vụ: </a:t>
            </a:r>
            <a:r>
              <a:rPr lang="vi-VN" altLang="en-US" sz="3200" b="1" i="1" dirty="0">
                <a:solidFill>
                  <a:prstClr val="black"/>
                </a:solidFill>
                <a:latin typeface="Cambria" panose="02040503050406030204" pitchFamily="18" charset="0"/>
                <a:ea typeface="Cambria" panose="02040503050406030204" pitchFamily="18" charset="0"/>
                <a:cs typeface="Arial" panose="020B0604020202020204" pitchFamily="34" charset="0"/>
              </a:rPr>
              <a:t>Kể lại với bạn câu chuyện nữ thẫn A-tê-na và nêu cảm nhận của mình về câu chuyện đó.</a:t>
            </a:r>
            <a:endParaRPr kumimoji="0" lang="vi-VN" alt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descr="A picture containing text&#10;&#10;Description automatically generated">
            <a:hlinkClick r:id="rId3" action="ppaction://hlinksldjump"/>
            <a:extLst>
              <a:ext uri="{FF2B5EF4-FFF2-40B4-BE49-F238E27FC236}">
                <a16:creationId xmlns:a16="http://schemas.microsoft.com/office/drawing/2014/main" id="{059F9733-AC1E-9723-26AE-9CEBCDFC1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8559" y="1963896"/>
            <a:ext cx="3968054" cy="4664203"/>
          </a:xfrm>
          <a:prstGeom prst="rect">
            <a:avLst/>
          </a:prstGeom>
        </p:spPr>
      </p:pic>
    </p:spTree>
    <p:extLst>
      <p:ext uri="{BB962C8B-B14F-4D97-AF65-F5344CB8AC3E}">
        <p14:creationId xmlns:p14="http://schemas.microsoft.com/office/powerpoint/2010/main" val="289255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85EF3A-91A2-9BC3-4C87-E4F36523F617}"/>
              </a:ext>
            </a:extLst>
          </p:cNvPr>
          <p:cNvPicPr>
            <a:picLocks noChangeAspect="1"/>
          </p:cNvPicPr>
          <p:nvPr/>
        </p:nvPicPr>
        <p:blipFill>
          <a:blip r:embed="rId2"/>
          <a:stretch>
            <a:fillRect/>
          </a:stretch>
        </p:blipFill>
        <p:spPr>
          <a:xfrm>
            <a:off x="1175613" y="364783"/>
            <a:ext cx="9588842" cy="6129728"/>
          </a:xfrm>
          <a:prstGeom prst="rect">
            <a:avLst/>
          </a:prstGeom>
        </p:spPr>
      </p:pic>
    </p:spTree>
    <p:extLst>
      <p:ext uri="{BB962C8B-B14F-4D97-AF65-F5344CB8AC3E}">
        <p14:creationId xmlns:p14="http://schemas.microsoft.com/office/powerpoint/2010/main" val="3285450692"/>
      </p:ext>
    </p:extLst>
  </p:cSld>
  <p:clrMapOvr>
    <a:masterClrMapping/>
  </p:clrMapOvr>
  <p:transition spd="slow" advTm="3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99D8EF-C916-6C41-0361-545761BAF669}"/>
              </a:ext>
            </a:extLst>
          </p:cNvPr>
          <p:cNvSpPr/>
          <p:nvPr/>
        </p:nvSpPr>
        <p:spPr>
          <a:xfrm>
            <a:off x="2751430" y="1192927"/>
            <a:ext cx="8151921" cy="1527123"/>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Theo thần thoại, A-tê-na được sinh ra từ đâu?</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3" name="Hình chữ nhật: Góc Tròn 29">
            <a:extLst>
              <a:ext uri="{FF2B5EF4-FFF2-40B4-BE49-F238E27FC236}">
                <a16:creationId xmlns:a16="http://schemas.microsoft.com/office/drawing/2014/main" id="{7953D243-26C1-4873-2061-CCD7FB60DF97}"/>
              </a:ext>
            </a:extLst>
          </p:cNvPr>
          <p:cNvSpPr/>
          <p:nvPr/>
        </p:nvSpPr>
        <p:spPr>
          <a:xfrm>
            <a:off x="3619421" y="3496014"/>
            <a:ext cx="7619597" cy="2025110"/>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dirty="0">
                <a:solidFill>
                  <a:srgbClr val="002060"/>
                </a:solidFill>
                <a:latin typeface="Cambria" panose="02040503050406030204" pitchFamily="18" charset="0"/>
                <a:ea typeface="Cambria" panose="02040503050406030204" pitchFamily="18" charset="0"/>
              </a:rPr>
              <a:t>Theo thần thoại, A-tê-na được sinh ra từ đầu của thần Dớt. </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Freeform 2">
            <a:extLst>
              <a:ext uri="{FF2B5EF4-FFF2-40B4-BE49-F238E27FC236}">
                <a16:creationId xmlns:a16="http://schemas.microsoft.com/office/drawing/2014/main"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3025491"/>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99D8EF-C916-6C41-0361-545761BAF669}"/>
              </a:ext>
            </a:extLst>
          </p:cNvPr>
          <p:cNvSpPr/>
          <p:nvPr/>
        </p:nvSpPr>
        <p:spPr>
          <a:xfrm>
            <a:off x="2323167" y="521597"/>
            <a:ext cx="8151921" cy="1052562"/>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Bà được miêu tả như thế nào? </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3" name="Hình chữ nhật: Góc Tròn 29">
            <a:extLst>
              <a:ext uri="{FF2B5EF4-FFF2-40B4-BE49-F238E27FC236}">
                <a16:creationId xmlns:a16="http://schemas.microsoft.com/office/drawing/2014/main" id="{7953D243-26C1-4873-2061-CCD7FB60DF97}"/>
              </a:ext>
            </a:extLst>
          </p:cNvPr>
          <p:cNvSpPr/>
          <p:nvPr/>
        </p:nvSpPr>
        <p:spPr>
          <a:xfrm>
            <a:off x="3619421" y="1898248"/>
            <a:ext cx="7908964" cy="4572000"/>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000" dirty="0">
                <a:solidFill>
                  <a:srgbClr val="002060"/>
                </a:solidFill>
                <a:latin typeface="Cambria" panose="02040503050406030204" pitchFamily="18" charset="0"/>
                <a:ea typeface="Cambria" panose="02040503050406030204" pitchFamily="18" charset="0"/>
              </a:rPr>
              <a:t>Bà được miêu tả là một nữ thần thông minh, xinh đẹp với đôi mắt sáng rực, đầu đội mũ chiến binh.</a:t>
            </a:r>
            <a:endParaRPr lang="en-US" sz="4000" dirty="0">
              <a:solidFill>
                <a:srgbClr val="00206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4000" dirty="0">
                <a:solidFill>
                  <a:srgbClr val="002060"/>
                </a:solidFill>
                <a:latin typeface="Cambria" panose="02040503050406030204" pitchFamily="18" charset="0"/>
                <a:ea typeface="Cambria" panose="02040503050406030204" pitchFamily="18" charset="0"/>
              </a:rPr>
              <a:t>A-tê-na là nữ </a:t>
            </a:r>
            <a:r>
              <a:rPr lang="en-US" sz="4000" dirty="0" err="1">
                <a:solidFill>
                  <a:srgbClr val="002060"/>
                </a:solidFill>
                <a:latin typeface="Cambria" panose="02040503050406030204" pitchFamily="18" charset="0"/>
                <a:ea typeface="Cambria" panose="02040503050406030204" pitchFamily="18" charset="0"/>
              </a:rPr>
              <a:t>thần</a:t>
            </a:r>
            <a:r>
              <a:rPr lang="vi-VN" sz="4000" dirty="0">
                <a:solidFill>
                  <a:srgbClr val="002060"/>
                </a:solidFill>
                <a:latin typeface="Cambria" panose="02040503050406030204" pitchFamily="18" charset="0"/>
                <a:ea typeface="Cambria" panose="02040503050406030204" pitchFamily="18" charset="0"/>
              </a:rPr>
              <a:t> gắn liền với trí tuệ, nghề thủ công mĩ nghệ và chiến tranh. </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2">
            <a:extLst>
              <a:ext uri="{FF2B5EF4-FFF2-40B4-BE49-F238E27FC236}">
                <a16:creationId xmlns:a16="http://schemas.microsoft.com/office/drawing/2014/main"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2097064"/>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99D8EF-C916-6C41-0361-545761BAF669}"/>
              </a:ext>
            </a:extLst>
          </p:cNvPr>
          <p:cNvSpPr/>
          <p:nvPr/>
        </p:nvSpPr>
        <p:spPr>
          <a:xfrm>
            <a:off x="2323167" y="521597"/>
            <a:ext cx="8151921" cy="1318778"/>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Bà được tôn vinh trong nhiều khía cạnh nào? </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3" name="Hình chữ nhật: Góc Tròn 29">
            <a:extLst>
              <a:ext uri="{FF2B5EF4-FFF2-40B4-BE49-F238E27FC236}">
                <a16:creationId xmlns:a16="http://schemas.microsoft.com/office/drawing/2014/main" id="{7953D243-26C1-4873-2061-CCD7FB60DF97}"/>
              </a:ext>
            </a:extLst>
          </p:cNvPr>
          <p:cNvSpPr/>
          <p:nvPr/>
        </p:nvSpPr>
        <p:spPr>
          <a:xfrm>
            <a:off x="3561547" y="2546431"/>
            <a:ext cx="8198331" cy="3599726"/>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000" dirty="0">
                <a:solidFill>
                  <a:srgbClr val="002060"/>
                </a:solidFill>
                <a:latin typeface="Cambria" panose="02040503050406030204" pitchFamily="18" charset="0"/>
                <a:ea typeface="Cambria" panose="02040503050406030204" pitchFamily="18" charset="0"/>
              </a:rPr>
              <a:t>Bà được tôn vinh trong nhiều khía cạnh cuộc sống, từ bảo vệ thành phố, khuyến khích sáng tạo và nghệ thuật, đến trí tuệ và chiến lược trong chiến tranh. </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2">
            <a:extLst>
              <a:ext uri="{FF2B5EF4-FFF2-40B4-BE49-F238E27FC236}">
                <a16:creationId xmlns:a16="http://schemas.microsoft.com/office/drawing/2014/main"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2184025"/>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Ý nghĩa của logo biểu tượng Olympic">
            <a:extLst>
              <a:ext uri="{FF2B5EF4-FFF2-40B4-BE49-F238E27FC236}">
                <a16:creationId xmlns:a16="http://schemas.microsoft.com/office/drawing/2014/main" id="{1DD28FE5-0AA1-577E-FAAD-8DEEAD1B80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44" y="1863525"/>
            <a:ext cx="5879938" cy="29399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62CF76D-FA69-760F-2424-A09619944D1C}"/>
              </a:ext>
            </a:extLst>
          </p:cNvPr>
          <p:cNvSpPr/>
          <p:nvPr/>
        </p:nvSpPr>
        <p:spPr>
          <a:xfrm>
            <a:off x="6423949" y="1459698"/>
            <a:ext cx="5365487" cy="1214054"/>
          </a:xfrm>
          <a:prstGeom prst="roundRect">
            <a:avLst/>
          </a:prstGeom>
          <a:solidFill>
            <a:srgbClr val="FFFFCC"/>
          </a:solidFill>
          <a:ln w="38100">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Đây là biểu tượng gì?</a:t>
            </a:r>
          </a:p>
        </p:txBody>
      </p:sp>
      <p:sp>
        <p:nvSpPr>
          <p:cNvPr id="4" name="Snip Diagonal Corner Rectangle 13">
            <a:extLst>
              <a:ext uri="{FF2B5EF4-FFF2-40B4-BE49-F238E27FC236}">
                <a16:creationId xmlns:a16="http://schemas.microsoft.com/office/drawing/2014/main" id="{2ADDA335-39EC-B38C-92D0-71475FD5E997}"/>
              </a:ext>
            </a:extLst>
          </p:cNvPr>
          <p:cNvSpPr/>
          <p:nvPr/>
        </p:nvSpPr>
        <p:spPr>
          <a:xfrm>
            <a:off x="6325947" y="3160890"/>
            <a:ext cx="5329759" cy="2151889"/>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1" b="1" dirty="0">
                <a:latin typeface="Cambria" panose="02040503050406030204" pitchFamily="18" charset="0"/>
                <a:ea typeface="Cambria" panose="02040503050406030204" pitchFamily="18" charset="0"/>
              </a:rPr>
              <a:t>Đây là biểu tượng của Thế vận hội Olimpic.</a:t>
            </a:r>
            <a:endParaRPr lang="en-US" sz="3601"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331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99D8EF-C916-6C41-0361-545761BAF669}"/>
              </a:ext>
            </a:extLst>
          </p:cNvPr>
          <p:cNvSpPr/>
          <p:nvPr/>
        </p:nvSpPr>
        <p:spPr>
          <a:xfrm>
            <a:off x="2751430" y="1192927"/>
            <a:ext cx="8151921" cy="1527123"/>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dirty="0">
                <a:solidFill>
                  <a:srgbClr val="FFFFFF"/>
                </a:solidFill>
                <a:latin typeface="Cambria" panose="02040503050406030204" pitchFamily="18" charset="0"/>
                <a:ea typeface="Cambria" panose="02040503050406030204" pitchFamily="18" charset="0"/>
              </a:rPr>
              <a:t>Bà còn là biểu tượng gì?</a:t>
            </a:r>
            <a:endParaRPr kumimoji="0" lang="en-US" sz="4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3" name="Hình chữ nhật: Góc Tròn 29">
            <a:extLst>
              <a:ext uri="{FF2B5EF4-FFF2-40B4-BE49-F238E27FC236}">
                <a16:creationId xmlns:a16="http://schemas.microsoft.com/office/drawing/2014/main" id="{7953D243-26C1-4873-2061-CCD7FB60DF97}"/>
              </a:ext>
            </a:extLst>
          </p:cNvPr>
          <p:cNvSpPr/>
          <p:nvPr/>
        </p:nvSpPr>
        <p:spPr>
          <a:xfrm>
            <a:off x="3619421" y="3496014"/>
            <a:ext cx="7619597" cy="2256604"/>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dirty="0">
                <a:solidFill>
                  <a:srgbClr val="002060"/>
                </a:solidFill>
                <a:latin typeface="Cambria" panose="02040503050406030204" pitchFamily="18" charset="0"/>
                <a:ea typeface="Cambria" panose="02040503050406030204" pitchFamily="18" charset="0"/>
              </a:rPr>
              <a:t>Bà còn là biểu tượng của sự thông minh, khôn ngoan và sự mạnh mẽ của người phụ nữ.</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2">
            <a:extLst>
              <a:ext uri="{FF2B5EF4-FFF2-40B4-BE49-F238E27FC236}">
                <a16:creationId xmlns:a16="http://schemas.microsoft.com/office/drawing/2014/main"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936691"/>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7D7B92-60C8-4183-9168-91CB23141921}"/>
              </a:ext>
            </a:extLst>
          </p:cNvPr>
          <p:cNvSpPr/>
          <p:nvPr/>
        </p:nvSpPr>
        <p:spPr>
          <a:xfrm>
            <a:off x="385256" y="452631"/>
            <a:ext cx="11374622" cy="1200329"/>
          </a:xfrm>
          <a:prstGeom prst="rect">
            <a:avLst/>
          </a:prstGeom>
        </p:spPr>
        <p:txBody>
          <a:bodyPr wrap="square">
            <a:spAutoFit/>
          </a:bodyPr>
          <a:lstStyle/>
          <a:p>
            <a:pPr lvl="0" algn="just">
              <a:defRPr/>
            </a:pP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chuyên</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lịch</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sử</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Ô-</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lim</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píc</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kể</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lại</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bạn</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trong</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nhóm</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theo</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gợi</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ý:</a:t>
            </a:r>
            <a:endParaRPr kumimoji="0" lang="vi-VN" alt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descr="A picture containing text&#10;&#10;Description automatically generated">
            <a:hlinkClick r:id="rId3" action="ppaction://hlinksldjump"/>
            <a:extLst>
              <a:ext uri="{FF2B5EF4-FFF2-40B4-BE49-F238E27FC236}">
                <a16:creationId xmlns:a16="http://schemas.microsoft.com/office/drawing/2014/main" id="{059F9733-AC1E-9723-26AE-9CEBCDFC1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8559" y="1963896"/>
            <a:ext cx="3968054" cy="4664203"/>
          </a:xfrm>
          <a:prstGeom prst="rect">
            <a:avLst/>
          </a:prstGeom>
        </p:spPr>
      </p:pic>
    </p:spTree>
    <p:extLst>
      <p:ext uri="{BB962C8B-B14F-4D97-AF65-F5344CB8AC3E}">
        <p14:creationId xmlns:p14="http://schemas.microsoft.com/office/powerpoint/2010/main" val="41287526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C706B6-CC00-C92D-7849-6EE30456A5B9}"/>
              </a:ext>
            </a:extLst>
          </p:cNvPr>
          <p:cNvPicPr>
            <a:picLocks noChangeAspect="1"/>
          </p:cNvPicPr>
          <p:nvPr/>
        </p:nvPicPr>
        <p:blipFill>
          <a:blip r:embed="rId2"/>
          <a:stretch>
            <a:fillRect/>
          </a:stretch>
        </p:blipFill>
        <p:spPr>
          <a:xfrm>
            <a:off x="1817224" y="340247"/>
            <a:ext cx="8255763" cy="6029687"/>
          </a:xfrm>
          <a:prstGeom prst="rect">
            <a:avLst/>
          </a:prstGeom>
        </p:spPr>
      </p:pic>
    </p:spTree>
    <p:extLst>
      <p:ext uri="{BB962C8B-B14F-4D97-AF65-F5344CB8AC3E}">
        <p14:creationId xmlns:p14="http://schemas.microsoft.com/office/powerpoint/2010/main" val="4230688287"/>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99D8EF-C916-6C41-0361-545761BAF669}"/>
              </a:ext>
            </a:extLst>
          </p:cNvPr>
          <p:cNvSpPr/>
          <p:nvPr/>
        </p:nvSpPr>
        <p:spPr>
          <a:xfrm>
            <a:off x="2323167" y="521596"/>
            <a:ext cx="8151921" cy="1469249"/>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Lễ hội thể thao Ô-lim-píc có nguồn gốc từ đâu? </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3" name="Hình chữ nhật: Góc Tròn 29">
            <a:extLst>
              <a:ext uri="{FF2B5EF4-FFF2-40B4-BE49-F238E27FC236}">
                <a16:creationId xmlns:a16="http://schemas.microsoft.com/office/drawing/2014/main" id="{7953D243-26C1-4873-2061-CCD7FB60DF97}"/>
              </a:ext>
            </a:extLst>
          </p:cNvPr>
          <p:cNvSpPr/>
          <p:nvPr/>
        </p:nvSpPr>
        <p:spPr>
          <a:xfrm>
            <a:off x="3561547" y="2546431"/>
            <a:ext cx="8198331" cy="3599726"/>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Lễ</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hội</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thao Ô-</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lim</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-pic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đời</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ở Hy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Lạp</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cổ</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bởi</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thần</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Hê-cra-lét</a:t>
            </a:r>
            <a:r>
              <a:rPr lang="en-US" sz="4000" dirty="0">
                <a:solidFill>
                  <a:srgbClr val="002060"/>
                </a:solidFill>
                <a:latin typeface="Cambria" panose="02040503050406030204" pitchFamily="18" charset="0"/>
                <a:ea typeface="Cambria" panose="02040503050406030204" pitchFamily="18" charset="0"/>
              </a:rPr>
              <a:t> (con </a:t>
            </a:r>
            <a:r>
              <a:rPr lang="en-US" sz="4000" dirty="0" err="1">
                <a:solidFill>
                  <a:srgbClr val="002060"/>
                </a:solidFill>
                <a:latin typeface="Cambria" panose="02040503050406030204" pitchFamily="18" charset="0"/>
                <a:ea typeface="Cambria" panose="02040503050406030204" pitchFamily="18" charset="0"/>
              </a:rPr>
              <a:t>trai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thần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Dớt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được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tổ</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chức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lần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đầu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tiên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năm</a:t>
            </a:r>
            <a:r>
              <a:rPr lang="en-US" sz="4000" dirty="0">
                <a:solidFill>
                  <a:srgbClr val="002060"/>
                </a:solidFill>
                <a:latin typeface="Cambria" panose="02040503050406030204" pitchFamily="18" charset="0"/>
                <a:ea typeface="Cambria" panose="02040503050406030204" pitchFamily="18" charset="0"/>
              </a:rPr>
              <a:t> 776 TCN, </a:t>
            </a:r>
            <a:r>
              <a:rPr lang="en-US" sz="4000" dirty="0" err="1">
                <a:solidFill>
                  <a:srgbClr val="002060"/>
                </a:solidFill>
                <a:latin typeface="Cambria" panose="02040503050406030204" pitchFamily="18" charset="0"/>
                <a:ea typeface="Cambria" panose="02040503050406030204" pitchFamily="18" charset="0"/>
              </a:rPr>
              <a:t>nhằm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tôn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vinh</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các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vị</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thần</a:t>
            </a:r>
            <a:r>
              <a:rPr lang="en-US" sz="4000" dirty="0">
                <a:solidFill>
                  <a:srgbClr val="002060"/>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2">
            <a:extLst>
              <a:ext uri="{FF2B5EF4-FFF2-40B4-BE49-F238E27FC236}">
                <a16:creationId xmlns:a16="http://schemas.microsoft.com/office/drawing/2014/main"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5756016"/>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99D8EF-C916-6C41-0361-545761BAF669}"/>
              </a:ext>
            </a:extLst>
          </p:cNvPr>
          <p:cNvSpPr/>
          <p:nvPr/>
        </p:nvSpPr>
        <p:spPr>
          <a:xfrm>
            <a:off x="2323167" y="521596"/>
            <a:ext cx="8151921" cy="1469249"/>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dirty="0">
                <a:solidFill>
                  <a:srgbClr val="FFFFFF"/>
                </a:solidFill>
                <a:latin typeface="Cambria" panose="02040503050406030204" pitchFamily="18" charset="0"/>
                <a:ea typeface="Cambria" panose="02040503050406030204" pitchFamily="18" charset="0"/>
              </a:rPr>
              <a:t>Mục đích của lễ hội là gì? </a:t>
            </a:r>
            <a:endParaRPr kumimoji="0" lang="en-US" sz="4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3" name="Hình chữ nhật: Góc Tròn 29">
            <a:extLst>
              <a:ext uri="{FF2B5EF4-FFF2-40B4-BE49-F238E27FC236}">
                <a16:creationId xmlns:a16="http://schemas.microsoft.com/office/drawing/2014/main" id="{7953D243-26C1-4873-2061-CCD7FB60DF97}"/>
              </a:ext>
            </a:extLst>
          </p:cNvPr>
          <p:cNvSpPr/>
          <p:nvPr/>
        </p:nvSpPr>
        <p:spPr>
          <a:xfrm>
            <a:off x="3561547" y="2546431"/>
            <a:ext cx="8198331" cy="1342663"/>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en-US" sz="4000" dirty="0" err="1">
                <a:solidFill>
                  <a:srgbClr val="002060"/>
                </a:solidFill>
                <a:latin typeface="Cambria" panose="02040503050406030204" pitchFamily="18" charset="0"/>
                <a:ea typeface="Cambria" panose="02040503050406030204" pitchFamily="18" charset="0"/>
              </a:rPr>
              <a:t>Lễ</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hội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nhằm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tôn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vinh</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các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vị</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thần</a:t>
            </a:r>
            <a:r>
              <a:rPr lang="en-US" sz="4000" dirty="0">
                <a:solidFill>
                  <a:srgbClr val="002060"/>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2">
            <a:extLst>
              <a:ext uri="{FF2B5EF4-FFF2-40B4-BE49-F238E27FC236}">
                <a16:creationId xmlns:a16="http://schemas.microsoft.com/office/drawing/2014/main"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0980487"/>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99D8EF-C916-6C41-0361-545761BAF669}"/>
              </a:ext>
            </a:extLst>
          </p:cNvPr>
          <p:cNvSpPr/>
          <p:nvPr/>
        </p:nvSpPr>
        <p:spPr>
          <a:xfrm>
            <a:off x="2323167" y="521596"/>
            <a:ext cx="8151921" cy="1469249"/>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Trong lễ hội thường tổ chức những hoạt động gì?</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3" name="Hình chữ nhật: Góc Tròn 29">
            <a:extLst>
              <a:ext uri="{FF2B5EF4-FFF2-40B4-BE49-F238E27FC236}">
                <a16:creationId xmlns:a16="http://schemas.microsoft.com/office/drawing/2014/main" id="{7953D243-26C1-4873-2061-CCD7FB60DF97}"/>
              </a:ext>
            </a:extLst>
          </p:cNvPr>
          <p:cNvSpPr/>
          <p:nvPr/>
        </p:nvSpPr>
        <p:spPr>
          <a:xfrm>
            <a:off x="3561547" y="2546431"/>
            <a:ext cx="8198331" cy="3599726"/>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5400" dirty="0">
                <a:solidFill>
                  <a:srgbClr val="002060"/>
                </a:solidFill>
                <a:latin typeface="Cambria" panose="02040503050406030204" pitchFamily="18" charset="0"/>
                <a:ea typeface="Cambria" panose="02040503050406030204" pitchFamily="18" charset="0"/>
              </a:rPr>
              <a:t>Thi đấu các môn gồm: chạy, nhảy, bơi lội, bắn cung, đua ngựa, ném đĩa...</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Freeform 2">
            <a:extLst>
              <a:ext uri="{FF2B5EF4-FFF2-40B4-BE49-F238E27FC236}">
                <a16:creationId xmlns:a16="http://schemas.microsoft.com/office/drawing/2014/main"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7261860"/>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99D8EF-C916-6C41-0361-545761BAF669}"/>
              </a:ext>
            </a:extLst>
          </p:cNvPr>
          <p:cNvSpPr/>
          <p:nvPr/>
        </p:nvSpPr>
        <p:spPr>
          <a:xfrm>
            <a:off x="2323167" y="521596"/>
            <a:ext cx="8151921" cy="1469249"/>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Ý nghĩa của việc duy trì lễ hội đó đến ngày nay...).</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3" name="Hình chữ nhật: Góc Tròn 29">
            <a:extLst>
              <a:ext uri="{FF2B5EF4-FFF2-40B4-BE49-F238E27FC236}">
                <a16:creationId xmlns:a16="http://schemas.microsoft.com/office/drawing/2014/main" id="{7953D243-26C1-4873-2061-CCD7FB60DF97}"/>
              </a:ext>
            </a:extLst>
          </p:cNvPr>
          <p:cNvSpPr/>
          <p:nvPr/>
        </p:nvSpPr>
        <p:spPr>
          <a:xfrm>
            <a:off x="3561547" y="2546431"/>
            <a:ext cx="8198331" cy="3599726"/>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002060"/>
                </a:solidFill>
                <a:latin typeface="Cambria" panose="02040503050406030204" pitchFamily="18" charset="0"/>
                <a:ea typeface="Cambria" panose="02040503050406030204" pitchFamily="18" charset="0"/>
              </a:rPr>
              <a:t>Lễ hội không chỉ là cuộc tranh tài của các môn thể thao mà còn là biểu trưng cho tinh thần đoàn kết, hoà bình của nhân loại,...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Freeform 2">
            <a:extLst>
              <a:ext uri="{FF2B5EF4-FFF2-40B4-BE49-F238E27FC236}">
                <a16:creationId xmlns:a16="http://schemas.microsoft.com/office/drawing/2014/main"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7283309"/>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15259" b="17778"/>
          <a:stretch/>
        </p:blipFill>
        <p:spPr>
          <a:xfrm>
            <a:off x="0" y="0"/>
            <a:ext cx="12192000" cy="6858000"/>
          </a:xfrm>
          <a:prstGeom prst="rect">
            <a:avLst/>
          </a:prstGeom>
        </p:spPr>
      </p:pic>
      <p:sp>
        <p:nvSpPr>
          <p:cNvPr id="8" name="矩形 7"/>
          <p:cNvSpPr/>
          <p:nvPr/>
        </p:nvSpPr>
        <p:spPr>
          <a:xfrm>
            <a:off x="0" y="895738"/>
            <a:ext cx="12192000" cy="360161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 name="Group 1"/>
          <p:cNvGrpSpPr/>
          <p:nvPr/>
        </p:nvGrpSpPr>
        <p:grpSpPr>
          <a:xfrm>
            <a:off x="-579483" y="3294308"/>
            <a:ext cx="13456504" cy="5318228"/>
            <a:chOff x="-579483" y="3294308"/>
            <a:chExt cx="13456504" cy="5318228"/>
          </a:xfrm>
        </p:grpSpPr>
        <p:grpSp>
          <p:nvGrpSpPr>
            <p:cNvPr id="6" name="Group 5"/>
            <p:cNvGrpSpPr/>
            <p:nvPr/>
          </p:nvGrpSpPr>
          <p:grpSpPr>
            <a:xfrm>
              <a:off x="-579483" y="3627434"/>
              <a:ext cx="5828940" cy="4985102"/>
              <a:chOff x="-488957" y="3588334"/>
              <a:chExt cx="5828940" cy="4985102"/>
            </a:xfrm>
          </p:grpSpPr>
          <p:pic>
            <p:nvPicPr>
              <p:cNvPr id="13" name="图片 3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488957" y="3588334"/>
                <a:ext cx="2855823" cy="3340359"/>
              </a:xfrm>
              <a:prstGeom prst="rect">
                <a:avLst/>
              </a:prstGeom>
            </p:spPr>
          </p:pic>
          <p:pic>
            <p:nvPicPr>
              <p:cNvPr id="19"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1580962" y="4176636"/>
                <a:ext cx="3759021" cy="4396800"/>
              </a:xfrm>
              <a:prstGeom prst="rect">
                <a:avLst/>
              </a:prstGeom>
            </p:spPr>
          </p:pic>
        </p:grpSp>
        <p:grpSp>
          <p:nvGrpSpPr>
            <p:cNvPr id="5" name="Group 4"/>
            <p:cNvGrpSpPr/>
            <p:nvPr/>
          </p:nvGrpSpPr>
          <p:grpSpPr>
            <a:xfrm>
              <a:off x="7284501" y="3294308"/>
              <a:ext cx="5592520" cy="4197570"/>
              <a:chOff x="7284501" y="3294308"/>
              <a:chExt cx="5592520" cy="4197570"/>
            </a:xfrm>
          </p:grpSpPr>
          <p:pic>
            <p:nvPicPr>
              <p:cNvPr id="18"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9288330" y="3294308"/>
                <a:ext cx="3588691" cy="4197570"/>
              </a:xfrm>
              <a:prstGeom prst="rect">
                <a:avLst/>
              </a:prstGeom>
            </p:spPr>
          </p:pic>
          <p:pic>
            <p:nvPicPr>
              <p:cNvPr id="20"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7284501" y="3875518"/>
                <a:ext cx="2786771" cy="3259592"/>
              </a:xfrm>
              <a:prstGeom prst="rect">
                <a:avLst/>
              </a:prstGeom>
            </p:spPr>
          </p:pic>
        </p:grpSp>
        <p:pic>
          <p:nvPicPr>
            <p:cNvPr id="15"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5826492" y="4594046"/>
              <a:ext cx="3296997" cy="3856386"/>
            </a:xfrm>
            <a:prstGeom prst="rect">
              <a:avLst/>
            </a:prstGeom>
          </p:spPr>
        </p:pic>
        <p:pic>
          <p:nvPicPr>
            <p:cNvPr id="21"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3318942" y="3446845"/>
              <a:ext cx="3296997" cy="3856386"/>
            </a:xfrm>
            <a:prstGeom prst="rect">
              <a:avLst/>
            </a:prstGeom>
          </p:spPr>
        </p:pic>
      </p:grpSp>
      <p:pic>
        <p:nvPicPr>
          <p:cNvPr id="7" name="Picture 6" descr="A colorful letters and numbers&#10;&#10;Description automatically generated with medium confidence">
            <a:extLst>
              <a:ext uri="{FF2B5EF4-FFF2-40B4-BE49-F238E27FC236}">
                <a16:creationId xmlns:a16="http://schemas.microsoft.com/office/drawing/2014/main" id="{16479B03-D80C-9940-1BE3-843A460311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682" y="1469985"/>
            <a:ext cx="9512895" cy="2502442"/>
          </a:xfrm>
          <a:prstGeom prst="rect">
            <a:avLst/>
          </a:prstGeom>
        </p:spPr>
      </p:pic>
    </p:spTree>
    <p:extLst>
      <p:ext uri="{BB962C8B-B14F-4D97-AF65-F5344CB8AC3E}">
        <p14:creationId xmlns:p14="http://schemas.microsoft.com/office/powerpoint/2010/main" val="3787256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9F8D02-6171-9E47-12DF-7781A927B3D4}"/>
              </a:ext>
            </a:extLst>
          </p:cNvPr>
          <p:cNvSpPr txBox="1"/>
          <p:nvPr/>
        </p:nvSpPr>
        <p:spPr>
          <a:xfrm>
            <a:off x="509286" y="474562"/>
            <a:ext cx="11157995" cy="1077218"/>
          </a:xfrm>
          <a:prstGeom prst="rect">
            <a:avLst/>
          </a:prstGeom>
          <a:noFill/>
        </p:spPr>
        <p:txBody>
          <a:bodyPr wrap="square" rtlCol="0">
            <a:spAutoFit/>
          </a:bodyPr>
          <a:lstStyle/>
          <a:p>
            <a:r>
              <a:rPr lang="en-US" sz="3200" b="1" i="0" dirty="0">
                <a:solidFill>
                  <a:srgbClr val="000000"/>
                </a:solidFill>
                <a:effectLst/>
                <a:latin typeface="Cambria" panose="02040503050406030204" pitchFamily="18" charset="0"/>
                <a:ea typeface="Cambria" panose="02040503050406030204" pitchFamily="18" charset="0"/>
              </a:rPr>
              <a:t>1. </a:t>
            </a:r>
            <a:r>
              <a:rPr lang="vi-VN" sz="3200" b="1" i="0" dirty="0">
                <a:solidFill>
                  <a:srgbClr val="000000"/>
                </a:solidFill>
                <a:effectLst/>
                <a:latin typeface="Cambria" panose="02040503050406030204" pitchFamily="18" charset="0"/>
                <a:ea typeface="Cambria" panose="02040503050406030204" pitchFamily="18" charset="0"/>
              </a:rPr>
              <a:t>Hoàn thành sơ đồ tư duy (theo gợi ý dưới đây vào vở về một số thành tựu văn minh Hy Lạp cổ đại.</a:t>
            </a:r>
            <a:endParaRPr lang="en-US" sz="32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5C834CC8-78C1-4A1F-6F2C-C068A8ED230B}"/>
              </a:ext>
            </a:extLst>
          </p:cNvPr>
          <p:cNvPicPr>
            <a:picLocks noChangeAspect="1"/>
          </p:cNvPicPr>
          <p:nvPr/>
        </p:nvPicPr>
        <p:blipFill>
          <a:blip r:embed="rId2"/>
          <a:stretch>
            <a:fillRect/>
          </a:stretch>
        </p:blipFill>
        <p:spPr>
          <a:xfrm>
            <a:off x="323186" y="2176160"/>
            <a:ext cx="11374489" cy="2430563"/>
          </a:xfrm>
          <a:prstGeom prst="rect">
            <a:avLst/>
          </a:prstGeom>
        </p:spPr>
      </p:pic>
    </p:spTree>
    <p:extLst>
      <p:ext uri="{BB962C8B-B14F-4D97-AF65-F5344CB8AC3E}">
        <p14:creationId xmlns:p14="http://schemas.microsoft.com/office/powerpoint/2010/main" val="2697379144"/>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FC3885-4CF0-7F75-6E62-B688E6ED278E}"/>
              </a:ext>
            </a:extLst>
          </p:cNvPr>
          <p:cNvPicPr>
            <a:picLocks noChangeAspect="1"/>
          </p:cNvPicPr>
          <p:nvPr/>
        </p:nvPicPr>
        <p:blipFill>
          <a:blip r:embed="rId2"/>
          <a:stretch>
            <a:fillRect/>
          </a:stretch>
        </p:blipFill>
        <p:spPr>
          <a:xfrm>
            <a:off x="1045399" y="610383"/>
            <a:ext cx="9930444" cy="5454751"/>
          </a:xfrm>
          <a:prstGeom prst="rect">
            <a:avLst/>
          </a:prstGeom>
        </p:spPr>
      </p:pic>
    </p:spTree>
    <p:extLst>
      <p:ext uri="{BB962C8B-B14F-4D97-AF65-F5344CB8AC3E}">
        <p14:creationId xmlns:p14="http://schemas.microsoft.com/office/powerpoint/2010/main" val="2190416561"/>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62CF76D-FA69-760F-2424-A09619944D1C}"/>
              </a:ext>
            </a:extLst>
          </p:cNvPr>
          <p:cNvSpPr/>
          <p:nvPr/>
        </p:nvSpPr>
        <p:spPr>
          <a:xfrm>
            <a:off x="1238491" y="902825"/>
            <a:ext cx="10550945" cy="1331089"/>
          </a:xfrm>
          <a:prstGeom prst="roundRect">
            <a:avLst/>
          </a:prstGeom>
          <a:solidFill>
            <a:srgbClr val="FFFFCC"/>
          </a:solidFill>
          <a:ln w="38100">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prstClr val="black"/>
                </a:solidFill>
                <a:latin typeface="Calibri" panose="020F0502020204030204" pitchFamily="34" charset="0"/>
                <a:cs typeface="Calibri" panose="020F0502020204030204" pitchFamily="34" charset="0"/>
              </a:rPr>
              <a:t>Theo em sự kiện thể thao lớn nhất hành tinh được khởi nguồn từ nền văn minh cổ đại nào?</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Snip Diagonal Corner Rectangle 13">
            <a:extLst>
              <a:ext uri="{FF2B5EF4-FFF2-40B4-BE49-F238E27FC236}">
                <a16:creationId xmlns:a16="http://schemas.microsoft.com/office/drawing/2014/main" id="{2ADDA335-39EC-B38C-92D0-71475FD5E997}"/>
              </a:ext>
            </a:extLst>
          </p:cNvPr>
          <p:cNvSpPr/>
          <p:nvPr/>
        </p:nvSpPr>
        <p:spPr>
          <a:xfrm>
            <a:off x="787078" y="3091442"/>
            <a:ext cx="10532963" cy="2279211"/>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1" b="1">
                <a:solidFill>
                  <a:prstClr val="white"/>
                </a:solidFill>
                <a:latin typeface="Cambria" panose="02040503050406030204" pitchFamily="18" charset="0"/>
                <a:ea typeface="Cambria" panose="02040503050406030204" pitchFamily="18" charset="0"/>
              </a:rPr>
              <a:t>Thế Vận hội Olympic được tổ chức lần đầu tiên vào năm 1896 tại Athens, Hy Lạp. Từ đó, Thế Vận Hội Olympic đã trở thành một sự kiện quan trọng và phổ biến trên toàn thế giới.</a:t>
            </a:r>
            <a:endParaRPr kumimoji="0" lang="en-US" sz="3601"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36879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id="{ACA97A77-C05A-0A0F-502B-7BE9801BAAEE}"/>
              </a:ext>
            </a:extLst>
          </p:cNvPr>
          <p:cNvGrpSpPr/>
          <p:nvPr/>
        </p:nvGrpSpPr>
        <p:grpSpPr>
          <a:xfrm>
            <a:off x="4154390" y="449699"/>
            <a:ext cx="7906430" cy="3284879"/>
            <a:chOff x="680113" y="2029444"/>
            <a:chExt cx="5833848" cy="2373517"/>
          </a:xfrm>
        </p:grpSpPr>
        <p:sp>
          <p:nvSpPr>
            <p:cNvPr id="10" name="Rectangle 9">
              <a:extLst>
                <a:ext uri="{FF2B5EF4-FFF2-40B4-BE49-F238E27FC236}">
                  <a16:creationId xmlns:a16="http://schemas.microsoft.com/office/drawing/2014/main" id="{863122DA-1CDC-48B2-B81B-75613BBD4DD6}"/>
                </a:ext>
              </a:extLst>
            </p:cNvPr>
            <p:cNvSpPr/>
            <p:nvPr/>
          </p:nvSpPr>
          <p:spPr>
            <a:xfrm>
              <a:off x="680113" y="2029444"/>
              <a:ext cx="5833848" cy="1974997"/>
            </a:xfrm>
            <a:prstGeom prst="rect">
              <a:avLst/>
            </a:prstGeom>
            <a:solidFill>
              <a:srgbClr val="FA868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680113" y="2201334"/>
              <a:ext cx="5833848" cy="220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ấn tượng nhất với thành tựu nào của văn minh Hy Lạp cổ đại? Vì sao?</a:t>
              </a:r>
              <a:endPar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90046" y="761988"/>
            <a:ext cx="6096012" cy="6096012"/>
          </a:xfrm>
          <a:prstGeom prst="rect">
            <a:avLst/>
          </a:prstGeom>
        </p:spPr>
      </p:pic>
    </p:spTree>
    <p:extLst>
      <p:ext uri="{BB962C8B-B14F-4D97-AF65-F5344CB8AC3E}">
        <p14:creationId xmlns:p14="http://schemas.microsoft.com/office/powerpoint/2010/main" val="2674819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E8E7DE-8710-7EEE-E483-57F035011176}"/>
              </a:ext>
            </a:extLst>
          </p:cNvPr>
          <p:cNvSpPr txBox="1"/>
          <p:nvPr/>
        </p:nvSpPr>
        <p:spPr>
          <a:xfrm>
            <a:off x="613458" y="856527"/>
            <a:ext cx="11215869" cy="5581271"/>
          </a:xfrm>
          <a:prstGeom prst="rect">
            <a:avLst/>
          </a:prstGeom>
          <a:noFill/>
        </p:spPr>
        <p:txBody>
          <a:bodyPr wrap="square" rtlCol="0">
            <a:spAutoFit/>
          </a:bodyPr>
          <a:lstStyle/>
          <a:p>
            <a:pPr marL="0" marR="0" algn="just">
              <a:lnSpc>
                <a:spcPct val="120000"/>
              </a:lnSpc>
              <a:spcBef>
                <a:spcPts val="0"/>
              </a:spcBef>
              <a:spcAft>
                <a:spcPts val="0"/>
              </a:spcAft>
            </a:pPr>
            <a:r>
              <a:rPr lang="en-US" sz="3000" dirty="0">
                <a:solidFill>
                  <a:srgbClr val="000000"/>
                </a:solidFill>
                <a:effectLst/>
                <a:latin typeface="Cambria" panose="02040503050406030204" pitchFamily="18" charset="0"/>
                <a:ea typeface="Cambria" panose="02040503050406030204" pitchFamily="18" charset="0"/>
              </a:rPr>
              <a:t>Em </a:t>
            </a:r>
            <a:r>
              <a:rPr lang="en-US" sz="3000" dirty="0" err="1">
                <a:solidFill>
                  <a:srgbClr val="000000"/>
                </a:solidFill>
                <a:effectLst/>
                <a:latin typeface="Cambria" panose="02040503050406030204" pitchFamily="18" charset="0"/>
                <a:ea typeface="Cambria" panose="02040503050406030204" pitchFamily="18" charset="0"/>
              </a:rPr>
              <a:t>ấn</a:t>
            </a:r>
            <a:r>
              <a:rPr lang="en-US" sz="3000" dirty="0">
                <a:solidFill>
                  <a:srgbClr val="000000"/>
                </a:solidFill>
                <a:effectLst/>
                <a:latin typeface="Cambria" panose="02040503050406030204" pitchFamily="18" charset="0"/>
                <a:ea typeface="Cambria" panose="02040503050406030204" pitchFamily="18" charset="0"/>
              </a:rPr>
              <a:t> </a:t>
            </a:r>
            <a:r>
              <a:rPr lang="en-US" sz="3000" dirty="0" err="1">
                <a:solidFill>
                  <a:srgbClr val="000000"/>
                </a:solidFill>
                <a:effectLst/>
                <a:latin typeface="Cambria" panose="02040503050406030204" pitchFamily="18" charset="0"/>
                <a:ea typeface="Cambria" panose="02040503050406030204" pitchFamily="18" charset="0"/>
              </a:rPr>
              <a:t>tượng</a:t>
            </a:r>
            <a:r>
              <a:rPr lang="en-US" sz="3000" dirty="0">
                <a:solidFill>
                  <a:srgbClr val="000000"/>
                </a:solidFill>
                <a:effectLst/>
                <a:latin typeface="Cambria" panose="02040503050406030204" pitchFamily="18" charset="0"/>
                <a:ea typeface="Cambria" panose="02040503050406030204" pitchFamily="18" charset="0"/>
              </a:rPr>
              <a:t> </a:t>
            </a:r>
            <a:r>
              <a:rPr lang="en-US" sz="3000" dirty="0" err="1">
                <a:solidFill>
                  <a:srgbClr val="000000"/>
                </a:solidFill>
                <a:effectLst/>
                <a:latin typeface="Cambria" panose="02040503050406030204" pitchFamily="18" charset="0"/>
                <a:ea typeface="Cambria" panose="02040503050406030204" pitchFamily="18" charset="0"/>
              </a:rPr>
              <a:t>nhất</a:t>
            </a:r>
            <a:r>
              <a:rPr lang="en-US" sz="3000" dirty="0">
                <a:solidFill>
                  <a:srgbClr val="000000"/>
                </a:solidFill>
                <a:effectLst/>
                <a:latin typeface="Cambria" panose="02040503050406030204" pitchFamily="18" charset="0"/>
                <a:ea typeface="Cambria" panose="02040503050406030204" pitchFamily="18" charset="0"/>
              </a:rPr>
              <a:t> </a:t>
            </a:r>
            <a:r>
              <a:rPr lang="en-US" sz="3000" dirty="0" err="1">
                <a:solidFill>
                  <a:srgbClr val="000000"/>
                </a:solidFill>
                <a:effectLst/>
                <a:latin typeface="Cambria" panose="02040503050406030204" pitchFamily="18" charset="0"/>
                <a:ea typeface="Cambria" panose="02040503050406030204" pitchFamily="18" charset="0"/>
              </a:rPr>
              <a:t>với</a:t>
            </a:r>
            <a:r>
              <a:rPr lang="en-US" sz="3000" dirty="0">
                <a:solidFill>
                  <a:srgbClr val="000000"/>
                </a:solidFill>
                <a:effectLst/>
                <a:latin typeface="Cambria" panose="02040503050406030204" pitchFamily="18" charset="0"/>
                <a:ea typeface="Cambria" panose="02040503050406030204" pitchFamily="18" charset="0"/>
              </a:rPr>
              <a:t> </a:t>
            </a:r>
            <a:r>
              <a:rPr lang="en-US" sz="3000" dirty="0" err="1">
                <a:solidFill>
                  <a:srgbClr val="000000"/>
                </a:solidFill>
                <a:effectLst/>
                <a:latin typeface="Cambria" panose="02040503050406030204" pitchFamily="18" charset="0"/>
                <a:ea typeface="Cambria" panose="02040503050406030204" pitchFamily="18" charset="0"/>
              </a:rPr>
              <a:t>Tượng</a:t>
            </a:r>
            <a:r>
              <a:rPr lang="en-US" sz="3000" dirty="0">
                <a:solidFill>
                  <a:srgbClr val="000000"/>
                </a:solidFill>
                <a:effectLst/>
                <a:latin typeface="Cambria" panose="02040503050406030204" pitchFamily="18" charset="0"/>
                <a:ea typeface="Cambria" panose="02040503050406030204" pitchFamily="18" charset="0"/>
              </a:rPr>
              <a:t> </a:t>
            </a:r>
            <a:r>
              <a:rPr lang="en-US" sz="3000" dirty="0" err="1">
                <a:solidFill>
                  <a:srgbClr val="000000"/>
                </a:solidFill>
                <a:effectLst/>
                <a:latin typeface="Cambria" panose="02040503050406030204" pitchFamily="18" charset="0"/>
                <a:ea typeface="Cambria" panose="02040503050406030204" pitchFamily="18" charset="0"/>
              </a:rPr>
              <a:t>Thần</a:t>
            </a:r>
            <a:r>
              <a:rPr lang="en-US" sz="3000" dirty="0">
                <a:solidFill>
                  <a:srgbClr val="000000"/>
                </a:solidFill>
                <a:effectLst/>
                <a:latin typeface="Cambria" panose="02040503050406030204" pitchFamily="18" charset="0"/>
                <a:ea typeface="Cambria" panose="02040503050406030204" pitchFamily="18" charset="0"/>
              </a:rPr>
              <a:t> </a:t>
            </a:r>
            <a:r>
              <a:rPr lang="en-US" sz="3000" dirty="0" err="1">
                <a:solidFill>
                  <a:srgbClr val="000000"/>
                </a:solidFill>
                <a:effectLst/>
                <a:latin typeface="Cambria" panose="02040503050406030204" pitchFamily="18" charset="0"/>
                <a:ea typeface="Cambria" panose="02040503050406030204" pitchFamily="18" charset="0"/>
              </a:rPr>
              <a:t>Dớt</a:t>
            </a:r>
            <a:r>
              <a:rPr lang="en-US" sz="3000" dirty="0">
                <a:latin typeface="Cambria" panose="02040503050406030204" pitchFamily="18" charset="0"/>
                <a:ea typeface="Cambria" panose="02040503050406030204" pitchFamily="18" charset="0"/>
              </a:rPr>
              <a:t> </a:t>
            </a:r>
            <a:r>
              <a:rPr lang="en-US" sz="3000" kern="1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a:t>
            </a:r>
            <a:r>
              <a:rPr lang="en-US" sz="3000" kern="1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ì</a:t>
            </a:r>
            <a:r>
              <a:rPr lang="en-US" sz="3000"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Hy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Lạp</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là</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đất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vị</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thần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Theo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truyền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thuyết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Dớt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là</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thứ</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6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Ti-tan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Crô-nốt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Rê</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-a.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Vì</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lo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sợ</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bị</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mất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quyền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lực</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Crô-nốt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đã</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lần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lượt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nuốt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5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người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mình</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vào</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bụng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Vợ</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ông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bỏ</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trốn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đến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đảo</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Crét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trên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Địa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Trung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Hải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trú</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trong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hang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sâu</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trên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núi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lửa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sinh</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ra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Dớt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Khi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lớn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lên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Dớt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trở</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thành</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chàng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trai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cường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tráng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khôi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ngô</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tuấn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tú</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Ông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nổi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loạn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cứu</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anh</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chị</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mình</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cùng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liên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minh</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tuyên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chiến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với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Crô-nốt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thần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khổng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lồ</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Ti-tan.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Cuộc</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chiến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kéo</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dài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10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năm</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cuối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cùng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Dớt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chiến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thắng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nắm</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quyền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cai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trị</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thế</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giới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bắt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đầu</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thời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đại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vị</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thần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trên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núi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Ô-</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lim</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-pi-a.</a:t>
            </a:r>
          </a:p>
        </p:txBody>
      </p:sp>
    </p:spTree>
    <p:extLst>
      <p:ext uri="{BB962C8B-B14F-4D97-AF65-F5344CB8AC3E}">
        <p14:creationId xmlns:p14="http://schemas.microsoft.com/office/powerpoint/2010/main" val="2758802678"/>
      </p:ext>
    </p:extLst>
  </p:cSld>
  <p:clrMapOvr>
    <a:masterClrMapping/>
  </p:clrMapOvr>
  <p:transition spd="slow" advTm="3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15259" b="17778"/>
          <a:stretch/>
        </p:blipFill>
        <p:spPr>
          <a:xfrm>
            <a:off x="0" y="0"/>
            <a:ext cx="12192000" cy="6858000"/>
          </a:xfrm>
          <a:prstGeom prst="rect">
            <a:avLst/>
          </a:prstGeom>
        </p:spPr>
      </p:pic>
      <p:sp>
        <p:nvSpPr>
          <p:cNvPr id="8" name="矩形 7"/>
          <p:cNvSpPr/>
          <p:nvPr/>
        </p:nvSpPr>
        <p:spPr>
          <a:xfrm>
            <a:off x="0" y="895738"/>
            <a:ext cx="12192000" cy="360161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 name="Group 1"/>
          <p:cNvGrpSpPr/>
          <p:nvPr/>
        </p:nvGrpSpPr>
        <p:grpSpPr>
          <a:xfrm>
            <a:off x="-579483" y="3294308"/>
            <a:ext cx="13456504" cy="5318228"/>
            <a:chOff x="-579483" y="3294308"/>
            <a:chExt cx="13456504" cy="5318228"/>
          </a:xfrm>
        </p:grpSpPr>
        <p:grpSp>
          <p:nvGrpSpPr>
            <p:cNvPr id="6" name="Group 5"/>
            <p:cNvGrpSpPr/>
            <p:nvPr/>
          </p:nvGrpSpPr>
          <p:grpSpPr>
            <a:xfrm>
              <a:off x="-579483" y="3627434"/>
              <a:ext cx="5828940" cy="4985102"/>
              <a:chOff x="-488957" y="3588334"/>
              <a:chExt cx="5828940" cy="4985102"/>
            </a:xfrm>
          </p:grpSpPr>
          <p:pic>
            <p:nvPicPr>
              <p:cNvPr id="13" name="图片 3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488957" y="3588334"/>
                <a:ext cx="2855823" cy="3340359"/>
              </a:xfrm>
              <a:prstGeom prst="rect">
                <a:avLst/>
              </a:prstGeom>
            </p:spPr>
          </p:pic>
          <p:pic>
            <p:nvPicPr>
              <p:cNvPr id="19"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1580962" y="4176636"/>
                <a:ext cx="3759021" cy="4396800"/>
              </a:xfrm>
              <a:prstGeom prst="rect">
                <a:avLst/>
              </a:prstGeom>
            </p:spPr>
          </p:pic>
        </p:grpSp>
        <p:grpSp>
          <p:nvGrpSpPr>
            <p:cNvPr id="5" name="Group 4"/>
            <p:cNvGrpSpPr/>
            <p:nvPr/>
          </p:nvGrpSpPr>
          <p:grpSpPr>
            <a:xfrm>
              <a:off x="7284501" y="3294308"/>
              <a:ext cx="5592520" cy="4197570"/>
              <a:chOff x="7284501" y="3294308"/>
              <a:chExt cx="5592520" cy="4197570"/>
            </a:xfrm>
          </p:grpSpPr>
          <p:pic>
            <p:nvPicPr>
              <p:cNvPr id="18"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9288330" y="3294308"/>
                <a:ext cx="3588691" cy="4197570"/>
              </a:xfrm>
              <a:prstGeom prst="rect">
                <a:avLst/>
              </a:prstGeom>
            </p:spPr>
          </p:pic>
          <p:pic>
            <p:nvPicPr>
              <p:cNvPr id="20"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7284501" y="3875518"/>
                <a:ext cx="2786771" cy="3259592"/>
              </a:xfrm>
              <a:prstGeom prst="rect">
                <a:avLst/>
              </a:prstGeom>
            </p:spPr>
          </p:pic>
        </p:grpSp>
        <p:pic>
          <p:nvPicPr>
            <p:cNvPr id="15"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5826492" y="4594046"/>
              <a:ext cx="3296997" cy="3856386"/>
            </a:xfrm>
            <a:prstGeom prst="rect">
              <a:avLst/>
            </a:prstGeom>
          </p:spPr>
        </p:pic>
        <p:pic>
          <p:nvPicPr>
            <p:cNvPr id="21"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3318942" y="3446845"/>
              <a:ext cx="3296997" cy="3856386"/>
            </a:xfrm>
            <a:prstGeom prst="rect">
              <a:avLst/>
            </a:prstGeom>
          </p:spPr>
        </p:pic>
      </p:grpSp>
      <p:pic>
        <p:nvPicPr>
          <p:cNvPr id="7" name="Picture 6" descr="A close up of a black background&#10;&#10;Description automatically generated">
            <a:extLst>
              <a:ext uri="{FF2B5EF4-FFF2-40B4-BE49-F238E27FC236}">
                <a16:creationId xmlns:a16="http://schemas.microsoft.com/office/drawing/2014/main" id="{3D7B378B-687E-4731-391E-0410C02CB0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8654" y="1157468"/>
            <a:ext cx="15130087" cy="3649230"/>
          </a:xfrm>
          <a:prstGeom prst="rect">
            <a:avLst/>
          </a:prstGeom>
        </p:spPr>
      </p:pic>
    </p:spTree>
    <p:extLst>
      <p:ext uri="{BB962C8B-B14F-4D97-AF65-F5344CB8AC3E}">
        <p14:creationId xmlns:p14="http://schemas.microsoft.com/office/powerpoint/2010/main" val="37420227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id="{ACA97A77-C05A-0A0F-502B-7BE9801BAAEE}"/>
              </a:ext>
            </a:extLst>
          </p:cNvPr>
          <p:cNvGrpSpPr/>
          <p:nvPr/>
        </p:nvGrpSpPr>
        <p:grpSpPr>
          <a:xfrm>
            <a:off x="4154390" y="449699"/>
            <a:ext cx="7906430" cy="2733339"/>
            <a:chOff x="680113" y="2029444"/>
            <a:chExt cx="5833848" cy="1974997"/>
          </a:xfrm>
        </p:grpSpPr>
        <p:sp>
          <p:nvSpPr>
            <p:cNvPr id="10" name="Rectangle 9">
              <a:extLst>
                <a:ext uri="{FF2B5EF4-FFF2-40B4-BE49-F238E27FC236}">
                  <a16:creationId xmlns:a16="http://schemas.microsoft.com/office/drawing/2014/main" id="{863122DA-1CDC-48B2-B81B-75613BBD4DD6}"/>
                </a:ext>
              </a:extLst>
            </p:cNvPr>
            <p:cNvSpPr/>
            <p:nvPr/>
          </p:nvSpPr>
          <p:spPr>
            <a:xfrm>
              <a:off x="680113" y="2029444"/>
              <a:ext cx="5833848" cy="1974997"/>
            </a:xfrm>
            <a:prstGeom prst="rect">
              <a:avLst/>
            </a:prstGeom>
            <a:solidFill>
              <a:srgbClr val="FA868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680113" y="2201334"/>
              <a:ext cx="5833848" cy="1667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vi-VN"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hia sẻ về một số thành tựu của Hi Lạp  trong bài chưa nhắc đến mà em biết.</a:t>
              </a:r>
              <a:endPar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90046" y="761988"/>
            <a:ext cx="6096012" cy="6096012"/>
          </a:xfrm>
          <a:prstGeom prst="rect">
            <a:avLst/>
          </a:prstGeom>
        </p:spPr>
      </p:pic>
    </p:spTree>
    <p:extLst>
      <p:ext uri="{BB962C8B-B14F-4D97-AF65-F5344CB8AC3E}">
        <p14:creationId xmlns:p14="http://schemas.microsoft.com/office/powerpoint/2010/main" val="2853613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685800" y="1099932"/>
            <a:ext cx="10820400" cy="4658136"/>
            <a:chOff x="0" y="0"/>
            <a:chExt cx="4863715" cy="2466109"/>
          </a:xfrm>
        </p:grpSpPr>
        <p:sp>
          <p:nvSpPr>
            <p:cNvPr id="3" name="Freeform 3"/>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chemeClr val="bg1">
                <a:alpha val="80784"/>
              </a:schemeClr>
            </a:solidFill>
          </p:spPr>
          <p:txBody>
            <a:bodyPr/>
            <a:lstStyle/>
            <a:p>
              <a:pPr defTabSz="609630"/>
              <a:endParaRPr lang="en-US" sz="1200">
                <a:solidFill>
                  <a:prstClr val="black"/>
                </a:solidFill>
                <a:latin typeface="Calibri"/>
              </a:endParaRPr>
            </a:p>
          </p:txBody>
        </p:sp>
      </p:grpSp>
      <p:grpSp>
        <p:nvGrpSpPr>
          <p:cNvPr id="4" name="Group 4"/>
          <p:cNvGrpSpPr/>
          <p:nvPr/>
        </p:nvGrpSpPr>
        <p:grpSpPr>
          <a:xfrm>
            <a:off x="2089999" y="1295400"/>
            <a:ext cx="8222401" cy="4114800"/>
            <a:chOff x="0" y="0"/>
            <a:chExt cx="18846748" cy="9732841"/>
          </a:xfrm>
        </p:grpSpPr>
        <p:sp>
          <p:nvSpPr>
            <p:cNvPr id="5" name="Freeform 5"/>
            <p:cNvSpPr/>
            <p:nvPr/>
          </p:nvSpPr>
          <p:spPr>
            <a:xfrm>
              <a:off x="0" y="0"/>
              <a:ext cx="18848019" cy="9732841"/>
            </a:xfrm>
            <a:custGeom>
              <a:avLst/>
              <a:gdLst/>
              <a:ahLst/>
              <a:cxnLst/>
              <a:rect l="l" t="t" r="r" b="b"/>
              <a:pathLst>
                <a:path w="18848019" h="9732841">
                  <a:moveTo>
                    <a:pt x="60960" y="482600"/>
                  </a:moveTo>
                  <a:cubicBezTo>
                    <a:pt x="289560" y="476250"/>
                    <a:pt x="474980" y="290830"/>
                    <a:pt x="481330" y="60960"/>
                  </a:cubicBezTo>
                  <a:lnTo>
                    <a:pt x="1599269" y="60960"/>
                  </a:lnTo>
                  <a:lnTo>
                    <a:pt x="1599269" y="0"/>
                  </a:lnTo>
                  <a:lnTo>
                    <a:pt x="417830" y="0"/>
                  </a:lnTo>
                  <a:lnTo>
                    <a:pt x="419100" y="31750"/>
                  </a:lnTo>
                  <a:lnTo>
                    <a:pt x="419100" y="49530"/>
                  </a:lnTo>
                  <a:cubicBezTo>
                    <a:pt x="419100" y="254000"/>
                    <a:pt x="252730" y="421640"/>
                    <a:pt x="46990" y="421640"/>
                  </a:cubicBezTo>
                  <a:lnTo>
                    <a:pt x="30480" y="421640"/>
                  </a:lnTo>
                  <a:lnTo>
                    <a:pt x="0" y="420370"/>
                  </a:lnTo>
                  <a:lnTo>
                    <a:pt x="0" y="832171"/>
                  </a:lnTo>
                  <a:lnTo>
                    <a:pt x="60960" y="832171"/>
                  </a:lnTo>
                  <a:lnTo>
                    <a:pt x="60960" y="482600"/>
                  </a:lnTo>
                  <a:close/>
                  <a:moveTo>
                    <a:pt x="196850" y="599440"/>
                  </a:moveTo>
                  <a:cubicBezTo>
                    <a:pt x="392430" y="546100"/>
                    <a:pt x="546100" y="393700"/>
                    <a:pt x="598170" y="196850"/>
                  </a:cubicBezTo>
                  <a:lnTo>
                    <a:pt x="1599269" y="196850"/>
                  </a:lnTo>
                  <a:lnTo>
                    <a:pt x="1599269" y="181610"/>
                  </a:lnTo>
                  <a:lnTo>
                    <a:pt x="585470" y="181610"/>
                  </a:lnTo>
                  <a:lnTo>
                    <a:pt x="584200" y="187960"/>
                  </a:lnTo>
                  <a:cubicBezTo>
                    <a:pt x="534670" y="383540"/>
                    <a:pt x="382270" y="535940"/>
                    <a:pt x="186690" y="586740"/>
                  </a:cubicBezTo>
                  <a:lnTo>
                    <a:pt x="180340" y="588010"/>
                  </a:lnTo>
                  <a:lnTo>
                    <a:pt x="180340" y="832171"/>
                  </a:lnTo>
                  <a:lnTo>
                    <a:pt x="195580" y="832171"/>
                  </a:lnTo>
                  <a:lnTo>
                    <a:pt x="196850" y="599440"/>
                  </a:lnTo>
                  <a:close/>
                  <a:moveTo>
                    <a:pt x="0" y="832171"/>
                  </a:moveTo>
                  <a:lnTo>
                    <a:pt x="60960" y="832171"/>
                  </a:lnTo>
                  <a:lnTo>
                    <a:pt x="60960" y="8852440"/>
                  </a:lnTo>
                  <a:lnTo>
                    <a:pt x="0" y="8852440"/>
                  </a:lnTo>
                  <a:lnTo>
                    <a:pt x="0" y="832171"/>
                  </a:lnTo>
                  <a:close/>
                  <a:moveTo>
                    <a:pt x="181610" y="832171"/>
                  </a:moveTo>
                  <a:lnTo>
                    <a:pt x="196850" y="832171"/>
                  </a:lnTo>
                  <a:lnTo>
                    <a:pt x="196850" y="8852440"/>
                  </a:lnTo>
                  <a:lnTo>
                    <a:pt x="181610" y="8852440"/>
                  </a:lnTo>
                  <a:lnTo>
                    <a:pt x="181610" y="832171"/>
                  </a:lnTo>
                  <a:close/>
                  <a:moveTo>
                    <a:pt x="1599269" y="9671881"/>
                  </a:moveTo>
                  <a:lnTo>
                    <a:pt x="17422216" y="9671881"/>
                  </a:lnTo>
                  <a:lnTo>
                    <a:pt x="17422216" y="9732841"/>
                  </a:lnTo>
                  <a:lnTo>
                    <a:pt x="1599269" y="9732841"/>
                  </a:lnTo>
                  <a:lnTo>
                    <a:pt x="1599269" y="9671881"/>
                  </a:lnTo>
                  <a:close/>
                  <a:moveTo>
                    <a:pt x="1599269" y="9535991"/>
                  </a:moveTo>
                  <a:lnTo>
                    <a:pt x="17422216" y="9535991"/>
                  </a:lnTo>
                  <a:lnTo>
                    <a:pt x="17422216" y="9551231"/>
                  </a:lnTo>
                  <a:lnTo>
                    <a:pt x="1599269" y="9551231"/>
                  </a:lnTo>
                  <a:lnTo>
                    <a:pt x="1599269" y="9535991"/>
                  </a:lnTo>
                  <a:close/>
                  <a:moveTo>
                    <a:pt x="481330" y="9671881"/>
                  </a:moveTo>
                  <a:cubicBezTo>
                    <a:pt x="480060" y="9438201"/>
                    <a:pt x="293370" y="9248971"/>
                    <a:pt x="60960" y="9241351"/>
                  </a:cubicBezTo>
                  <a:lnTo>
                    <a:pt x="60960" y="8850319"/>
                  </a:lnTo>
                  <a:lnTo>
                    <a:pt x="0" y="8850319"/>
                  </a:lnTo>
                  <a:lnTo>
                    <a:pt x="0" y="9303581"/>
                  </a:lnTo>
                  <a:lnTo>
                    <a:pt x="35560" y="9302311"/>
                  </a:lnTo>
                  <a:lnTo>
                    <a:pt x="49530" y="9302311"/>
                  </a:lnTo>
                  <a:cubicBezTo>
                    <a:pt x="254000" y="9302311"/>
                    <a:pt x="421640" y="9468681"/>
                    <a:pt x="421640" y="9674421"/>
                  </a:cubicBezTo>
                  <a:cubicBezTo>
                    <a:pt x="421640" y="9682041"/>
                    <a:pt x="421640" y="9689661"/>
                    <a:pt x="420370" y="9699821"/>
                  </a:cubicBezTo>
                  <a:lnTo>
                    <a:pt x="417830" y="9732841"/>
                  </a:lnTo>
                  <a:lnTo>
                    <a:pt x="1607767" y="9732841"/>
                  </a:lnTo>
                  <a:lnTo>
                    <a:pt x="1607767" y="9671881"/>
                  </a:lnTo>
                  <a:lnTo>
                    <a:pt x="481330" y="9671881"/>
                  </a:lnTo>
                  <a:close/>
                  <a:moveTo>
                    <a:pt x="600710" y="9535991"/>
                  </a:moveTo>
                  <a:cubicBezTo>
                    <a:pt x="549910" y="9336601"/>
                    <a:pt x="397510" y="9179121"/>
                    <a:pt x="198120" y="9125781"/>
                  </a:cubicBezTo>
                  <a:lnTo>
                    <a:pt x="198120" y="8852440"/>
                  </a:lnTo>
                  <a:lnTo>
                    <a:pt x="182880" y="8852440"/>
                  </a:lnTo>
                  <a:lnTo>
                    <a:pt x="182880" y="9138481"/>
                  </a:lnTo>
                  <a:lnTo>
                    <a:pt x="189230" y="9139751"/>
                  </a:lnTo>
                  <a:cubicBezTo>
                    <a:pt x="387350" y="9191821"/>
                    <a:pt x="541020" y="9346761"/>
                    <a:pt x="588010" y="9546151"/>
                  </a:cubicBezTo>
                  <a:lnTo>
                    <a:pt x="589280" y="9552501"/>
                  </a:lnTo>
                  <a:lnTo>
                    <a:pt x="1607767" y="9552501"/>
                  </a:lnTo>
                  <a:lnTo>
                    <a:pt x="1607767" y="9537261"/>
                  </a:lnTo>
                  <a:lnTo>
                    <a:pt x="600710" y="9535991"/>
                  </a:lnTo>
                  <a:close/>
                  <a:moveTo>
                    <a:pt x="18785788" y="9241351"/>
                  </a:moveTo>
                  <a:cubicBezTo>
                    <a:pt x="18550838" y="9245161"/>
                    <a:pt x="18360338" y="9435661"/>
                    <a:pt x="18359069" y="9671881"/>
                  </a:cubicBezTo>
                  <a:lnTo>
                    <a:pt x="17413720" y="9671881"/>
                  </a:lnTo>
                  <a:lnTo>
                    <a:pt x="17413720" y="9732841"/>
                  </a:lnTo>
                  <a:lnTo>
                    <a:pt x="18423838" y="9732841"/>
                  </a:lnTo>
                  <a:lnTo>
                    <a:pt x="18421299" y="9699821"/>
                  </a:lnTo>
                  <a:cubicBezTo>
                    <a:pt x="18420028" y="9689661"/>
                    <a:pt x="18420028" y="9680771"/>
                    <a:pt x="18420028" y="9674421"/>
                  </a:cubicBezTo>
                  <a:cubicBezTo>
                    <a:pt x="18420028" y="9469951"/>
                    <a:pt x="18586399" y="9302311"/>
                    <a:pt x="18792138" y="9302311"/>
                  </a:cubicBezTo>
                  <a:cubicBezTo>
                    <a:pt x="18799758" y="9302311"/>
                    <a:pt x="18807378" y="9302311"/>
                    <a:pt x="18814999" y="9303581"/>
                  </a:cubicBezTo>
                  <a:lnTo>
                    <a:pt x="18848019" y="9306121"/>
                  </a:lnTo>
                  <a:lnTo>
                    <a:pt x="18848019" y="8852440"/>
                  </a:lnTo>
                  <a:lnTo>
                    <a:pt x="18787058" y="8852440"/>
                  </a:lnTo>
                  <a:lnTo>
                    <a:pt x="18785788" y="9241351"/>
                  </a:lnTo>
                  <a:close/>
                  <a:moveTo>
                    <a:pt x="18649899" y="9123241"/>
                  </a:moveTo>
                  <a:cubicBezTo>
                    <a:pt x="18450508" y="9175311"/>
                    <a:pt x="18290488" y="9335331"/>
                    <a:pt x="18240958" y="9534721"/>
                  </a:cubicBezTo>
                  <a:lnTo>
                    <a:pt x="17422217" y="9534721"/>
                  </a:lnTo>
                  <a:lnTo>
                    <a:pt x="17422217" y="9549961"/>
                  </a:lnTo>
                  <a:lnTo>
                    <a:pt x="18253658" y="9549961"/>
                  </a:lnTo>
                  <a:lnTo>
                    <a:pt x="18254929" y="9543611"/>
                  </a:lnTo>
                  <a:cubicBezTo>
                    <a:pt x="18303188" y="9344221"/>
                    <a:pt x="18461938" y="9184201"/>
                    <a:pt x="18660058" y="9135941"/>
                  </a:cubicBezTo>
                  <a:lnTo>
                    <a:pt x="18666408" y="9134671"/>
                  </a:lnTo>
                  <a:lnTo>
                    <a:pt x="18666408" y="8848197"/>
                  </a:lnTo>
                  <a:lnTo>
                    <a:pt x="18651169" y="8848197"/>
                  </a:lnTo>
                  <a:lnTo>
                    <a:pt x="18649899" y="9123241"/>
                  </a:lnTo>
                  <a:close/>
                  <a:moveTo>
                    <a:pt x="18785788" y="832171"/>
                  </a:moveTo>
                  <a:lnTo>
                    <a:pt x="18846749" y="832171"/>
                  </a:lnTo>
                  <a:lnTo>
                    <a:pt x="18846749" y="8852440"/>
                  </a:lnTo>
                  <a:lnTo>
                    <a:pt x="18785788" y="8852440"/>
                  </a:lnTo>
                  <a:lnTo>
                    <a:pt x="18785788" y="832171"/>
                  </a:lnTo>
                  <a:close/>
                  <a:moveTo>
                    <a:pt x="18649899" y="832171"/>
                  </a:moveTo>
                  <a:lnTo>
                    <a:pt x="18665138" y="832171"/>
                  </a:lnTo>
                  <a:lnTo>
                    <a:pt x="18665138" y="8852440"/>
                  </a:lnTo>
                  <a:lnTo>
                    <a:pt x="18649899" y="8852440"/>
                  </a:lnTo>
                  <a:lnTo>
                    <a:pt x="18649899" y="832171"/>
                  </a:lnTo>
                  <a:close/>
                  <a:moveTo>
                    <a:pt x="18359069" y="60960"/>
                  </a:moveTo>
                  <a:cubicBezTo>
                    <a:pt x="18365419" y="292100"/>
                    <a:pt x="18553378" y="480060"/>
                    <a:pt x="18785788" y="482600"/>
                  </a:cubicBezTo>
                  <a:lnTo>
                    <a:pt x="18785788" y="830049"/>
                  </a:lnTo>
                  <a:lnTo>
                    <a:pt x="18846749" y="830049"/>
                  </a:lnTo>
                  <a:lnTo>
                    <a:pt x="18846749" y="419100"/>
                  </a:lnTo>
                  <a:lnTo>
                    <a:pt x="18813728" y="421640"/>
                  </a:lnTo>
                  <a:cubicBezTo>
                    <a:pt x="18806108" y="421640"/>
                    <a:pt x="18798488" y="422910"/>
                    <a:pt x="18790869" y="422910"/>
                  </a:cubicBezTo>
                  <a:cubicBezTo>
                    <a:pt x="18586399" y="422910"/>
                    <a:pt x="18418758" y="256540"/>
                    <a:pt x="18418758" y="50800"/>
                  </a:cubicBezTo>
                  <a:lnTo>
                    <a:pt x="18418758" y="33020"/>
                  </a:lnTo>
                  <a:lnTo>
                    <a:pt x="18420028" y="1270"/>
                  </a:lnTo>
                  <a:lnTo>
                    <a:pt x="17396723" y="1270"/>
                  </a:lnTo>
                  <a:lnTo>
                    <a:pt x="17396723" y="62230"/>
                  </a:lnTo>
                  <a:lnTo>
                    <a:pt x="18359069" y="60960"/>
                  </a:lnTo>
                  <a:close/>
                  <a:moveTo>
                    <a:pt x="18242228" y="196850"/>
                  </a:moveTo>
                  <a:cubicBezTo>
                    <a:pt x="18295569" y="394970"/>
                    <a:pt x="18450508" y="549910"/>
                    <a:pt x="18649899" y="600710"/>
                  </a:cubicBezTo>
                  <a:lnTo>
                    <a:pt x="18649899" y="830049"/>
                  </a:lnTo>
                  <a:lnTo>
                    <a:pt x="18665138" y="830049"/>
                  </a:lnTo>
                  <a:lnTo>
                    <a:pt x="18665138" y="589280"/>
                  </a:lnTo>
                  <a:lnTo>
                    <a:pt x="18658788" y="588010"/>
                  </a:lnTo>
                  <a:cubicBezTo>
                    <a:pt x="18460669" y="539750"/>
                    <a:pt x="18305728" y="386080"/>
                    <a:pt x="18254928" y="187960"/>
                  </a:cubicBezTo>
                  <a:lnTo>
                    <a:pt x="18253658" y="181610"/>
                  </a:lnTo>
                  <a:lnTo>
                    <a:pt x="17413718" y="181610"/>
                  </a:lnTo>
                  <a:lnTo>
                    <a:pt x="17413718" y="196850"/>
                  </a:lnTo>
                  <a:lnTo>
                    <a:pt x="18242228" y="196850"/>
                  </a:lnTo>
                  <a:close/>
                  <a:moveTo>
                    <a:pt x="1599269" y="0"/>
                  </a:moveTo>
                  <a:lnTo>
                    <a:pt x="17422216" y="0"/>
                  </a:lnTo>
                  <a:lnTo>
                    <a:pt x="17422216" y="60960"/>
                  </a:lnTo>
                  <a:lnTo>
                    <a:pt x="1599269" y="60960"/>
                  </a:lnTo>
                  <a:lnTo>
                    <a:pt x="1599269" y="0"/>
                  </a:lnTo>
                  <a:close/>
                  <a:moveTo>
                    <a:pt x="1599269" y="181610"/>
                  </a:moveTo>
                  <a:lnTo>
                    <a:pt x="17422216" y="181610"/>
                  </a:lnTo>
                  <a:lnTo>
                    <a:pt x="17422216" y="196850"/>
                  </a:lnTo>
                  <a:lnTo>
                    <a:pt x="1599269" y="196850"/>
                  </a:lnTo>
                  <a:lnTo>
                    <a:pt x="1599269" y="181610"/>
                  </a:lnTo>
                  <a:close/>
                </a:path>
              </a:pathLst>
            </a:custGeom>
            <a:solidFill>
              <a:srgbClr val="FFFFFF"/>
            </a:solidFill>
          </p:spPr>
          <p:txBody>
            <a:bodyPr/>
            <a:lstStyle/>
            <a:p>
              <a:pPr defTabSz="609630"/>
              <a:endParaRPr lang="en-US" sz="1200">
                <a:solidFill>
                  <a:prstClr val="black"/>
                </a:solidFill>
                <a:latin typeface="Calibri"/>
              </a:endParaRPr>
            </a:p>
          </p:txBody>
        </p:sp>
      </p:grpSp>
      <p:pic>
        <p:nvPicPr>
          <p:cNvPr id="7" name="Picture 6">
            <a:extLst>
              <a:ext uri="{FF2B5EF4-FFF2-40B4-BE49-F238E27FC236}">
                <a16:creationId xmlns:a16="http://schemas.microsoft.com/office/drawing/2014/main" id="{EC4B789A-F4C2-4BFA-B2AF-F27D17DFCBB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0583" b="78277" l="5461" r="96905">
                        <a14:foregroundMark x1="55947" y1="39138" x2="57282" y2="40837"/>
                        <a14:foregroundMark x1="62439" y1="34163" x2="63410" y2="36408"/>
                        <a14:foregroundMark x1="71117" y1="32706" x2="70570" y2="35316"/>
                        <a14:foregroundMark x1="79490" y1="34041" x2="78337" y2="36408"/>
                        <a14:foregroundMark x1="86165" y1="38896" x2="85073" y2="40473"/>
                        <a14:foregroundMark x1="90473" y1="45995" x2="89138" y2="46845"/>
                        <a14:foregroundMark x1="91444" y1="53216" x2="90898" y2="54854"/>
                        <a14:foregroundMark x1="90109" y1="61226" x2="89684" y2="62621"/>
                        <a14:foregroundMark x1="85316" y1="68083" x2="84830" y2="69478"/>
                        <a14:foregroundMark x1="77791" y1="72876" x2="79126" y2="73058"/>
                        <a14:foregroundMark x1="70024" y1="74090" x2="71117" y2="75364"/>
                        <a14:foregroundMark x1="62621" y1="72512" x2="63653" y2="72937"/>
                        <a14:foregroundMark x1="56250" y1="68083" x2="56796" y2="69600"/>
                      </a14:backgroundRemoval>
                    </a14:imgEffect>
                  </a14:imgLayer>
                </a14:imgProps>
              </a:ext>
              <a:ext uri="{28A0092B-C50C-407E-A947-70E740481C1C}">
                <a14:useLocalDpi xmlns:a14="http://schemas.microsoft.com/office/drawing/2010/main" val="0"/>
              </a:ext>
            </a:extLst>
          </a:blip>
          <a:srcRect t="31007" r="2797" b="22410"/>
          <a:stretch/>
        </p:blipFill>
        <p:spPr>
          <a:xfrm>
            <a:off x="-81534" y="135161"/>
            <a:ext cx="3304371" cy="1651535"/>
          </a:xfrm>
          <a:prstGeom prst="rect">
            <a:avLst/>
          </a:prstGeom>
        </p:spPr>
      </p:pic>
      <p:pic>
        <p:nvPicPr>
          <p:cNvPr id="8" name="Picture 7">
            <a:extLst>
              <a:ext uri="{FF2B5EF4-FFF2-40B4-BE49-F238E27FC236}">
                <a16:creationId xmlns:a16="http://schemas.microsoft.com/office/drawing/2014/main" id="{6EDED46E-43EB-4CF8-9396-A2BD479965B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8923619" y="574018"/>
            <a:ext cx="2519640" cy="1421918"/>
          </a:xfrm>
          <a:prstGeom prst="rect">
            <a:avLst/>
          </a:prstGeom>
        </p:spPr>
      </p:pic>
      <p:pic>
        <p:nvPicPr>
          <p:cNvPr id="10" name="Picture 9" descr="A group of blue and pink letters&#10;&#10;Description automatically generated">
            <a:extLst>
              <a:ext uri="{FF2B5EF4-FFF2-40B4-BE49-F238E27FC236}">
                <a16:creationId xmlns:a16="http://schemas.microsoft.com/office/drawing/2014/main" id="{335F2EC9-2D3E-A2E2-F685-562B480FC7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0708" y="1984123"/>
            <a:ext cx="9510584" cy="288975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1+#ppt_w/2"/>
                                          </p:val>
                                        </p:tav>
                                        <p:tav tm="100000">
                                          <p:val>
                                            <p:strVal val="#ppt_x"/>
                                          </p:val>
                                        </p:tav>
                                      </p:tavLst>
                                    </p:anim>
                                    <p:anim calcmode="lin" valueType="num">
                                      <p:cBhvr additive="base">
                                        <p:cTn id="19"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l="-9000" r="-9000"/>
          </a:stretch>
        </a:blipFill>
        <a:effectLst/>
      </p:bgPr>
    </p:bg>
    <p:spTree>
      <p:nvGrpSpPr>
        <p:cNvPr id="1" name=""/>
        <p:cNvGrpSpPr/>
        <p:nvPr/>
      </p:nvGrpSpPr>
      <p:grpSpPr>
        <a:xfrm>
          <a:off x="0" y="0"/>
          <a:ext cx="0" cy="0"/>
          <a:chOff x="0" y="0"/>
          <a:chExt cx="0" cy="0"/>
        </a:xfrm>
      </p:grpSpPr>
      <p:pic>
        <p:nvPicPr>
          <p:cNvPr id="3" name="Picture 2" descr="A person holding a spear and standing in front of a map&#10;&#10;Description automatically generated">
            <a:extLst>
              <a:ext uri="{FF2B5EF4-FFF2-40B4-BE49-F238E27FC236}">
                <a16:creationId xmlns:a16="http://schemas.microsoft.com/office/drawing/2014/main" id="{6C7C06E2-6569-AEDB-2E35-DFFB9887BB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8491"/>
            <a:ext cx="12192000" cy="8831483"/>
          </a:xfrm>
          <a:prstGeom prst="rect">
            <a:avLst/>
          </a:prstGeom>
        </p:spPr>
      </p:pic>
      <p:sp>
        <p:nvSpPr>
          <p:cNvPr id="4" name="!!2">
            <a:extLst>
              <a:ext uri="{FF2B5EF4-FFF2-40B4-BE49-F238E27FC236}">
                <a16:creationId xmlns:a16="http://schemas.microsoft.com/office/drawing/2014/main" id="{B7841C2C-7C62-EAB0-2BB0-E2191FF253DA}"/>
              </a:ext>
            </a:extLst>
          </p:cNvPr>
          <p:cNvSpPr/>
          <p:nvPr/>
        </p:nvSpPr>
        <p:spPr>
          <a:xfrm>
            <a:off x="2743200" y="737107"/>
            <a:ext cx="9059162" cy="4969212"/>
          </a:xfrm>
          <a:custGeom>
            <a:avLst/>
            <a:gdLst>
              <a:gd name="connsiteX0" fmla="*/ 0 w 10170980"/>
              <a:gd name="connsiteY0" fmla="*/ 0 h 406309"/>
              <a:gd name="connsiteX1" fmla="*/ 10170980 w 10170980"/>
              <a:gd name="connsiteY1" fmla="*/ 0 h 406309"/>
              <a:gd name="connsiteX2" fmla="*/ 10170980 w 10170980"/>
              <a:gd name="connsiteY2" fmla="*/ 406309 h 406309"/>
              <a:gd name="connsiteX3" fmla="*/ 0 w 10170980"/>
              <a:gd name="connsiteY3" fmla="*/ 406309 h 406309"/>
            </a:gdLst>
            <a:ahLst/>
            <a:cxnLst>
              <a:cxn ang="0">
                <a:pos x="connsiteX0" y="connsiteY0"/>
              </a:cxn>
              <a:cxn ang="0">
                <a:pos x="connsiteX1" y="connsiteY1"/>
              </a:cxn>
              <a:cxn ang="0">
                <a:pos x="connsiteX2" y="connsiteY2"/>
              </a:cxn>
              <a:cxn ang="0">
                <a:pos x="connsiteX3" y="connsiteY3"/>
              </a:cxn>
            </a:cxnLst>
            <a:rect l="l" t="t" r="r" b="b"/>
            <a:pathLst>
              <a:path w="10170980" h="406309">
                <a:moveTo>
                  <a:pt x="0" y="0"/>
                </a:moveTo>
                <a:lnTo>
                  <a:pt x="10170980" y="0"/>
                </a:lnTo>
                <a:lnTo>
                  <a:pt x="10170980" y="406309"/>
                </a:lnTo>
                <a:lnTo>
                  <a:pt x="0" y="406309"/>
                </a:lnTo>
                <a:close/>
              </a:path>
            </a:pathLst>
          </a:custGeom>
          <a:solidFill>
            <a:srgbClr val="FEE9B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5593848C-2097-4EEA-717D-FD7E393CA03D}"/>
              </a:ext>
            </a:extLst>
          </p:cNvPr>
          <p:cNvPicPr>
            <a:picLocks noChangeAspect="1"/>
          </p:cNvPicPr>
          <p:nvPr/>
        </p:nvPicPr>
        <p:blipFill>
          <a:blip r:embed="rId5"/>
          <a:stretch>
            <a:fillRect/>
          </a:stretch>
        </p:blipFill>
        <p:spPr>
          <a:xfrm>
            <a:off x="3707231" y="937550"/>
            <a:ext cx="7491508" cy="1312287"/>
          </a:xfrm>
          <a:prstGeom prst="rect">
            <a:avLst/>
          </a:prstGeom>
        </p:spPr>
      </p:pic>
      <p:pic>
        <p:nvPicPr>
          <p:cNvPr id="11" name="Picture 10">
            <a:extLst>
              <a:ext uri="{FF2B5EF4-FFF2-40B4-BE49-F238E27FC236}">
                <a16:creationId xmlns:a16="http://schemas.microsoft.com/office/drawing/2014/main" id="{FA231DC0-7244-6E15-E978-FBB0BFD8DDDE}"/>
              </a:ext>
            </a:extLst>
          </p:cNvPr>
          <p:cNvPicPr>
            <a:picLocks noChangeAspect="1"/>
          </p:cNvPicPr>
          <p:nvPr/>
        </p:nvPicPr>
        <p:blipFill>
          <a:blip r:embed="rId6"/>
          <a:stretch>
            <a:fillRect/>
          </a:stretch>
        </p:blipFill>
        <p:spPr>
          <a:xfrm>
            <a:off x="3268305" y="2164466"/>
            <a:ext cx="8923695" cy="3835379"/>
          </a:xfrm>
          <a:prstGeom prst="rect">
            <a:avLst/>
          </a:prstGeom>
        </p:spPr>
      </p:pic>
    </p:spTree>
    <p:extLst>
      <p:ext uri="{BB962C8B-B14F-4D97-AF65-F5344CB8AC3E}">
        <p14:creationId xmlns:p14="http://schemas.microsoft.com/office/powerpoint/2010/main" val="899566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15259" b="17778"/>
          <a:stretch/>
        </p:blipFill>
        <p:spPr>
          <a:xfrm>
            <a:off x="0" y="0"/>
            <a:ext cx="12192000" cy="6858000"/>
          </a:xfrm>
          <a:prstGeom prst="rect">
            <a:avLst/>
          </a:prstGeom>
        </p:spPr>
      </p:pic>
      <p:sp>
        <p:nvSpPr>
          <p:cNvPr id="8" name="矩形 7"/>
          <p:cNvSpPr/>
          <p:nvPr/>
        </p:nvSpPr>
        <p:spPr>
          <a:xfrm>
            <a:off x="0" y="895738"/>
            <a:ext cx="12192000" cy="360161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 name="Group 1"/>
          <p:cNvGrpSpPr/>
          <p:nvPr/>
        </p:nvGrpSpPr>
        <p:grpSpPr>
          <a:xfrm>
            <a:off x="-579483" y="3294308"/>
            <a:ext cx="13456504" cy="5318228"/>
            <a:chOff x="-579483" y="3294308"/>
            <a:chExt cx="13456504" cy="5318228"/>
          </a:xfrm>
        </p:grpSpPr>
        <p:grpSp>
          <p:nvGrpSpPr>
            <p:cNvPr id="6" name="Group 5"/>
            <p:cNvGrpSpPr/>
            <p:nvPr/>
          </p:nvGrpSpPr>
          <p:grpSpPr>
            <a:xfrm>
              <a:off x="-579483" y="3627434"/>
              <a:ext cx="5828940" cy="4985102"/>
              <a:chOff x="-488957" y="3588334"/>
              <a:chExt cx="5828940" cy="4985102"/>
            </a:xfrm>
          </p:grpSpPr>
          <p:pic>
            <p:nvPicPr>
              <p:cNvPr id="13" name="图片 3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488957" y="3588334"/>
                <a:ext cx="2855823" cy="3340359"/>
              </a:xfrm>
              <a:prstGeom prst="rect">
                <a:avLst/>
              </a:prstGeom>
            </p:spPr>
          </p:pic>
          <p:pic>
            <p:nvPicPr>
              <p:cNvPr id="19"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1580962" y="4176636"/>
                <a:ext cx="3759021" cy="4396800"/>
              </a:xfrm>
              <a:prstGeom prst="rect">
                <a:avLst/>
              </a:prstGeom>
            </p:spPr>
          </p:pic>
        </p:grpSp>
        <p:grpSp>
          <p:nvGrpSpPr>
            <p:cNvPr id="5" name="Group 4"/>
            <p:cNvGrpSpPr/>
            <p:nvPr/>
          </p:nvGrpSpPr>
          <p:grpSpPr>
            <a:xfrm>
              <a:off x="7284501" y="3294308"/>
              <a:ext cx="5592520" cy="4197570"/>
              <a:chOff x="7284501" y="3294308"/>
              <a:chExt cx="5592520" cy="4197570"/>
            </a:xfrm>
          </p:grpSpPr>
          <p:pic>
            <p:nvPicPr>
              <p:cNvPr id="18"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9288330" y="3294308"/>
                <a:ext cx="3588691" cy="4197570"/>
              </a:xfrm>
              <a:prstGeom prst="rect">
                <a:avLst/>
              </a:prstGeom>
            </p:spPr>
          </p:pic>
          <p:pic>
            <p:nvPicPr>
              <p:cNvPr id="20"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7284501" y="3875518"/>
                <a:ext cx="2786771" cy="3259592"/>
              </a:xfrm>
              <a:prstGeom prst="rect">
                <a:avLst/>
              </a:prstGeom>
            </p:spPr>
          </p:pic>
        </p:grpSp>
        <p:pic>
          <p:nvPicPr>
            <p:cNvPr id="15"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5826492" y="4594046"/>
              <a:ext cx="3296997" cy="3856386"/>
            </a:xfrm>
            <a:prstGeom prst="rect">
              <a:avLst/>
            </a:prstGeom>
          </p:spPr>
        </p:pic>
        <p:pic>
          <p:nvPicPr>
            <p:cNvPr id="21"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3318942" y="3446845"/>
              <a:ext cx="3296997" cy="3856386"/>
            </a:xfrm>
            <a:prstGeom prst="rect">
              <a:avLst/>
            </a:prstGeom>
          </p:spPr>
        </p:pic>
      </p:grpSp>
      <p:pic>
        <p:nvPicPr>
          <p:cNvPr id="3" name="Picture 2">
            <a:extLst>
              <a:ext uri="{FF2B5EF4-FFF2-40B4-BE49-F238E27FC236}">
                <a16:creationId xmlns:a16="http://schemas.microsoft.com/office/drawing/2014/main" id="{DF55AB94-9533-ABED-5E84-EFC8B9BDB89F}"/>
              </a:ext>
            </a:extLst>
          </p:cNvPr>
          <p:cNvPicPr>
            <a:picLocks noChangeAspect="1"/>
          </p:cNvPicPr>
          <p:nvPr/>
        </p:nvPicPr>
        <p:blipFill>
          <a:blip r:embed="rId7"/>
          <a:stretch>
            <a:fillRect/>
          </a:stretch>
        </p:blipFill>
        <p:spPr>
          <a:xfrm>
            <a:off x="-104173" y="1488494"/>
            <a:ext cx="12192000" cy="3626368"/>
          </a:xfrm>
          <a:prstGeom prst="rect">
            <a:avLst/>
          </a:prstGeom>
        </p:spPr>
      </p:pic>
    </p:spTree>
    <p:extLst>
      <p:ext uri="{BB962C8B-B14F-4D97-AF65-F5344CB8AC3E}">
        <p14:creationId xmlns:p14="http://schemas.microsoft.com/office/powerpoint/2010/main" val="3490580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id="{ACA97A77-C05A-0A0F-502B-7BE9801BAAEE}"/>
              </a:ext>
            </a:extLst>
          </p:cNvPr>
          <p:cNvGrpSpPr/>
          <p:nvPr/>
        </p:nvGrpSpPr>
        <p:grpSpPr>
          <a:xfrm>
            <a:off x="4154390" y="449699"/>
            <a:ext cx="7431867" cy="1974997"/>
            <a:chOff x="680113" y="2029444"/>
            <a:chExt cx="5833848" cy="1974997"/>
          </a:xfrm>
        </p:grpSpPr>
        <p:sp>
          <p:nvSpPr>
            <p:cNvPr id="10" name="Rectangle 9">
              <a:extLst>
                <a:ext uri="{FF2B5EF4-FFF2-40B4-BE49-F238E27FC236}">
                  <a16:creationId xmlns:a16="http://schemas.microsoft.com/office/drawing/2014/main" id="{863122DA-1CDC-48B2-B81B-75613BBD4DD6}"/>
                </a:ext>
              </a:extLst>
            </p:cNvPr>
            <p:cNvSpPr/>
            <p:nvPr/>
          </p:nvSpPr>
          <p:spPr>
            <a:xfrm>
              <a:off x="680113" y="2029444"/>
              <a:ext cx="5833848" cy="1974997"/>
            </a:xfrm>
            <a:prstGeom prst="rect">
              <a:avLst/>
            </a:prstGeom>
            <a:solidFill>
              <a:srgbClr val="FA868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680113" y="2201334"/>
              <a:ext cx="583384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Vị</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trí</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địa</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lí</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thành</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tựu</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tiêu</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biểu</a:t>
              </a:r>
              <a:endPar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90046" y="761988"/>
            <a:ext cx="6096012" cy="6096012"/>
          </a:xfrm>
          <a:prstGeom prst="rect">
            <a:avLst/>
          </a:prstGeom>
        </p:spPr>
      </p:pic>
    </p:spTree>
    <p:extLst>
      <p:ext uri="{BB962C8B-B14F-4D97-AF65-F5344CB8AC3E}">
        <p14:creationId xmlns:p14="http://schemas.microsoft.com/office/powerpoint/2010/main" val="799979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7D7B92-60C8-4183-9168-91CB23141921}"/>
              </a:ext>
            </a:extLst>
          </p:cNvPr>
          <p:cNvSpPr/>
          <p:nvPr/>
        </p:nvSpPr>
        <p:spPr>
          <a:xfrm>
            <a:off x="315808" y="1251284"/>
            <a:ext cx="5714602" cy="3970318"/>
          </a:xfrm>
          <a:prstGeom prst="rect">
            <a:avLst/>
          </a:prstGeom>
        </p:spPr>
        <p:txBody>
          <a:bodyPr wrap="square">
            <a:spAutoFit/>
          </a:bodyPr>
          <a:lstStyle/>
          <a:p>
            <a:pPr lvl="0" algn="just">
              <a:defRPr/>
            </a:pPr>
            <a:r>
              <a:rPr lang="vi-VN"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Quan sát lược đồ hình 2, thảo luận nhóm theo các câu hỏi gợi ý: </a:t>
            </a:r>
          </a:p>
          <a:p>
            <a:pPr lvl="0" algn="just">
              <a:defRPr/>
            </a:pPr>
            <a:r>
              <a:rPr lang="vi-VN" alt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en-US" alt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alt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Hy Lạp thuộc châu lục nào? </a:t>
            </a:r>
          </a:p>
          <a:p>
            <a:pPr lvl="0" algn="just">
              <a:defRPr/>
            </a:pPr>
            <a:r>
              <a:rPr lang="vi-VN" alt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en-US" alt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alt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Tiếp giáp với những quốc gia, đại dương nào?</a:t>
            </a:r>
          </a:p>
        </p:txBody>
      </p:sp>
      <p:pic>
        <p:nvPicPr>
          <p:cNvPr id="4" name="Picture 3">
            <a:extLst>
              <a:ext uri="{FF2B5EF4-FFF2-40B4-BE49-F238E27FC236}">
                <a16:creationId xmlns:a16="http://schemas.microsoft.com/office/drawing/2014/main" id="{F86E7905-5DE7-223C-E02B-B79434B06774}"/>
              </a:ext>
            </a:extLst>
          </p:cNvPr>
          <p:cNvPicPr>
            <a:picLocks noChangeAspect="1"/>
          </p:cNvPicPr>
          <p:nvPr/>
        </p:nvPicPr>
        <p:blipFill>
          <a:blip r:embed="rId3"/>
          <a:stretch>
            <a:fillRect/>
          </a:stretch>
        </p:blipFill>
        <p:spPr>
          <a:xfrm>
            <a:off x="6243095" y="938453"/>
            <a:ext cx="5562600" cy="5629275"/>
          </a:xfrm>
          <a:prstGeom prst="rect">
            <a:avLst/>
          </a:prstGeom>
        </p:spPr>
      </p:pic>
    </p:spTree>
    <p:extLst>
      <p:ext uri="{BB962C8B-B14F-4D97-AF65-F5344CB8AC3E}">
        <p14:creationId xmlns:p14="http://schemas.microsoft.com/office/powerpoint/2010/main" val="4106204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remium Vector | Happy cute kids smile with teacher together">
            <a:extLst>
              <a:ext uri="{FF2B5EF4-FFF2-40B4-BE49-F238E27FC236}">
                <a16:creationId xmlns:a16="http://schemas.microsoft.com/office/drawing/2014/main" id="{C2CE8BBE-FFD2-4AD3-8203-6DC8DE0B7D0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806" b="91378" l="6900" r="92750">
                        <a14:foregroundMark x1="48800" y1="9890" x2="50950" y2="13187"/>
                        <a14:foregroundMark x1="50350" y1="38969" x2="50900" y2="45816"/>
                        <a14:foregroundMark x1="50200" y1="39138" x2="51050" y2="43449"/>
                        <a14:foregroundMark x1="52200" y1="54691" x2="52550" y2="60270"/>
                        <a14:foregroundMark x1="47650" y1="52747" x2="48500" y2="60609"/>
                        <a14:foregroundMark x1="36500" y1="33812" x2="36500" y2="33812"/>
                        <a14:foregroundMark x1="36000" y1="33052" x2="36000" y2="33052"/>
                        <a14:foregroundMark x1="38700" y1="38969" x2="38700" y2="38969"/>
                        <a14:foregroundMark x1="42550" y1="39138" x2="41000" y2="40152"/>
                        <a14:foregroundMark x1="35350" y1="31445" x2="35350" y2="31445"/>
                        <a14:foregroundMark x1="41600" y1="60270" x2="41600" y2="60270"/>
                        <a14:foregroundMark x1="43000" y1="58833" x2="43000" y2="58833"/>
                        <a14:foregroundMark x1="42550" y1="54353" x2="42550" y2="54353"/>
                        <a14:foregroundMark x1="32050" y1="70330" x2="32050" y2="70330"/>
                        <a14:foregroundMark x1="32150" y1="67963" x2="31000" y2="73795"/>
                        <a14:foregroundMark x1="33900" y1="82249" x2="32850" y2="90110"/>
                        <a14:foregroundMark x1="32850" y1="90110" x2="32500" y2="90110"/>
                        <a14:foregroundMark x1="37750" y1="82249" x2="39800" y2="89265"/>
                        <a14:foregroundMark x1="39800" y1="89265" x2="40350" y2="89772"/>
                        <a14:foregroundMark x1="39300" y1="69315" x2="39300" y2="69315"/>
                        <a14:foregroundMark x1="40350" y1="69738" x2="40350" y2="69738"/>
                        <a14:foregroundMark x1="33700" y1="63990" x2="33700" y2="63990"/>
                        <a14:foregroundMark x1="25450" y1="57312" x2="25200" y2="70076"/>
                        <a14:foregroundMark x1="28950" y1="62384" x2="28950" y2="62384"/>
                        <a14:foregroundMark x1="12300" y1="49197" x2="10050" y2="81150"/>
                        <a14:foregroundMark x1="6900" y1="47675" x2="6900" y2="47675"/>
                        <a14:foregroundMark x1="16550" y1="48183" x2="16550" y2="48183"/>
                        <a14:foregroundMark x1="24850" y1="40744" x2="24850" y2="40744"/>
                        <a14:foregroundMark x1="25650" y1="39814" x2="25650" y2="39814"/>
                        <a14:foregroundMark x1="26500" y1="41505" x2="26500" y2="41505"/>
                        <a14:foregroundMark x1="19950" y1="68555" x2="19950" y2="68555"/>
                        <a14:foregroundMark x1="21950" y1="80304" x2="21950" y2="80304"/>
                        <a14:foregroundMark x1="21800" y1="88166" x2="21800" y2="88166"/>
                        <a14:foregroundMark x1="13550" y1="89349" x2="13550" y2="89349"/>
                        <a14:foregroundMark x1="13200" y1="83855" x2="13200" y2="83855"/>
                        <a14:foregroundMark x1="9350" y1="89941" x2="9350" y2="89941"/>
                        <a14:foregroundMark x1="45350" y1="89518" x2="45350" y2="89518"/>
                        <a14:foregroundMark x1="59200" y1="88757" x2="59200" y2="88757"/>
                        <a14:foregroundMark x1="63950" y1="90955" x2="63950" y2="90955"/>
                        <a14:foregroundMark x1="63350" y1="85461" x2="63350" y2="85461"/>
                        <a14:foregroundMark x1="59050" y1="84869" x2="59050" y2="84869"/>
                        <a14:foregroundMark x1="51150" y1="77937" x2="51150" y2="77937"/>
                        <a14:foregroundMark x1="59650" y1="83432" x2="59650" y2="83432"/>
                        <a14:foregroundMark x1="73500" y1="45816" x2="74800" y2="65427"/>
                        <a14:foregroundMark x1="74800" y1="65427" x2="74100" y2="69315"/>
                        <a14:foregroundMark x1="70800" y1="69653" x2="70800" y2="69653"/>
                        <a14:foregroundMark x1="72000" y1="66103" x2="71850" y2="71090"/>
                        <a14:foregroundMark x1="77700" y1="71851" x2="77700" y2="71851"/>
                        <a14:foregroundMark x1="69350" y1="55959" x2="69350" y2="55959"/>
                        <a14:foregroundMark x1="68850" y1="55959" x2="68850" y2="55959"/>
                        <a14:foregroundMark x1="70800" y1="81150" x2="70500" y2="89349"/>
                        <a14:foregroundMark x1="75350" y1="82333" x2="77100" y2="89856"/>
                        <a14:foregroundMark x1="77100" y1="89856" x2="77350" y2="90363"/>
                        <a14:foregroundMark x1="84800" y1="80896" x2="84900" y2="90955"/>
                        <a14:foregroundMark x1="87700" y1="89941" x2="89100" y2="90110"/>
                        <a14:foregroundMark x1="90750" y1="71090" x2="92250" y2="73204"/>
                        <a14:foregroundMark x1="92750" y1="46492" x2="92750" y2="46492"/>
                        <a14:foregroundMark x1="59750" y1="64413" x2="57700" y2="71090"/>
                        <a14:foregroundMark x1="50800" y1="71429" x2="51700" y2="88673"/>
                        <a14:foregroundMark x1="51700" y1="88673" x2="52100" y2="90110"/>
                        <a14:foregroundMark x1="46600" y1="69653" x2="46850" y2="87405"/>
                        <a14:foregroundMark x1="27550" y1="90702" x2="27550" y2="90702"/>
                        <a14:foregroundMark x1="14150" y1="68555" x2="14150" y2="68555"/>
                        <a14:foregroundMark x1="7250" y1="59256" x2="7250" y2="59256"/>
                        <a14:foregroundMark x1="36700" y1="29163" x2="36700" y2="29163"/>
                        <a14:foregroundMark x1="35000" y1="27980" x2="35000" y2="27980"/>
                        <a14:foregroundMark x1="33600" y1="28149" x2="33600" y2="28149"/>
                        <a14:foregroundMark x1="33450" y1="27388" x2="33450" y2="27388"/>
                        <a14:foregroundMark x1="33900" y1="26796" x2="33900" y2="26796"/>
                        <a14:foregroundMark x1="65950" y1="71598" x2="65950" y2="71598"/>
                        <a14:foregroundMark x1="13200" y1="80389" x2="12650" y2="87236"/>
                        <a14:foregroundMark x1="12650" y1="87236" x2="13000" y2="88081"/>
                        <a14:foregroundMark x1="9800" y1="81741" x2="10450" y2="87405"/>
                        <a14:foregroundMark x1="22550" y1="86898" x2="21800" y2="89349"/>
                        <a14:foregroundMark x1="26850" y1="86982" x2="27400" y2="88504"/>
                        <a14:foregroundMark x1="26700" y1="87489" x2="27050" y2="88757"/>
                        <a14:foregroundMark x1="29100" y1="89011" x2="29100" y2="89011"/>
                        <a14:foregroundMark x1="29200" y1="89265" x2="29950" y2="91378"/>
                        <a14:foregroundMark x1="40800" y1="54861" x2="40800" y2="54861"/>
                        <a14:foregroundMark x1="41150" y1="55452" x2="41150" y2="55452"/>
                        <a14:foregroundMark x1="88700" y1="88081" x2="88700" y2="88081"/>
                        <a14:foregroundMark x1="32800" y1="29332" x2="32800" y2="29332"/>
                        <a14:foregroundMark x1="34700" y1="27303" x2="34700" y2="27303"/>
                        <a14:foregroundMark x1="34400" y1="26881" x2="34400" y2="26881"/>
                        <a14:backgroundMark x1="11550" y1="81403" x2="11800" y2="83516"/>
                        <a14:backgroundMark x1="42250" y1="56298" x2="42250" y2="56298"/>
                        <a14:backgroundMark x1="42138" y1="55452" x2="42050" y2="56636"/>
                        <a14:backgroundMark x1="42200" y1="54607" x2="42138" y2="55452"/>
                        <a14:backgroundMark x1="39700" y1="59087" x2="39700" y2="59087"/>
                        <a14:backgroundMark x1="39650" y1="59087" x2="41650" y2="57988"/>
                        <a14:backgroundMark x1="38950" y1="59763" x2="38950" y2="59763"/>
                        <a14:backgroundMark x1="30450" y1="52240" x2="30450" y2="52240"/>
                        <a14:backgroundMark x1="40050" y1="43872" x2="40050" y2="43872"/>
                        <a14:backgroundMark x1="40850" y1="43364" x2="40850" y2="43364"/>
                        <a14:backgroundMark x1="53550" y1="47844" x2="53550" y2="47844"/>
                        <a14:backgroundMark x1="49250" y1="71006" x2="49300" y2="82925"/>
                        <a14:backgroundMark x1="73300" y1="78614" x2="73650" y2="87828"/>
                        <a14:backgroundMark x1="82100" y1="58918" x2="82100" y2="58918"/>
                        <a14:backgroundMark x1="36300" y1="29755" x2="36300" y2="29755"/>
                        <a14:backgroundMark x1="34250" y1="26965" x2="34250" y2="26965"/>
                        <a14:backgroundMark x1="34400" y1="27557" x2="34400" y2="27557"/>
                      </a14:backgroundRemoval>
                    </a14:imgEffect>
                  </a14:imgLayer>
                </a14:imgProps>
              </a:ext>
              <a:ext uri="{28A0092B-C50C-407E-A947-70E740481C1C}">
                <a14:useLocalDpi xmlns:a14="http://schemas.microsoft.com/office/drawing/2010/main" val="0"/>
              </a:ext>
            </a:extLst>
          </a:blip>
          <a:srcRect/>
          <a:stretch>
            <a:fillRect/>
          </a:stretch>
        </p:blipFill>
        <p:spPr bwMode="auto">
          <a:xfrm>
            <a:off x="1506683" y="1892048"/>
            <a:ext cx="9009800" cy="53296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389CCF1-49AE-97BD-70E6-82AB9ACCF2D0}"/>
              </a:ext>
            </a:extLst>
          </p:cNvPr>
          <p:cNvPicPr>
            <a:picLocks noChangeAspect="1"/>
          </p:cNvPicPr>
          <p:nvPr/>
        </p:nvPicPr>
        <p:blipFill>
          <a:blip r:embed="rId5"/>
          <a:stretch>
            <a:fillRect/>
          </a:stretch>
        </p:blipFill>
        <p:spPr>
          <a:xfrm>
            <a:off x="873617" y="988117"/>
            <a:ext cx="10699407" cy="1201016"/>
          </a:xfrm>
          <a:prstGeom prst="rect">
            <a:avLst/>
          </a:prstGeom>
        </p:spPr>
      </p:pic>
    </p:spTree>
    <p:extLst>
      <p:ext uri="{BB962C8B-B14F-4D97-AF65-F5344CB8AC3E}">
        <p14:creationId xmlns:p14="http://schemas.microsoft.com/office/powerpoint/2010/main" val="334063262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6E7905-5DE7-223C-E02B-B79434B06774}"/>
              </a:ext>
            </a:extLst>
          </p:cNvPr>
          <p:cNvPicPr>
            <a:picLocks noChangeAspect="1"/>
          </p:cNvPicPr>
          <p:nvPr/>
        </p:nvPicPr>
        <p:blipFill>
          <a:blip r:embed="rId3"/>
          <a:stretch>
            <a:fillRect/>
          </a:stretch>
        </p:blipFill>
        <p:spPr>
          <a:xfrm>
            <a:off x="270558" y="892155"/>
            <a:ext cx="5180335" cy="5242428"/>
          </a:xfrm>
          <a:prstGeom prst="rect">
            <a:avLst/>
          </a:prstGeom>
        </p:spPr>
      </p:pic>
      <p:sp>
        <p:nvSpPr>
          <p:cNvPr id="6" name="Rectangle: Rounded Corners 5">
            <a:extLst>
              <a:ext uri="{FF2B5EF4-FFF2-40B4-BE49-F238E27FC236}">
                <a16:creationId xmlns:a16="http://schemas.microsoft.com/office/drawing/2014/main" id="{EB043077-2DEC-FD35-DC16-9B0C0B703D8A}"/>
              </a:ext>
            </a:extLst>
          </p:cNvPr>
          <p:cNvSpPr/>
          <p:nvPr/>
        </p:nvSpPr>
        <p:spPr>
          <a:xfrm>
            <a:off x="5755959" y="570651"/>
            <a:ext cx="5946046" cy="160539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en-US" sz="3200" dirty="0">
                <a:solidFill>
                  <a:srgbClr val="000000"/>
                </a:solidFill>
                <a:effectLst/>
                <a:latin typeface="Cambria" panose="02040503050406030204" pitchFamily="18" charset="0"/>
                <a:ea typeface="Cambria" panose="02040503050406030204" pitchFamily="18" charset="0"/>
              </a:rPr>
              <a:t>Hy </a:t>
            </a:r>
            <a:r>
              <a:rPr lang="en-US" sz="3200" dirty="0" err="1">
                <a:solidFill>
                  <a:srgbClr val="000000"/>
                </a:solidFill>
                <a:effectLst/>
                <a:latin typeface="Cambria" panose="02040503050406030204" pitchFamily="18" charset="0"/>
                <a:ea typeface="Cambria" panose="02040503050406030204" pitchFamily="18" charset="0"/>
              </a:rPr>
              <a:t>Lạp</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một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quốc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gia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nằm</a:t>
            </a:r>
            <a:r>
              <a:rPr lang="en-US" sz="3200" dirty="0">
                <a:solidFill>
                  <a:srgbClr val="000000"/>
                </a:solidFill>
                <a:effectLst/>
                <a:latin typeface="Cambria" panose="02040503050406030204" pitchFamily="18" charset="0"/>
                <a:ea typeface="Cambria" panose="02040503050406030204" pitchFamily="18" charset="0"/>
              </a:rPr>
              <a:t> ở </a:t>
            </a:r>
            <a:r>
              <a:rPr lang="en-US" sz="3200" dirty="0" err="1">
                <a:solidFill>
                  <a:srgbClr val="000000"/>
                </a:solidFill>
                <a:effectLst/>
                <a:latin typeface="Cambria" panose="02040503050406030204" pitchFamily="18" charset="0"/>
                <a:ea typeface="Cambria" panose="02040503050406030204" pitchFamily="18" charset="0"/>
              </a:rPr>
              <a:t>Đông</a:t>
            </a:r>
            <a:r>
              <a:rPr lang="en-US" sz="3200" dirty="0">
                <a:solidFill>
                  <a:srgbClr val="000000"/>
                </a:solidFill>
                <a:effectLst/>
                <a:latin typeface="Cambria" panose="02040503050406030204" pitchFamily="18" charset="0"/>
                <a:ea typeface="Cambria" panose="02040503050406030204" pitchFamily="18" charset="0"/>
              </a:rPr>
              <a:t> Nam </a:t>
            </a:r>
            <a:r>
              <a:rPr lang="en-US" sz="3200" dirty="0" err="1">
                <a:solidFill>
                  <a:srgbClr val="000000"/>
                </a:solidFill>
                <a:effectLst/>
                <a:latin typeface="Cambria" panose="02040503050406030204" pitchFamily="18" charset="0"/>
                <a:ea typeface="Cambria" panose="02040503050406030204" pitchFamily="18" charset="0"/>
              </a:rPr>
              <a:t>Âu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cực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nam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của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bán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đảo</a:t>
            </a:r>
            <a:r>
              <a:rPr lang="en-US" sz="3200" dirty="0">
                <a:solidFill>
                  <a:srgbClr val="000000"/>
                </a:solidFill>
                <a:effectLst/>
                <a:latin typeface="Cambria" panose="02040503050406030204" pitchFamily="18" charset="0"/>
                <a:ea typeface="Cambria" panose="02040503050406030204" pitchFamily="18" charset="0"/>
              </a:rPr>
              <a:t> Balkan. </a:t>
            </a:r>
            <a:endParaRPr lang="en-US" sz="3200" dirty="0">
              <a:effectLst/>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FEFB323E-DECC-BF96-67A2-DB98EDFB562E}"/>
              </a:ext>
            </a:extLst>
          </p:cNvPr>
          <p:cNvSpPr/>
          <p:nvPr/>
        </p:nvSpPr>
        <p:spPr>
          <a:xfrm>
            <a:off x="5709661" y="2457324"/>
            <a:ext cx="6223838" cy="381615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en-US" sz="3000" dirty="0">
                <a:solidFill>
                  <a:srgbClr val="000000"/>
                </a:solidFill>
                <a:latin typeface="Cambria" panose="02040503050406030204" pitchFamily="18" charset="0"/>
                <a:ea typeface="Cambria" panose="02040503050406030204" pitchFamily="18" charset="0"/>
              </a:rPr>
              <a:t>Hy </a:t>
            </a:r>
            <a:r>
              <a:rPr lang="en-US" sz="3000" dirty="0" err="1">
                <a:solidFill>
                  <a:srgbClr val="000000"/>
                </a:solidFill>
                <a:latin typeface="Cambria" panose="02040503050406030204" pitchFamily="18" charset="0"/>
                <a:ea typeface="Cambria" panose="02040503050406030204" pitchFamily="18" charset="0"/>
              </a:rPr>
              <a:t>Lạp</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ngày</a:t>
            </a:r>
            <a:r>
              <a:rPr lang="en-US" sz="3000" dirty="0">
                <a:solidFill>
                  <a:srgbClr val="000000"/>
                </a:solidFill>
                <a:latin typeface="Cambria" panose="02040503050406030204" pitchFamily="18" charset="0"/>
                <a:ea typeface="Cambria" panose="02040503050406030204" pitchFamily="18" charset="0"/>
              </a:rPr>
              <a:t> nay </a:t>
            </a:r>
            <a:r>
              <a:rPr lang="en-US" sz="3000" dirty="0" err="1">
                <a:solidFill>
                  <a:srgbClr val="000000"/>
                </a:solidFill>
                <a:latin typeface="Cambria" panose="02040503050406030204" pitchFamily="18" charset="0"/>
                <a:ea typeface="Cambria" panose="02040503050406030204" pitchFamily="18" charset="0"/>
              </a:rPr>
              <a:t>nằm</a:t>
            </a:r>
            <a:r>
              <a:rPr lang="en-US" sz="3000" dirty="0">
                <a:solidFill>
                  <a:srgbClr val="000000"/>
                </a:solidFill>
                <a:latin typeface="Cambria" panose="02040503050406030204" pitchFamily="18" charset="0"/>
                <a:ea typeface="Cambria" panose="02040503050406030204" pitchFamily="18" charset="0"/>
              </a:rPr>
              <a:t> ở </a:t>
            </a:r>
            <a:r>
              <a:rPr lang="en-US" sz="3000" dirty="0" err="1">
                <a:solidFill>
                  <a:srgbClr val="000000"/>
                </a:solidFill>
                <a:latin typeface="Cambria" panose="02040503050406030204" pitchFamily="18" charset="0"/>
                <a:ea typeface="Cambria" panose="02040503050406030204" pitchFamily="18" charset="0"/>
              </a:rPr>
              <a:t>phía</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nam</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châu</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Âu</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phía</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bắc</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tiếp</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giáp</a:t>
            </a:r>
            <a:r>
              <a:rPr lang="en-US" sz="3000" dirty="0">
                <a:solidFill>
                  <a:srgbClr val="000000"/>
                </a:solidFill>
                <a:latin typeface="Cambria" panose="02040503050406030204" pitchFamily="18" charset="0"/>
                <a:ea typeface="Cambria" panose="02040503050406030204" pitchFamily="18" charset="0"/>
              </a:rPr>
              <a:t> An-</a:t>
            </a:r>
            <a:r>
              <a:rPr lang="en-US" sz="3000" dirty="0" err="1">
                <a:solidFill>
                  <a:srgbClr val="000000"/>
                </a:solidFill>
                <a:latin typeface="Cambria" panose="02040503050406030204" pitchFamily="18" charset="0"/>
                <a:ea typeface="Cambria" panose="02040503050406030204" pitchFamily="18" charset="0"/>
              </a:rPr>
              <a:t>ba</a:t>
            </a:r>
            <a:r>
              <a:rPr lang="en-US" sz="3000" dirty="0">
                <a:solidFill>
                  <a:srgbClr val="000000"/>
                </a:solidFill>
                <a:latin typeface="Cambria" panose="02040503050406030204" pitchFamily="18" charset="0"/>
                <a:ea typeface="Cambria" panose="02040503050406030204" pitchFamily="18" charset="0"/>
              </a:rPr>
              <a:t>-</a:t>
            </a:r>
            <a:r>
              <a:rPr lang="en-US" sz="3000" dirty="0" err="1">
                <a:solidFill>
                  <a:srgbClr val="000000"/>
                </a:solidFill>
                <a:latin typeface="Cambria" panose="02040503050406030204" pitchFamily="18" charset="0"/>
                <a:ea typeface="Cambria" panose="02040503050406030204" pitchFamily="18" charset="0"/>
              </a:rPr>
              <a:t>ni</a:t>
            </a:r>
            <a:r>
              <a:rPr lang="en-US" sz="3000" dirty="0">
                <a:solidFill>
                  <a:srgbClr val="000000"/>
                </a:solidFill>
                <a:latin typeface="Cambria" panose="02040503050406030204" pitchFamily="18" charset="0"/>
                <a:ea typeface="Cambria" panose="02040503050406030204" pitchFamily="18" charset="0"/>
              </a:rPr>
              <a:t> (Albania), </a:t>
            </a:r>
            <a:r>
              <a:rPr lang="en-US" sz="3000" dirty="0" err="1">
                <a:solidFill>
                  <a:srgbClr val="000000"/>
                </a:solidFill>
                <a:latin typeface="Cambria" panose="02040503050406030204" pitchFamily="18" charset="0"/>
                <a:ea typeface="Cambria" panose="02040503050406030204" pitchFamily="18" charset="0"/>
              </a:rPr>
              <a:t>Bắc</a:t>
            </a:r>
            <a:r>
              <a:rPr lang="en-US" sz="3000" dirty="0">
                <a:solidFill>
                  <a:srgbClr val="000000"/>
                </a:solidFill>
                <a:latin typeface="Cambria" panose="02040503050406030204" pitchFamily="18" charset="0"/>
                <a:ea typeface="Cambria" panose="02040503050406030204" pitchFamily="18" charset="0"/>
              </a:rPr>
              <a:t> Ma-</a:t>
            </a:r>
            <a:r>
              <a:rPr lang="en-US" sz="3000" dirty="0" err="1">
                <a:solidFill>
                  <a:srgbClr val="000000"/>
                </a:solidFill>
                <a:latin typeface="Cambria" panose="02040503050406030204" pitchFamily="18" charset="0"/>
                <a:ea typeface="Cambria" panose="02040503050406030204" pitchFamily="18" charset="0"/>
              </a:rPr>
              <a:t>xê</a:t>
            </a:r>
            <a:r>
              <a:rPr lang="en-US" sz="3000" dirty="0">
                <a:solidFill>
                  <a:srgbClr val="000000"/>
                </a:solidFill>
                <a:latin typeface="Cambria" panose="02040503050406030204" pitchFamily="18" charset="0"/>
                <a:ea typeface="Cambria" panose="02040503050406030204" pitchFamily="18" charset="0"/>
              </a:rPr>
              <a:t>-</a:t>
            </a:r>
            <a:r>
              <a:rPr lang="en-US" sz="3000" dirty="0" err="1">
                <a:solidFill>
                  <a:srgbClr val="000000"/>
                </a:solidFill>
                <a:latin typeface="Cambria" panose="02040503050406030204" pitchFamily="18" charset="0"/>
                <a:ea typeface="Cambria" panose="02040503050406030204" pitchFamily="18" charset="0"/>
              </a:rPr>
              <a:t>đô</a:t>
            </a:r>
            <a:r>
              <a:rPr lang="en-US" sz="3000" dirty="0">
                <a:solidFill>
                  <a:srgbClr val="000000"/>
                </a:solidFill>
                <a:latin typeface="Cambria" panose="02040503050406030204" pitchFamily="18" charset="0"/>
                <a:ea typeface="Cambria" panose="02040503050406030204" pitchFamily="18" charset="0"/>
              </a:rPr>
              <a:t>-</a:t>
            </a:r>
            <a:r>
              <a:rPr lang="en-US" sz="3000" dirty="0" err="1">
                <a:solidFill>
                  <a:srgbClr val="000000"/>
                </a:solidFill>
                <a:latin typeface="Cambria" panose="02040503050406030204" pitchFamily="18" charset="0"/>
                <a:ea typeface="Cambria" panose="02040503050406030204" pitchFamily="18" charset="0"/>
              </a:rPr>
              <a:t>ni</a:t>
            </a:r>
            <a:r>
              <a:rPr lang="en-US" sz="3000" dirty="0">
                <a:solidFill>
                  <a:srgbClr val="000000"/>
                </a:solidFill>
                <a:latin typeface="Cambria" panose="02040503050406030204" pitchFamily="18" charset="0"/>
                <a:ea typeface="Cambria" panose="02040503050406030204" pitchFamily="18" charset="0"/>
              </a:rPr>
              <a:t>-a (Macedonia) </a:t>
            </a:r>
            <a:r>
              <a:rPr lang="en-US" sz="3000" dirty="0" err="1">
                <a:solidFill>
                  <a:srgbClr val="000000"/>
                </a:solidFill>
                <a:latin typeface="Cambria" panose="02040503050406030204" pitchFamily="18" charset="0"/>
                <a:ea typeface="Cambria" panose="02040503050406030204" pitchFamily="18" charset="0"/>
              </a:rPr>
              <a:t>và</a:t>
            </a:r>
            <a:r>
              <a:rPr lang="en-US" sz="3000" dirty="0">
                <a:solidFill>
                  <a:srgbClr val="000000"/>
                </a:solidFill>
                <a:latin typeface="Cambria" panose="02040503050406030204" pitchFamily="18" charset="0"/>
                <a:ea typeface="Cambria" panose="02040503050406030204" pitchFamily="18" charset="0"/>
              </a:rPr>
              <a:t> Bun-ga-</a:t>
            </a:r>
            <a:r>
              <a:rPr lang="en-US" sz="3000" dirty="0" err="1">
                <a:solidFill>
                  <a:srgbClr val="000000"/>
                </a:solidFill>
                <a:latin typeface="Cambria" panose="02040503050406030204" pitchFamily="18" charset="0"/>
                <a:ea typeface="Cambria" panose="02040503050406030204" pitchFamily="18" charset="0"/>
              </a:rPr>
              <a:t>ri</a:t>
            </a:r>
            <a:r>
              <a:rPr lang="en-US" sz="3000" dirty="0">
                <a:solidFill>
                  <a:srgbClr val="000000"/>
                </a:solidFill>
                <a:latin typeface="Cambria" panose="02040503050406030204" pitchFamily="18" charset="0"/>
                <a:ea typeface="Cambria" panose="02040503050406030204" pitchFamily="18" charset="0"/>
              </a:rPr>
              <a:t> (Bulgaria); </a:t>
            </a:r>
            <a:r>
              <a:rPr lang="en-US" sz="3000" dirty="0" err="1">
                <a:solidFill>
                  <a:srgbClr val="000000"/>
                </a:solidFill>
                <a:latin typeface="Cambria" panose="02040503050406030204" pitchFamily="18" charset="0"/>
                <a:ea typeface="Cambria" panose="02040503050406030204" pitchFamily="18" charset="0"/>
              </a:rPr>
              <a:t>phía</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đông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và</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nam</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giáp</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Thổ</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Nhĩ</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Kỳ</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và</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biển</a:t>
            </a:r>
            <a:r>
              <a:rPr lang="en-US" sz="3000" dirty="0">
                <a:solidFill>
                  <a:srgbClr val="000000"/>
                </a:solidFill>
                <a:latin typeface="Cambria" panose="02040503050406030204" pitchFamily="18" charset="0"/>
                <a:ea typeface="Cambria" panose="02040503050406030204" pitchFamily="18" charset="0"/>
              </a:rPr>
              <a:t> Ê-</a:t>
            </a:r>
            <a:r>
              <a:rPr lang="en-US" sz="3000" dirty="0" err="1">
                <a:solidFill>
                  <a:srgbClr val="000000"/>
                </a:solidFill>
                <a:latin typeface="Cambria" panose="02040503050406030204" pitchFamily="18" charset="0"/>
                <a:ea typeface="Cambria" panose="02040503050406030204" pitchFamily="18" charset="0"/>
              </a:rPr>
              <a:t>giê</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Aegea</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phía</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tây</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giáp</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biển</a:t>
            </a:r>
            <a:r>
              <a:rPr lang="en-US" sz="3000" dirty="0">
                <a:solidFill>
                  <a:srgbClr val="000000"/>
                </a:solidFill>
                <a:latin typeface="Cambria" panose="02040503050406030204" pitchFamily="18" charset="0"/>
                <a:ea typeface="Cambria" panose="02040503050406030204" pitchFamily="18" charset="0"/>
              </a:rPr>
              <a:t> I-ô-</a:t>
            </a:r>
            <a:r>
              <a:rPr lang="en-US" sz="3000" dirty="0" err="1">
                <a:solidFill>
                  <a:srgbClr val="000000"/>
                </a:solidFill>
                <a:latin typeface="Cambria" panose="02040503050406030204" pitchFamily="18" charset="0"/>
                <a:ea typeface="Cambria" panose="02040503050406030204" pitchFamily="18" charset="0"/>
              </a:rPr>
              <a:t>ni</a:t>
            </a:r>
            <a:r>
              <a:rPr lang="en-US" sz="3000" dirty="0">
                <a:solidFill>
                  <a:srgbClr val="000000"/>
                </a:solidFill>
                <a:latin typeface="Cambria" panose="02040503050406030204" pitchFamily="18" charset="0"/>
                <a:ea typeface="Cambria" panose="02040503050406030204" pitchFamily="18" charset="0"/>
              </a:rPr>
              <a:t> (Ionia)</a:t>
            </a:r>
          </a:p>
        </p:txBody>
      </p:sp>
    </p:spTree>
    <p:extLst>
      <p:ext uri="{BB962C8B-B14F-4D97-AF65-F5344CB8AC3E}">
        <p14:creationId xmlns:p14="http://schemas.microsoft.com/office/powerpoint/2010/main" val="512222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1305</TotalTime>
  <Words>991</Words>
  <Application>Microsoft Macintosh PowerPoint</Application>
  <PresentationFormat>Widescreen</PresentationFormat>
  <Paragraphs>53</Paragraphs>
  <Slides>34</Slides>
  <Notes>15</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34</vt:i4>
      </vt:variant>
    </vt:vector>
  </HeadingPairs>
  <TitlesOfParts>
    <vt:vector size="40" baseType="lpstr">
      <vt:lpstr>Arial</vt:lpstr>
      <vt:lpstr>Calibri</vt:lpstr>
      <vt:lpstr>Cambria</vt:lpstr>
      <vt:lpstr>Office 主题</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 Thao - 0972115126</dc:creator>
  <dc:description>9Slide.vn</dc:description>
  <cp:lastModifiedBy>Microsoft Office User</cp:lastModifiedBy>
  <cp:revision>33</cp:revision>
  <dcterms:created xsi:type="dcterms:W3CDTF">2020-03-29T14:19:19Z</dcterms:created>
  <dcterms:modified xsi:type="dcterms:W3CDTF">2026-04-10T12:25:26Z</dcterms:modified>
  <cp:category>9Slide.vn</cp:category>
</cp:coreProperties>
</file>