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0" r:id="rId2"/>
    <p:sldId id="304" r:id="rId3"/>
    <p:sldId id="302" r:id="rId4"/>
    <p:sldId id="292" r:id="rId5"/>
    <p:sldId id="393" r:id="rId6"/>
    <p:sldId id="418" r:id="rId7"/>
    <p:sldId id="334" r:id="rId8"/>
    <p:sldId id="306" r:id="rId9"/>
    <p:sldId id="395" r:id="rId10"/>
    <p:sldId id="421" r:id="rId11"/>
    <p:sldId id="419" r:id="rId12"/>
    <p:sldId id="425" r:id="rId13"/>
    <p:sldId id="433" r:id="rId14"/>
    <p:sldId id="422" r:id="rId15"/>
    <p:sldId id="423" r:id="rId16"/>
    <p:sldId id="415" r:id="rId17"/>
    <p:sldId id="257" r:id="rId18"/>
    <p:sldId id="436" r:id="rId19"/>
    <p:sldId id="346" r:id="rId20"/>
    <p:sldId id="437" r:id="rId21"/>
    <p:sldId id="310" r:id="rId22"/>
    <p:sldId id="438" r:id="rId23"/>
    <p:sldId id="335" r:id="rId24"/>
    <p:sldId id="439" r:id="rId25"/>
    <p:sldId id="308" r:id="rId26"/>
    <p:sldId id="440" r:id="rId27"/>
    <p:sldId id="349" r:id="rId28"/>
    <p:sldId id="441" r:id="rId29"/>
    <p:sldId id="332" r:id="rId30"/>
    <p:sldId id="442" r:id="rId31"/>
    <p:sldId id="325" r:id="rId32"/>
    <p:sldId id="443" r:id="rId33"/>
    <p:sldId id="354" r:id="rId34"/>
    <p:sldId id="371" r:id="rId35"/>
    <p:sldId id="400" r:id="rId36"/>
    <p:sldId id="424" r:id="rId37"/>
    <p:sldId id="434" r:id="rId38"/>
    <p:sldId id="435" r:id="rId39"/>
    <p:sldId id="432" r:id="rId40"/>
    <p:sldId id="315" r:id="rId41"/>
    <p:sldId id="417" r:id="rId42"/>
    <p:sldId id="331" r:id="rId43"/>
    <p:sldId id="431" r:id="rId44"/>
    <p:sldId id="329" r:id="rId45"/>
    <p:sldId id="343" r:id="rId46"/>
    <p:sldId id="34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8"/>
    <p:restoredTop sz="94562"/>
  </p:normalViewPr>
  <p:slideViewPr>
    <p:cSldViewPr snapToGrid="0">
      <p:cViewPr varScale="1">
        <p:scale>
          <a:sx n="71" d="100"/>
          <a:sy n="71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5BBF1-C3B7-4D02-96F8-18372CE9E84E}" type="slidenum">
              <a:rPr lang="en-US" altLang="ko-KR"/>
              <a:pPr/>
              <a:t>17</a:t>
            </a:fld>
            <a:endParaRPr lang="en-US" altLang="ko-K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>
                <a:ea typeface="굴림" pitchFamily="50" charset="-127"/>
              </a:rPr>
              <a:t>Find the conversation question sheets (on many topics!) by clicking the Pass the Paper picture!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Divide the class into pairs. </a:t>
            </a:r>
          </a:p>
          <a:p>
            <a:r>
              <a:rPr lang="en-VN" dirty="0"/>
              <a:t>Have student A write a word with their finger on student B’s back.</a:t>
            </a:r>
          </a:p>
          <a:p>
            <a:r>
              <a:rPr lang="en-VN" dirty="0"/>
              <a:t>Have </a:t>
            </a:r>
            <a:r>
              <a:rPr lang="en-VN"/>
              <a:t>the student B guess which letter it is.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239B4-5612-41DD-9A7A-46A00B47AA79}" type="slidenum">
              <a:rPr lang="en-US" altLang="ko-KR"/>
              <a:pPr/>
              <a:t>19</a:t>
            </a:fld>
            <a:endParaRPr lang="en-US" altLang="ko-K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18625-4C0E-49C0-9F30-D9D0A7C86435}" type="slidenum">
              <a:rPr lang="en-US" altLang="ko-KR"/>
              <a:pPr/>
              <a:t>21</a:t>
            </a:fld>
            <a:endParaRPr lang="en-US" altLang="ko-K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A0C00-A5D5-4077-B631-519105E205B1}" type="slidenum">
              <a:rPr lang="en-US" altLang="ko-KR"/>
              <a:pPr/>
              <a:t>23</a:t>
            </a:fld>
            <a:endParaRPr lang="en-US" altLang="ko-K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9ECF08-6412-4FB6-8866-D00C8EE685AB}" type="slidenum">
              <a:rPr lang="en-US" altLang="ko-KR"/>
              <a:pPr/>
              <a:t>25</a:t>
            </a:fld>
            <a:endParaRPr lang="en-US" altLang="ko-K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9B69B-3F76-458F-B5FD-83985E57E472}" type="slidenum">
              <a:rPr lang="en-US" altLang="ko-KR"/>
              <a:pPr/>
              <a:t>27</a:t>
            </a:fld>
            <a:endParaRPr lang="en-US" altLang="ko-K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FE31C8-923B-46E2-81B2-16120AB5313D}" type="slidenum">
              <a:rPr lang="en-US" altLang="ko-KR"/>
              <a:pPr/>
              <a:t>29</a:t>
            </a:fld>
            <a:endParaRPr lang="en-US" altLang="ko-K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35BE4-6F4F-47AF-9D15-A3553E3DA110}" type="slidenum">
              <a:rPr lang="en-US" altLang="ko-KR"/>
              <a:pPr/>
              <a:t>31</a:t>
            </a:fld>
            <a:endParaRPr lang="en-US" altLang="ko-K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A2985-94C2-4ABD-B0D1-1E95A7B98012}" type="slidenum">
              <a:rPr lang="en-US" altLang="ko-KR"/>
              <a:pPr/>
              <a:t>33</a:t>
            </a:fld>
            <a:endParaRPr lang="en-US" altLang="ko-K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74EA7-DBA6-4BC3-A878-F61711BA07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405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3DCBF-E9B4-488D-AA90-3934917B096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8103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  <a:latin typeface="+mj-lt"/>
              </a:rPr>
              <a:t>Unit 8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2.1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uhome.com.vn/DHALesson?idGrade=2&amp;idSubject=1&amp;idSeries=33&amp;idTheme=377&amp;IdLevel=2&amp;idThemeServer=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svg.org/reminder-han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publicdomainpictures.net/view-image.php?image=127060&amp;picture=musical-notes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8</a:t>
            </a:r>
            <a:r>
              <a:rPr lang="en-US" sz="3600" b="1" dirty="0">
                <a:solidFill>
                  <a:srgbClr val="FF0000"/>
                </a:solidFill>
              </a:rPr>
              <a:t> : Transportation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</a:rPr>
              <a:t>Lesson 2.2</a:t>
            </a:r>
            <a:r>
              <a:rPr lang="en-US" sz="2800" dirty="0">
                <a:solidFill>
                  <a:srgbClr val="002060"/>
                </a:solidFill>
              </a:rPr>
              <a:t>: Phonics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55 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0B729-D142-565B-5E25-1073DAF66925}"/>
              </a:ext>
            </a:extLst>
          </p:cNvPr>
          <p:cNvSpPr txBox="1"/>
          <p:nvPr/>
        </p:nvSpPr>
        <p:spPr>
          <a:xfrm>
            <a:off x="4066117" y="490157"/>
            <a:ext cx="3329629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trace!</a:t>
            </a:r>
            <a:endParaRPr lang="en-VN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7C185-B647-596E-69C4-109EA965FC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276" y="1657930"/>
            <a:ext cx="5908431" cy="4538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711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2-TRACK 37.mp3" descr="CD2-TRACK 37.mp3">
            <a:hlinkClick r:id="" action="ppaction://media"/>
            <a:extLst>
              <a:ext uri="{FF2B5EF4-FFF2-40B4-BE49-F238E27FC236}">
                <a16:creationId xmlns:a16="http://schemas.microsoft.com/office/drawing/2014/main" id="{2A0D4FA1-2753-1E1B-64FE-686690554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6194" y="259619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782C9-AD67-3B99-63F9-6291E624ABF6}"/>
              </a:ext>
            </a:extLst>
          </p:cNvPr>
          <p:cNvSpPr txBox="1"/>
          <p:nvPr/>
        </p:nvSpPr>
        <p:spPr>
          <a:xfrm>
            <a:off x="6096000" y="52794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1783898" y="4886746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o-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5AD9D-6BD5-102C-EF61-3BEF53FEFF89}"/>
              </a:ext>
            </a:extLst>
          </p:cNvPr>
          <p:cNvSpPr txBox="1"/>
          <p:nvPr/>
        </p:nvSpPr>
        <p:spPr>
          <a:xfrm>
            <a:off x="7595373" y="4734346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ogurt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1539837" y="5749251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5C011-FE59-ED1E-B2DE-846FFAC64DC4}"/>
              </a:ext>
            </a:extLst>
          </p:cNvPr>
          <p:cNvSpPr txBox="1"/>
          <p:nvPr/>
        </p:nvSpPr>
        <p:spPr>
          <a:xfrm>
            <a:off x="7146194" y="5553963"/>
            <a:ext cx="16309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93C65-674E-2BD7-990E-1B3B21D2BA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869"/>
            <a:ext cx="5651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56D10-6DB0-9E0D-F6C9-5FDCAE2046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0" y="1617785"/>
            <a:ext cx="3841894" cy="2639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17357-3BFF-1CE3-D934-85D82031A9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023134"/>
            <a:ext cx="3409030" cy="35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y y yo-yo.mp3" descr="y y yo-yo.mp3">
            <a:hlinkClick r:id="" action="ppaction://media"/>
            <a:extLst>
              <a:ext uri="{FF2B5EF4-FFF2-40B4-BE49-F238E27FC236}">
                <a16:creationId xmlns:a16="http://schemas.microsoft.com/office/drawing/2014/main" id="{D8591F65-F19D-17EC-B7B7-D62CF718B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5218" y="2677919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782C9-AD67-3B99-63F9-6291E624ABF6}"/>
              </a:ext>
            </a:extLst>
          </p:cNvPr>
          <p:cNvSpPr txBox="1"/>
          <p:nvPr/>
        </p:nvSpPr>
        <p:spPr>
          <a:xfrm>
            <a:off x="7521762" y="7925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7389568" y="231487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o-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7389568" y="3896797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2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97FD6533-F571-B661-A943-C3A4122F6E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34715" y="-3162507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157A-8BD1-EAAC-2E53-CE0F733A5B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869"/>
            <a:ext cx="5651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F03A7-F41D-5C7B-5E37-83BC1F50B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49" y="1495038"/>
            <a:ext cx="5809649" cy="39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 y yogurt.mp3" descr="y y yogurt.mp3">
            <a:hlinkClick r:id="" action="ppaction://media"/>
            <a:extLst>
              <a:ext uri="{FF2B5EF4-FFF2-40B4-BE49-F238E27FC236}">
                <a16:creationId xmlns:a16="http://schemas.microsoft.com/office/drawing/2014/main" id="{A7E30AE5-D6AD-E05F-F9B7-5B5A76725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9446" y="3407162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782C9-AD67-3B99-63F9-6291E624ABF6}"/>
              </a:ext>
            </a:extLst>
          </p:cNvPr>
          <p:cNvSpPr txBox="1"/>
          <p:nvPr/>
        </p:nvSpPr>
        <p:spPr>
          <a:xfrm>
            <a:off x="7521762" y="7925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4FDA8-E7FF-1295-A8DA-5DA2F0CA3437}"/>
              </a:ext>
            </a:extLst>
          </p:cNvPr>
          <p:cNvSpPr txBox="1"/>
          <p:nvPr/>
        </p:nvSpPr>
        <p:spPr>
          <a:xfrm>
            <a:off x="7389568" y="231487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ogurt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41E94F-7DC6-28DA-0350-100EEB024E55}"/>
              </a:ext>
            </a:extLst>
          </p:cNvPr>
          <p:cNvSpPr txBox="1"/>
          <p:nvPr/>
        </p:nvSpPr>
        <p:spPr>
          <a:xfrm>
            <a:off x="7389568" y="3896797"/>
            <a:ext cx="1630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2" name="x x fox" descr="x x fox">
            <a:hlinkClick r:id="" action="ppaction://media"/>
            <a:extLst>
              <a:ext uri="{FF2B5EF4-FFF2-40B4-BE49-F238E27FC236}">
                <a16:creationId xmlns:a16="http://schemas.microsoft.com/office/drawing/2014/main" id="{97FD6533-F571-B661-A943-C3A4122F6E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34715" y="-3162507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157A-8BD1-EAAC-2E53-CE0F733A5B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284"/>
            <a:ext cx="56515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E1629-BBC0-2DE2-C4D8-747B45832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609" y="1161835"/>
            <a:ext cx="4646897" cy="48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365812-2F4E-A95E-C84F-279309DBC5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45" y="1863968"/>
            <a:ext cx="4346625" cy="298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3857A-38A6-EF4C-E953-BF66C0C382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016" y="1283946"/>
            <a:ext cx="3390864" cy="3566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5B77F-1DCA-5B14-CF97-40BED03E1F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50" y="5128400"/>
            <a:ext cx="4699000" cy="123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6890B-DF12-B906-AABF-63B73F0E51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000" y="5128400"/>
            <a:ext cx="4826000" cy="123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43FDB-DDEF-FEF7-96CF-3290365EC5B4}"/>
              </a:ext>
            </a:extLst>
          </p:cNvPr>
          <p:cNvSpPr txBox="1"/>
          <p:nvPr/>
        </p:nvSpPr>
        <p:spPr>
          <a:xfrm>
            <a:off x="4054395" y="610981"/>
            <a:ext cx="3390865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Let’s write!</a:t>
            </a:r>
            <a:endParaRPr lang="en-VN" sz="5400" b="1" dirty="0"/>
          </a:p>
        </p:txBody>
      </p:sp>
    </p:spTree>
    <p:extLst>
      <p:ext uri="{BB962C8B-B14F-4D97-AF65-F5344CB8AC3E}">
        <p14:creationId xmlns:p14="http://schemas.microsoft.com/office/powerpoint/2010/main" val="266813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-TRACK 38.mp3" descr="CD2-TRACK 38.mp3">
            <a:hlinkClick r:id="" action="ppaction://media"/>
            <a:extLst>
              <a:ext uri="{FF2B5EF4-FFF2-40B4-BE49-F238E27FC236}">
                <a16:creationId xmlns:a16="http://schemas.microsoft.com/office/drawing/2014/main" id="{5482F745-FFBE-CB61-ECC6-936C9C3B4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753" y="37333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88202-B161-AA3A-C70F-5BDC3629FD7F}"/>
              </a:ext>
            </a:extLst>
          </p:cNvPr>
          <p:cNvSpPr txBox="1"/>
          <p:nvPr/>
        </p:nvSpPr>
        <p:spPr>
          <a:xfrm>
            <a:off x="3105082" y="47441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E02D7-CCD9-B4E3-06BB-2A7B2D6FFC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331"/>
            <a:ext cx="2768824" cy="7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D89BF0-777B-BF5A-5E77-81821D5E5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89" y="1339985"/>
            <a:ext cx="10302490" cy="48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832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5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1728592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95000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396340" y="3940463"/>
            <a:ext cx="93993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3600" b="1" dirty="0">
                <a:solidFill>
                  <a:srgbClr val="0070C0"/>
                </a:solidFill>
                <a:ea typeface="굴림" pitchFamily="50" charset="-127"/>
                <a:cs typeface="Aharoni" pitchFamily="2" charset="-79"/>
              </a:rPr>
              <a:t>Pass the ball. When the music stops – who has the ball must answer the question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536374" y="743862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C510F6A9-0F48-894F-5055-90452D6B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527" y="326472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09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 x fox.mp3" descr="x x fox.mp3">
            <a:hlinkClick r:id="" action="ppaction://media"/>
            <a:extLst>
              <a:ext uri="{FF2B5EF4-FFF2-40B4-BE49-F238E27FC236}">
                <a16:creationId xmlns:a16="http://schemas.microsoft.com/office/drawing/2014/main" id="{6B45C93A-C629-4964-CA94-27BF52896C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3.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0048" y="2349624"/>
            <a:ext cx="499176" cy="499176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68607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0" y="5867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CF03E-7185-15C7-1B6B-7B0462652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27" y="1526309"/>
            <a:ext cx="3990109" cy="4643855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87725AAF-79C2-AC7D-9337-244252E8CDFB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207" y="391142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876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24384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180B9-F6E1-1D03-4524-2EA4066D4E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471" y="2175650"/>
            <a:ext cx="3778179" cy="3493630"/>
          </a:xfrm>
          <a:prstGeom prst="rect">
            <a:avLst/>
          </a:prstGeom>
        </p:spPr>
      </p:pic>
      <p:pic>
        <p:nvPicPr>
          <p:cNvPr id="3" name="x x box.mp3" descr="x x box.mp3">
            <a:hlinkClick r:id="" action="ppaction://media"/>
            <a:extLst>
              <a:ext uri="{FF2B5EF4-FFF2-40B4-BE49-F238E27FC236}">
                <a16:creationId xmlns:a16="http://schemas.microsoft.com/office/drawing/2014/main" id="{B197A450-FB95-489A-48BB-6CF3C1410B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6.81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0100" y="2330541"/>
            <a:ext cx="659071" cy="659071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FBA3A732-5210-053E-D7F4-C6A2731E3027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94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0574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31D61-93C0-66C0-048F-90D2FEDDA03F}"/>
              </a:ext>
            </a:extLst>
          </p:cNvPr>
          <p:cNvSpPr txBox="1"/>
          <p:nvPr/>
        </p:nvSpPr>
        <p:spPr>
          <a:xfrm>
            <a:off x="4454364" y="1944737"/>
            <a:ext cx="328327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3900" dirty="0">
                <a:solidFill>
                  <a:srgbClr val="0070C0"/>
                </a:solidFill>
              </a:rPr>
              <a:t>/</a:t>
            </a:r>
            <a:r>
              <a:rPr lang="en-VN" sz="23900" dirty="0">
                <a:solidFill>
                  <a:srgbClr val="FF0000"/>
                </a:solidFill>
              </a:rPr>
              <a:t>j</a:t>
            </a:r>
            <a:r>
              <a:rPr lang="en-VN" sz="239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3" name="y sound.mp3" descr="y sound.mp3">
            <a:hlinkClick r:id="" action="ppaction://media"/>
            <a:extLst>
              <a:ext uri="{FF2B5EF4-FFF2-40B4-BE49-F238E27FC236}">
                <a16:creationId xmlns:a16="http://schemas.microsoft.com/office/drawing/2014/main" id="{A92B7DCC-037C-E0D8-F354-F5F3FFEC9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799" y="2192812"/>
            <a:ext cx="812800" cy="8128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8DF773D9-CE58-168A-10B4-683C8AB917B2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7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4709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524000" y="57150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DC95E-8398-D562-CF5F-5B1572F35F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11" y="1742592"/>
            <a:ext cx="3908062" cy="4110203"/>
          </a:xfrm>
          <a:prstGeom prst="rect">
            <a:avLst/>
          </a:prstGeom>
        </p:spPr>
      </p:pic>
      <p:pic>
        <p:nvPicPr>
          <p:cNvPr id="3" name="y y yogurt.mp3" descr="y y yogurt.mp3">
            <a:hlinkClick r:id="" action="ppaction://media"/>
            <a:extLst>
              <a:ext uri="{FF2B5EF4-FFF2-40B4-BE49-F238E27FC236}">
                <a16:creationId xmlns:a16="http://schemas.microsoft.com/office/drawing/2014/main" id="{B489A3D4-AF86-ADB8-951F-D2121BBB1F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7.76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3236" y="2249437"/>
            <a:ext cx="812800" cy="8128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68C6EBBD-3DF6-30D9-0ECC-54C155DB2AE7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5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033154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0" y="5867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A24BE-A37B-4DB9-E51C-20F632FDA0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299" y="2286000"/>
            <a:ext cx="4813927" cy="3307278"/>
          </a:xfrm>
          <a:prstGeom prst="rect">
            <a:avLst/>
          </a:prstGeom>
        </p:spPr>
      </p:pic>
      <p:pic>
        <p:nvPicPr>
          <p:cNvPr id="2" name="y y yo-yo.mp3" descr="y y yo-yo.mp3">
            <a:hlinkClick r:id="" action="ppaction://media"/>
            <a:extLst>
              <a:ext uri="{FF2B5EF4-FFF2-40B4-BE49-F238E27FC236}">
                <a16:creationId xmlns:a16="http://schemas.microsoft.com/office/drawing/2014/main" id="{499903D0-8EDA-0894-44CD-2314736C3F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6.99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2334" y="2357912"/>
            <a:ext cx="812800" cy="8128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9D3DBF06-8D41-E1AF-479A-731EC20279DB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4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10689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4445" y="1887186"/>
            <a:ext cx="6515595" cy="456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13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Y</a:t>
            </a:r>
          </a:p>
        </p:txBody>
      </p:sp>
      <p:pic>
        <p:nvPicPr>
          <p:cNvPr id="2" name="letter Y.mp3" descr="letter Y.mp3">
            <a:hlinkClick r:id="" action="ppaction://media"/>
            <a:extLst>
              <a:ext uri="{FF2B5EF4-FFF2-40B4-BE49-F238E27FC236}">
                <a16:creationId xmlns:a16="http://schemas.microsoft.com/office/drawing/2014/main" id="{7D29F549-47E5-0534-F50A-B0B5F788E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0040" y="2192812"/>
            <a:ext cx="812800" cy="812800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83730F4D-EAC2-2AF6-8809-2617619F89DE}"/>
              </a:ext>
            </a:extLst>
          </p:cNvPr>
          <p:cNvSpPr/>
          <p:nvPr/>
        </p:nvSpPr>
        <p:spPr>
          <a:xfrm>
            <a:off x="8455231" y="202771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</a:t>
            </a:r>
            <a:r>
              <a:rPr lang="en-US" sz="3600" dirty="0" err="1">
                <a:solidFill>
                  <a:srgbClr val="FF0000"/>
                </a:solidFill>
                <a:ea typeface="Times New Roman" panose="02020603050405020304" pitchFamily="18" charset="0"/>
              </a:rPr>
              <a:t>ks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/ and /j/ sounds.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fox, box, yo-yo, yogurt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00B05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j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4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190" y="75599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1336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E8B56-C51B-3A67-1FFA-C351A534FDB3}"/>
              </a:ext>
            </a:extLst>
          </p:cNvPr>
          <p:cNvSpPr txBox="1"/>
          <p:nvPr/>
        </p:nvSpPr>
        <p:spPr>
          <a:xfrm>
            <a:off x="4456214" y="755993"/>
            <a:ext cx="3025239" cy="6447919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VN" sz="413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2" name="letter X.mp3" descr="letter X.mp3">
            <a:hlinkClick r:id="" action="ppaction://media"/>
            <a:extLst>
              <a:ext uri="{FF2B5EF4-FFF2-40B4-BE49-F238E27FC236}">
                <a16:creationId xmlns:a16="http://schemas.microsoft.com/office/drawing/2014/main" id="{B2E7AAFE-C198-CAD7-9859-7A4416E5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7990" y="2344269"/>
            <a:ext cx="812800" cy="812800"/>
          </a:xfrm>
          <a:prstGeom prst="rect">
            <a:avLst/>
          </a:prstGeom>
        </p:spPr>
      </p:pic>
      <p:sp>
        <p:nvSpPr>
          <p:cNvPr id="3" name="Heart 2">
            <a:extLst>
              <a:ext uri="{FF2B5EF4-FFF2-40B4-BE49-F238E27FC236}">
                <a16:creationId xmlns:a16="http://schemas.microsoft.com/office/drawing/2014/main" id="{0F8CAFDD-44AB-FE9A-6263-39300039B943}"/>
              </a:ext>
            </a:extLst>
          </p:cNvPr>
          <p:cNvSpPr/>
          <p:nvPr/>
        </p:nvSpPr>
        <p:spPr>
          <a:xfrm>
            <a:off x="8455231" y="2055848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4433DFA2-AF85-6D63-FCFA-1F76DF808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618" y="615801"/>
            <a:ext cx="5867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Pass </a:t>
            </a:r>
            <a:r>
              <a:rPr lang="en-US" altLang="ko-KR" sz="8000" b="1" dirty="0">
                <a:solidFill>
                  <a:srgbClr val="00B0F0"/>
                </a:solidFill>
                <a:latin typeface="+mj-lt"/>
                <a:ea typeface="Gulim" pitchFamily="50" charset="-127"/>
                <a:cs typeface="Aharoni" pitchFamily="2" charset="-79"/>
              </a:rPr>
              <a:t>the</a:t>
            </a:r>
            <a:r>
              <a:rPr lang="en-US" altLang="ko-KR" sz="8000" b="1" dirty="0">
                <a:solidFill>
                  <a:schemeClr val="accent6"/>
                </a:solidFill>
                <a:latin typeface="+mj-lt"/>
                <a:ea typeface="Gulim" pitchFamily="50" charset="-127"/>
                <a:cs typeface="Aharoni" pitchFamily="2" charset="-79"/>
              </a:rPr>
              <a:t> </a:t>
            </a:r>
            <a:r>
              <a:rPr lang="en-US" altLang="ko-KR" sz="8000" b="1" dirty="0">
                <a:solidFill>
                  <a:srgbClr val="00B050"/>
                </a:solidFill>
                <a:latin typeface="+mj-lt"/>
                <a:ea typeface="Gulim" pitchFamily="50" charset="-127"/>
                <a:cs typeface="Aharoni" pitchFamily="2" charset="-79"/>
              </a:rPr>
              <a:t>Ball </a:t>
            </a:r>
            <a:r>
              <a:rPr lang="en-US" altLang="ko-KR" sz="8000" b="1" dirty="0">
                <a:solidFill>
                  <a:srgbClr val="FF0000"/>
                </a:solidFill>
                <a:latin typeface="+mj-lt"/>
                <a:ea typeface="Gulim" pitchFamily="50" charset="-127"/>
                <a:cs typeface="Aharoni" pitchFamily="2" charset="-79"/>
              </a:rPr>
              <a:t>Game</a:t>
            </a:r>
          </a:p>
        </p:txBody>
      </p:sp>
      <p:pic>
        <p:nvPicPr>
          <p:cNvPr id="5" name="Picture 6" descr="ball.png">
            <a:extLst>
              <a:ext uri="{FF2B5EF4-FFF2-40B4-BE49-F238E27FC236}">
                <a16:creationId xmlns:a16="http://schemas.microsoft.com/office/drawing/2014/main" id="{2D984754-741D-E00B-5B17-A27D789C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4473" y="1857448"/>
            <a:ext cx="3135086" cy="3143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upp1835.wav">
            <a:hlinkClick r:id="" action="ppaction://media"/>
            <a:extLst>
              <a:ext uri="{FF2B5EF4-FFF2-40B4-BE49-F238E27FC236}">
                <a16:creationId xmlns:a16="http://schemas.microsoft.com/office/drawing/2014/main" id="{FB754460-0005-35D8-BE09-61F453556A5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7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9564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b="1" dirty="0">
                <a:ea typeface="굴림" pitchFamily="50" charset="-127"/>
                <a:cs typeface="Aharoni" pitchFamily="2" charset="-79"/>
              </a:rPr>
              <a:t>What is it?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676400" y="55626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1792A-3385-2F0F-B1EF-7ADE4A283521}"/>
              </a:ext>
            </a:extLst>
          </p:cNvPr>
          <p:cNvSpPr txBox="1"/>
          <p:nvPr/>
        </p:nvSpPr>
        <p:spPr>
          <a:xfrm>
            <a:off x="3424525" y="1792337"/>
            <a:ext cx="511434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3900" dirty="0">
                <a:solidFill>
                  <a:srgbClr val="0070C0"/>
                </a:solidFill>
              </a:rPr>
              <a:t>/</a:t>
            </a:r>
            <a:r>
              <a:rPr lang="en-VN" sz="23900" dirty="0">
                <a:solidFill>
                  <a:srgbClr val="FF0000"/>
                </a:solidFill>
              </a:rPr>
              <a:t>ks</a:t>
            </a:r>
            <a:r>
              <a:rPr lang="en-VN" sz="23900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3" name="x sound.mp3" descr="x sound.mp3">
            <a:hlinkClick r:id="" action="ppaction://media"/>
            <a:extLst>
              <a:ext uri="{FF2B5EF4-FFF2-40B4-BE49-F238E27FC236}">
                <a16:creationId xmlns:a16="http://schemas.microsoft.com/office/drawing/2014/main" id="{A1537F50-52E3-DB90-EDBE-13BA720EE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731" y="2214734"/>
            <a:ext cx="710135" cy="710135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B7AEFFE3-D9B1-DB7E-96D8-42FB364957F7}"/>
              </a:ext>
            </a:extLst>
          </p:cNvPr>
          <p:cNvSpPr/>
          <p:nvPr/>
        </p:nvSpPr>
        <p:spPr>
          <a:xfrm>
            <a:off x="9106394" y="1998302"/>
            <a:ext cx="2208811" cy="1143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35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2-TRACK 39.mp3" descr="CD2-TRACK 39.mp3">
            <a:hlinkClick r:id="" action="ppaction://media"/>
            <a:extLst>
              <a:ext uri="{FF2B5EF4-FFF2-40B4-BE49-F238E27FC236}">
                <a16:creationId xmlns:a16="http://schemas.microsoft.com/office/drawing/2014/main" id="{6819C6B3-4819-0E59-B6AE-5A3043FC6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9076" y="37123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C1E0F-F92F-3C0B-7083-08083833A6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107"/>
            <a:ext cx="5241192" cy="849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313B9-CEBA-5347-E243-3B975E4F5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476" y="1412630"/>
            <a:ext cx="4759569" cy="4759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AE9C0-8250-E621-EEEC-17F6D64BA2AC}"/>
              </a:ext>
            </a:extLst>
          </p:cNvPr>
          <p:cNvSpPr txBox="1"/>
          <p:nvPr/>
        </p:nvSpPr>
        <p:spPr>
          <a:xfrm>
            <a:off x="5619681" y="57440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693219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57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4760C-B529-31BB-3A59-7A4D3E0FE4BC}"/>
              </a:ext>
            </a:extLst>
          </p:cNvPr>
          <p:cNvSpPr txBox="1"/>
          <p:nvPr/>
        </p:nvSpPr>
        <p:spPr>
          <a:xfrm>
            <a:off x="0" y="35140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D2BCD-4138-BABB-99FD-2878595D2F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502" y="351405"/>
            <a:ext cx="7772400" cy="736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C533C-111F-5423-2044-2B18962B58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05" y="1293488"/>
            <a:ext cx="10970190" cy="4957921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B653D15D-B0FE-6FFA-4713-AA8D8A2C4E38}"/>
              </a:ext>
            </a:extLst>
          </p:cNvPr>
          <p:cNvSpPr/>
          <p:nvPr/>
        </p:nvSpPr>
        <p:spPr>
          <a:xfrm>
            <a:off x="2637692" y="5310555"/>
            <a:ext cx="644769" cy="691660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19F35C4-E787-7225-EAEC-A39F38B2B09D}"/>
              </a:ext>
            </a:extLst>
          </p:cNvPr>
          <p:cNvSpPr/>
          <p:nvPr/>
        </p:nvSpPr>
        <p:spPr>
          <a:xfrm>
            <a:off x="6307015" y="5310555"/>
            <a:ext cx="644769" cy="691660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5CEE21-CCA0-7011-3A22-4F37DD5B0EC9}"/>
              </a:ext>
            </a:extLst>
          </p:cNvPr>
          <p:cNvSpPr/>
          <p:nvPr/>
        </p:nvSpPr>
        <p:spPr>
          <a:xfrm>
            <a:off x="9050215" y="5310555"/>
            <a:ext cx="609600" cy="5978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65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30.mp3" descr="TRACK 30.mp3">
            <a:hlinkClick r:id="" action="ppaction://media"/>
            <a:extLst>
              <a:ext uri="{FF2B5EF4-FFF2-40B4-BE49-F238E27FC236}">
                <a16:creationId xmlns:a16="http://schemas.microsoft.com/office/drawing/2014/main" id="{436F9089-3F4A-4F3B-A413-A96C9FC91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0446" y="26113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A69BC-0D8B-3214-B581-3F0BDBD1D449}"/>
              </a:ext>
            </a:extLst>
          </p:cNvPr>
          <p:cNvSpPr txBox="1"/>
          <p:nvPr/>
        </p:nvSpPr>
        <p:spPr>
          <a:xfrm>
            <a:off x="0" y="35140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44EEB-6AAB-8499-7DE2-FCFC2B67BF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3633"/>
            <a:ext cx="12086492" cy="3642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F45AEF-A2B5-B324-7633-919A11654E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502" y="337336"/>
            <a:ext cx="49657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96322-33BC-0FDA-1B13-C55DB751FBE6}"/>
              </a:ext>
            </a:extLst>
          </p:cNvPr>
          <p:cNvSpPr txBox="1"/>
          <p:nvPr/>
        </p:nvSpPr>
        <p:spPr>
          <a:xfrm>
            <a:off x="10578904" y="4542794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13DB6-8445-3DB1-F461-737E49BB3DD6}"/>
              </a:ext>
            </a:extLst>
          </p:cNvPr>
          <p:cNvSpPr txBox="1"/>
          <p:nvPr/>
        </p:nvSpPr>
        <p:spPr>
          <a:xfrm>
            <a:off x="4389120" y="4555791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04C69-7E12-596D-BA53-FE47DBA53BE3}"/>
              </a:ext>
            </a:extLst>
          </p:cNvPr>
          <p:cNvSpPr txBox="1"/>
          <p:nvPr/>
        </p:nvSpPr>
        <p:spPr>
          <a:xfrm>
            <a:off x="7484012" y="4555791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8261E-9992-1D20-5079-02109B6BCD8A}"/>
              </a:ext>
            </a:extLst>
          </p:cNvPr>
          <p:cNvSpPr txBox="1"/>
          <p:nvPr/>
        </p:nvSpPr>
        <p:spPr>
          <a:xfrm>
            <a:off x="1148862" y="4568789"/>
            <a:ext cx="30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A997AF-97DC-7108-94A3-483BACD7DF5C}"/>
              </a:ext>
            </a:extLst>
          </p:cNvPr>
          <p:cNvSpPr txBox="1"/>
          <p:nvPr/>
        </p:nvSpPr>
        <p:spPr>
          <a:xfrm>
            <a:off x="6956113" y="54371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839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9357" y="438539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81BF4A4-C395-FF72-352A-C700B40631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842" y="1074449"/>
            <a:ext cx="8274555" cy="53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461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8000" b="1" dirty="0">
                <a:ln/>
                <a:solidFill>
                  <a:schemeClr val="accent4"/>
                </a:solidFill>
              </a:rPr>
              <a:t>Magic finger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E257E-4EE6-6F96-3923-B5EB436257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698124"/>
            <a:ext cx="5461752" cy="54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8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yoyo, </a:t>
            </a:r>
          </a:p>
          <a:p>
            <a:r>
              <a:rPr lang="en-US" sz="3600" i="1">
                <a:solidFill>
                  <a:srgbClr val="0070C0"/>
                </a:solidFill>
              </a:rPr>
              <a:t>yogurt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ks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j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0637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(pages 52, 53)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56 SB)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4583887" y="1615197"/>
            <a:ext cx="3024226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L</a:t>
            </a:r>
            <a:r>
              <a:rPr lang="en-VN" sz="54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182879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PHABET SONG_American.mp3" descr="ALPHABET SONG_American.mp3">
            <a:hlinkClick r:id="" action="ppaction://media"/>
            <a:extLst>
              <a:ext uri="{FF2B5EF4-FFF2-40B4-BE49-F238E27FC236}">
                <a16:creationId xmlns:a16="http://schemas.microsoft.com/office/drawing/2014/main" id="{77993B19-E0A0-02BA-D1F4-6BD39946F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1548" y="2313807"/>
            <a:ext cx="812800" cy="812800"/>
          </a:xfrm>
          <a:prstGeom prst="rect">
            <a:avLst/>
          </a:prstGeom>
        </p:spPr>
      </p:pic>
      <p:pic>
        <p:nvPicPr>
          <p:cNvPr id="6" name="Picture 5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D512E17F-65CD-A018-F636-ED14FE1C4C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2846412" y="320514"/>
            <a:ext cx="16027961" cy="6043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8F36E-DA26-C872-B1FF-D4512D010E75}"/>
              </a:ext>
            </a:extLst>
          </p:cNvPr>
          <p:cNvSpPr txBox="1"/>
          <p:nvPr/>
        </p:nvSpPr>
        <p:spPr>
          <a:xfrm>
            <a:off x="7871522" y="320514"/>
            <a:ext cx="432047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/>
              <a:t>Alphabet song</a:t>
            </a:r>
            <a:endParaRPr lang="en-VN" sz="5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395C6-61CB-61E8-C64C-3468BB5294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1800"/>
            <a:ext cx="12192000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>
              <p:cTn id="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61797 -0.01435 L 1.875E-6 1.48148E-6 " pathEditMode="relative" rAng="0" ptsTypes="AA">
                                      <p:cBhvr>
                                        <p:cTn id="1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98" y="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1.875E-6 0.0002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86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i="1" dirty="0" err="1">
                <a:solidFill>
                  <a:srgbClr val="FF0000"/>
                </a:solidFill>
              </a:rPr>
              <a:t>ks</a:t>
            </a:r>
            <a:r>
              <a:rPr lang="en-US" sz="4400" i="1" dirty="0">
                <a:solidFill>
                  <a:schemeClr val="bg1"/>
                </a:solidFill>
              </a:rPr>
              <a:t>/,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j</a:t>
            </a:r>
            <a:r>
              <a:rPr lang="en-US" sz="4400" dirty="0"/>
              <a:t>/,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2-TRACK 36.mp3" descr="CD2-TRACK 36.mp3">
            <a:hlinkClick r:id="" action="ppaction://media"/>
            <a:extLst>
              <a:ext uri="{FF2B5EF4-FFF2-40B4-BE49-F238E27FC236}">
                <a16:creationId xmlns:a16="http://schemas.microsoft.com/office/drawing/2014/main" id="{44B0E45D-C85A-03B3-C71C-7B5BE3235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7914" y="32254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6A4A25-470C-5354-2270-AA0954562060}"/>
              </a:ext>
            </a:extLst>
          </p:cNvPr>
          <p:cNvSpPr txBox="1"/>
          <p:nvPr/>
        </p:nvSpPr>
        <p:spPr>
          <a:xfrm>
            <a:off x="7554085" y="50360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26F44-EA45-BCD5-645D-7EB5BE4709E3}"/>
              </a:ext>
            </a:extLst>
          </p:cNvPr>
          <p:cNvSpPr txBox="1"/>
          <p:nvPr/>
        </p:nvSpPr>
        <p:spPr>
          <a:xfrm>
            <a:off x="8420935" y="282271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Y, y</a:t>
            </a:r>
            <a:endParaRPr lang="vi-VN"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C6F16-16A2-59EA-4488-2B52CEF991E2}"/>
              </a:ext>
            </a:extLst>
          </p:cNvPr>
          <p:cNvSpPr txBox="1"/>
          <p:nvPr/>
        </p:nvSpPr>
        <p:spPr>
          <a:xfrm>
            <a:off x="8520326" y="4033112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j 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B1C22-CD06-6558-88D5-CC89E31BA0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869"/>
            <a:ext cx="6096001" cy="640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075B8-D9DC-3EDF-631D-7B6560A20A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08" y="1524001"/>
            <a:ext cx="7018177" cy="43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7127</TotalTime>
  <Words>482</Words>
  <Application>Microsoft Office PowerPoint</Application>
  <PresentationFormat>Màn hình rộng</PresentationFormat>
  <Paragraphs>123</Paragraphs>
  <Slides>46</Slides>
  <Notes>11</Notes>
  <HiddenSlides>0</HiddenSlides>
  <MMClips>26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46</vt:i4>
      </vt:variant>
    </vt:vector>
  </HeadingPairs>
  <TitlesOfParts>
    <vt:vector size="50" baseType="lpstr">
      <vt:lpstr>Arial</vt:lpstr>
      <vt:lpstr>Bodoni MT Black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What is it?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190</cp:revision>
  <dcterms:created xsi:type="dcterms:W3CDTF">2020-12-08T03:17:05Z</dcterms:created>
  <dcterms:modified xsi:type="dcterms:W3CDTF">2022-09-06T06:27:11Z</dcterms:modified>
</cp:coreProperties>
</file>