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2" r:id="rId2"/>
    <p:sldId id="691" r:id="rId3"/>
    <p:sldId id="692" r:id="rId4"/>
    <p:sldId id="292" r:id="rId5"/>
    <p:sldId id="694" r:id="rId6"/>
    <p:sldId id="688" r:id="rId7"/>
    <p:sldId id="334" r:id="rId8"/>
    <p:sldId id="417" r:id="rId9"/>
    <p:sldId id="674" r:id="rId10"/>
    <p:sldId id="696" r:id="rId11"/>
    <p:sldId id="336" r:id="rId12"/>
    <p:sldId id="697" r:id="rId13"/>
    <p:sldId id="698" r:id="rId14"/>
    <p:sldId id="699" r:id="rId15"/>
    <p:sldId id="700" r:id="rId16"/>
    <p:sldId id="701" r:id="rId17"/>
    <p:sldId id="702" r:id="rId18"/>
    <p:sldId id="686" r:id="rId19"/>
    <p:sldId id="703" r:id="rId20"/>
    <p:sldId id="704" r:id="rId21"/>
    <p:sldId id="705" r:id="rId22"/>
    <p:sldId id="706" r:id="rId23"/>
    <p:sldId id="707" r:id="rId24"/>
    <p:sldId id="708" r:id="rId25"/>
    <p:sldId id="709" r:id="rId26"/>
    <p:sldId id="710" r:id="rId27"/>
    <p:sldId id="315" r:id="rId28"/>
    <p:sldId id="711" r:id="rId29"/>
    <p:sldId id="419" r:id="rId30"/>
    <p:sldId id="687" r:id="rId31"/>
    <p:sldId id="396" r:id="rId32"/>
    <p:sldId id="34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86B6C-B48F-4CCF-BD54-1CC963EF29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2EBE2-8B5F-4AB8-BBD3-75984357CFA1}">
      <dgm:prSet phldrT="[Text]" phldr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D2B1FC97-9E75-4C64-9332-564B77329DD3}" type="parTrans" cxnId="{ABC20BCD-9ABF-4038-9F65-98BBA295D052}">
      <dgm:prSet/>
      <dgm:spPr/>
      <dgm:t>
        <a:bodyPr/>
        <a:lstStyle/>
        <a:p>
          <a:endParaRPr lang="en-US"/>
        </a:p>
      </dgm:t>
    </dgm:pt>
    <dgm:pt modelId="{B8E75171-1C75-4E95-9E9F-F141576C304A}" type="sibTrans" cxnId="{ABC20BCD-9ABF-4038-9F65-98BBA295D052}">
      <dgm:prSet/>
      <dgm:spPr/>
      <dgm:t>
        <a:bodyPr/>
        <a:lstStyle/>
        <a:p>
          <a:endParaRPr lang="en-US"/>
        </a:p>
      </dgm:t>
    </dgm:pt>
    <dgm:pt modelId="{753F0099-A840-4421-92AB-37A3C83405A1}">
      <dgm:prSet phldrT="[Text]"/>
      <dgm:spPr>
        <a:solidFill>
          <a:srgbClr val="768CC6"/>
        </a:solidFill>
      </dgm:spPr>
      <dgm:t>
        <a:bodyPr/>
        <a:lstStyle/>
        <a:p>
          <a:r>
            <a:rPr lang="en-US" dirty="0"/>
            <a:t>insect</a:t>
          </a:r>
        </a:p>
      </dgm:t>
    </dgm:pt>
    <dgm:pt modelId="{6E378501-0C8C-4EF6-B240-25884369AD8B}" type="parTrans" cxnId="{B7C3B73F-E25D-4166-8A2D-41A31BD122C4}">
      <dgm:prSet/>
      <dgm:spPr/>
      <dgm:t>
        <a:bodyPr/>
        <a:lstStyle/>
        <a:p>
          <a:endParaRPr lang="en-US"/>
        </a:p>
      </dgm:t>
    </dgm:pt>
    <dgm:pt modelId="{25FB131C-A36B-47A3-9DCD-E901D66517E9}" type="sibTrans" cxnId="{B7C3B73F-E25D-4166-8A2D-41A31BD122C4}">
      <dgm:prSet/>
      <dgm:spPr/>
      <dgm:t>
        <a:bodyPr/>
        <a:lstStyle/>
        <a:p>
          <a:endParaRPr lang="en-US"/>
        </a:p>
      </dgm:t>
    </dgm:pt>
    <dgm:pt modelId="{BBDA79DB-E4E2-4EF5-B992-C4439BE2B8A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juice</a:t>
          </a:r>
        </a:p>
      </dgm:t>
    </dgm:pt>
    <dgm:pt modelId="{BE59EB4F-BBEF-440A-AEC9-6550E6C9F983}" type="parTrans" cxnId="{E08EA8BA-DBAF-41BE-944E-A6E6A59FFF42}">
      <dgm:prSet/>
      <dgm:spPr/>
      <dgm:t>
        <a:bodyPr/>
        <a:lstStyle/>
        <a:p>
          <a:endParaRPr lang="en-US"/>
        </a:p>
      </dgm:t>
    </dgm:pt>
    <dgm:pt modelId="{8F843080-E1EA-41FD-9B6E-C508B69A1CA4}" type="sibTrans" cxnId="{E08EA8BA-DBAF-41BE-944E-A6E6A59FFF42}">
      <dgm:prSet/>
      <dgm:spPr/>
      <dgm:t>
        <a:bodyPr/>
        <a:lstStyle/>
        <a:p>
          <a:endParaRPr lang="en-US"/>
        </a:p>
      </dgm:t>
    </dgm:pt>
    <dgm:pt modelId="{6573BCDB-BFF3-409E-95CB-30BA8C44121B}">
      <dgm:prSet phldrT="[Text]"/>
      <dgm:spPr>
        <a:solidFill>
          <a:srgbClr val="AECF5D"/>
        </a:solidFill>
      </dgm:spPr>
      <dgm:t>
        <a:bodyPr/>
        <a:lstStyle/>
        <a:p>
          <a:r>
            <a:rPr lang="en-US" dirty="0"/>
            <a:t>jump</a:t>
          </a:r>
        </a:p>
      </dgm:t>
    </dgm:pt>
    <dgm:pt modelId="{AECCE7BF-6B08-4206-81D4-3A2DEAB6383B}" type="parTrans" cxnId="{1C364563-3FE5-4D2D-AF08-16FA06B581BE}">
      <dgm:prSet/>
      <dgm:spPr/>
      <dgm:t>
        <a:bodyPr/>
        <a:lstStyle/>
        <a:p>
          <a:endParaRPr lang="en-US"/>
        </a:p>
      </dgm:t>
    </dgm:pt>
    <dgm:pt modelId="{0A701D43-1D72-46D3-A485-BAEA13842BB5}" type="sibTrans" cxnId="{1C364563-3FE5-4D2D-AF08-16FA06B581BE}">
      <dgm:prSet/>
      <dgm:spPr/>
      <dgm:t>
        <a:bodyPr/>
        <a:lstStyle/>
        <a:p>
          <a:endParaRPr lang="en-US"/>
        </a:p>
      </dgm:t>
    </dgm:pt>
    <dgm:pt modelId="{63E1A947-7F4B-435C-8FBF-1EC4B64DA543}">
      <dgm:prSet phldrT="[Text]"/>
      <dgm:spPr>
        <a:solidFill>
          <a:srgbClr val="0E2E52"/>
        </a:solidFill>
      </dgm:spPr>
      <dgm:t>
        <a:bodyPr/>
        <a:lstStyle/>
        <a:p>
          <a:r>
            <a:rPr lang="en-US" dirty="0"/>
            <a:t>ink</a:t>
          </a:r>
        </a:p>
      </dgm:t>
    </dgm:pt>
    <dgm:pt modelId="{75ABD1A2-76A7-455B-9596-1805A5DDBFC7}" type="parTrans" cxnId="{61AB2589-C477-432A-82C9-24C5F282F60D}">
      <dgm:prSet/>
      <dgm:spPr/>
      <dgm:t>
        <a:bodyPr/>
        <a:lstStyle/>
        <a:p>
          <a:endParaRPr lang="en-US"/>
        </a:p>
      </dgm:t>
    </dgm:pt>
    <dgm:pt modelId="{2AF4EAD3-F69D-42C9-9D83-54DE22E881D0}" type="sibTrans" cxnId="{61AB2589-C477-432A-82C9-24C5F282F60D}">
      <dgm:prSet/>
      <dgm:spPr/>
      <dgm:t>
        <a:bodyPr/>
        <a:lstStyle/>
        <a:p>
          <a:endParaRPr lang="en-US"/>
        </a:p>
      </dgm:t>
    </dgm:pt>
    <dgm:pt modelId="{5F38BA3F-2D11-4B5C-ADEE-91197FC4898D}" type="pres">
      <dgm:prSet presAssocID="{EEE86B6C-B48F-4CCF-BD54-1CC963EF29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24735C-C2E5-41C0-87EA-1C923AD230A4}" type="pres">
      <dgm:prSet presAssocID="{6A72EBE2-8B5F-4AB8-BBD3-75984357CFA1}" presName="centerShape" presStyleLbl="node0" presStyleIdx="0" presStyleCnt="1"/>
      <dgm:spPr/>
    </dgm:pt>
    <dgm:pt modelId="{A8FFC8CC-8537-4E70-9828-E2D4288E230A}" type="pres">
      <dgm:prSet presAssocID="{6E378501-0C8C-4EF6-B240-25884369AD8B}" presName="Name9" presStyleLbl="parChTrans1D2" presStyleIdx="0" presStyleCnt="4"/>
      <dgm:spPr/>
    </dgm:pt>
    <dgm:pt modelId="{CDDF2E90-5D22-42C8-9774-483E923B8CA5}" type="pres">
      <dgm:prSet presAssocID="{6E378501-0C8C-4EF6-B240-25884369AD8B}" presName="connTx" presStyleLbl="parChTrans1D2" presStyleIdx="0" presStyleCnt="4"/>
      <dgm:spPr/>
    </dgm:pt>
    <dgm:pt modelId="{6AE6942D-E1CF-4D75-B2A7-B811B79E7F57}" type="pres">
      <dgm:prSet presAssocID="{753F0099-A840-4421-92AB-37A3C83405A1}" presName="node" presStyleLbl="node1" presStyleIdx="0" presStyleCnt="4">
        <dgm:presLayoutVars>
          <dgm:bulletEnabled val="1"/>
        </dgm:presLayoutVars>
      </dgm:prSet>
      <dgm:spPr/>
    </dgm:pt>
    <dgm:pt modelId="{AF18217C-0774-4E53-8A9C-AFB4882039D7}" type="pres">
      <dgm:prSet presAssocID="{BE59EB4F-BBEF-440A-AEC9-6550E6C9F983}" presName="Name9" presStyleLbl="parChTrans1D2" presStyleIdx="1" presStyleCnt="4"/>
      <dgm:spPr/>
    </dgm:pt>
    <dgm:pt modelId="{C8099735-B81C-4D8E-8722-31AD1F366035}" type="pres">
      <dgm:prSet presAssocID="{BE59EB4F-BBEF-440A-AEC9-6550E6C9F983}" presName="connTx" presStyleLbl="parChTrans1D2" presStyleIdx="1" presStyleCnt="4"/>
      <dgm:spPr/>
    </dgm:pt>
    <dgm:pt modelId="{0B705138-EC1E-413B-979B-DF243FA1D841}" type="pres">
      <dgm:prSet presAssocID="{BBDA79DB-E4E2-4EF5-B992-C4439BE2B8A9}" presName="node" presStyleLbl="node1" presStyleIdx="1" presStyleCnt="4">
        <dgm:presLayoutVars>
          <dgm:bulletEnabled val="1"/>
        </dgm:presLayoutVars>
      </dgm:prSet>
      <dgm:spPr/>
    </dgm:pt>
    <dgm:pt modelId="{4E02C851-6E3A-46B7-A530-7E58DFC10587}" type="pres">
      <dgm:prSet presAssocID="{AECCE7BF-6B08-4206-81D4-3A2DEAB6383B}" presName="Name9" presStyleLbl="parChTrans1D2" presStyleIdx="2" presStyleCnt="4"/>
      <dgm:spPr/>
    </dgm:pt>
    <dgm:pt modelId="{11FDA856-B232-4A33-AFB7-ECB0E52B59EF}" type="pres">
      <dgm:prSet presAssocID="{AECCE7BF-6B08-4206-81D4-3A2DEAB6383B}" presName="connTx" presStyleLbl="parChTrans1D2" presStyleIdx="2" presStyleCnt="4"/>
      <dgm:spPr/>
    </dgm:pt>
    <dgm:pt modelId="{EDBFA4E3-C9F8-40D2-93DC-EAEB0EC76D68}" type="pres">
      <dgm:prSet presAssocID="{6573BCDB-BFF3-409E-95CB-30BA8C44121B}" presName="node" presStyleLbl="node1" presStyleIdx="2" presStyleCnt="4">
        <dgm:presLayoutVars>
          <dgm:bulletEnabled val="1"/>
        </dgm:presLayoutVars>
      </dgm:prSet>
      <dgm:spPr/>
    </dgm:pt>
    <dgm:pt modelId="{7C4FA593-E122-4FDB-A231-CA5892F71783}" type="pres">
      <dgm:prSet presAssocID="{75ABD1A2-76A7-455B-9596-1805A5DDBFC7}" presName="Name9" presStyleLbl="parChTrans1D2" presStyleIdx="3" presStyleCnt="4"/>
      <dgm:spPr/>
    </dgm:pt>
    <dgm:pt modelId="{F478E5A0-11D3-4912-9FE2-104BEDC02B10}" type="pres">
      <dgm:prSet presAssocID="{75ABD1A2-76A7-455B-9596-1805A5DDBFC7}" presName="connTx" presStyleLbl="parChTrans1D2" presStyleIdx="3" presStyleCnt="4"/>
      <dgm:spPr/>
    </dgm:pt>
    <dgm:pt modelId="{FF83B876-07FB-4E5B-8B42-A278F9ED3C80}" type="pres">
      <dgm:prSet presAssocID="{63E1A947-7F4B-435C-8FBF-1EC4B64DA543}" presName="node" presStyleLbl="node1" presStyleIdx="3" presStyleCnt="4">
        <dgm:presLayoutVars>
          <dgm:bulletEnabled val="1"/>
        </dgm:presLayoutVars>
      </dgm:prSet>
      <dgm:spPr/>
    </dgm:pt>
  </dgm:ptLst>
  <dgm:cxnLst>
    <dgm:cxn modelId="{B2BC9C03-167D-4BB7-90B8-6574659C0288}" type="presOf" srcId="{63E1A947-7F4B-435C-8FBF-1EC4B64DA543}" destId="{FF83B876-07FB-4E5B-8B42-A278F9ED3C80}" srcOrd="0" destOrd="0" presId="urn:microsoft.com/office/officeart/2005/8/layout/radial1"/>
    <dgm:cxn modelId="{BB918706-0AB7-4436-A50A-17BC394C255E}" type="presOf" srcId="{6E378501-0C8C-4EF6-B240-25884369AD8B}" destId="{CDDF2E90-5D22-42C8-9774-483E923B8CA5}" srcOrd="1" destOrd="0" presId="urn:microsoft.com/office/officeart/2005/8/layout/radial1"/>
    <dgm:cxn modelId="{72155313-62D5-4768-82AD-9164BF3AE1A8}" type="presOf" srcId="{6A72EBE2-8B5F-4AB8-BBD3-75984357CFA1}" destId="{4E24735C-C2E5-41C0-87EA-1C923AD230A4}" srcOrd="0" destOrd="0" presId="urn:microsoft.com/office/officeart/2005/8/layout/radial1"/>
    <dgm:cxn modelId="{B3F86327-3282-49B8-8262-B3923290EF7F}" type="presOf" srcId="{75ABD1A2-76A7-455B-9596-1805A5DDBFC7}" destId="{7C4FA593-E122-4FDB-A231-CA5892F71783}" srcOrd="0" destOrd="0" presId="urn:microsoft.com/office/officeart/2005/8/layout/radial1"/>
    <dgm:cxn modelId="{8F18E430-DFDB-4C66-A27A-706E8ADFA1C5}" type="presOf" srcId="{75ABD1A2-76A7-455B-9596-1805A5DDBFC7}" destId="{F478E5A0-11D3-4912-9FE2-104BEDC02B10}" srcOrd="1" destOrd="0" presId="urn:microsoft.com/office/officeart/2005/8/layout/radial1"/>
    <dgm:cxn modelId="{B7C3B73F-E25D-4166-8A2D-41A31BD122C4}" srcId="{6A72EBE2-8B5F-4AB8-BBD3-75984357CFA1}" destId="{753F0099-A840-4421-92AB-37A3C83405A1}" srcOrd="0" destOrd="0" parTransId="{6E378501-0C8C-4EF6-B240-25884369AD8B}" sibTransId="{25FB131C-A36B-47A3-9DCD-E901D66517E9}"/>
    <dgm:cxn modelId="{1C364563-3FE5-4D2D-AF08-16FA06B581BE}" srcId="{6A72EBE2-8B5F-4AB8-BBD3-75984357CFA1}" destId="{6573BCDB-BFF3-409E-95CB-30BA8C44121B}" srcOrd="2" destOrd="0" parTransId="{AECCE7BF-6B08-4206-81D4-3A2DEAB6383B}" sibTransId="{0A701D43-1D72-46D3-A485-BAEA13842BB5}"/>
    <dgm:cxn modelId="{8933534A-F814-477A-BEE0-315C0F1AE924}" type="presOf" srcId="{BE59EB4F-BBEF-440A-AEC9-6550E6C9F983}" destId="{C8099735-B81C-4D8E-8722-31AD1F366035}" srcOrd="1" destOrd="0" presId="urn:microsoft.com/office/officeart/2005/8/layout/radial1"/>
    <dgm:cxn modelId="{F4530381-47D5-4F36-8371-93B34E9C24F5}" type="presOf" srcId="{6573BCDB-BFF3-409E-95CB-30BA8C44121B}" destId="{EDBFA4E3-C9F8-40D2-93DC-EAEB0EC76D68}" srcOrd="0" destOrd="0" presId="urn:microsoft.com/office/officeart/2005/8/layout/radial1"/>
    <dgm:cxn modelId="{45BC7485-DE4E-4D59-A7F4-1DCF9C934FCE}" type="presOf" srcId="{6E378501-0C8C-4EF6-B240-25884369AD8B}" destId="{A8FFC8CC-8537-4E70-9828-E2D4288E230A}" srcOrd="0" destOrd="0" presId="urn:microsoft.com/office/officeart/2005/8/layout/radial1"/>
    <dgm:cxn modelId="{61AB2589-C477-432A-82C9-24C5F282F60D}" srcId="{6A72EBE2-8B5F-4AB8-BBD3-75984357CFA1}" destId="{63E1A947-7F4B-435C-8FBF-1EC4B64DA543}" srcOrd="3" destOrd="0" parTransId="{75ABD1A2-76A7-455B-9596-1805A5DDBFC7}" sibTransId="{2AF4EAD3-F69D-42C9-9D83-54DE22E881D0}"/>
    <dgm:cxn modelId="{E192A2A1-45A0-4DFB-ADC5-937008E12457}" type="presOf" srcId="{BE59EB4F-BBEF-440A-AEC9-6550E6C9F983}" destId="{AF18217C-0774-4E53-8A9C-AFB4882039D7}" srcOrd="0" destOrd="0" presId="urn:microsoft.com/office/officeart/2005/8/layout/radial1"/>
    <dgm:cxn modelId="{44B3D9A2-1885-414F-B7AA-A42D0E4E0CC2}" type="presOf" srcId="{BBDA79DB-E4E2-4EF5-B992-C4439BE2B8A9}" destId="{0B705138-EC1E-413B-979B-DF243FA1D841}" srcOrd="0" destOrd="0" presId="urn:microsoft.com/office/officeart/2005/8/layout/radial1"/>
    <dgm:cxn modelId="{FA0B55A3-4055-4D76-90B1-0C23BB7DA658}" type="presOf" srcId="{EEE86B6C-B48F-4CCF-BD54-1CC963EF298E}" destId="{5F38BA3F-2D11-4B5C-ADEE-91197FC4898D}" srcOrd="0" destOrd="0" presId="urn:microsoft.com/office/officeart/2005/8/layout/radial1"/>
    <dgm:cxn modelId="{28E349B6-A48F-4DFC-BC04-A2ABD8B0BDA2}" type="presOf" srcId="{AECCE7BF-6B08-4206-81D4-3A2DEAB6383B}" destId="{11FDA856-B232-4A33-AFB7-ECB0E52B59EF}" srcOrd="1" destOrd="0" presId="urn:microsoft.com/office/officeart/2005/8/layout/radial1"/>
    <dgm:cxn modelId="{E08EA8BA-DBAF-41BE-944E-A6E6A59FFF42}" srcId="{6A72EBE2-8B5F-4AB8-BBD3-75984357CFA1}" destId="{BBDA79DB-E4E2-4EF5-B992-C4439BE2B8A9}" srcOrd="1" destOrd="0" parTransId="{BE59EB4F-BBEF-440A-AEC9-6550E6C9F983}" sibTransId="{8F843080-E1EA-41FD-9B6E-C508B69A1CA4}"/>
    <dgm:cxn modelId="{AD583CC3-4D82-494E-9602-225A92866F6C}" type="presOf" srcId="{753F0099-A840-4421-92AB-37A3C83405A1}" destId="{6AE6942D-E1CF-4D75-B2A7-B811B79E7F57}" srcOrd="0" destOrd="0" presId="urn:microsoft.com/office/officeart/2005/8/layout/radial1"/>
    <dgm:cxn modelId="{ABC20BCD-9ABF-4038-9F65-98BBA295D052}" srcId="{EEE86B6C-B48F-4CCF-BD54-1CC963EF298E}" destId="{6A72EBE2-8B5F-4AB8-BBD3-75984357CFA1}" srcOrd="0" destOrd="0" parTransId="{D2B1FC97-9E75-4C64-9332-564B77329DD3}" sibTransId="{B8E75171-1C75-4E95-9E9F-F141576C304A}"/>
    <dgm:cxn modelId="{005D25EA-F2C8-4402-93E4-482AA146F73E}" type="presOf" srcId="{AECCE7BF-6B08-4206-81D4-3A2DEAB6383B}" destId="{4E02C851-6E3A-46B7-A530-7E58DFC10587}" srcOrd="0" destOrd="0" presId="urn:microsoft.com/office/officeart/2005/8/layout/radial1"/>
    <dgm:cxn modelId="{72CA45EA-54AC-45DE-9CBA-147943488E0C}" type="presParOf" srcId="{5F38BA3F-2D11-4B5C-ADEE-91197FC4898D}" destId="{4E24735C-C2E5-41C0-87EA-1C923AD230A4}" srcOrd="0" destOrd="0" presId="urn:microsoft.com/office/officeart/2005/8/layout/radial1"/>
    <dgm:cxn modelId="{73EE04A4-6EDC-4B65-942D-8D403355DF32}" type="presParOf" srcId="{5F38BA3F-2D11-4B5C-ADEE-91197FC4898D}" destId="{A8FFC8CC-8537-4E70-9828-E2D4288E230A}" srcOrd="1" destOrd="0" presId="urn:microsoft.com/office/officeart/2005/8/layout/radial1"/>
    <dgm:cxn modelId="{B28C1C80-CB40-4EBB-AA83-7CB67CFD787A}" type="presParOf" srcId="{A8FFC8CC-8537-4E70-9828-E2D4288E230A}" destId="{CDDF2E90-5D22-42C8-9774-483E923B8CA5}" srcOrd="0" destOrd="0" presId="urn:microsoft.com/office/officeart/2005/8/layout/radial1"/>
    <dgm:cxn modelId="{05099F35-5226-49BA-9CD3-53FC040CC381}" type="presParOf" srcId="{5F38BA3F-2D11-4B5C-ADEE-91197FC4898D}" destId="{6AE6942D-E1CF-4D75-B2A7-B811B79E7F57}" srcOrd="2" destOrd="0" presId="urn:microsoft.com/office/officeart/2005/8/layout/radial1"/>
    <dgm:cxn modelId="{1826D9E4-00CA-4207-A1FC-CE26AE2D9BDE}" type="presParOf" srcId="{5F38BA3F-2D11-4B5C-ADEE-91197FC4898D}" destId="{AF18217C-0774-4E53-8A9C-AFB4882039D7}" srcOrd="3" destOrd="0" presId="urn:microsoft.com/office/officeart/2005/8/layout/radial1"/>
    <dgm:cxn modelId="{D769CA8C-C49E-49EA-B223-C65B76CB6B1E}" type="presParOf" srcId="{AF18217C-0774-4E53-8A9C-AFB4882039D7}" destId="{C8099735-B81C-4D8E-8722-31AD1F366035}" srcOrd="0" destOrd="0" presId="urn:microsoft.com/office/officeart/2005/8/layout/radial1"/>
    <dgm:cxn modelId="{F61D06B3-549B-4C97-B729-0481D9333DDF}" type="presParOf" srcId="{5F38BA3F-2D11-4B5C-ADEE-91197FC4898D}" destId="{0B705138-EC1E-413B-979B-DF243FA1D841}" srcOrd="4" destOrd="0" presId="urn:microsoft.com/office/officeart/2005/8/layout/radial1"/>
    <dgm:cxn modelId="{890A142A-0DEE-4EE8-A159-9ECD03E7D482}" type="presParOf" srcId="{5F38BA3F-2D11-4B5C-ADEE-91197FC4898D}" destId="{4E02C851-6E3A-46B7-A530-7E58DFC10587}" srcOrd="5" destOrd="0" presId="urn:microsoft.com/office/officeart/2005/8/layout/radial1"/>
    <dgm:cxn modelId="{BB20D612-F9E4-4537-8E73-80387472F7DD}" type="presParOf" srcId="{4E02C851-6E3A-46B7-A530-7E58DFC10587}" destId="{11FDA856-B232-4A33-AFB7-ECB0E52B59EF}" srcOrd="0" destOrd="0" presId="urn:microsoft.com/office/officeart/2005/8/layout/radial1"/>
    <dgm:cxn modelId="{68EF08B4-78D7-4DF8-9DC9-603176C21756}" type="presParOf" srcId="{5F38BA3F-2D11-4B5C-ADEE-91197FC4898D}" destId="{EDBFA4E3-C9F8-40D2-93DC-EAEB0EC76D68}" srcOrd="6" destOrd="0" presId="urn:microsoft.com/office/officeart/2005/8/layout/radial1"/>
    <dgm:cxn modelId="{0A419D62-FA7A-4E46-B566-E999ABBCAC3F}" type="presParOf" srcId="{5F38BA3F-2D11-4B5C-ADEE-91197FC4898D}" destId="{7C4FA593-E122-4FDB-A231-CA5892F71783}" srcOrd="7" destOrd="0" presId="urn:microsoft.com/office/officeart/2005/8/layout/radial1"/>
    <dgm:cxn modelId="{F25F4A6A-9181-4D16-96B1-DD9D7CFA4073}" type="presParOf" srcId="{7C4FA593-E122-4FDB-A231-CA5892F71783}" destId="{F478E5A0-11D3-4912-9FE2-104BEDC02B10}" srcOrd="0" destOrd="0" presId="urn:microsoft.com/office/officeart/2005/8/layout/radial1"/>
    <dgm:cxn modelId="{C85139B9-C690-4E3B-8566-B185A692EA86}" type="presParOf" srcId="{5F38BA3F-2D11-4B5C-ADEE-91197FC4898D}" destId="{FF83B876-07FB-4E5B-8B42-A278F9ED3C8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8494-D832-48DF-85F6-BC39CB39ADF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55A69-E721-40AD-8C00-5D7EB00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on the picture to hear the sound</a:t>
            </a:r>
          </a:p>
          <a:p>
            <a:r>
              <a:rPr lang="en-US" baseline="0" dirty="0"/>
              <a:t>Click on the space to show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0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endParaRPr lang="en-US" baseline="0" dirty="0"/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GV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item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BDE0-098E-235F-0B5E-71295E014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FC089-F3CB-B2F8-642E-EC7C7E70F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CCF0E-7A1A-F063-E6EE-D2049311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AB3CB-E8C1-EEBA-7249-5E93FA67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12C2-3AAA-B9E0-F285-99D2C7C9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8634-CA21-B0DF-51D3-C83FED31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4F401-E577-33DE-9E3B-998A39302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3BB5-470B-FBD9-3147-FCB83741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9771D-2642-B636-23A8-9FF5F953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E593-C635-AAB1-9FCE-7F0FD53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55FCA-843C-74B1-EE97-6F95B01C6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FAF3A-F549-B3BD-733D-6412B01EF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E1211-5503-3F21-ADA4-B1180F1D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58D77-DCD0-302A-5463-09E3AB37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0E8A0-B5AA-339D-69A2-4BA73A79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647824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3030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66E0-3826-38DC-7F56-5B000927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5F6B-ED5F-2B3E-937C-5FC44DA5C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64462-D6DD-495D-221E-C06B2437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B90B5-DF88-5B1B-B656-0260A8CE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2F28C-B115-B658-125E-95A62BDB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171C-AC56-960F-4090-1CE8E7DB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1E8B5-5344-A8E4-46C1-3ABF43182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74159-1606-0D24-DFC3-63371834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FBB1-62BE-F1C2-9D71-66BC8743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D45BE-275E-3681-072D-98D3A069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C085-8A99-5CDE-0B84-0EF6C374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9D41-448B-4C10-CCC5-5BED08DE1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48964-C86E-8904-5D0B-66B8C10A4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CAC0C-CD2C-9423-555B-9A33529F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469FB-D493-D52A-E3DF-AC659E6D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F7A28-5502-74D6-0117-072FDFEF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A70A-11F3-DBD0-BB31-628C32A2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69434-FED2-744E-B78F-608DF93B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8DB3D-57F5-81E4-DD55-73EC714AF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5A994-497D-0CCA-3A99-B620C416C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240DD-702E-7651-ABA2-663FCC467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40F04-C09A-2780-0D98-67E41603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A4026-038B-2FF3-5BFE-D7590BED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6CAEA-9F41-117E-3B8E-70D68F86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1EE8-94A7-CDC9-9E50-578227D4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F38B-072B-4E9B-4A5E-82AE7E9F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6A264-C837-D5CD-10AF-CC09472B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C3D3F-CCE8-7E88-8A06-FF268F15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6DCC5-9231-9D94-FE8F-E27DCA04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28C06-BACD-52A6-2BAB-05F4A652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6C971-8471-C284-A7DE-A9B825C0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C62B-52AA-F064-0623-81B7FD86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45FC-35AC-6181-7203-E82D4105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C727A-8AA4-92B5-6BEA-5A4FFE745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8CCCA-2628-CB48-05D9-3BF05B0B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0217A-D0F8-6548-DE4F-398A7222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80B61-4569-F937-1085-1A1B727B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6176-078B-A7EC-B7BE-25F1BF12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D1AF3-DB9E-114B-026B-7E69CD986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80393-7EF2-802B-541E-D2C95790D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D7A19-6E7D-3F80-2BD2-5E037C19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F33BE-78D2-3344-4828-9264E435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3B61-4196-C239-105F-4D560F44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A7CC3-76EA-2594-4F78-A0BF6896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88787-C236-4AA0-EBC8-C133CD46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55C66-390B-CF41-656E-47F92F1BC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4DD2B-18F6-415A-BD11-290B9FA7C01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43457-AE80-9822-4A76-796D006D8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30CED-3627-EF96-21AB-B5731DDD8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ED6BC-A8E0-46A7-A6DD-BDD184A2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7.png"/><Relationship Id="rId18" Type="http://schemas.openxmlformats.org/officeDocument/2006/relationships/diagramColors" Target="../diagrams/colors1.xml"/><Relationship Id="rId3" Type="http://schemas.microsoft.com/office/2007/relationships/media" Target="../media/media4.mp3"/><Relationship Id="rId21" Type="http://schemas.openxmlformats.org/officeDocument/2006/relationships/image" Target="../media/image20.png"/><Relationship Id="rId7" Type="http://schemas.microsoft.com/office/2007/relationships/media" Target="../media/media6.mp3"/><Relationship Id="rId12" Type="http://schemas.openxmlformats.org/officeDocument/2006/relationships/image" Target="../media/image16.png"/><Relationship Id="rId17" Type="http://schemas.openxmlformats.org/officeDocument/2006/relationships/diagramQuickStyle" Target="../diagrams/quickStyle1.xml"/><Relationship Id="rId2" Type="http://schemas.openxmlformats.org/officeDocument/2006/relationships/audio" Target="../media/media3.mp3"/><Relationship Id="rId16" Type="http://schemas.openxmlformats.org/officeDocument/2006/relationships/diagramLayout" Target="../diagrams/layout1.xml"/><Relationship Id="rId20" Type="http://schemas.openxmlformats.org/officeDocument/2006/relationships/image" Target="../media/image19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5.png"/><Relationship Id="rId5" Type="http://schemas.microsoft.com/office/2007/relationships/media" Target="../media/media5.mp3"/><Relationship Id="rId15" Type="http://schemas.openxmlformats.org/officeDocument/2006/relationships/diagramData" Target="../diagrams/data1.xml"/><Relationship Id="rId23" Type="http://schemas.openxmlformats.org/officeDocument/2006/relationships/image" Target="../media/image22.png"/><Relationship Id="rId10" Type="http://schemas.openxmlformats.org/officeDocument/2006/relationships/audio" Target="../media/media7.mp3"/><Relationship Id="rId19" Type="http://schemas.microsoft.com/office/2007/relationships/diagramDrawing" Target="../diagrams/drawing1.xml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18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5.png"/><Relationship Id="rId3" Type="http://schemas.microsoft.com/office/2007/relationships/media" Target="../media/media9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32.png"/><Relationship Id="rId5" Type="http://schemas.microsoft.com/office/2007/relationships/media" Target="../media/media10.mp3"/><Relationship Id="rId10" Type="http://schemas.openxmlformats.org/officeDocument/2006/relationships/image" Target="../media/image31.png"/><Relationship Id="rId4" Type="http://schemas.openxmlformats.org/officeDocument/2006/relationships/audio" Target="../media/media9.mp3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9" Type="http://schemas.microsoft.com/office/2007/relationships/hdphoto" Target="../media/hdphoto19.wdp"/><Relationship Id="rId21" Type="http://schemas.openxmlformats.org/officeDocument/2006/relationships/image" Target="../media/image48.png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47" Type="http://schemas.openxmlformats.org/officeDocument/2006/relationships/slide" Target="slide21.xml"/><Relationship Id="rId50" Type="http://schemas.openxmlformats.org/officeDocument/2006/relationships/slide" Target="slide22.xml"/><Relationship Id="rId55" Type="http://schemas.microsoft.com/office/2007/relationships/hdphoto" Target="../media/hdphoto25.wdp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microsoft.com/office/2007/relationships/hdphoto" Target="../media/hdphoto8.wdp"/><Relationship Id="rId29" Type="http://schemas.microsoft.com/office/2007/relationships/hdphoto" Target="../media/hdphoto14.wdp"/><Relationship Id="rId11" Type="http://schemas.openxmlformats.org/officeDocument/2006/relationships/image" Target="../media/image43.png"/><Relationship Id="rId24" Type="http://schemas.microsoft.com/office/2007/relationships/hdphoto" Target="../media/hdphoto12.wdp"/><Relationship Id="rId32" Type="http://schemas.openxmlformats.org/officeDocument/2006/relationships/image" Target="../media/image54.png"/><Relationship Id="rId37" Type="http://schemas.microsoft.com/office/2007/relationships/hdphoto" Target="../media/hdphoto18.wdp"/><Relationship Id="rId40" Type="http://schemas.openxmlformats.org/officeDocument/2006/relationships/image" Target="../media/image58.png"/><Relationship Id="rId45" Type="http://schemas.openxmlformats.org/officeDocument/2006/relationships/image" Target="../media/image60.png"/><Relationship Id="rId53" Type="http://schemas.openxmlformats.org/officeDocument/2006/relationships/slide" Target="slide23.xml"/><Relationship Id="rId58" Type="http://schemas.microsoft.com/office/2007/relationships/hdphoto" Target="../media/hdphoto26.wdp"/><Relationship Id="rId5" Type="http://schemas.openxmlformats.org/officeDocument/2006/relationships/image" Target="../media/image40.png"/><Relationship Id="rId61" Type="http://schemas.microsoft.com/office/2007/relationships/hdphoto" Target="../media/hdphoto27.wdp"/><Relationship Id="rId19" Type="http://schemas.openxmlformats.org/officeDocument/2006/relationships/image" Target="../media/image47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51.png"/><Relationship Id="rId30" Type="http://schemas.openxmlformats.org/officeDocument/2006/relationships/image" Target="../media/image53.png"/><Relationship Id="rId35" Type="http://schemas.microsoft.com/office/2007/relationships/hdphoto" Target="../media/hdphoto17.wdp"/><Relationship Id="rId43" Type="http://schemas.microsoft.com/office/2007/relationships/hdphoto" Target="../media/hdphoto21.wdp"/><Relationship Id="rId48" Type="http://schemas.openxmlformats.org/officeDocument/2006/relationships/image" Target="../media/image61.png"/><Relationship Id="rId56" Type="http://schemas.openxmlformats.org/officeDocument/2006/relationships/slide" Target="slide24.xml"/><Relationship Id="rId8" Type="http://schemas.microsoft.com/office/2007/relationships/hdphoto" Target="../media/hdphoto4.wdp"/><Relationship Id="rId51" Type="http://schemas.openxmlformats.org/officeDocument/2006/relationships/image" Target="../media/image62.png"/><Relationship Id="rId3" Type="http://schemas.openxmlformats.org/officeDocument/2006/relationships/image" Target="../media/image39.png"/><Relationship Id="rId12" Type="http://schemas.microsoft.com/office/2007/relationships/hdphoto" Target="../media/hdphoto6.wdp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33" Type="http://schemas.microsoft.com/office/2007/relationships/hdphoto" Target="../media/hdphoto16.wdp"/><Relationship Id="rId38" Type="http://schemas.openxmlformats.org/officeDocument/2006/relationships/image" Target="../media/image57.png"/><Relationship Id="rId46" Type="http://schemas.microsoft.com/office/2007/relationships/hdphoto" Target="../media/hdphoto22.wdp"/><Relationship Id="rId59" Type="http://schemas.openxmlformats.org/officeDocument/2006/relationships/slide" Target="slide25.xml"/><Relationship Id="rId20" Type="http://schemas.microsoft.com/office/2007/relationships/hdphoto" Target="../media/hdphoto10.wdp"/><Relationship Id="rId41" Type="http://schemas.microsoft.com/office/2007/relationships/hdphoto" Target="../media/hdphoto20.wdp"/><Relationship Id="rId54" Type="http://schemas.openxmlformats.org/officeDocument/2006/relationships/image" Target="../media/image63.png"/><Relationship Id="rId6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microsoft.com/office/2007/relationships/hdphoto" Target="../media/hdphoto23.wdp"/><Relationship Id="rId57" Type="http://schemas.openxmlformats.org/officeDocument/2006/relationships/image" Target="../media/image64.png"/><Relationship Id="rId10" Type="http://schemas.microsoft.com/office/2007/relationships/hdphoto" Target="../media/hdphoto5.wdp"/><Relationship Id="rId31" Type="http://schemas.microsoft.com/office/2007/relationships/hdphoto" Target="../media/hdphoto15.wdp"/><Relationship Id="rId44" Type="http://schemas.openxmlformats.org/officeDocument/2006/relationships/slide" Target="slide26.xml"/><Relationship Id="rId52" Type="http://schemas.microsoft.com/office/2007/relationships/hdphoto" Target="../media/hdphoto24.wdp"/><Relationship Id="rId60" Type="http://schemas.openxmlformats.org/officeDocument/2006/relationships/image" Target="../media/image65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68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68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68.png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68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68.pn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68.pn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eduhome.com.vn/DHALesson?idGrade=1&amp;idSubject=1&amp;idSeries=1&amp;idTheme=298&amp;IdLevel=1&amp;idThemeServer=49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280A35-BCD3-B3A2-87FA-6777C8EECB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Unit 9: Toys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Vocabulary &amp; 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Page: 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59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7410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16" y="4194778"/>
            <a:ext cx="1958510" cy="2064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404" y="384226"/>
            <a:ext cx="1833237" cy="1652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695" y="1765272"/>
            <a:ext cx="2104008" cy="281089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612558" y="346230"/>
          <a:ext cx="10617693" cy="585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382"/>
            <a:ext cx="4519052" cy="731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161" y="2336218"/>
            <a:ext cx="1198486" cy="17031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8330" y="2302098"/>
            <a:ext cx="1167414" cy="1737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ctangle 11"/>
          <p:cNvSpPr/>
          <p:nvPr/>
        </p:nvSpPr>
        <p:spPr>
          <a:xfrm>
            <a:off x="4519052" y="-91263"/>
            <a:ext cx="7672948" cy="446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89637" y="5393835"/>
            <a:ext cx="46962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>
                <a:solidFill>
                  <a:srgbClr val="FF0000"/>
                </a:solidFill>
              </a:rPr>
              <a:t>Click on the number to hear the sound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691" y="2237173"/>
            <a:ext cx="1624614" cy="1882066"/>
          </a:xfrm>
          <a:prstGeom prst="rect">
            <a:avLst/>
          </a:prstGeom>
        </p:spPr>
      </p:pic>
      <p:pic>
        <p:nvPicPr>
          <p:cNvPr id="18" name="CD2-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09675" y="-1087073"/>
            <a:ext cx="487363" cy="48736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94447" y="5836024"/>
            <a:ext cx="349624" cy="415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744071" y="5828810"/>
            <a:ext cx="349624" cy="415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1108883" y="5828809"/>
            <a:ext cx="349624" cy="415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1473695" y="5836024"/>
            <a:ext cx="349624" cy="415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3" name="jui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09675" y="-1134445"/>
            <a:ext cx="487363" cy="487363"/>
          </a:xfrm>
          <a:prstGeom prst="rect">
            <a:avLst/>
          </a:prstGeom>
        </p:spPr>
      </p:pic>
      <p:pic>
        <p:nvPicPr>
          <p:cNvPr id="24" name="in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0757" y="-1048688"/>
            <a:ext cx="487363" cy="487363"/>
          </a:xfrm>
          <a:prstGeom prst="rect">
            <a:avLst/>
          </a:prstGeom>
        </p:spPr>
      </p:pic>
      <p:pic>
        <p:nvPicPr>
          <p:cNvPr id="25" name="insec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0757" y="-1087074"/>
            <a:ext cx="487363" cy="487363"/>
          </a:xfrm>
          <a:prstGeom prst="rect">
            <a:avLst/>
          </a:prstGeom>
        </p:spPr>
      </p:pic>
      <p:pic>
        <p:nvPicPr>
          <p:cNvPr id="26" name="jump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71483" y="-11012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3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2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6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35" y="487376"/>
            <a:ext cx="9942399" cy="10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35" y="1878195"/>
            <a:ext cx="11797554" cy="3644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8788" y="3621742"/>
            <a:ext cx="546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2410" y="3805517"/>
            <a:ext cx="546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301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222" y="323779"/>
            <a:ext cx="4130398" cy="777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965" y="2201663"/>
            <a:ext cx="8401397" cy="2734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90" y="1101087"/>
            <a:ext cx="10040644" cy="51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856124078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763" y="325556"/>
            <a:ext cx="5220152" cy="720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58" y="325556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58" y="1045579"/>
            <a:ext cx="3709318" cy="514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842" y="1045579"/>
            <a:ext cx="3592694" cy="524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930" y="971887"/>
            <a:ext cx="3631819" cy="5322481"/>
          </a:xfrm>
          <a:prstGeom prst="rect">
            <a:avLst/>
          </a:prstGeom>
        </p:spPr>
      </p:pic>
      <p:pic>
        <p:nvPicPr>
          <p:cNvPr id="7" name="TRACK 33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4599" y="-755011"/>
            <a:ext cx="487363" cy="487363"/>
          </a:xfrm>
          <a:prstGeom prst="rect">
            <a:avLst/>
          </a:prstGeom>
        </p:spPr>
      </p:pic>
      <p:pic>
        <p:nvPicPr>
          <p:cNvPr id="8" name="TRACK 33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0918" y="-668158"/>
            <a:ext cx="487363" cy="487363"/>
          </a:xfrm>
          <a:prstGeom prst="rect">
            <a:avLst/>
          </a:prstGeom>
        </p:spPr>
      </p:pic>
      <p:pic>
        <p:nvPicPr>
          <p:cNvPr id="9" name="TRACK 33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04408" y="-728197"/>
            <a:ext cx="487363" cy="48736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8386" y="2442949"/>
            <a:ext cx="2490850" cy="1992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9355" y="2623816"/>
            <a:ext cx="2490850" cy="1992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38281" y="4421874"/>
            <a:ext cx="2490850" cy="1992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37929" y="502024"/>
            <a:ext cx="151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08988" y="308395"/>
            <a:ext cx="308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FF0000"/>
                </a:solidFill>
              </a:rPr>
              <a:t>Click on the picture to hear the sound</a:t>
            </a:r>
          </a:p>
          <a:p>
            <a:pPr lvl="0"/>
            <a:r>
              <a:rPr lang="en-US" sz="1200" dirty="0">
                <a:solidFill>
                  <a:srgbClr val="FF0000"/>
                </a:solidFill>
              </a:rPr>
              <a:t>Click on the space to show answer</a:t>
            </a:r>
          </a:p>
        </p:txBody>
      </p:sp>
    </p:spTree>
    <p:extLst>
      <p:ext uri="{BB962C8B-B14F-4D97-AF65-F5344CB8AC3E}">
        <p14:creationId xmlns:p14="http://schemas.microsoft.com/office/powerpoint/2010/main" val="17632237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0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083" y="325556"/>
            <a:ext cx="5494496" cy="778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58" y="325556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8" y="1650905"/>
            <a:ext cx="11893688" cy="3177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8331" y="1986455"/>
            <a:ext cx="51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4483" y="3505200"/>
            <a:ext cx="51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47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8" y="1548128"/>
            <a:ext cx="11582400" cy="4077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083" y="325556"/>
            <a:ext cx="5494496" cy="778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58" y="325556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9655" y="2343806"/>
            <a:ext cx="51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73256" y="3915104"/>
            <a:ext cx="51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44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US" sz="3200">
                <a:solidFill>
                  <a:srgbClr val="00B050"/>
                </a:solidFill>
                <a:latin typeface="Calibri" panose="020F0502020204030204"/>
              </a:rPr>
              <a:t>play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20359835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6967" y="5257801"/>
            <a:ext cx="2696251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Farm </a:t>
            </a:r>
          </a:p>
          <a:p>
            <a:pPr algn="ctr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0338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34965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57581" y="238320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57581" y="451384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57581" y="5547392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57581" y="3416750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3F746-7F0B-E5E7-BEC6-1F9CF258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4485" y="341832"/>
            <a:ext cx="4769353" cy="60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2715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799" y="-25589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606">
            <a:off x="9470186" y="3139157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202" y="399468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 cstate="email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50" action="ppaction://hlinksldjump"/>
          </p:cNvPr>
          <p:cNvPicPr>
            <a:picLocks noChangeAspect="1" noChangeArrowheads="1"/>
          </p:cNvPicPr>
          <p:nvPr/>
        </p:nvPicPr>
        <p:blipFill>
          <a:blip r:embed="rId51" cstate="email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57" cstate="email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9" action="ppaction://hlinksldjump"/>
          </p:cNvPr>
          <p:cNvPicPr>
            <a:picLocks noChangeAspect="1" noChangeArrowheads="1"/>
          </p:cNvPicPr>
          <p:nvPr/>
        </p:nvPicPr>
        <p:blipFill>
          <a:blip r:embed="rId60" cstate="email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hlinkClick r:id="rId62" action="ppaction://hlinksldjump"/>
          </p:cNvPr>
          <p:cNvSpPr/>
          <p:nvPr/>
        </p:nvSpPr>
        <p:spPr>
          <a:xfrm>
            <a:off x="5631936" y="6267002"/>
            <a:ext cx="1037967" cy="429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1355" y="6267002"/>
            <a:ext cx="72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545" y="69607"/>
            <a:ext cx="419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Click on the number to open the task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Click on the items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0154" y="1940487"/>
            <a:ext cx="3173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Kaiti Std R" panose="02020400000000000000" pitchFamily="18" charset="-128"/>
                <a:ea typeface="Adobe Kaiti Std R" panose="02020400000000000000" pitchFamily="18" charset="-128"/>
              </a:rPr>
              <a:t>Yes or No</a:t>
            </a:r>
          </a:p>
        </p:txBody>
      </p:sp>
    </p:spTree>
    <p:extLst>
      <p:ext uri="{BB962C8B-B14F-4D97-AF65-F5344CB8AC3E}">
        <p14:creationId xmlns:p14="http://schemas.microsoft.com/office/powerpoint/2010/main" val="22263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1.21093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1.1918 0.02477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8147" y="1614749"/>
            <a:ext cx="2396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I/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683" y="3889426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778" y="1003426"/>
            <a:ext cx="2315781" cy="20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2232" y="1610710"/>
            <a:ext cx="29097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M/m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7116" y="3887584"/>
            <a:ext cx="131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443" y="1038013"/>
            <a:ext cx="1920406" cy="18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4869" y="1609020"/>
            <a:ext cx="2396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I/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7891" y="3703045"/>
            <a:ext cx="131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931" y="1157485"/>
            <a:ext cx="1432684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8077" y="1593193"/>
            <a:ext cx="30700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M/m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6862" y="3835400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860" y="1297982"/>
            <a:ext cx="1958510" cy="15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5221" y="1589690"/>
            <a:ext cx="22365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I/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7209" y="3656980"/>
            <a:ext cx="131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501" y="1085075"/>
            <a:ext cx="2613989" cy="18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3849" y="1568733"/>
            <a:ext cx="2396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J/j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0085" y="3622278"/>
            <a:ext cx="131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147" y="986215"/>
            <a:ext cx="2047681" cy="19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hlinkClick r:id="rId2"/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95985" y="318135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1" y="1229361"/>
            <a:ext cx="10891520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46728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3927" y="29867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527" y="1541437"/>
            <a:ext cx="11971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i="1" dirty="0">
                <a:solidFill>
                  <a:srgbClr val="0070C0"/>
                </a:solidFill>
              </a:rPr>
              <a:t>recognize the letters I/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 , J/j; make the I/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 , J/j sounds and produce them individually.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0070C0"/>
                </a:solidFill>
              </a:rPr>
              <a:t> /j/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“ink”, “juice”, “insect”</a:t>
            </a:r>
          </a:p>
        </p:txBody>
      </p:sp>
    </p:spTree>
    <p:extLst>
      <p:ext uri="{BB962C8B-B14F-4D97-AF65-F5344CB8AC3E}">
        <p14:creationId xmlns:p14="http://schemas.microsoft.com/office/powerpoint/2010/main" val="3279385937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06168" y="2759849"/>
            <a:ext cx="5001078" cy="156019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Revise /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and /</a:t>
            </a:r>
            <a:r>
              <a:rPr lang="en-US" sz="3600" i="1" dirty="0" err="1">
                <a:solidFill>
                  <a:srgbClr val="0070C0"/>
                </a:solidFill>
                <a:latin typeface="Calibri"/>
              </a:rPr>
              <a:t>j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6" name="Plaque 5"/>
          <p:cNvSpPr/>
          <p:nvPr/>
        </p:nvSpPr>
        <p:spPr>
          <a:xfrm>
            <a:off x="5630911" y="2759849"/>
            <a:ext cx="6273874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Revise “ink”, “juice”, “insect”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18674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vocabularies and phonics.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phonics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FF0000"/>
                </a:solidFill>
                <a:latin typeface="Calibri"/>
              </a:rPr>
              <a:t>55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57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60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00px-MP8Mari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5560" y="3480047"/>
            <a:ext cx="2351842" cy="32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8597" y="375056"/>
            <a:ext cx="5529079" cy="17389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FUNTIME</a:t>
            </a:r>
            <a:endParaRPr lang="en-US" sz="10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1296" y="2831977"/>
            <a:ext cx="6583680" cy="3906174"/>
          </a:xfrm>
          <a:prstGeom prst="roundRect">
            <a:avLst/>
          </a:prstGeom>
          <a:solidFill>
            <a:srgbClr val="76A1B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</a:t>
            </a:r>
            <a:r>
              <a:rPr lang="en-US" sz="3200" dirty="0">
                <a:solidFill>
                  <a:schemeClr val="tx1"/>
                </a:solidFill>
              </a:rPr>
              <a:t>draw a picture </a:t>
            </a:r>
            <a:r>
              <a:rPr lang="en-US" sz="3200" dirty="0">
                <a:solidFill>
                  <a:schemeClr val="bg1"/>
                </a:solidFill>
              </a:rPr>
              <a:t>that starts with letters</a:t>
            </a:r>
            <a:r>
              <a:rPr lang="en-US" sz="3200" dirty="0">
                <a:solidFill>
                  <a:schemeClr val="tx1"/>
                </a:solidFill>
              </a:rPr>
              <a:t> “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” or “j”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student shows his/her picture to everyone and read that word</a:t>
            </a:r>
            <a:r>
              <a:rPr lang="en-US" sz="3200" dirty="0">
                <a:solidFill>
                  <a:schemeClr val="bg1"/>
                </a:solidFill>
              </a:rPr>
              <a:t>. (e.g. </a:t>
            </a:r>
            <a:r>
              <a:rPr lang="en-US" sz="3200" dirty="0">
                <a:solidFill>
                  <a:schemeClr val="tx1"/>
                </a:solidFill>
              </a:rPr>
              <a:t>“‘i’, ‘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’, insect’’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Someone who doesn't do it right, he/she will be punished.</a:t>
            </a:r>
          </a:p>
        </p:txBody>
      </p:sp>
    </p:spTree>
    <p:extLst>
      <p:ext uri="{BB962C8B-B14F-4D97-AF65-F5344CB8AC3E}">
        <p14:creationId xmlns:p14="http://schemas.microsoft.com/office/powerpoint/2010/main" val="6166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8A9C5C-EF66-4610-8611-F970E7E9950A}"/>
              </a:ext>
            </a:extLst>
          </p:cNvPr>
          <p:cNvSpPr txBox="1"/>
          <p:nvPr/>
        </p:nvSpPr>
        <p:spPr>
          <a:xfrm>
            <a:off x="2393576" y="80682"/>
            <a:ext cx="936783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3F2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D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3F2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raw a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3F2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picture that starts with the              letters 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“j”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3F2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or 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“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i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521" y="3065929"/>
            <a:ext cx="3071126" cy="2667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3354"/>
            <a:ext cx="4458086" cy="423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086" y="2481339"/>
            <a:ext cx="3406435" cy="358362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C -3.54167E-6 0.0331 0.02696 0.05995 0.06003 0.05995 C 0.09896 0.05995 0.11302 0.03009 0.11901 0.01203 L 0.125 -0.01204 C 0.13099 -0.0301 0.14597 -0.05996 0.18998 -0.05996 C 0.21797 -0.05996 0.25 -0.03311 0.25 4.81481E-6 C 0.25 0.0331 0.21797 0.05995 0.18998 0.05995 C 0.14597 0.05995 0.13099 0.03009 0.125 0.01203 L 0.11901 -0.01204 C 0.11302 -0.0301 0.09896 -0.05996 0.06003 -0.05996 C 0.02696 -0.05996 -3.54167E-6 -0.03311 -3.54167E-6 4.81481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</a:t>
            </a:r>
            <a:r>
              <a:rPr kumimoji="0" lang="en-US" sz="4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/j/</a:t>
            </a:r>
          </a:p>
        </p:txBody>
      </p:sp>
    </p:spTree>
    <p:extLst>
      <p:ext uri="{BB962C8B-B14F-4D97-AF65-F5344CB8AC3E}">
        <p14:creationId xmlns:p14="http://schemas.microsoft.com/office/powerpoint/2010/main" val="1558252488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86" y="1810843"/>
            <a:ext cx="5006774" cy="3928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18" y="619875"/>
            <a:ext cx="4922947" cy="670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182" y="1894910"/>
            <a:ext cx="5471634" cy="3844068"/>
          </a:xfrm>
          <a:prstGeom prst="rect">
            <a:avLst/>
          </a:prstGeom>
        </p:spPr>
      </p:pic>
      <p:pic>
        <p:nvPicPr>
          <p:cNvPr id="10" name="CD2-TRACK 46 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35844" y="-773121"/>
            <a:ext cx="487363" cy="487363"/>
          </a:xfrm>
          <a:prstGeom prst="rect">
            <a:avLst/>
          </a:prstGeom>
        </p:spPr>
      </p:pic>
      <p:pic>
        <p:nvPicPr>
          <p:cNvPr id="11" name="CD2-TRACK 46 j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35844" y="-7731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95</Paragraphs>
  <Slides>32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Adobe Kaiti Std R</vt:lpstr>
      <vt:lpstr>Aptos</vt:lpstr>
      <vt:lpstr>Aptos Display</vt:lpstr>
      <vt:lpstr>Arial</vt:lpstr>
      <vt:lpstr>Berlin Sans FB</vt:lpstr>
      <vt:lpstr>Calibri</vt:lpstr>
      <vt:lpstr>Times New Roman</vt:lpstr>
      <vt:lpstr>UTM Azuki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2026-04-11T13:06:23Z</dcterms:created>
  <dcterms:modified xsi:type="dcterms:W3CDTF">2026-04-11T13:06:56Z</dcterms:modified>
</cp:coreProperties>
</file>