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</p:sldMasterIdLst>
  <p:notesMasterIdLst>
    <p:notesMasterId r:id="rId8"/>
  </p:notesMasterIdLst>
  <p:sldIdLst>
    <p:sldId id="256" r:id="rId3"/>
    <p:sldId id="258" r:id="rId4"/>
    <p:sldId id="275" r:id="rId5"/>
    <p:sldId id="266" r:id="rId6"/>
    <p:sldId id="297" r:id="rId7"/>
  </p:sldIdLst>
  <p:sldSz cx="9144000" cy="5143500" type="screen16x9"/>
  <p:notesSz cx="6858000" cy="9144000"/>
  <p:embeddedFontLst>
    <p:embeddedFont>
      <p:font typeface="DFPOP1-W9" panose="020B0604020202020204" charset="-128"/>
      <p:regular r:id="rId9"/>
    </p:embeddedFont>
    <p:embeddedFont>
      <p:font typeface="Arial-Rounded" panose="020B0500000000000000" charset="0"/>
      <p:regular r:id="rId10"/>
    </p:embeddedFont>
  </p:embeddedFontLst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573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4" y="56"/>
      </p:cViewPr>
      <p:guideLst>
        <p:guide orient="horz" pos="1573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291253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Nguyễn Thị Lê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02965" y="1854835"/>
            <a:ext cx="2089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6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 </a:t>
            </a:r>
            <a:r>
              <a:rPr lang="en-US" altLang="zh-CN" sz="36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sát</a:t>
            </a:r>
            <a:r>
              <a:rPr lang="en-US" altLang="zh-CN" sz="36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tranh</a:t>
            </a:r>
            <a:r>
              <a:rPr lang="en-US" altLang="zh-CN" sz="36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6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36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36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endParaRPr lang="zh-CN" altLang="en-US" sz="36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6075" y="1116965"/>
            <a:ext cx="2445385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Em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45" y="1116965"/>
            <a:ext cx="444119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7200" y="238125"/>
            <a:ext cx="7844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Tay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437765"/>
            <a:ext cx="5126355" cy="257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170</Words>
  <Application>Microsoft Office PowerPoint</Application>
  <PresentationFormat>On-screen Show (16:9)</PresentationFormat>
  <Paragraphs>19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Calibri</vt:lpstr>
      <vt:lpstr>DFPOP1-W9</vt:lpstr>
      <vt:lpstr>Times New Roman</vt:lpstr>
      <vt:lpstr>Wingdings</vt:lpstr>
      <vt:lpstr>Calibri Light</vt:lpstr>
      <vt:lpstr>Arial-Rounded</vt:lpstr>
      <vt:lpstr>方正准圆简体</vt:lpstr>
      <vt:lpstr>Arial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Nguyễn Thị Lê</cp:lastModifiedBy>
  <cp:revision>35</cp:revision>
  <dcterms:created xsi:type="dcterms:W3CDTF">2020-08-13T09:19:00Z</dcterms:created>
  <dcterms:modified xsi:type="dcterms:W3CDTF">2026-04-09T13:44:38Z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