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3" autoAdjust="0"/>
    <p:restoredTop sz="94660"/>
  </p:normalViewPr>
  <p:slideViewPr>
    <p:cSldViewPr snapToGrid="0">
      <p:cViewPr varScale="1">
        <p:scale>
          <a:sx n="73" d="100"/>
          <a:sy n="73" d="100"/>
        </p:scale>
        <p:origin x="7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068C28-B640-4814-933F-4E514DC4688F}"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61612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68C28-B640-4814-933F-4E514DC4688F}"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38760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68C28-B640-4814-933F-4E514DC4688F}"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676502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068C28-B640-4814-933F-4E514DC4688F}"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46486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1068C28-B640-4814-933F-4E514DC4688F}" type="datetimeFigureOut">
              <a:rPr lang="en-US" smtClean="0"/>
              <a:t>4/11/2026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247844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068C28-B640-4814-933F-4E514DC4688F}" type="datetimeFigureOut">
              <a:rPr lang="en-US" smtClean="0"/>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4152379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068C28-B640-4814-933F-4E514DC4688F}" type="datetimeFigureOut">
              <a:rPr lang="en-US" smtClean="0"/>
              <a:t>4/11/2026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193040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068C28-B640-4814-933F-4E514DC4688F}" type="datetimeFigureOut">
              <a:rPr lang="en-US" smtClean="0"/>
              <a:t>4/11/2026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83324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68C28-B640-4814-933F-4E514DC4688F}" type="datetimeFigureOut">
              <a:rPr lang="en-US" smtClean="0"/>
              <a:t>4/11/2026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359966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068C28-B640-4814-933F-4E514DC4688F}" type="datetimeFigureOut">
              <a:rPr lang="en-US" smtClean="0"/>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1216766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1068C28-B640-4814-933F-4E514DC4688F}" type="datetimeFigureOut">
              <a:rPr lang="en-US" smtClean="0"/>
              <a:t>4/11/2026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26FDF-D49D-40B5-B5B7-818489CEB88B}" type="slidenum">
              <a:rPr lang="en-US" smtClean="0"/>
              <a:t>‹#›</a:t>
            </a:fld>
            <a:endParaRPr lang="en-US"/>
          </a:p>
        </p:txBody>
      </p:sp>
    </p:spTree>
    <p:extLst>
      <p:ext uri="{BB962C8B-B14F-4D97-AF65-F5344CB8AC3E}">
        <p14:creationId xmlns:p14="http://schemas.microsoft.com/office/powerpoint/2010/main" val="3088912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68C28-B640-4814-933F-4E514DC4688F}" type="datetimeFigureOut">
              <a:rPr lang="en-US" smtClean="0"/>
              <a:t>4/11/2026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26FDF-D49D-40B5-B5B7-818489CEB88B}" type="slidenum">
              <a:rPr lang="en-US" smtClean="0"/>
              <a:t>‹#›</a:t>
            </a:fld>
            <a:endParaRPr lang="en-US"/>
          </a:p>
        </p:txBody>
      </p:sp>
    </p:spTree>
    <p:extLst>
      <p:ext uri="{BB962C8B-B14F-4D97-AF65-F5344CB8AC3E}">
        <p14:creationId xmlns:p14="http://schemas.microsoft.com/office/powerpoint/2010/main" val="3680259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1332411" y="-215153"/>
            <a:ext cx="13524411" cy="7879977"/>
          </a:xfrm>
          <a:custGeom>
            <a:avLst/>
            <a:gdLst/>
            <a:ahLst/>
            <a:cxnLst/>
            <a:rect l="l" t="t" r="r" b="b"/>
            <a:pathLst>
              <a:path w="18288000" h="11057375">
                <a:moveTo>
                  <a:pt x="0" y="0"/>
                </a:moveTo>
                <a:lnTo>
                  <a:pt x="18288000" y="0"/>
                </a:lnTo>
                <a:lnTo>
                  <a:pt x="18288000" y="11057375"/>
                </a:lnTo>
                <a:lnTo>
                  <a:pt x="0" y="11057375"/>
                </a:lnTo>
                <a:lnTo>
                  <a:pt x="0" y="0"/>
                </a:lnTo>
                <a:close/>
              </a:path>
            </a:pathLst>
          </a:custGeom>
          <a:blipFill>
            <a:blip r:embed="rId2"/>
            <a:stretch>
              <a:fillRect t="-5130" b="-5130"/>
            </a:stretch>
          </a:blipFill>
        </p:spPr>
      </p:sp>
    </p:spTree>
    <p:extLst>
      <p:ext uri="{BB962C8B-B14F-4D97-AF65-F5344CB8AC3E}">
        <p14:creationId xmlns:p14="http://schemas.microsoft.com/office/powerpoint/2010/main" val="53177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20810D-D1E0-48AC-A676-ABD389617926}"/>
              </a:ext>
            </a:extLst>
          </p:cNvPr>
          <p:cNvPicPr>
            <a:picLocks noChangeAspect="1"/>
          </p:cNvPicPr>
          <p:nvPr/>
        </p:nvPicPr>
        <p:blipFill>
          <a:blip r:embed="rId2"/>
          <a:stretch>
            <a:fillRect/>
          </a:stretch>
        </p:blipFill>
        <p:spPr>
          <a:xfrm>
            <a:off x="2455817" y="0"/>
            <a:ext cx="8499497" cy="1019607"/>
          </a:xfrm>
          <a:prstGeom prst="rect">
            <a:avLst/>
          </a:prstGeom>
        </p:spPr>
      </p:pic>
      <p:sp>
        <p:nvSpPr>
          <p:cNvPr id="7" name="Rectangle 6"/>
          <p:cNvSpPr/>
          <p:nvPr/>
        </p:nvSpPr>
        <p:spPr>
          <a:xfrm>
            <a:off x="1018904" y="1019607"/>
            <a:ext cx="10293531" cy="5262979"/>
          </a:xfrm>
          <a:prstGeom prst="rect">
            <a:avLst/>
          </a:prstGeom>
        </p:spPr>
        <p:txBody>
          <a:bodyPr wrap="square">
            <a:spAutoFit/>
          </a:bodyPr>
          <a:lstStyle/>
          <a:p>
            <a:pPr lvl="0" algn="just"/>
            <a:r>
              <a:rPr lang="vi-VN" sz="2800" dirty="0">
                <a:solidFill>
                  <a:prstClr val="black"/>
                </a:solidFill>
                <a:latin typeface="UTM Avo" panose="02040603050506020204" pitchFamily="18" charset="0"/>
              </a:rPr>
              <a:t>Có một chú bé chăn cừu thường thả cừu gần chân núi. Một hôm thấy buồn quá, chú nghĩ ra một trò đùa cho vui. Chú giả vờ kêu toáng lên:</a:t>
            </a:r>
          </a:p>
          <a:p>
            <a:pPr lvl="0"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 Sói! Sói! Cứu tôi với!</a:t>
            </a:r>
          </a:p>
          <a:p>
            <a:pPr lvl="0"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Nghe tiếng kêu cứu, mấy bác nông dân đang làm việc gần đấy tức tốc chạy tới. Nhưng họ không thấy sói đâu. Thấy vậy, chú khoái chí lắm.</a:t>
            </a:r>
          </a:p>
          <a:p>
            <a:pPr lvl="0"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pPr lvl="0" algn="r"/>
            <a:r>
              <a:rPr lang="vi-VN" sz="2800" dirty="0">
                <a:solidFill>
                  <a:prstClr val="black"/>
                </a:solidFill>
                <a:latin typeface="UTM Avo" panose="02040603050506020204" pitchFamily="18" charset="0"/>
              </a:rPr>
              <a:t>(Theo </a:t>
            </a:r>
            <a:r>
              <a:rPr lang="vi-VN" sz="2800" i="1" dirty="0">
                <a:solidFill>
                  <a:prstClr val="black"/>
                </a:solidFill>
                <a:latin typeface="UTM Avo" panose="02040603050506020204" pitchFamily="18" charset="0"/>
              </a:rPr>
              <a:t>Ngụ ngôn Ê-dốp</a:t>
            </a:r>
            <a:r>
              <a:rPr lang="vi-VN" sz="2800" dirty="0">
                <a:solidFill>
                  <a:prstClr val="black"/>
                </a:solidFill>
                <a:latin typeface="UTM Avo" panose="02040603050506020204" pitchFamily="18" charset="0"/>
              </a:rPr>
              <a:t>)</a:t>
            </a:r>
            <a:endParaRPr lang="vi-VN" sz="2800" dirty="0">
              <a:solidFill>
                <a:prstClr val="black"/>
              </a:solidFill>
              <a:latin typeface="UTM Avo" panose="02040603050506020204" pitchFamily="18" charset="0"/>
            </a:endParaRPr>
          </a:p>
        </p:txBody>
      </p:sp>
      <p:sp>
        <p:nvSpPr>
          <p:cNvPr id="8" name="TextBox 7">
            <a:extLst>
              <a:ext uri="{FF2B5EF4-FFF2-40B4-BE49-F238E27FC236}">
                <a16:creationId xmlns:a16="http://schemas.microsoft.com/office/drawing/2014/main" id="{B6F5466F-3AC0-4C7E-9AEC-FEF79C170E3D}"/>
              </a:ext>
            </a:extLst>
          </p:cNvPr>
          <p:cNvSpPr txBox="1"/>
          <p:nvPr/>
        </p:nvSpPr>
        <p:spPr>
          <a:xfrm>
            <a:off x="803365" y="3127876"/>
            <a:ext cx="1430383" cy="523220"/>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rgbClr val="FF0000"/>
                </a:solidFill>
                <a:effectLst/>
                <a:uLnTx/>
                <a:uFillTx/>
                <a:latin typeface="UTM Avo" panose="02040603050506020204" pitchFamily="18" charset="0"/>
              </a:rPr>
              <a:t>tức</a:t>
            </a:r>
            <a:r>
              <a:rPr kumimoji="0" lang="en-US" sz="2800" b="0" i="0" u="none" strike="noStrike" kern="0" cap="none" spc="0" normalizeH="0" baseline="0" noProof="0" dirty="0" smtClean="0">
                <a:ln>
                  <a:noFill/>
                </a:ln>
                <a:solidFill>
                  <a:srgbClr val="FF0000"/>
                </a:solidFill>
                <a:effectLst/>
                <a:uLnTx/>
                <a:uFillTx/>
                <a:latin typeface="UTM Avo" panose="02040603050506020204" pitchFamily="18" charset="0"/>
              </a:rPr>
              <a:t> </a:t>
            </a:r>
            <a:r>
              <a:rPr kumimoji="0" lang="en-US" sz="2800" b="0" i="0" u="none" strike="noStrike" kern="0" cap="none" spc="0" normalizeH="0" baseline="0" noProof="0" dirty="0" err="1" smtClean="0">
                <a:ln>
                  <a:noFill/>
                </a:ln>
                <a:solidFill>
                  <a:srgbClr val="FF0000"/>
                </a:solidFill>
                <a:effectLst/>
                <a:uLnTx/>
                <a:uFillTx/>
                <a:latin typeface="UTM Avo" panose="02040603050506020204" pitchFamily="18" charset="0"/>
              </a:rPr>
              <a:t>tốc</a:t>
            </a:r>
            <a:endParaRPr kumimoji="0" lang="en-US" sz="2800" b="0" i="0" u="none" strike="noStrike" kern="0" cap="none" spc="0" normalizeH="0" baseline="0" noProof="0" dirty="0" smtClean="0">
              <a:ln>
                <a:noFill/>
              </a:ln>
              <a:solidFill>
                <a:srgbClr val="FF0000"/>
              </a:solidFill>
              <a:effectLst/>
              <a:uLnTx/>
              <a:uFillTx/>
            </a:endParaRPr>
          </a:p>
        </p:txBody>
      </p:sp>
      <p:sp>
        <p:nvSpPr>
          <p:cNvPr id="9" name="Speech Bubble: Rectangle with Corners Rounded 18">
            <a:extLst>
              <a:ext uri="{FF2B5EF4-FFF2-40B4-BE49-F238E27FC236}">
                <a16:creationId xmlns:a16="http://schemas.microsoft.com/office/drawing/2014/main" id="{07C1FEC6-97A3-400D-9ED6-4D011BAE2765}"/>
              </a:ext>
            </a:extLst>
          </p:cNvPr>
          <p:cNvSpPr/>
          <p:nvPr/>
        </p:nvSpPr>
        <p:spPr>
          <a:xfrm>
            <a:off x="3464275" y="1057740"/>
            <a:ext cx="4632210" cy="4989640"/>
          </a:xfrm>
          <a:prstGeom prst="wedgeRoundRectCallout">
            <a:avLst>
              <a:gd name="adj1" fmla="val -78920"/>
              <a:gd name="adj2" fmla="val -3090"/>
              <a:gd name="adj3" fmla="val 16667"/>
            </a:avLst>
          </a:prstGeom>
          <a:solidFill>
            <a:sysClr val="window" lastClr="FFFFFF"/>
          </a:solidFill>
          <a:ln w="762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 name="TextBox 16">
            <a:extLst>
              <a:ext uri="{FF2B5EF4-FFF2-40B4-BE49-F238E27FC236}">
                <a16:creationId xmlns:a16="http://schemas.microsoft.com/office/drawing/2014/main" id="{F7A5FDE5-B9E0-4CD7-867F-825C83FCCBB6}"/>
              </a:ext>
            </a:extLst>
          </p:cNvPr>
          <p:cNvSpPr txBox="1"/>
          <p:nvPr/>
        </p:nvSpPr>
        <p:spPr>
          <a:xfrm>
            <a:off x="3131834" y="2358435"/>
            <a:ext cx="4666692" cy="430887"/>
          </a:xfrm>
          <a:prstGeom prst="rect">
            <a:avLst/>
          </a:prstGeom>
        </p:spPr>
        <p:txBody>
          <a:bodyPr wrap="square" lIns="0" tIns="0" rIns="0" bIns="0" rtlCol="0" anchor="t">
            <a:spAutoFit/>
          </a:bodyPr>
          <a:lstStyle/>
          <a:p>
            <a:pPr algn="ctr">
              <a:spcBef>
                <a:spcPct val="0"/>
              </a:spcBef>
            </a:pPr>
            <a:r>
              <a:rPr lang="en-US" sz="2800" dirty="0" err="1">
                <a:solidFill>
                  <a:prstClr val="black"/>
                </a:solidFill>
                <a:latin typeface="UTM Avo" panose="02040603050506020204" pitchFamily="18" charset="0"/>
                <a:ea typeface="Sniglet"/>
                <a:cs typeface="Sniglet"/>
                <a:sym typeface="Sniglet"/>
              </a:rPr>
              <a:t>Ngay</a:t>
            </a:r>
            <a:r>
              <a:rPr lang="en-US" sz="2800" dirty="0">
                <a:solidFill>
                  <a:prstClr val="black"/>
                </a:solidFill>
                <a:latin typeface="UTM Avo" panose="02040603050506020204" pitchFamily="18" charset="0"/>
                <a:ea typeface="Sniglet"/>
                <a:cs typeface="Sniglet"/>
                <a:sym typeface="Sniglet"/>
              </a:rPr>
              <a:t> </a:t>
            </a:r>
            <a:r>
              <a:rPr lang="en-US" sz="2800" dirty="0" err="1">
                <a:solidFill>
                  <a:prstClr val="black"/>
                </a:solidFill>
                <a:latin typeface="UTM Avo" panose="02040603050506020204" pitchFamily="18" charset="0"/>
                <a:ea typeface="Sniglet"/>
                <a:cs typeface="Sniglet"/>
                <a:sym typeface="Sniglet"/>
              </a:rPr>
              <a:t>lập</a:t>
            </a:r>
            <a:r>
              <a:rPr lang="en-US" sz="2800" dirty="0">
                <a:solidFill>
                  <a:prstClr val="black"/>
                </a:solidFill>
                <a:latin typeface="UTM Avo" panose="02040603050506020204" pitchFamily="18" charset="0"/>
                <a:ea typeface="Sniglet"/>
                <a:cs typeface="Sniglet"/>
                <a:sym typeface="Sniglet"/>
              </a:rPr>
              <a:t> </a:t>
            </a:r>
            <a:r>
              <a:rPr lang="en-US" sz="2800" dirty="0" err="1">
                <a:solidFill>
                  <a:prstClr val="black"/>
                </a:solidFill>
                <a:latin typeface="UTM Avo" panose="02040603050506020204" pitchFamily="18" charset="0"/>
                <a:ea typeface="Sniglet"/>
                <a:cs typeface="Sniglet"/>
                <a:sym typeface="Sniglet"/>
              </a:rPr>
              <a:t>tức</a:t>
            </a:r>
            <a:r>
              <a:rPr lang="en-US" sz="2800" dirty="0">
                <a:solidFill>
                  <a:prstClr val="black"/>
                </a:solidFill>
                <a:latin typeface="UTM Avo" panose="02040603050506020204" pitchFamily="18" charset="0"/>
                <a:ea typeface="Sniglet"/>
                <a:cs typeface="Sniglet"/>
                <a:sym typeface="Sniglet"/>
              </a:rPr>
              <a:t>, </a:t>
            </a:r>
            <a:r>
              <a:rPr lang="en-US" sz="2800" dirty="0" err="1">
                <a:solidFill>
                  <a:prstClr val="black"/>
                </a:solidFill>
                <a:latin typeface="UTM Avo" panose="02040603050506020204" pitchFamily="18" charset="0"/>
                <a:ea typeface="Sniglet"/>
                <a:cs typeface="Sniglet"/>
                <a:sym typeface="Sniglet"/>
              </a:rPr>
              <a:t>không</a:t>
            </a:r>
            <a:r>
              <a:rPr lang="en-US" sz="2800" dirty="0">
                <a:solidFill>
                  <a:prstClr val="black"/>
                </a:solidFill>
                <a:latin typeface="UTM Avo" panose="02040603050506020204" pitchFamily="18" charset="0"/>
                <a:ea typeface="Sniglet"/>
                <a:cs typeface="Sniglet"/>
                <a:sym typeface="Sniglet"/>
              </a:rPr>
              <a:t> </a:t>
            </a:r>
            <a:r>
              <a:rPr lang="en-US" sz="2800" dirty="0" err="1">
                <a:solidFill>
                  <a:prstClr val="black"/>
                </a:solidFill>
                <a:latin typeface="UTM Avo" panose="02040603050506020204" pitchFamily="18" charset="0"/>
                <a:ea typeface="Sniglet"/>
                <a:cs typeface="Sniglet"/>
                <a:sym typeface="Sniglet"/>
              </a:rPr>
              <a:t>chần</a:t>
            </a:r>
            <a:r>
              <a:rPr lang="en-US" sz="2800" dirty="0">
                <a:solidFill>
                  <a:prstClr val="black"/>
                </a:solidFill>
                <a:latin typeface="UTM Avo" panose="02040603050506020204" pitchFamily="18" charset="0"/>
                <a:ea typeface="Sniglet"/>
                <a:cs typeface="Sniglet"/>
                <a:sym typeface="Sniglet"/>
              </a:rPr>
              <a:t> </a:t>
            </a:r>
            <a:r>
              <a:rPr lang="en-US" sz="2800" dirty="0" err="1">
                <a:solidFill>
                  <a:prstClr val="black"/>
                </a:solidFill>
                <a:latin typeface="UTM Avo" panose="02040603050506020204" pitchFamily="18" charset="0"/>
                <a:ea typeface="Sniglet"/>
                <a:cs typeface="Sniglet"/>
                <a:sym typeface="Sniglet"/>
              </a:rPr>
              <a:t>chừ</a:t>
            </a:r>
            <a:endParaRPr lang="en-US" sz="2800" dirty="0">
              <a:solidFill>
                <a:prstClr val="black"/>
              </a:solidFill>
              <a:latin typeface="UTM Avo" panose="02040603050506020204" pitchFamily="18" charset="0"/>
              <a:ea typeface="Sniglet"/>
              <a:cs typeface="Sniglet"/>
              <a:sym typeface="Sniglet"/>
            </a:endParaRPr>
          </a:p>
        </p:txBody>
      </p:sp>
      <p:pic>
        <p:nvPicPr>
          <p:cNvPr id="11" name="Picture 10">
            <a:extLst>
              <a:ext uri="{FF2B5EF4-FFF2-40B4-BE49-F238E27FC236}">
                <a16:creationId xmlns:a16="http://schemas.microsoft.com/office/drawing/2014/main" id="{E02C2358-2663-4071-B76C-877590265095}"/>
              </a:ext>
            </a:extLst>
          </p:cNvPr>
          <p:cNvPicPr>
            <a:picLocks noChangeAspect="1"/>
          </p:cNvPicPr>
          <p:nvPr/>
        </p:nvPicPr>
        <p:blipFill>
          <a:blip r:embed="rId3"/>
          <a:stretch>
            <a:fillRect/>
          </a:stretch>
        </p:blipFill>
        <p:spPr>
          <a:xfrm>
            <a:off x="3644537" y="2887344"/>
            <a:ext cx="4310743" cy="2775933"/>
          </a:xfrm>
          <a:prstGeom prst="rect">
            <a:avLst/>
          </a:prstGeom>
          <a:ln>
            <a:noFill/>
          </a:ln>
          <a:effectLst>
            <a:softEdge rad="112500"/>
          </a:effectLst>
        </p:spPr>
      </p:pic>
    </p:spTree>
    <p:extLst>
      <p:ext uri="{BB962C8B-B14F-4D97-AF65-F5344CB8AC3E}">
        <p14:creationId xmlns:p14="http://schemas.microsoft.com/office/powerpoint/2010/main" val="392947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20810D-D1E0-48AC-A676-ABD389617926}"/>
              </a:ext>
            </a:extLst>
          </p:cNvPr>
          <p:cNvPicPr>
            <a:picLocks noChangeAspect="1"/>
          </p:cNvPicPr>
          <p:nvPr/>
        </p:nvPicPr>
        <p:blipFill>
          <a:blip r:embed="rId2"/>
          <a:stretch>
            <a:fillRect/>
          </a:stretch>
        </p:blipFill>
        <p:spPr>
          <a:xfrm>
            <a:off x="2299063" y="130628"/>
            <a:ext cx="8499497" cy="1019607"/>
          </a:xfrm>
          <a:prstGeom prst="rect">
            <a:avLst/>
          </a:prstGeom>
        </p:spPr>
      </p:pic>
      <p:sp>
        <p:nvSpPr>
          <p:cNvPr id="5" name="Rectangle 4"/>
          <p:cNvSpPr/>
          <p:nvPr/>
        </p:nvSpPr>
        <p:spPr>
          <a:xfrm>
            <a:off x="1018904" y="1019607"/>
            <a:ext cx="10293531" cy="5262979"/>
          </a:xfrm>
          <a:prstGeom prst="rect">
            <a:avLst/>
          </a:prstGeom>
        </p:spPr>
        <p:txBody>
          <a:bodyPr wrap="square">
            <a:spAutoFit/>
          </a:bodyPr>
          <a:lstStyle/>
          <a:p>
            <a:pPr lvl="0" algn="just"/>
            <a:r>
              <a:rPr lang="en-US" sz="2800" dirty="0">
                <a:solidFill>
                  <a:prstClr val="black"/>
                </a:solidFill>
                <a:latin typeface="UTM Avo" panose="02040603050506020204" pitchFamily="18" charset="0"/>
              </a:rPr>
              <a:t>	</a:t>
            </a:r>
            <a:r>
              <a:rPr lang="vi-VN" sz="2800" dirty="0" smtClean="0">
                <a:solidFill>
                  <a:prstClr val="black"/>
                </a:solidFill>
                <a:latin typeface="UTM Avo" panose="02040603050506020204" pitchFamily="18" charset="0"/>
              </a:rPr>
              <a:t>Có </a:t>
            </a:r>
            <a:r>
              <a:rPr lang="vi-VN" sz="2800" dirty="0">
                <a:solidFill>
                  <a:prstClr val="black"/>
                </a:solidFill>
                <a:latin typeface="UTM Avo" panose="02040603050506020204" pitchFamily="18" charset="0"/>
              </a:rPr>
              <a:t>một chú bé chăn cừu thường thả cừu gần chân núi. Một hôm thấy buồn quá, chú nghĩ ra một trò đùa cho vui. Chú giả vờ kêu toáng lên:</a:t>
            </a:r>
          </a:p>
          <a:p>
            <a:pPr lvl="0"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 Sói! Sói! Cứu tôi với!</a:t>
            </a:r>
          </a:p>
          <a:p>
            <a:pPr lvl="0"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Nghe tiếng kêu cứu, mấy bác nông dân đang làm việc gần đấy tức tốc chạy tới. Nhưng họ không thấy sói đâu. Thấy vậy, chú khoái chí lắm.</a:t>
            </a:r>
          </a:p>
          <a:p>
            <a:pPr lvl="0"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pPr lvl="0" algn="r"/>
            <a:r>
              <a:rPr lang="vi-VN" sz="2800" dirty="0">
                <a:solidFill>
                  <a:prstClr val="black"/>
                </a:solidFill>
                <a:latin typeface="UTM Avo" panose="02040603050506020204" pitchFamily="18" charset="0"/>
              </a:rPr>
              <a:t>(Theo </a:t>
            </a:r>
            <a:r>
              <a:rPr lang="vi-VN" sz="2800" i="1" dirty="0">
                <a:solidFill>
                  <a:prstClr val="black"/>
                </a:solidFill>
                <a:latin typeface="UTM Avo" panose="02040603050506020204" pitchFamily="18" charset="0"/>
              </a:rPr>
              <a:t>Ngụ ngôn Ê-dốp</a:t>
            </a:r>
            <a:r>
              <a:rPr lang="vi-VN" sz="2800" dirty="0">
                <a:solidFill>
                  <a:prstClr val="black"/>
                </a:solidFill>
                <a:latin typeface="UTM Avo" panose="02040603050506020204" pitchFamily="18" charset="0"/>
              </a:rPr>
              <a:t>)</a:t>
            </a:r>
            <a:endParaRPr lang="vi-VN" sz="2800" dirty="0">
              <a:solidFill>
                <a:prstClr val="black"/>
              </a:solidFill>
              <a:latin typeface="UTM Avo" panose="02040603050506020204" pitchFamily="18" charset="0"/>
            </a:endParaRPr>
          </a:p>
        </p:txBody>
      </p:sp>
      <p:pic>
        <p:nvPicPr>
          <p:cNvPr id="6" name="Picture 5">
            <a:extLst>
              <a:ext uri="{FF2B5EF4-FFF2-40B4-BE49-F238E27FC236}">
                <a16:creationId xmlns:a16="http://schemas.microsoft.com/office/drawing/2014/main" id="{083F3473-6BF0-4167-ABEF-480515A53A99}"/>
              </a:ext>
            </a:extLst>
          </p:cNvPr>
          <p:cNvPicPr>
            <a:picLocks noChangeAspect="1"/>
          </p:cNvPicPr>
          <p:nvPr/>
        </p:nvPicPr>
        <p:blipFill>
          <a:blip r:embed="rId3"/>
          <a:stretch>
            <a:fillRect/>
          </a:stretch>
        </p:blipFill>
        <p:spPr>
          <a:xfrm>
            <a:off x="-169602" y="222674"/>
            <a:ext cx="2468665" cy="796934"/>
          </a:xfrm>
          <a:prstGeom prst="rect">
            <a:avLst/>
          </a:prstGeom>
        </p:spPr>
      </p:pic>
      <p:sp>
        <p:nvSpPr>
          <p:cNvPr id="7" name="Star: 8 Points 14">
            <a:extLst>
              <a:ext uri="{FF2B5EF4-FFF2-40B4-BE49-F238E27FC236}">
                <a16:creationId xmlns:a16="http://schemas.microsoft.com/office/drawing/2014/main" id="{21AD60DC-137E-49ED-A6F2-A4EF159107E3}"/>
              </a:ext>
            </a:extLst>
          </p:cNvPr>
          <p:cNvSpPr/>
          <p:nvPr/>
        </p:nvSpPr>
        <p:spPr>
          <a:xfrm>
            <a:off x="1354290" y="1007247"/>
            <a:ext cx="605139" cy="583667"/>
          </a:xfrm>
          <a:prstGeom prst="star8">
            <a:avLst/>
          </a:prstGeom>
          <a:solidFill>
            <a:srgbClr val="FF000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solidFill>
                    <a:prstClr val="black"/>
                  </a:solidFill>
                </a:ln>
                <a:solidFill>
                  <a:prstClr val="white"/>
                </a:solidFill>
                <a:effectLst/>
                <a:uLnTx/>
                <a:uFillTx/>
                <a:latin typeface="UTM Avo" panose="02040603050506020204" pitchFamily="18" charset="0"/>
                <a:ea typeface="+mn-ea"/>
                <a:cs typeface="+mn-cs"/>
              </a:rPr>
              <a:t>1</a:t>
            </a:r>
          </a:p>
        </p:txBody>
      </p:sp>
      <p:sp>
        <p:nvSpPr>
          <p:cNvPr id="8" name="Star: 8 Points 15">
            <a:extLst>
              <a:ext uri="{FF2B5EF4-FFF2-40B4-BE49-F238E27FC236}">
                <a16:creationId xmlns:a16="http://schemas.microsoft.com/office/drawing/2014/main" id="{4E9D4168-F80F-4BD8-AD42-F09C383071A3}"/>
              </a:ext>
            </a:extLst>
          </p:cNvPr>
          <p:cNvSpPr/>
          <p:nvPr/>
        </p:nvSpPr>
        <p:spPr>
          <a:xfrm>
            <a:off x="1258389" y="2692776"/>
            <a:ext cx="701040" cy="578939"/>
          </a:xfrm>
          <a:prstGeom prst="star8">
            <a:avLst/>
          </a:prstGeom>
          <a:solidFill>
            <a:srgbClr val="FF000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solidFill>
                    <a:prstClr val="black"/>
                  </a:solidFill>
                </a:ln>
                <a:solidFill>
                  <a:prstClr val="white"/>
                </a:solidFill>
                <a:effectLst/>
                <a:uLnTx/>
                <a:uFillTx/>
                <a:latin typeface="UTM Avo" panose="02040603050506020204" pitchFamily="18" charset="0"/>
                <a:ea typeface="+mn-ea"/>
                <a:cs typeface="+mn-cs"/>
              </a:rPr>
              <a:t>2</a:t>
            </a:r>
          </a:p>
        </p:txBody>
      </p:sp>
      <p:sp>
        <p:nvSpPr>
          <p:cNvPr id="9" name="Star: 8 Points 16">
            <a:extLst>
              <a:ext uri="{FF2B5EF4-FFF2-40B4-BE49-F238E27FC236}">
                <a16:creationId xmlns:a16="http://schemas.microsoft.com/office/drawing/2014/main" id="{D80F0534-502A-45F5-9A51-8EBD89663EB4}"/>
              </a:ext>
            </a:extLst>
          </p:cNvPr>
          <p:cNvSpPr/>
          <p:nvPr/>
        </p:nvSpPr>
        <p:spPr>
          <a:xfrm>
            <a:off x="1354289" y="4005674"/>
            <a:ext cx="709641" cy="553264"/>
          </a:xfrm>
          <a:prstGeom prst="star8">
            <a:avLst/>
          </a:prstGeom>
          <a:solidFill>
            <a:srgbClr val="FF0000"/>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solidFill>
                    <a:prstClr val="black"/>
                  </a:solidFill>
                </a:ln>
                <a:solidFill>
                  <a:prstClr val="white"/>
                </a:solidFill>
                <a:effectLst/>
                <a:uLnTx/>
                <a:uFillTx/>
                <a:latin typeface="UTM Avo" panose="02040603050506020204" pitchFamily="18" charset="0"/>
                <a:ea typeface="+mn-ea"/>
                <a:cs typeface="+mn-cs"/>
              </a:rPr>
              <a:t>3</a:t>
            </a:r>
          </a:p>
        </p:txBody>
      </p:sp>
    </p:spTree>
    <p:extLst>
      <p:ext uri="{BB962C8B-B14F-4D97-AF65-F5344CB8AC3E}">
        <p14:creationId xmlns:p14="http://schemas.microsoft.com/office/powerpoint/2010/main" val="117215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CC944-FA8D-46FA-ABB3-6687070569B9}"/>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D9466C7-A564-47A7-93F6-BFDA1DBBC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149" y="3196995"/>
            <a:ext cx="7994469" cy="3778571"/>
          </a:xfrm>
          <a:prstGeom prst="rect">
            <a:avLst/>
          </a:prstGeom>
        </p:spPr>
      </p:pic>
      <p:sp>
        <p:nvSpPr>
          <p:cNvPr id="6" name="Rounded Rectangle 5">
            <a:extLst>
              <a:ext uri="{FF2B5EF4-FFF2-40B4-BE49-F238E27FC236}">
                <a16:creationId xmlns:a16="http://schemas.microsoft.com/office/drawing/2014/main" id="{09F5E6BA-1646-40A3-8819-3BE8AD73F931}"/>
              </a:ext>
            </a:extLst>
          </p:cNvPr>
          <p:cNvSpPr/>
          <p:nvPr/>
        </p:nvSpPr>
        <p:spPr>
          <a:xfrm>
            <a:off x="169818" y="0"/>
            <a:ext cx="12191999" cy="3196995"/>
          </a:xfrm>
          <a:prstGeom prst="roundRect">
            <a:avLst>
              <a:gd name="adj" fmla="val 4811"/>
            </a:avLst>
          </a:prstGeom>
          <a:solidFill>
            <a:sysClr val="window" lastClr="FFFFFF"/>
          </a:solidFill>
          <a:ln w="25400" cap="flat" cmpd="sng" algn="ctr">
            <a:solidFill>
              <a:srgbClr val="4BACC6"/>
            </a:solidFill>
            <a:prstDash val="solid"/>
          </a:ln>
          <a:effectLst/>
        </p:spPr>
        <p:txBody>
          <a:bodyPr rtlCol="0" anchor="ctr"/>
          <a:lstStyle/>
          <a:p>
            <a:pPr lvl="0" algn="just"/>
            <a:r>
              <a:rPr lang="en-US" sz="3200" dirty="0" smtClean="0">
                <a:solidFill>
                  <a:prstClr val="black"/>
                </a:solidFill>
                <a:latin typeface="UTM AvO" panose="02040603050506020204" pitchFamily="18" charset="0"/>
              </a:rPr>
              <a:t>- </a:t>
            </a:r>
            <a:r>
              <a:rPr lang="vi-VN" sz="3200" dirty="0" smtClean="0">
                <a:solidFill>
                  <a:prstClr val="black"/>
                </a:solidFill>
                <a:latin typeface="UTM AvO" panose="02040603050506020204" pitchFamily="18" charset="0"/>
              </a:rPr>
              <a:t>Đọc </a:t>
            </a:r>
            <a:r>
              <a:rPr lang="vi-VN" sz="3200" dirty="0">
                <a:solidFill>
                  <a:prstClr val="black"/>
                </a:solidFill>
                <a:latin typeface="UTM AvO" panose="02040603050506020204" pitchFamily="18" charset="0"/>
              </a:rPr>
              <a:t>vừa đủ nghe, rõ ràng.</a:t>
            </a:r>
          </a:p>
          <a:p>
            <a:pPr lvl="0" algn="just"/>
            <a:r>
              <a:rPr lang="en-GB" sz="3200" dirty="0">
                <a:solidFill>
                  <a:prstClr val="black"/>
                </a:solidFill>
                <a:latin typeface="UTM AvO" panose="02040603050506020204" pitchFamily="18" charset="0"/>
              </a:rPr>
              <a:t>- Đảm bảo tốc độ đọc.</a:t>
            </a:r>
            <a:endParaRPr lang="vi-VN" sz="3200" dirty="0">
              <a:solidFill>
                <a:prstClr val="black"/>
              </a:solidFill>
              <a:latin typeface="UTM AvO" panose="02040603050506020204" pitchFamily="18" charset="0"/>
            </a:endParaRPr>
          </a:p>
          <a:p>
            <a:pPr lvl="0" algn="just"/>
            <a:r>
              <a:rPr lang="en-GB" sz="3200" dirty="0">
                <a:solidFill>
                  <a:prstClr val="black"/>
                </a:solidFill>
                <a:latin typeface="UTM AvO" panose="02040603050506020204" pitchFamily="18" charset="0"/>
              </a:rPr>
              <a:t>- </a:t>
            </a:r>
            <a:r>
              <a:rPr lang="vi-VN" sz="3200" dirty="0">
                <a:solidFill>
                  <a:prstClr val="black"/>
                </a:solidFill>
                <a:latin typeface="UTM AvO" panose="02040603050506020204" pitchFamily="18" charset="0"/>
              </a:rPr>
              <a:t>Đọc đúng tiếng, từ, không sai quá 5 tiếng</a:t>
            </a:r>
            <a:r>
              <a:rPr lang="en-GB" sz="3200" dirty="0">
                <a:solidFill>
                  <a:prstClr val="black"/>
                </a:solidFill>
                <a:latin typeface="UTM AvO" panose="02040603050506020204" pitchFamily="18" charset="0"/>
              </a:rPr>
              <a:t>.</a:t>
            </a:r>
            <a:endParaRPr lang="vi-VN" sz="3200" dirty="0">
              <a:solidFill>
                <a:prstClr val="black"/>
              </a:solidFill>
              <a:latin typeface="UTM AvO" panose="02040603050506020204" pitchFamily="18" charset="0"/>
            </a:endParaRPr>
          </a:p>
          <a:p>
            <a:pPr lvl="0" algn="just"/>
            <a:r>
              <a:rPr lang="en-GB" sz="3200" dirty="0">
                <a:solidFill>
                  <a:prstClr val="black"/>
                </a:solidFill>
                <a:latin typeface="UTM AvO" panose="02040603050506020204" pitchFamily="18" charset="0"/>
              </a:rPr>
              <a:t>- </a:t>
            </a:r>
            <a:r>
              <a:rPr lang="vi-VN" sz="3200" dirty="0">
                <a:solidFill>
                  <a:prstClr val="black"/>
                </a:solidFill>
                <a:latin typeface="UTM AvO" panose="02040603050506020204" pitchFamily="18" charset="0"/>
              </a:rPr>
              <a:t>Ngắt nghỉ hơi đúng ở các dấu câu và các cụm từ có nghĩa.</a:t>
            </a:r>
            <a:endParaRPr lang="vi-VN" sz="3200" dirty="0">
              <a:solidFill>
                <a:prstClr val="black"/>
              </a:solidFill>
              <a:latin typeface="UTM AvO" panose="02040603050506020204" pitchFamily="18" charset="0"/>
            </a:endParaRPr>
          </a:p>
        </p:txBody>
      </p:sp>
      <p:sp>
        <p:nvSpPr>
          <p:cNvPr id="7" name="Rectangle 6">
            <a:extLst>
              <a:ext uri="{FF2B5EF4-FFF2-40B4-BE49-F238E27FC236}">
                <a16:creationId xmlns:a16="http://schemas.microsoft.com/office/drawing/2014/main" id="{643F3E3A-AFBC-4DB3-874F-746CCD650E4D}"/>
              </a:ext>
            </a:extLst>
          </p:cNvPr>
          <p:cNvSpPr/>
          <p:nvPr/>
        </p:nvSpPr>
        <p:spPr>
          <a:xfrm>
            <a:off x="3135085" y="-117566"/>
            <a:ext cx="5113900"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5400" b="1" i="0" u="none" strike="noStrike" kern="0" cap="none" spc="0" normalizeH="0" baseline="0" noProof="0" dirty="0" smtClean="0">
                <a:ln>
                  <a:noFill/>
                </a:ln>
                <a:solidFill>
                  <a:srgbClr val="00B050"/>
                </a:solidFill>
                <a:effectLst/>
                <a:uLnTx/>
                <a:uFillTx/>
                <a:latin typeface="UTM AvO" panose="02040603050506020204" pitchFamily="18" charset="0"/>
              </a:rPr>
              <a:t>Tiêu chí đánh giá</a:t>
            </a:r>
            <a:endParaRPr kumimoji="0" lang="en-GB" sz="2400" b="1" i="0" u="none" strike="noStrike" kern="0" cap="none" spc="0" normalizeH="0" baseline="0" noProof="0" dirty="0" smtClean="0">
              <a:ln>
                <a:noFill/>
              </a:ln>
              <a:solidFill>
                <a:srgbClr val="00B050"/>
              </a:solidFill>
              <a:effectLst/>
              <a:uLnTx/>
              <a:uFillTx/>
            </a:endParaRPr>
          </a:p>
        </p:txBody>
      </p:sp>
    </p:spTree>
    <p:extLst>
      <p:ext uri="{BB962C8B-B14F-4D97-AF65-F5344CB8AC3E}">
        <p14:creationId xmlns:p14="http://schemas.microsoft.com/office/powerpoint/2010/main" val="205703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CC944-FA8D-46FA-ABB3-6687070569B9}"/>
              </a:ext>
            </a:extLst>
          </p:cNvPr>
          <p:cNvPicPr>
            <a:picLocks noChangeAspect="1"/>
          </p:cNvPicPr>
          <p:nvPr/>
        </p:nvPicPr>
        <p:blipFill>
          <a:blip r:embed="rId2"/>
          <a:stretch>
            <a:fillRect/>
          </a:stretch>
        </p:blipFill>
        <p:spPr>
          <a:xfrm>
            <a:off x="0" y="0"/>
            <a:ext cx="12192000" cy="8798939"/>
          </a:xfrm>
          <a:prstGeom prst="rect">
            <a:avLst/>
          </a:prstGeom>
        </p:spPr>
      </p:pic>
      <p:sp>
        <p:nvSpPr>
          <p:cNvPr id="5" name="TextBox 4">
            <a:extLst>
              <a:ext uri="{FF2B5EF4-FFF2-40B4-BE49-F238E27FC236}">
                <a16:creationId xmlns:a16="http://schemas.microsoft.com/office/drawing/2014/main" id="{B382D0D4-F259-4E74-9F3C-0C5BFCFE9911}"/>
              </a:ext>
            </a:extLst>
          </p:cNvPr>
          <p:cNvSpPr txBox="1"/>
          <p:nvPr/>
        </p:nvSpPr>
        <p:spPr>
          <a:xfrm>
            <a:off x="425823" y="284791"/>
            <a:ext cx="11766177" cy="646331"/>
          </a:xfrm>
          <a:prstGeom prst="rect">
            <a:avLst/>
          </a:prstGeom>
          <a:solidFill>
            <a:sysClr val="window" lastClr="FFFFFF">
              <a:alpha val="41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Quan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sát</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tranh</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và</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nói</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về</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con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người</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cảnh</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vật</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trong</a:t>
            </a:r>
            <a:r>
              <a:rPr kumimoji="0" lang="en-US" sz="3600" b="1" i="0" u="none" strike="noStrike" kern="0" cap="none" spc="0" normalizeH="0" baseline="0" noProof="0" dirty="0">
                <a:ln>
                  <a:noFill/>
                </a:ln>
                <a:solidFill>
                  <a:prstClr val="black"/>
                </a:solidFill>
                <a:effectLst/>
                <a:uLnTx/>
                <a:uFillTx/>
                <a:latin typeface="UTM Avo" panose="02040603050506020204" pitchFamily="18" charset="0"/>
              </a:rPr>
              <a:t> </a:t>
            </a:r>
            <a:r>
              <a:rPr kumimoji="0" lang="en-US" sz="3600" b="1" i="0" u="none" strike="noStrike" kern="0" cap="none" spc="0" normalizeH="0" baseline="0" noProof="0" dirty="0" err="1">
                <a:ln>
                  <a:noFill/>
                </a:ln>
                <a:solidFill>
                  <a:prstClr val="black"/>
                </a:solidFill>
                <a:effectLst/>
                <a:uLnTx/>
                <a:uFillTx/>
                <a:latin typeface="UTM Avo" panose="02040603050506020204" pitchFamily="18" charset="0"/>
              </a:rPr>
              <a:t>tranh</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spTree>
    <p:extLst>
      <p:ext uri="{BB962C8B-B14F-4D97-AF65-F5344CB8AC3E}">
        <p14:creationId xmlns:p14="http://schemas.microsoft.com/office/powerpoint/2010/main" val="9822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12096206" cy="6622868"/>
          </a:xfrm>
          <a:prstGeom prst="rect">
            <a:avLst/>
          </a:prstGeom>
        </p:spPr>
      </p:pic>
    </p:spTree>
    <p:extLst>
      <p:ext uri="{BB962C8B-B14F-4D97-AF65-F5344CB8AC3E}">
        <p14:creationId xmlns:p14="http://schemas.microsoft.com/office/powerpoint/2010/main" val="202414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0CC944-FA8D-46FA-ABB3-6687070569B9}"/>
              </a:ext>
            </a:extLst>
          </p:cNvPr>
          <p:cNvPicPr>
            <a:picLocks noChangeAspect="1"/>
          </p:cNvPicPr>
          <p:nvPr/>
        </p:nvPicPr>
        <p:blipFill>
          <a:blip r:embed="rId2"/>
          <a:stretch>
            <a:fillRect/>
          </a:stretch>
        </p:blipFill>
        <p:spPr>
          <a:xfrm>
            <a:off x="-121024" y="0"/>
            <a:ext cx="12183036" cy="10287000"/>
          </a:xfrm>
          <a:prstGeom prst="rect">
            <a:avLst/>
          </a:prstGeom>
        </p:spPr>
      </p:pic>
      <p:sp>
        <p:nvSpPr>
          <p:cNvPr id="8" name="TextBox 7">
            <a:extLst>
              <a:ext uri="{FF2B5EF4-FFF2-40B4-BE49-F238E27FC236}">
                <a16:creationId xmlns:a16="http://schemas.microsoft.com/office/drawing/2014/main" id="{73631700-F023-4757-9725-325D3061C113}"/>
              </a:ext>
            </a:extLst>
          </p:cNvPr>
          <p:cNvSpPr txBox="1"/>
          <p:nvPr/>
        </p:nvSpPr>
        <p:spPr>
          <a:xfrm>
            <a:off x="2083525" y="0"/>
            <a:ext cx="6400800" cy="1446550"/>
          </a:xfrm>
          <a:prstGeom prst="rect">
            <a:avLst/>
          </a:prstGeom>
          <a:noFill/>
        </p:spPr>
        <p:txBody>
          <a:bodyPr wrap="square" rtlCol="0">
            <a:spAutoFit/>
          </a:bodyPr>
          <a:lstStyle/>
          <a:p>
            <a:pPr algn="ctr"/>
            <a:r>
              <a:rPr lang="en-US" sz="8800" dirty="0">
                <a:solidFill>
                  <a:prstClr val="black"/>
                </a:solidFill>
                <a:latin typeface="UTM Avo" panose="02040603050506020204" pitchFamily="18" charset="0"/>
              </a:rPr>
              <a:t>TIẾNG VIỆT</a:t>
            </a:r>
          </a:p>
        </p:txBody>
      </p:sp>
      <p:pic>
        <p:nvPicPr>
          <p:cNvPr id="9" name="Picture 8">
            <a:extLst>
              <a:ext uri="{FF2B5EF4-FFF2-40B4-BE49-F238E27FC236}">
                <a16:creationId xmlns:a16="http://schemas.microsoft.com/office/drawing/2014/main" id="{71AC4AF3-9817-4F38-B053-FEA2B82A35BD}"/>
              </a:ext>
            </a:extLst>
          </p:cNvPr>
          <p:cNvPicPr>
            <a:picLocks noChangeAspect="1"/>
          </p:cNvPicPr>
          <p:nvPr/>
        </p:nvPicPr>
        <p:blipFill>
          <a:blip r:embed="rId3"/>
          <a:stretch>
            <a:fillRect/>
          </a:stretch>
        </p:blipFill>
        <p:spPr>
          <a:xfrm>
            <a:off x="143692" y="723275"/>
            <a:ext cx="12148457" cy="2170198"/>
          </a:xfrm>
          <a:prstGeom prst="rect">
            <a:avLst/>
          </a:prstGeom>
        </p:spPr>
      </p:pic>
    </p:spTree>
    <p:extLst>
      <p:ext uri="{BB962C8B-B14F-4D97-AF65-F5344CB8AC3E}">
        <p14:creationId xmlns:p14="http://schemas.microsoft.com/office/powerpoint/2010/main" val="4097640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p:cNvSpPr/>
          <p:nvPr/>
        </p:nvSpPr>
        <p:spPr>
          <a:xfrm>
            <a:off x="0" y="-143692"/>
            <a:ext cx="12192000" cy="9241971"/>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sp>
    </p:spTree>
    <p:extLst>
      <p:ext uri="{BB962C8B-B14F-4D97-AF65-F5344CB8AC3E}">
        <p14:creationId xmlns:p14="http://schemas.microsoft.com/office/powerpoint/2010/main" val="294873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1BD8ED5-5EEF-4DEF-AA0A-600E675C65E2}"/>
              </a:ext>
            </a:extLst>
          </p:cNvPr>
          <p:cNvSpPr/>
          <p:nvPr/>
        </p:nvSpPr>
        <p:spPr>
          <a:xfrm>
            <a:off x="181747" y="173920"/>
            <a:ext cx="1066800" cy="1066800"/>
          </a:xfrm>
          <a:prstGeom prst="ellipse">
            <a:avLst/>
          </a:prstGeom>
          <a:solidFill>
            <a:srgbClr val="EB2588"/>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2</a:t>
            </a:r>
          </a:p>
        </p:txBody>
      </p:sp>
      <p:sp>
        <p:nvSpPr>
          <p:cNvPr id="5" name="TextBox 4">
            <a:extLst>
              <a:ext uri="{FF2B5EF4-FFF2-40B4-BE49-F238E27FC236}">
                <a16:creationId xmlns:a16="http://schemas.microsoft.com/office/drawing/2014/main" id="{C3295B3C-27F7-4780-B845-9659948EE959}"/>
              </a:ext>
            </a:extLst>
          </p:cNvPr>
          <p:cNvSpPr txBox="1"/>
          <p:nvPr/>
        </p:nvSpPr>
        <p:spPr>
          <a:xfrm>
            <a:off x="1389878" y="353376"/>
            <a:ext cx="1476376" cy="707886"/>
          </a:xfrm>
          <a:prstGeom prst="rect">
            <a:avLst/>
          </a:prstGeom>
          <a:solidFill>
            <a:sysClr val="window" lastClr="FFFFFF">
              <a:alpha val="41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rPr>
              <a:t>Đọc</a:t>
            </a:r>
            <a:endParaRPr kumimoji="0" lang="en-US" sz="4000" b="1" i="0" u="none" strike="noStrike" kern="0" cap="none" spc="0" normalizeH="0" baseline="0" noProof="0" dirty="0">
              <a:ln>
                <a:noFill/>
              </a:ln>
              <a:solidFill>
                <a:prstClr val="black"/>
              </a:solidFill>
              <a:effectLst/>
              <a:uLnTx/>
              <a:uFillTx/>
              <a:latin typeface="UTM Avo" panose="02040603050506020204" pitchFamily="18" charset="0"/>
            </a:endParaRPr>
          </a:p>
        </p:txBody>
      </p:sp>
      <p:sp>
        <p:nvSpPr>
          <p:cNvPr id="6" name="TextBox 5">
            <a:extLst>
              <a:ext uri="{FF2B5EF4-FFF2-40B4-BE49-F238E27FC236}">
                <a16:creationId xmlns:a16="http://schemas.microsoft.com/office/drawing/2014/main" id="{0E28BDDA-5A71-4205-A6A9-AD75C9164EE4}"/>
              </a:ext>
            </a:extLst>
          </p:cNvPr>
          <p:cNvSpPr txBox="1"/>
          <p:nvPr/>
        </p:nvSpPr>
        <p:spPr>
          <a:xfrm>
            <a:off x="322730" y="1240720"/>
            <a:ext cx="11631705" cy="4632037"/>
          </a:xfrm>
          <a:prstGeom prst="rect">
            <a:avLst/>
          </a:prstGeom>
          <a:noFill/>
        </p:spPr>
        <p:txBody>
          <a:bodyPr wrap="square" rtlCol="0">
            <a:spAutoFit/>
          </a:bodyPr>
          <a:lstStyle/>
          <a:p>
            <a:pPr algn="just"/>
            <a:r>
              <a:rPr lang="en-US" sz="43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Có một chú bé chăn cừu thường thả cừu gần chân núi. Một hôm thấy buồn quá, chú nghĩ ra một trò đùa cho vui. Chú giả vờ kêu toáng lên:</a:t>
            </a:r>
          </a:p>
          <a:p>
            <a:pPr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 Sói! Sói! Cứu tôi với!</a:t>
            </a:r>
          </a:p>
          <a:p>
            <a:pPr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Nghe tiếng kêu cứu, mấy bác nông dân đang làm việc gần đấy tức tốc chạy tới. Nhưng họ không thấy sói đâu. Thấy vậy, chú khoái chí lắm.</a:t>
            </a:r>
          </a:p>
          <a:p>
            <a:pPr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pPr algn="r"/>
            <a:r>
              <a:rPr lang="vi-VN" sz="2800" dirty="0">
                <a:solidFill>
                  <a:prstClr val="black"/>
                </a:solidFill>
                <a:latin typeface="UTM Avo" panose="02040603050506020204" pitchFamily="18" charset="0"/>
              </a:rPr>
              <a:t>(Theo </a:t>
            </a:r>
            <a:r>
              <a:rPr lang="vi-VN" sz="2800" i="1" dirty="0">
                <a:solidFill>
                  <a:prstClr val="black"/>
                </a:solidFill>
                <a:latin typeface="UTM Avo" panose="02040603050506020204" pitchFamily="18" charset="0"/>
              </a:rPr>
              <a:t>Ngụ ngôn Ê-dốp</a:t>
            </a:r>
            <a:r>
              <a:rPr lang="vi-VN" sz="2800" dirty="0">
                <a:solidFill>
                  <a:prstClr val="black"/>
                </a:solidFill>
                <a:latin typeface="UTM Avo" panose="02040603050506020204" pitchFamily="18" charset="0"/>
              </a:rPr>
              <a:t>)</a:t>
            </a:r>
          </a:p>
        </p:txBody>
      </p:sp>
      <p:pic>
        <p:nvPicPr>
          <p:cNvPr id="7" name="Picture 6">
            <a:extLst>
              <a:ext uri="{FF2B5EF4-FFF2-40B4-BE49-F238E27FC236}">
                <a16:creationId xmlns:a16="http://schemas.microsoft.com/office/drawing/2014/main" id="{F120810D-D1E0-48AC-A676-ABD389617926}"/>
              </a:ext>
            </a:extLst>
          </p:cNvPr>
          <p:cNvPicPr>
            <a:picLocks noChangeAspect="1"/>
          </p:cNvPicPr>
          <p:nvPr/>
        </p:nvPicPr>
        <p:blipFill>
          <a:blip r:embed="rId2"/>
          <a:stretch>
            <a:fillRect/>
          </a:stretch>
        </p:blipFill>
        <p:spPr>
          <a:xfrm>
            <a:off x="2611547" y="0"/>
            <a:ext cx="8597153" cy="1524572"/>
          </a:xfrm>
          <a:prstGeom prst="rect">
            <a:avLst/>
          </a:prstGeom>
        </p:spPr>
      </p:pic>
    </p:spTree>
    <p:extLst>
      <p:ext uri="{BB962C8B-B14F-4D97-AF65-F5344CB8AC3E}">
        <p14:creationId xmlns:p14="http://schemas.microsoft.com/office/powerpoint/2010/main" val="210226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0CC944-FA8D-46FA-ABB3-6687070569B9}"/>
              </a:ext>
            </a:extLst>
          </p:cNvPr>
          <p:cNvPicPr>
            <a:picLocks noChangeAspect="1"/>
          </p:cNvPicPr>
          <p:nvPr/>
        </p:nvPicPr>
        <p:blipFill>
          <a:blip r:embed="rId2"/>
          <a:stretch>
            <a:fillRect/>
          </a:stretch>
        </p:blipFill>
        <p:spPr>
          <a:xfrm>
            <a:off x="0" y="-80334"/>
            <a:ext cx="18288000" cy="10287000"/>
          </a:xfrm>
          <a:prstGeom prst="rect">
            <a:avLst/>
          </a:prstGeom>
        </p:spPr>
      </p:pic>
      <p:pic>
        <p:nvPicPr>
          <p:cNvPr id="5" name="Picture 4">
            <a:extLst>
              <a:ext uri="{FF2B5EF4-FFF2-40B4-BE49-F238E27FC236}">
                <a16:creationId xmlns:a16="http://schemas.microsoft.com/office/drawing/2014/main" id="{3E117234-C33D-4712-8FF0-58F701A0C389}"/>
              </a:ext>
            </a:extLst>
          </p:cNvPr>
          <p:cNvPicPr>
            <a:picLocks noChangeAspect="1"/>
          </p:cNvPicPr>
          <p:nvPr/>
        </p:nvPicPr>
        <p:blipFill>
          <a:blip r:embed="rId3"/>
          <a:stretch>
            <a:fillRect/>
          </a:stretch>
        </p:blipFill>
        <p:spPr>
          <a:xfrm>
            <a:off x="304800" y="237589"/>
            <a:ext cx="10254361" cy="1688738"/>
          </a:xfrm>
          <a:prstGeom prst="rect">
            <a:avLst/>
          </a:prstGeom>
        </p:spPr>
      </p:pic>
      <p:sp>
        <p:nvSpPr>
          <p:cNvPr id="6" name="Rectangle 11">
            <a:extLst>
              <a:ext uri="{FF2B5EF4-FFF2-40B4-BE49-F238E27FC236}">
                <a16:creationId xmlns:a16="http://schemas.microsoft.com/office/drawing/2014/main" id="{BE5014BB-9603-46E1-94AD-E351359C05F4}"/>
              </a:ext>
            </a:extLst>
          </p:cNvPr>
          <p:cNvSpPr/>
          <p:nvPr/>
        </p:nvSpPr>
        <p:spPr>
          <a:xfrm>
            <a:off x="610477" y="2879141"/>
            <a:ext cx="3580523" cy="1087741"/>
          </a:xfrm>
          <a:custGeom>
            <a:avLst/>
            <a:gdLst>
              <a:gd name="connsiteX0" fmla="*/ 0 w 3580523"/>
              <a:gd name="connsiteY0" fmla="*/ 0 h 1590318"/>
              <a:gd name="connsiteX1" fmla="*/ 560949 w 3580523"/>
              <a:gd name="connsiteY1" fmla="*/ 0 h 1590318"/>
              <a:gd name="connsiteX2" fmla="*/ 1193508 w 3580523"/>
              <a:gd name="connsiteY2" fmla="*/ 0 h 1590318"/>
              <a:gd name="connsiteX3" fmla="*/ 1754456 w 3580523"/>
              <a:gd name="connsiteY3" fmla="*/ 0 h 1590318"/>
              <a:gd name="connsiteX4" fmla="*/ 2243794 w 3580523"/>
              <a:gd name="connsiteY4" fmla="*/ 0 h 1590318"/>
              <a:gd name="connsiteX5" fmla="*/ 2733133 w 3580523"/>
              <a:gd name="connsiteY5" fmla="*/ 0 h 1590318"/>
              <a:gd name="connsiteX6" fmla="*/ 3580523 w 3580523"/>
              <a:gd name="connsiteY6" fmla="*/ 0 h 1590318"/>
              <a:gd name="connsiteX7" fmla="*/ 3580523 w 3580523"/>
              <a:gd name="connsiteY7" fmla="*/ 546009 h 1590318"/>
              <a:gd name="connsiteX8" fmla="*/ 3580523 w 3580523"/>
              <a:gd name="connsiteY8" fmla="*/ 1028406 h 1590318"/>
              <a:gd name="connsiteX9" fmla="*/ 3580523 w 3580523"/>
              <a:gd name="connsiteY9" fmla="*/ 1590318 h 1590318"/>
              <a:gd name="connsiteX10" fmla="*/ 2983769 w 3580523"/>
              <a:gd name="connsiteY10" fmla="*/ 1590318 h 1590318"/>
              <a:gd name="connsiteX11" fmla="*/ 2351210 w 3580523"/>
              <a:gd name="connsiteY11" fmla="*/ 1590318 h 1590318"/>
              <a:gd name="connsiteX12" fmla="*/ 1754456 w 3580523"/>
              <a:gd name="connsiteY12" fmla="*/ 1590318 h 1590318"/>
              <a:gd name="connsiteX13" fmla="*/ 1193508 w 3580523"/>
              <a:gd name="connsiteY13" fmla="*/ 1590318 h 1590318"/>
              <a:gd name="connsiteX14" fmla="*/ 596754 w 3580523"/>
              <a:gd name="connsiteY14" fmla="*/ 1590318 h 1590318"/>
              <a:gd name="connsiteX15" fmla="*/ 0 w 3580523"/>
              <a:gd name="connsiteY15" fmla="*/ 1590318 h 1590318"/>
              <a:gd name="connsiteX16" fmla="*/ 0 w 3580523"/>
              <a:gd name="connsiteY16" fmla="*/ 1076115 h 1590318"/>
              <a:gd name="connsiteX17" fmla="*/ 0 w 3580523"/>
              <a:gd name="connsiteY17" fmla="*/ 561912 h 1590318"/>
              <a:gd name="connsiteX18" fmla="*/ 0 w 3580523"/>
              <a:gd name="connsiteY18" fmla="*/ 0 h 15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0523" h="1590318" fill="none" extrusionOk="0">
                <a:moveTo>
                  <a:pt x="0" y="0"/>
                </a:moveTo>
                <a:cubicBezTo>
                  <a:pt x="172903" y="-16365"/>
                  <a:pt x="291244" y="65155"/>
                  <a:pt x="560949" y="0"/>
                </a:cubicBezTo>
                <a:cubicBezTo>
                  <a:pt x="830654" y="-65155"/>
                  <a:pt x="1053656" y="9681"/>
                  <a:pt x="1193508" y="0"/>
                </a:cubicBezTo>
                <a:cubicBezTo>
                  <a:pt x="1333360" y="-9681"/>
                  <a:pt x="1552282" y="60597"/>
                  <a:pt x="1754456" y="0"/>
                </a:cubicBezTo>
                <a:cubicBezTo>
                  <a:pt x="1956630" y="-60597"/>
                  <a:pt x="2126466" y="45673"/>
                  <a:pt x="2243794" y="0"/>
                </a:cubicBezTo>
                <a:cubicBezTo>
                  <a:pt x="2361122" y="-45673"/>
                  <a:pt x="2544455" y="26592"/>
                  <a:pt x="2733133" y="0"/>
                </a:cubicBezTo>
                <a:cubicBezTo>
                  <a:pt x="2921811" y="-26592"/>
                  <a:pt x="3182273" y="5053"/>
                  <a:pt x="3580523" y="0"/>
                </a:cubicBezTo>
                <a:cubicBezTo>
                  <a:pt x="3637536" y="221753"/>
                  <a:pt x="3569526" y="325263"/>
                  <a:pt x="3580523" y="546009"/>
                </a:cubicBezTo>
                <a:cubicBezTo>
                  <a:pt x="3591520" y="766755"/>
                  <a:pt x="3559348" y="816466"/>
                  <a:pt x="3580523" y="1028406"/>
                </a:cubicBezTo>
                <a:cubicBezTo>
                  <a:pt x="3601698" y="1240346"/>
                  <a:pt x="3578285" y="1422914"/>
                  <a:pt x="3580523" y="1590318"/>
                </a:cubicBezTo>
                <a:cubicBezTo>
                  <a:pt x="3358153" y="1621206"/>
                  <a:pt x="3193636" y="1536048"/>
                  <a:pt x="2983769" y="1590318"/>
                </a:cubicBezTo>
                <a:cubicBezTo>
                  <a:pt x="2773902" y="1644588"/>
                  <a:pt x="2660304" y="1562320"/>
                  <a:pt x="2351210" y="1590318"/>
                </a:cubicBezTo>
                <a:cubicBezTo>
                  <a:pt x="2042116" y="1618316"/>
                  <a:pt x="1982587" y="1544541"/>
                  <a:pt x="1754456" y="1590318"/>
                </a:cubicBezTo>
                <a:cubicBezTo>
                  <a:pt x="1526325" y="1636095"/>
                  <a:pt x="1329517" y="1541637"/>
                  <a:pt x="1193508" y="1590318"/>
                </a:cubicBezTo>
                <a:cubicBezTo>
                  <a:pt x="1057499" y="1638999"/>
                  <a:pt x="769197" y="1561397"/>
                  <a:pt x="596754" y="1590318"/>
                </a:cubicBezTo>
                <a:cubicBezTo>
                  <a:pt x="424311" y="1619239"/>
                  <a:pt x="208500" y="1575077"/>
                  <a:pt x="0" y="1590318"/>
                </a:cubicBezTo>
                <a:cubicBezTo>
                  <a:pt x="-10881" y="1394316"/>
                  <a:pt x="60587" y="1209196"/>
                  <a:pt x="0" y="1076115"/>
                </a:cubicBezTo>
                <a:cubicBezTo>
                  <a:pt x="-60587" y="943034"/>
                  <a:pt x="30794" y="786706"/>
                  <a:pt x="0" y="561912"/>
                </a:cubicBezTo>
                <a:cubicBezTo>
                  <a:pt x="-30794" y="337118"/>
                  <a:pt x="60584" y="240458"/>
                  <a:pt x="0" y="0"/>
                </a:cubicBezTo>
                <a:close/>
              </a:path>
              <a:path w="3580523" h="1590318" stroke="0" extrusionOk="0">
                <a:moveTo>
                  <a:pt x="0" y="0"/>
                </a:moveTo>
                <a:cubicBezTo>
                  <a:pt x="227786" y="-9222"/>
                  <a:pt x="314037" y="45540"/>
                  <a:pt x="596754" y="0"/>
                </a:cubicBezTo>
                <a:cubicBezTo>
                  <a:pt x="879471" y="-45540"/>
                  <a:pt x="959439" y="32335"/>
                  <a:pt x="1121897" y="0"/>
                </a:cubicBezTo>
                <a:cubicBezTo>
                  <a:pt x="1284355" y="-32335"/>
                  <a:pt x="1427510" y="3482"/>
                  <a:pt x="1647041" y="0"/>
                </a:cubicBezTo>
                <a:cubicBezTo>
                  <a:pt x="1866572" y="-3482"/>
                  <a:pt x="1982420" y="34122"/>
                  <a:pt x="2172184" y="0"/>
                </a:cubicBezTo>
                <a:cubicBezTo>
                  <a:pt x="2361948" y="-34122"/>
                  <a:pt x="2525104" y="33968"/>
                  <a:pt x="2733133" y="0"/>
                </a:cubicBezTo>
                <a:cubicBezTo>
                  <a:pt x="2941162" y="-33968"/>
                  <a:pt x="3221651" y="53400"/>
                  <a:pt x="3580523" y="0"/>
                </a:cubicBezTo>
                <a:cubicBezTo>
                  <a:pt x="3609570" y="164638"/>
                  <a:pt x="3539592" y="354799"/>
                  <a:pt x="3580523" y="482396"/>
                </a:cubicBezTo>
                <a:cubicBezTo>
                  <a:pt x="3621454" y="609993"/>
                  <a:pt x="3554950" y="759052"/>
                  <a:pt x="3580523" y="964793"/>
                </a:cubicBezTo>
                <a:cubicBezTo>
                  <a:pt x="3606096" y="1170534"/>
                  <a:pt x="3551403" y="1434144"/>
                  <a:pt x="3580523" y="1590318"/>
                </a:cubicBezTo>
                <a:cubicBezTo>
                  <a:pt x="3402940" y="1617589"/>
                  <a:pt x="3276318" y="1561765"/>
                  <a:pt x="3091185" y="1590318"/>
                </a:cubicBezTo>
                <a:cubicBezTo>
                  <a:pt x="2906052" y="1618871"/>
                  <a:pt x="2674857" y="1574237"/>
                  <a:pt x="2494431" y="1590318"/>
                </a:cubicBezTo>
                <a:cubicBezTo>
                  <a:pt x="2314005" y="1606399"/>
                  <a:pt x="2112842" y="1568523"/>
                  <a:pt x="1933482" y="1590318"/>
                </a:cubicBezTo>
                <a:cubicBezTo>
                  <a:pt x="1754122" y="1612113"/>
                  <a:pt x="1528586" y="1554389"/>
                  <a:pt x="1265118" y="1590318"/>
                </a:cubicBezTo>
                <a:cubicBezTo>
                  <a:pt x="1001650" y="1626247"/>
                  <a:pt x="1018938" y="1564419"/>
                  <a:pt x="775780" y="1590318"/>
                </a:cubicBezTo>
                <a:cubicBezTo>
                  <a:pt x="532622" y="1616217"/>
                  <a:pt x="257644" y="1519555"/>
                  <a:pt x="0" y="1590318"/>
                </a:cubicBezTo>
                <a:cubicBezTo>
                  <a:pt x="-7549" y="1461161"/>
                  <a:pt x="44008" y="1200255"/>
                  <a:pt x="0" y="1092018"/>
                </a:cubicBezTo>
                <a:cubicBezTo>
                  <a:pt x="-44008" y="983781"/>
                  <a:pt x="16043" y="797297"/>
                  <a:pt x="0" y="609622"/>
                </a:cubicBezTo>
                <a:cubicBezTo>
                  <a:pt x="-16043" y="421947"/>
                  <a:pt x="37496" y="274789"/>
                  <a:pt x="0" y="0"/>
                </a:cubicBezTo>
                <a:close/>
              </a:path>
            </a:pathLst>
          </a:custGeom>
          <a:solidFill>
            <a:sysClr val="window" lastClr="FFFFFF"/>
          </a:solidFill>
          <a:ln w="25400" cap="flat" cmpd="sng" algn="ctr">
            <a:solidFill>
              <a:sysClr val="windowText" lastClr="000000"/>
            </a:solidFill>
            <a:prstDash val="solid"/>
            <a:extLst>
              <a:ext uri="{C807C97D-BFC1-408E-A445-0C87EB9F89A2}">
                <ask:lineSketchStyleProps xmlns="" xmlns:ask="http://schemas.microsoft.com/office/drawing/2018/sketchyshapes" sd="2006563517">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tức</a:t>
            </a:r>
            <a:r>
              <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rPr>
              <a:t> </a:t>
            </a: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tốc</a:t>
            </a:r>
            <a:endPar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endParaRPr>
          </a:p>
        </p:txBody>
      </p:sp>
      <p:sp>
        <p:nvSpPr>
          <p:cNvPr id="7" name="Rectangle 15">
            <a:extLst>
              <a:ext uri="{FF2B5EF4-FFF2-40B4-BE49-F238E27FC236}">
                <a16:creationId xmlns:a16="http://schemas.microsoft.com/office/drawing/2014/main" id="{2667FAC1-7802-4DD1-BC34-F6B972171969}"/>
              </a:ext>
            </a:extLst>
          </p:cNvPr>
          <p:cNvSpPr/>
          <p:nvPr/>
        </p:nvSpPr>
        <p:spPr>
          <a:xfrm>
            <a:off x="419976" y="4454923"/>
            <a:ext cx="3961523" cy="1216487"/>
          </a:xfrm>
          <a:custGeom>
            <a:avLst/>
            <a:gdLst>
              <a:gd name="connsiteX0" fmla="*/ 0 w 4875923"/>
              <a:gd name="connsiteY0" fmla="*/ 0 h 1590318"/>
              <a:gd name="connsiteX1" fmla="*/ 541769 w 4875923"/>
              <a:gd name="connsiteY1" fmla="*/ 0 h 1590318"/>
              <a:gd name="connsiteX2" fmla="*/ 1034779 w 4875923"/>
              <a:gd name="connsiteY2" fmla="*/ 0 h 1590318"/>
              <a:gd name="connsiteX3" fmla="*/ 1479030 w 4875923"/>
              <a:gd name="connsiteY3" fmla="*/ 0 h 1590318"/>
              <a:gd name="connsiteX4" fmla="*/ 1972040 w 4875923"/>
              <a:gd name="connsiteY4" fmla="*/ 0 h 1590318"/>
              <a:gd name="connsiteX5" fmla="*/ 2367532 w 4875923"/>
              <a:gd name="connsiteY5" fmla="*/ 0 h 1590318"/>
              <a:gd name="connsiteX6" fmla="*/ 2811782 w 4875923"/>
              <a:gd name="connsiteY6" fmla="*/ 0 h 1590318"/>
              <a:gd name="connsiteX7" fmla="*/ 3353551 w 4875923"/>
              <a:gd name="connsiteY7" fmla="*/ 0 h 1590318"/>
              <a:gd name="connsiteX8" fmla="*/ 3797802 w 4875923"/>
              <a:gd name="connsiteY8" fmla="*/ 0 h 1590318"/>
              <a:gd name="connsiteX9" fmla="*/ 4193294 w 4875923"/>
              <a:gd name="connsiteY9" fmla="*/ 0 h 1590318"/>
              <a:gd name="connsiteX10" fmla="*/ 4875923 w 4875923"/>
              <a:gd name="connsiteY10" fmla="*/ 0 h 1590318"/>
              <a:gd name="connsiteX11" fmla="*/ 4875923 w 4875923"/>
              <a:gd name="connsiteY11" fmla="*/ 530106 h 1590318"/>
              <a:gd name="connsiteX12" fmla="*/ 4875923 w 4875923"/>
              <a:gd name="connsiteY12" fmla="*/ 1076115 h 1590318"/>
              <a:gd name="connsiteX13" fmla="*/ 4875923 w 4875923"/>
              <a:gd name="connsiteY13" fmla="*/ 1590318 h 1590318"/>
              <a:gd name="connsiteX14" fmla="*/ 4334154 w 4875923"/>
              <a:gd name="connsiteY14" fmla="*/ 1590318 h 1590318"/>
              <a:gd name="connsiteX15" fmla="*/ 3792385 w 4875923"/>
              <a:gd name="connsiteY15" fmla="*/ 1590318 h 1590318"/>
              <a:gd name="connsiteX16" fmla="*/ 3201856 w 4875923"/>
              <a:gd name="connsiteY16" fmla="*/ 1590318 h 1590318"/>
              <a:gd name="connsiteX17" fmla="*/ 2806365 w 4875923"/>
              <a:gd name="connsiteY17" fmla="*/ 1590318 h 1590318"/>
              <a:gd name="connsiteX18" fmla="*/ 2313355 w 4875923"/>
              <a:gd name="connsiteY18" fmla="*/ 1590318 h 1590318"/>
              <a:gd name="connsiteX19" fmla="*/ 1771585 w 4875923"/>
              <a:gd name="connsiteY19" fmla="*/ 1590318 h 1590318"/>
              <a:gd name="connsiteX20" fmla="*/ 1327335 w 4875923"/>
              <a:gd name="connsiteY20" fmla="*/ 1590318 h 1590318"/>
              <a:gd name="connsiteX21" fmla="*/ 883084 w 4875923"/>
              <a:gd name="connsiteY21" fmla="*/ 1590318 h 1590318"/>
              <a:gd name="connsiteX22" fmla="*/ 0 w 4875923"/>
              <a:gd name="connsiteY22" fmla="*/ 1590318 h 1590318"/>
              <a:gd name="connsiteX23" fmla="*/ 0 w 4875923"/>
              <a:gd name="connsiteY23" fmla="*/ 1060212 h 1590318"/>
              <a:gd name="connsiteX24" fmla="*/ 0 w 4875923"/>
              <a:gd name="connsiteY24" fmla="*/ 577816 h 1590318"/>
              <a:gd name="connsiteX25" fmla="*/ 0 w 4875923"/>
              <a:gd name="connsiteY25" fmla="*/ 0 h 15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5923" h="1590318" fill="none" extrusionOk="0">
                <a:moveTo>
                  <a:pt x="0" y="0"/>
                </a:moveTo>
                <a:cubicBezTo>
                  <a:pt x="189565" y="-51404"/>
                  <a:pt x="367988" y="1532"/>
                  <a:pt x="541769" y="0"/>
                </a:cubicBezTo>
                <a:cubicBezTo>
                  <a:pt x="715550" y="-1532"/>
                  <a:pt x="812323" y="4046"/>
                  <a:pt x="1034779" y="0"/>
                </a:cubicBezTo>
                <a:cubicBezTo>
                  <a:pt x="1257235" y="-4046"/>
                  <a:pt x="1357379" y="4225"/>
                  <a:pt x="1479030" y="0"/>
                </a:cubicBezTo>
                <a:cubicBezTo>
                  <a:pt x="1600681" y="-4225"/>
                  <a:pt x="1761533" y="19676"/>
                  <a:pt x="1972040" y="0"/>
                </a:cubicBezTo>
                <a:cubicBezTo>
                  <a:pt x="2182547" y="-19676"/>
                  <a:pt x="2284946" y="5611"/>
                  <a:pt x="2367532" y="0"/>
                </a:cubicBezTo>
                <a:cubicBezTo>
                  <a:pt x="2450118" y="-5611"/>
                  <a:pt x="2710741" y="32224"/>
                  <a:pt x="2811782" y="0"/>
                </a:cubicBezTo>
                <a:cubicBezTo>
                  <a:pt x="2912823" y="-32224"/>
                  <a:pt x="3174461" y="20561"/>
                  <a:pt x="3353551" y="0"/>
                </a:cubicBezTo>
                <a:cubicBezTo>
                  <a:pt x="3532641" y="-20561"/>
                  <a:pt x="3595585" y="4804"/>
                  <a:pt x="3797802" y="0"/>
                </a:cubicBezTo>
                <a:cubicBezTo>
                  <a:pt x="4000019" y="-4804"/>
                  <a:pt x="4056827" y="30690"/>
                  <a:pt x="4193294" y="0"/>
                </a:cubicBezTo>
                <a:cubicBezTo>
                  <a:pt x="4329761" y="-30690"/>
                  <a:pt x="4602302" y="19835"/>
                  <a:pt x="4875923" y="0"/>
                </a:cubicBezTo>
                <a:cubicBezTo>
                  <a:pt x="4932582" y="141688"/>
                  <a:pt x="4834277" y="346835"/>
                  <a:pt x="4875923" y="530106"/>
                </a:cubicBezTo>
                <a:cubicBezTo>
                  <a:pt x="4917569" y="713377"/>
                  <a:pt x="4870668" y="819985"/>
                  <a:pt x="4875923" y="1076115"/>
                </a:cubicBezTo>
                <a:cubicBezTo>
                  <a:pt x="4881178" y="1332245"/>
                  <a:pt x="4828050" y="1426550"/>
                  <a:pt x="4875923" y="1590318"/>
                </a:cubicBezTo>
                <a:cubicBezTo>
                  <a:pt x="4680501" y="1642698"/>
                  <a:pt x="4513619" y="1566546"/>
                  <a:pt x="4334154" y="1590318"/>
                </a:cubicBezTo>
                <a:cubicBezTo>
                  <a:pt x="4154689" y="1614090"/>
                  <a:pt x="3914786" y="1531376"/>
                  <a:pt x="3792385" y="1590318"/>
                </a:cubicBezTo>
                <a:cubicBezTo>
                  <a:pt x="3669984" y="1649260"/>
                  <a:pt x="3491618" y="1582345"/>
                  <a:pt x="3201856" y="1590318"/>
                </a:cubicBezTo>
                <a:cubicBezTo>
                  <a:pt x="2912094" y="1598291"/>
                  <a:pt x="2983059" y="1567380"/>
                  <a:pt x="2806365" y="1590318"/>
                </a:cubicBezTo>
                <a:cubicBezTo>
                  <a:pt x="2629671" y="1613256"/>
                  <a:pt x="2416276" y="1540080"/>
                  <a:pt x="2313355" y="1590318"/>
                </a:cubicBezTo>
                <a:cubicBezTo>
                  <a:pt x="2210434" y="1640556"/>
                  <a:pt x="1929406" y="1559067"/>
                  <a:pt x="1771585" y="1590318"/>
                </a:cubicBezTo>
                <a:cubicBezTo>
                  <a:pt x="1613764" y="1621569"/>
                  <a:pt x="1534435" y="1538828"/>
                  <a:pt x="1327335" y="1590318"/>
                </a:cubicBezTo>
                <a:cubicBezTo>
                  <a:pt x="1120235" y="1641808"/>
                  <a:pt x="1072083" y="1554896"/>
                  <a:pt x="883084" y="1590318"/>
                </a:cubicBezTo>
                <a:cubicBezTo>
                  <a:pt x="694085" y="1625740"/>
                  <a:pt x="373522" y="1570743"/>
                  <a:pt x="0" y="1590318"/>
                </a:cubicBezTo>
                <a:cubicBezTo>
                  <a:pt x="-27740" y="1365282"/>
                  <a:pt x="1067" y="1259185"/>
                  <a:pt x="0" y="1060212"/>
                </a:cubicBezTo>
                <a:cubicBezTo>
                  <a:pt x="-1067" y="861239"/>
                  <a:pt x="15277" y="686789"/>
                  <a:pt x="0" y="577816"/>
                </a:cubicBezTo>
                <a:cubicBezTo>
                  <a:pt x="-15277" y="468843"/>
                  <a:pt x="15822" y="147903"/>
                  <a:pt x="0" y="0"/>
                </a:cubicBezTo>
                <a:close/>
              </a:path>
              <a:path w="4875923" h="1590318" stroke="0" extrusionOk="0">
                <a:moveTo>
                  <a:pt x="0" y="0"/>
                </a:moveTo>
                <a:cubicBezTo>
                  <a:pt x="189482" y="-47420"/>
                  <a:pt x="319223" y="55904"/>
                  <a:pt x="541769" y="0"/>
                </a:cubicBezTo>
                <a:cubicBezTo>
                  <a:pt x="764315" y="-55904"/>
                  <a:pt x="852592" y="17343"/>
                  <a:pt x="986020" y="0"/>
                </a:cubicBezTo>
                <a:cubicBezTo>
                  <a:pt x="1119448" y="-17343"/>
                  <a:pt x="1226910" y="14846"/>
                  <a:pt x="1430271" y="0"/>
                </a:cubicBezTo>
                <a:cubicBezTo>
                  <a:pt x="1633632" y="-14846"/>
                  <a:pt x="1729990" y="52518"/>
                  <a:pt x="1874522" y="0"/>
                </a:cubicBezTo>
                <a:cubicBezTo>
                  <a:pt x="2019054" y="-52518"/>
                  <a:pt x="2201721" y="36437"/>
                  <a:pt x="2367532" y="0"/>
                </a:cubicBezTo>
                <a:cubicBezTo>
                  <a:pt x="2533343" y="-36437"/>
                  <a:pt x="2731089" y="21150"/>
                  <a:pt x="3006819" y="0"/>
                </a:cubicBezTo>
                <a:cubicBezTo>
                  <a:pt x="3282549" y="-21150"/>
                  <a:pt x="3255130" y="7961"/>
                  <a:pt x="3402311" y="0"/>
                </a:cubicBezTo>
                <a:cubicBezTo>
                  <a:pt x="3549492" y="-7961"/>
                  <a:pt x="3655258" y="17388"/>
                  <a:pt x="3846561" y="0"/>
                </a:cubicBezTo>
                <a:cubicBezTo>
                  <a:pt x="4037864" y="-17388"/>
                  <a:pt x="4605456" y="88288"/>
                  <a:pt x="4875923" y="0"/>
                </a:cubicBezTo>
                <a:cubicBezTo>
                  <a:pt x="4911015" y="179269"/>
                  <a:pt x="4838028" y="323868"/>
                  <a:pt x="4875923" y="514203"/>
                </a:cubicBezTo>
                <a:cubicBezTo>
                  <a:pt x="4913818" y="704538"/>
                  <a:pt x="4826995" y="811938"/>
                  <a:pt x="4875923" y="996599"/>
                </a:cubicBezTo>
                <a:cubicBezTo>
                  <a:pt x="4924851" y="1181260"/>
                  <a:pt x="4852830" y="1403149"/>
                  <a:pt x="4875923" y="1590318"/>
                </a:cubicBezTo>
                <a:cubicBezTo>
                  <a:pt x="4607649" y="1656291"/>
                  <a:pt x="4462476" y="1589787"/>
                  <a:pt x="4236635" y="1590318"/>
                </a:cubicBezTo>
                <a:cubicBezTo>
                  <a:pt x="4010794" y="1590849"/>
                  <a:pt x="4035825" y="1562044"/>
                  <a:pt x="3841144" y="1590318"/>
                </a:cubicBezTo>
                <a:cubicBezTo>
                  <a:pt x="3646463" y="1618592"/>
                  <a:pt x="3423229" y="1537398"/>
                  <a:pt x="3250615" y="1590318"/>
                </a:cubicBezTo>
                <a:cubicBezTo>
                  <a:pt x="3078001" y="1643238"/>
                  <a:pt x="2995173" y="1567603"/>
                  <a:pt x="2806365" y="1590318"/>
                </a:cubicBezTo>
                <a:cubicBezTo>
                  <a:pt x="2617557" y="1613033"/>
                  <a:pt x="2449156" y="1572430"/>
                  <a:pt x="2313355" y="1590318"/>
                </a:cubicBezTo>
                <a:cubicBezTo>
                  <a:pt x="2177554" y="1608206"/>
                  <a:pt x="2113583" y="1589986"/>
                  <a:pt x="1917863" y="1590318"/>
                </a:cubicBezTo>
                <a:cubicBezTo>
                  <a:pt x="1722143" y="1590650"/>
                  <a:pt x="1696484" y="1559138"/>
                  <a:pt x="1522372" y="1590318"/>
                </a:cubicBezTo>
                <a:cubicBezTo>
                  <a:pt x="1348260" y="1621498"/>
                  <a:pt x="1120324" y="1543409"/>
                  <a:pt x="883084" y="1590318"/>
                </a:cubicBezTo>
                <a:cubicBezTo>
                  <a:pt x="645844" y="1637227"/>
                  <a:pt x="226751" y="1501750"/>
                  <a:pt x="0" y="1590318"/>
                </a:cubicBezTo>
                <a:cubicBezTo>
                  <a:pt x="-1541" y="1404956"/>
                  <a:pt x="17347" y="1220586"/>
                  <a:pt x="0" y="1107922"/>
                </a:cubicBezTo>
                <a:cubicBezTo>
                  <a:pt x="-17347" y="995258"/>
                  <a:pt x="3078" y="708398"/>
                  <a:pt x="0" y="561912"/>
                </a:cubicBezTo>
                <a:cubicBezTo>
                  <a:pt x="-3078" y="415426"/>
                  <a:pt x="7265" y="195927"/>
                  <a:pt x="0" y="0"/>
                </a:cubicBezTo>
                <a:close/>
              </a:path>
            </a:pathLst>
          </a:custGeom>
          <a:solidFill>
            <a:sysClr val="window" lastClr="FFFFFF"/>
          </a:solidFill>
          <a:ln w="25400" cap="flat" cmpd="sng" algn="ctr">
            <a:solidFill>
              <a:sysClr val="windowText" lastClr="000000"/>
            </a:solidFill>
            <a:prstDash val="solid"/>
            <a:extLst>
              <a:ext uri="{C807C97D-BFC1-408E-A445-0C87EB9F89A2}">
                <ask:lineSketchStyleProps xmlns="" xmlns:ask="http://schemas.microsoft.com/office/drawing/2018/sketchyshapes" sd="2006563517">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thản</a:t>
            </a:r>
            <a:r>
              <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rPr>
              <a:t> </a:t>
            </a: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nhiên</a:t>
            </a:r>
            <a:endPar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endParaRPr>
          </a:p>
        </p:txBody>
      </p:sp>
      <p:sp>
        <p:nvSpPr>
          <p:cNvPr id="8" name="Rectangle 16">
            <a:extLst>
              <a:ext uri="{FF2B5EF4-FFF2-40B4-BE49-F238E27FC236}">
                <a16:creationId xmlns:a16="http://schemas.microsoft.com/office/drawing/2014/main" id="{AF60777A-5925-4FD3-AA47-47CBBCC8C008}"/>
              </a:ext>
            </a:extLst>
          </p:cNvPr>
          <p:cNvSpPr/>
          <p:nvPr/>
        </p:nvSpPr>
        <p:spPr>
          <a:xfrm>
            <a:off x="419976" y="6020323"/>
            <a:ext cx="4571123" cy="1040093"/>
          </a:xfrm>
          <a:custGeom>
            <a:avLst/>
            <a:gdLst>
              <a:gd name="connsiteX0" fmla="*/ 0 w 4571123"/>
              <a:gd name="connsiteY0" fmla="*/ 0 h 1590318"/>
              <a:gd name="connsiteX1" fmla="*/ 617102 w 4571123"/>
              <a:gd name="connsiteY1" fmla="*/ 0 h 1590318"/>
              <a:gd name="connsiteX2" fmla="*/ 1142781 w 4571123"/>
              <a:gd name="connsiteY2" fmla="*/ 0 h 1590318"/>
              <a:gd name="connsiteX3" fmla="*/ 1759882 w 4571123"/>
              <a:gd name="connsiteY3" fmla="*/ 0 h 1590318"/>
              <a:gd name="connsiteX4" fmla="*/ 2285562 w 4571123"/>
              <a:gd name="connsiteY4" fmla="*/ 0 h 1590318"/>
              <a:gd name="connsiteX5" fmla="*/ 2765529 w 4571123"/>
              <a:gd name="connsiteY5" fmla="*/ 0 h 1590318"/>
              <a:gd name="connsiteX6" fmla="*/ 3291209 w 4571123"/>
              <a:gd name="connsiteY6" fmla="*/ 0 h 1590318"/>
              <a:gd name="connsiteX7" fmla="*/ 3725465 w 4571123"/>
              <a:gd name="connsiteY7" fmla="*/ 0 h 1590318"/>
              <a:gd name="connsiteX8" fmla="*/ 4571123 w 4571123"/>
              <a:gd name="connsiteY8" fmla="*/ 0 h 1590318"/>
              <a:gd name="connsiteX9" fmla="*/ 4571123 w 4571123"/>
              <a:gd name="connsiteY9" fmla="*/ 530106 h 1590318"/>
              <a:gd name="connsiteX10" fmla="*/ 4571123 w 4571123"/>
              <a:gd name="connsiteY10" fmla="*/ 1044309 h 1590318"/>
              <a:gd name="connsiteX11" fmla="*/ 4571123 w 4571123"/>
              <a:gd name="connsiteY11" fmla="*/ 1590318 h 1590318"/>
              <a:gd name="connsiteX12" fmla="*/ 3908310 w 4571123"/>
              <a:gd name="connsiteY12" fmla="*/ 1590318 h 1590318"/>
              <a:gd name="connsiteX13" fmla="*/ 3245497 w 4571123"/>
              <a:gd name="connsiteY13" fmla="*/ 1590318 h 1590318"/>
              <a:gd name="connsiteX14" fmla="*/ 2674107 w 4571123"/>
              <a:gd name="connsiteY14" fmla="*/ 1590318 h 1590318"/>
              <a:gd name="connsiteX15" fmla="*/ 2011294 w 4571123"/>
              <a:gd name="connsiteY15" fmla="*/ 1590318 h 1590318"/>
              <a:gd name="connsiteX16" fmla="*/ 1439904 w 4571123"/>
              <a:gd name="connsiteY16" fmla="*/ 1590318 h 1590318"/>
              <a:gd name="connsiteX17" fmla="*/ 868513 w 4571123"/>
              <a:gd name="connsiteY17" fmla="*/ 1590318 h 1590318"/>
              <a:gd name="connsiteX18" fmla="*/ 0 w 4571123"/>
              <a:gd name="connsiteY18" fmla="*/ 1590318 h 1590318"/>
              <a:gd name="connsiteX19" fmla="*/ 0 w 4571123"/>
              <a:gd name="connsiteY19" fmla="*/ 1107922 h 1590318"/>
              <a:gd name="connsiteX20" fmla="*/ 0 w 4571123"/>
              <a:gd name="connsiteY20" fmla="*/ 625525 h 1590318"/>
              <a:gd name="connsiteX21" fmla="*/ 0 w 4571123"/>
              <a:gd name="connsiteY21" fmla="*/ 0 h 15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1123" h="1590318" fill="none" extrusionOk="0">
                <a:moveTo>
                  <a:pt x="0" y="0"/>
                </a:moveTo>
                <a:cubicBezTo>
                  <a:pt x="150054" y="-45162"/>
                  <a:pt x="435969" y="53809"/>
                  <a:pt x="617102" y="0"/>
                </a:cubicBezTo>
                <a:cubicBezTo>
                  <a:pt x="798235" y="-53809"/>
                  <a:pt x="1001951" y="14333"/>
                  <a:pt x="1142781" y="0"/>
                </a:cubicBezTo>
                <a:cubicBezTo>
                  <a:pt x="1283611" y="-14333"/>
                  <a:pt x="1477374" y="47697"/>
                  <a:pt x="1759882" y="0"/>
                </a:cubicBezTo>
                <a:cubicBezTo>
                  <a:pt x="2042390" y="-47697"/>
                  <a:pt x="2037243" y="37534"/>
                  <a:pt x="2285562" y="0"/>
                </a:cubicBezTo>
                <a:cubicBezTo>
                  <a:pt x="2533881" y="-37534"/>
                  <a:pt x="2556022" y="13037"/>
                  <a:pt x="2765529" y="0"/>
                </a:cubicBezTo>
                <a:cubicBezTo>
                  <a:pt x="2975036" y="-13037"/>
                  <a:pt x="3120141" y="544"/>
                  <a:pt x="3291209" y="0"/>
                </a:cubicBezTo>
                <a:cubicBezTo>
                  <a:pt x="3462277" y="-544"/>
                  <a:pt x="3558743" y="18561"/>
                  <a:pt x="3725465" y="0"/>
                </a:cubicBezTo>
                <a:cubicBezTo>
                  <a:pt x="3892187" y="-18561"/>
                  <a:pt x="4238620" y="40600"/>
                  <a:pt x="4571123" y="0"/>
                </a:cubicBezTo>
                <a:cubicBezTo>
                  <a:pt x="4575945" y="235928"/>
                  <a:pt x="4514638" y="394288"/>
                  <a:pt x="4571123" y="530106"/>
                </a:cubicBezTo>
                <a:cubicBezTo>
                  <a:pt x="4627608" y="665924"/>
                  <a:pt x="4530297" y="799840"/>
                  <a:pt x="4571123" y="1044309"/>
                </a:cubicBezTo>
                <a:cubicBezTo>
                  <a:pt x="4611949" y="1288778"/>
                  <a:pt x="4515981" y="1429060"/>
                  <a:pt x="4571123" y="1590318"/>
                </a:cubicBezTo>
                <a:cubicBezTo>
                  <a:pt x="4249046" y="1665692"/>
                  <a:pt x="4065971" y="1541981"/>
                  <a:pt x="3908310" y="1590318"/>
                </a:cubicBezTo>
                <a:cubicBezTo>
                  <a:pt x="3750649" y="1638655"/>
                  <a:pt x="3424228" y="1588329"/>
                  <a:pt x="3245497" y="1590318"/>
                </a:cubicBezTo>
                <a:cubicBezTo>
                  <a:pt x="3066766" y="1592307"/>
                  <a:pt x="2918371" y="1531961"/>
                  <a:pt x="2674107" y="1590318"/>
                </a:cubicBezTo>
                <a:cubicBezTo>
                  <a:pt x="2429843" y="1648675"/>
                  <a:pt x="2174474" y="1558446"/>
                  <a:pt x="2011294" y="1590318"/>
                </a:cubicBezTo>
                <a:cubicBezTo>
                  <a:pt x="1848114" y="1622190"/>
                  <a:pt x="1650793" y="1532963"/>
                  <a:pt x="1439904" y="1590318"/>
                </a:cubicBezTo>
                <a:cubicBezTo>
                  <a:pt x="1229015" y="1647673"/>
                  <a:pt x="993527" y="1528917"/>
                  <a:pt x="868513" y="1590318"/>
                </a:cubicBezTo>
                <a:cubicBezTo>
                  <a:pt x="743499" y="1651719"/>
                  <a:pt x="288642" y="1585658"/>
                  <a:pt x="0" y="1590318"/>
                </a:cubicBezTo>
                <a:cubicBezTo>
                  <a:pt x="-49792" y="1358168"/>
                  <a:pt x="55528" y="1343753"/>
                  <a:pt x="0" y="1107922"/>
                </a:cubicBezTo>
                <a:cubicBezTo>
                  <a:pt x="-55528" y="872091"/>
                  <a:pt x="23430" y="822872"/>
                  <a:pt x="0" y="625525"/>
                </a:cubicBezTo>
                <a:cubicBezTo>
                  <a:pt x="-23430" y="428178"/>
                  <a:pt x="56795" y="180911"/>
                  <a:pt x="0" y="0"/>
                </a:cubicBezTo>
                <a:close/>
              </a:path>
              <a:path w="4571123" h="1590318" stroke="0" extrusionOk="0">
                <a:moveTo>
                  <a:pt x="0" y="0"/>
                </a:moveTo>
                <a:cubicBezTo>
                  <a:pt x="154699" y="-7321"/>
                  <a:pt x="437563" y="61880"/>
                  <a:pt x="571390" y="0"/>
                </a:cubicBezTo>
                <a:cubicBezTo>
                  <a:pt x="705217" y="-61880"/>
                  <a:pt x="949391" y="7784"/>
                  <a:pt x="1051358" y="0"/>
                </a:cubicBezTo>
                <a:cubicBezTo>
                  <a:pt x="1153325" y="-7784"/>
                  <a:pt x="1297792" y="33698"/>
                  <a:pt x="1531326" y="0"/>
                </a:cubicBezTo>
                <a:cubicBezTo>
                  <a:pt x="1764860" y="-33698"/>
                  <a:pt x="1890096" y="15811"/>
                  <a:pt x="2011294" y="0"/>
                </a:cubicBezTo>
                <a:cubicBezTo>
                  <a:pt x="2132492" y="-15811"/>
                  <a:pt x="2405328" y="58710"/>
                  <a:pt x="2536973" y="0"/>
                </a:cubicBezTo>
                <a:cubicBezTo>
                  <a:pt x="2668618" y="-58710"/>
                  <a:pt x="2904586" y="58026"/>
                  <a:pt x="3199786" y="0"/>
                </a:cubicBezTo>
                <a:cubicBezTo>
                  <a:pt x="3494986" y="-58026"/>
                  <a:pt x="3429982" y="40766"/>
                  <a:pt x="3634043" y="0"/>
                </a:cubicBezTo>
                <a:cubicBezTo>
                  <a:pt x="3838104" y="-40766"/>
                  <a:pt x="4297374" y="37652"/>
                  <a:pt x="4571123" y="0"/>
                </a:cubicBezTo>
                <a:cubicBezTo>
                  <a:pt x="4581034" y="125559"/>
                  <a:pt x="4538281" y="313273"/>
                  <a:pt x="4571123" y="561912"/>
                </a:cubicBezTo>
                <a:cubicBezTo>
                  <a:pt x="4603965" y="810551"/>
                  <a:pt x="4569802" y="882731"/>
                  <a:pt x="4571123" y="1044309"/>
                </a:cubicBezTo>
                <a:cubicBezTo>
                  <a:pt x="4572444" y="1205887"/>
                  <a:pt x="4558890" y="1366339"/>
                  <a:pt x="4571123" y="1590318"/>
                </a:cubicBezTo>
                <a:cubicBezTo>
                  <a:pt x="4422899" y="1615982"/>
                  <a:pt x="4211165" y="1538988"/>
                  <a:pt x="3999733" y="1590318"/>
                </a:cubicBezTo>
                <a:cubicBezTo>
                  <a:pt x="3788301" y="1641648"/>
                  <a:pt x="3617702" y="1550051"/>
                  <a:pt x="3336920" y="1590318"/>
                </a:cubicBezTo>
                <a:cubicBezTo>
                  <a:pt x="3056138" y="1630585"/>
                  <a:pt x="3005639" y="1562382"/>
                  <a:pt x="2902663" y="1590318"/>
                </a:cubicBezTo>
                <a:cubicBezTo>
                  <a:pt x="2799687" y="1618254"/>
                  <a:pt x="2593989" y="1582112"/>
                  <a:pt x="2285562" y="1590318"/>
                </a:cubicBezTo>
                <a:cubicBezTo>
                  <a:pt x="1977135" y="1598524"/>
                  <a:pt x="1915298" y="1572538"/>
                  <a:pt x="1805594" y="1590318"/>
                </a:cubicBezTo>
                <a:cubicBezTo>
                  <a:pt x="1695890" y="1608098"/>
                  <a:pt x="1512434" y="1562957"/>
                  <a:pt x="1279914" y="1590318"/>
                </a:cubicBezTo>
                <a:cubicBezTo>
                  <a:pt x="1047394" y="1617679"/>
                  <a:pt x="988459" y="1570883"/>
                  <a:pt x="845658" y="1590318"/>
                </a:cubicBezTo>
                <a:cubicBezTo>
                  <a:pt x="702857" y="1609753"/>
                  <a:pt x="194901" y="1543579"/>
                  <a:pt x="0" y="1590318"/>
                </a:cubicBezTo>
                <a:cubicBezTo>
                  <a:pt x="-15915" y="1412332"/>
                  <a:pt x="52625" y="1170644"/>
                  <a:pt x="0" y="1028406"/>
                </a:cubicBezTo>
                <a:cubicBezTo>
                  <a:pt x="-52625" y="886168"/>
                  <a:pt x="41938" y="690629"/>
                  <a:pt x="0" y="498300"/>
                </a:cubicBezTo>
                <a:cubicBezTo>
                  <a:pt x="-41938" y="305971"/>
                  <a:pt x="4944" y="199014"/>
                  <a:pt x="0" y="0"/>
                </a:cubicBezTo>
                <a:close/>
              </a:path>
            </a:pathLst>
          </a:custGeom>
          <a:solidFill>
            <a:sysClr val="window" lastClr="FFFFFF"/>
          </a:solidFill>
          <a:ln w="25400" cap="flat" cmpd="sng" algn="ctr">
            <a:solidFill>
              <a:sysClr val="windowText" lastClr="000000"/>
            </a:solidFill>
            <a:prstDash val="solid"/>
            <a:extLst>
              <a:ext uri="{C807C97D-BFC1-408E-A445-0C87EB9F89A2}">
                <ask:lineSketchStyleProps xmlns="" xmlns:ask="http://schemas.microsoft.com/office/drawing/2018/sketchyshapes" sd="2006563517">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thỏa</a:t>
            </a:r>
            <a:r>
              <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rPr>
              <a:t> </a:t>
            </a: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thuê</a:t>
            </a:r>
            <a:endPar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endParaRPr>
          </a:p>
        </p:txBody>
      </p:sp>
      <p:sp>
        <p:nvSpPr>
          <p:cNvPr id="9" name="Rectangle 17">
            <a:extLst>
              <a:ext uri="{FF2B5EF4-FFF2-40B4-BE49-F238E27FC236}">
                <a16:creationId xmlns:a16="http://schemas.microsoft.com/office/drawing/2014/main" id="{F3BEBCC0-8E2E-48C3-8969-0DB37D66430D}"/>
              </a:ext>
            </a:extLst>
          </p:cNvPr>
          <p:cNvSpPr/>
          <p:nvPr/>
        </p:nvSpPr>
        <p:spPr>
          <a:xfrm>
            <a:off x="5727117" y="3049315"/>
            <a:ext cx="4832044" cy="1067494"/>
          </a:xfrm>
          <a:custGeom>
            <a:avLst/>
            <a:gdLst>
              <a:gd name="connsiteX0" fmla="*/ 0 w 4832044"/>
              <a:gd name="connsiteY0" fmla="*/ 0 h 1590318"/>
              <a:gd name="connsiteX1" fmla="*/ 536894 w 4832044"/>
              <a:gd name="connsiteY1" fmla="*/ 0 h 1590318"/>
              <a:gd name="connsiteX2" fmla="*/ 1025467 w 4832044"/>
              <a:gd name="connsiteY2" fmla="*/ 0 h 1590318"/>
              <a:gd name="connsiteX3" fmla="*/ 1465720 w 4832044"/>
              <a:gd name="connsiteY3" fmla="*/ 0 h 1590318"/>
              <a:gd name="connsiteX4" fmla="*/ 1954293 w 4832044"/>
              <a:gd name="connsiteY4" fmla="*/ 0 h 1590318"/>
              <a:gd name="connsiteX5" fmla="*/ 2346226 w 4832044"/>
              <a:gd name="connsiteY5" fmla="*/ 0 h 1590318"/>
              <a:gd name="connsiteX6" fmla="*/ 2786479 w 4832044"/>
              <a:gd name="connsiteY6" fmla="*/ 0 h 1590318"/>
              <a:gd name="connsiteX7" fmla="*/ 3323372 w 4832044"/>
              <a:gd name="connsiteY7" fmla="*/ 0 h 1590318"/>
              <a:gd name="connsiteX8" fmla="*/ 3763625 w 4832044"/>
              <a:gd name="connsiteY8" fmla="*/ 0 h 1590318"/>
              <a:gd name="connsiteX9" fmla="*/ 4155558 w 4832044"/>
              <a:gd name="connsiteY9" fmla="*/ 0 h 1590318"/>
              <a:gd name="connsiteX10" fmla="*/ 4832044 w 4832044"/>
              <a:gd name="connsiteY10" fmla="*/ 0 h 1590318"/>
              <a:gd name="connsiteX11" fmla="*/ 4832044 w 4832044"/>
              <a:gd name="connsiteY11" fmla="*/ 530106 h 1590318"/>
              <a:gd name="connsiteX12" fmla="*/ 4832044 w 4832044"/>
              <a:gd name="connsiteY12" fmla="*/ 1076115 h 1590318"/>
              <a:gd name="connsiteX13" fmla="*/ 4832044 w 4832044"/>
              <a:gd name="connsiteY13" fmla="*/ 1590318 h 1590318"/>
              <a:gd name="connsiteX14" fmla="*/ 4295150 w 4832044"/>
              <a:gd name="connsiteY14" fmla="*/ 1590318 h 1590318"/>
              <a:gd name="connsiteX15" fmla="*/ 3758256 w 4832044"/>
              <a:gd name="connsiteY15" fmla="*/ 1590318 h 1590318"/>
              <a:gd name="connsiteX16" fmla="*/ 3173042 w 4832044"/>
              <a:gd name="connsiteY16" fmla="*/ 1590318 h 1590318"/>
              <a:gd name="connsiteX17" fmla="*/ 2781110 w 4832044"/>
              <a:gd name="connsiteY17" fmla="*/ 1590318 h 1590318"/>
              <a:gd name="connsiteX18" fmla="*/ 2292536 w 4832044"/>
              <a:gd name="connsiteY18" fmla="*/ 1590318 h 1590318"/>
              <a:gd name="connsiteX19" fmla="*/ 1755643 w 4832044"/>
              <a:gd name="connsiteY19" fmla="*/ 1590318 h 1590318"/>
              <a:gd name="connsiteX20" fmla="*/ 1315390 w 4832044"/>
              <a:gd name="connsiteY20" fmla="*/ 1590318 h 1590318"/>
              <a:gd name="connsiteX21" fmla="*/ 875137 w 4832044"/>
              <a:gd name="connsiteY21" fmla="*/ 1590318 h 1590318"/>
              <a:gd name="connsiteX22" fmla="*/ 0 w 4832044"/>
              <a:gd name="connsiteY22" fmla="*/ 1590318 h 1590318"/>
              <a:gd name="connsiteX23" fmla="*/ 0 w 4832044"/>
              <a:gd name="connsiteY23" fmla="*/ 1060212 h 1590318"/>
              <a:gd name="connsiteX24" fmla="*/ 0 w 4832044"/>
              <a:gd name="connsiteY24" fmla="*/ 577816 h 1590318"/>
              <a:gd name="connsiteX25" fmla="*/ 0 w 4832044"/>
              <a:gd name="connsiteY25" fmla="*/ 0 h 15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32044" h="1590318" fill="none" extrusionOk="0">
                <a:moveTo>
                  <a:pt x="0" y="0"/>
                </a:moveTo>
                <a:cubicBezTo>
                  <a:pt x="138839" y="-56973"/>
                  <a:pt x="329223" y="44099"/>
                  <a:pt x="536894" y="0"/>
                </a:cubicBezTo>
                <a:cubicBezTo>
                  <a:pt x="744565" y="-44099"/>
                  <a:pt x="829009" y="8465"/>
                  <a:pt x="1025467" y="0"/>
                </a:cubicBezTo>
                <a:cubicBezTo>
                  <a:pt x="1221925" y="-8465"/>
                  <a:pt x="1351692" y="25537"/>
                  <a:pt x="1465720" y="0"/>
                </a:cubicBezTo>
                <a:cubicBezTo>
                  <a:pt x="1579748" y="-25537"/>
                  <a:pt x="1786757" y="5652"/>
                  <a:pt x="1954293" y="0"/>
                </a:cubicBezTo>
                <a:cubicBezTo>
                  <a:pt x="2121829" y="-5652"/>
                  <a:pt x="2179736" y="19511"/>
                  <a:pt x="2346226" y="0"/>
                </a:cubicBezTo>
                <a:cubicBezTo>
                  <a:pt x="2512716" y="-19511"/>
                  <a:pt x="2630098" y="36953"/>
                  <a:pt x="2786479" y="0"/>
                </a:cubicBezTo>
                <a:cubicBezTo>
                  <a:pt x="2942860" y="-36953"/>
                  <a:pt x="3119456" y="23752"/>
                  <a:pt x="3323372" y="0"/>
                </a:cubicBezTo>
                <a:cubicBezTo>
                  <a:pt x="3527288" y="-23752"/>
                  <a:pt x="3610665" y="48434"/>
                  <a:pt x="3763625" y="0"/>
                </a:cubicBezTo>
                <a:cubicBezTo>
                  <a:pt x="3916585" y="-48434"/>
                  <a:pt x="3962540" y="35763"/>
                  <a:pt x="4155558" y="0"/>
                </a:cubicBezTo>
                <a:cubicBezTo>
                  <a:pt x="4348576" y="-35763"/>
                  <a:pt x="4570251" y="29735"/>
                  <a:pt x="4832044" y="0"/>
                </a:cubicBezTo>
                <a:cubicBezTo>
                  <a:pt x="4888703" y="141688"/>
                  <a:pt x="4790398" y="346835"/>
                  <a:pt x="4832044" y="530106"/>
                </a:cubicBezTo>
                <a:cubicBezTo>
                  <a:pt x="4873690" y="713377"/>
                  <a:pt x="4826789" y="819985"/>
                  <a:pt x="4832044" y="1076115"/>
                </a:cubicBezTo>
                <a:cubicBezTo>
                  <a:pt x="4837299" y="1332245"/>
                  <a:pt x="4784171" y="1426550"/>
                  <a:pt x="4832044" y="1590318"/>
                </a:cubicBezTo>
                <a:cubicBezTo>
                  <a:pt x="4670441" y="1647261"/>
                  <a:pt x="4525168" y="1558196"/>
                  <a:pt x="4295150" y="1590318"/>
                </a:cubicBezTo>
                <a:cubicBezTo>
                  <a:pt x="4065132" y="1622440"/>
                  <a:pt x="3966959" y="1529261"/>
                  <a:pt x="3758256" y="1590318"/>
                </a:cubicBezTo>
                <a:cubicBezTo>
                  <a:pt x="3549553" y="1651375"/>
                  <a:pt x="3444067" y="1537179"/>
                  <a:pt x="3173042" y="1590318"/>
                </a:cubicBezTo>
                <a:cubicBezTo>
                  <a:pt x="2902017" y="1643457"/>
                  <a:pt x="2891574" y="1559651"/>
                  <a:pt x="2781110" y="1590318"/>
                </a:cubicBezTo>
                <a:cubicBezTo>
                  <a:pt x="2670646" y="1620985"/>
                  <a:pt x="2458014" y="1540422"/>
                  <a:pt x="2292536" y="1590318"/>
                </a:cubicBezTo>
                <a:cubicBezTo>
                  <a:pt x="2127058" y="1640214"/>
                  <a:pt x="1891649" y="1568657"/>
                  <a:pt x="1755643" y="1590318"/>
                </a:cubicBezTo>
                <a:cubicBezTo>
                  <a:pt x="1619637" y="1611979"/>
                  <a:pt x="1518353" y="1555994"/>
                  <a:pt x="1315390" y="1590318"/>
                </a:cubicBezTo>
                <a:cubicBezTo>
                  <a:pt x="1112427" y="1624642"/>
                  <a:pt x="1080724" y="1585387"/>
                  <a:pt x="875137" y="1590318"/>
                </a:cubicBezTo>
                <a:cubicBezTo>
                  <a:pt x="669550" y="1595249"/>
                  <a:pt x="433407" y="1490087"/>
                  <a:pt x="0" y="1590318"/>
                </a:cubicBezTo>
                <a:cubicBezTo>
                  <a:pt x="-27740" y="1365282"/>
                  <a:pt x="1067" y="1259185"/>
                  <a:pt x="0" y="1060212"/>
                </a:cubicBezTo>
                <a:cubicBezTo>
                  <a:pt x="-1067" y="861239"/>
                  <a:pt x="15277" y="686789"/>
                  <a:pt x="0" y="577816"/>
                </a:cubicBezTo>
                <a:cubicBezTo>
                  <a:pt x="-15277" y="468843"/>
                  <a:pt x="15822" y="147903"/>
                  <a:pt x="0" y="0"/>
                </a:cubicBezTo>
                <a:close/>
              </a:path>
              <a:path w="4832044" h="1590318" stroke="0" extrusionOk="0">
                <a:moveTo>
                  <a:pt x="0" y="0"/>
                </a:moveTo>
                <a:cubicBezTo>
                  <a:pt x="165136" y="-18161"/>
                  <a:pt x="285441" y="16614"/>
                  <a:pt x="536894" y="0"/>
                </a:cubicBezTo>
                <a:cubicBezTo>
                  <a:pt x="788347" y="-16614"/>
                  <a:pt x="780634" y="10677"/>
                  <a:pt x="977147" y="0"/>
                </a:cubicBezTo>
                <a:cubicBezTo>
                  <a:pt x="1173660" y="-10677"/>
                  <a:pt x="1311777" y="43682"/>
                  <a:pt x="1417400" y="0"/>
                </a:cubicBezTo>
                <a:cubicBezTo>
                  <a:pt x="1523023" y="-43682"/>
                  <a:pt x="1712475" y="26808"/>
                  <a:pt x="1857652" y="0"/>
                </a:cubicBezTo>
                <a:cubicBezTo>
                  <a:pt x="2002829" y="-26808"/>
                  <a:pt x="2185022" y="27256"/>
                  <a:pt x="2346226" y="0"/>
                </a:cubicBezTo>
                <a:cubicBezTo>
                  <a:pt x="2507430" y="-27256"/>
                  <a:pt x="2825456" y="46204"/>
                  <a:pt x="2979760" y="0"/>
                </a:cubicBezTo>
                <a:cubicBezTo>
                  <a:pt x="3134064" y="-46204"/>
                  <a:pt x="3224600" y="19088"/>
                  <a:pt x="3371693" y="0"/>
                </a:cubicBezTo>
                <a:cubicBezTo>
                  <a:pt x="3518786" y="-19088"/>
                  <a:pt x="3620065" y="46811"/>
                  <a:pt x="3811946" y="0"/>
                </a:cubicBezTo>
                <a:cubicBezTo>
                  <a:pt x="4003827" y="-46811"/>
                  <a:pt x="4601529" y="36213"/>
                  <a:pt x="4832044" y="0"/>
                </a:cubicBezTo>
                <a:cubicBezTo>
                  <a:pt x="4867136" y="179269"/>
                  <a:pt x="4794149" y="323868"/>
                  <a:pt x="4832044" y="514203"/>
                </a:cubicBezTo>
                <a:cubicBezTo>
                  <a:pt x="4869939" y="704538"/>
                  <a:pt x="4783116" y="811938"/>
                  <a:pt x="4832044" y="996599"/>
                </a:cubicBezTo>
                <a:cubicBezTo>
                  <a:pt x="4880972" y="1181260"/>
                  <a:pt x="4808951" y="1403149"/>
                  <a:pt x="4832044" y="1590318"/>
                </a:cubicBezTo>
                <a:cubicBezTo>
                  <a:pt x="4650977" y="1630540"/>
                  <a:pt x="4485110" y="1560543"/>
                  <a:pt x="4198509" y="1590318"/>
                </a:cubicBezTo>
                <a:cubicBezTo>
                  <a:pt x="3911909" y="1620093"/>
                  <a:pt x="3925949" y="1571408"/>
                  <a:pt x="3806577" y="1590318"/>
                </a:cubicBezTo>
                <a:cubicBezTo>
                  <a:pt x="3687205" y="1609228"/>
                  <a:pt x="3386124" y="1586769"/>
                  <a:pt x="3221363" y="1590318"/>
                </a:cubicBezTo>
                <a:cubicBezTo>
                  <a:pt x="3056602" y="1593867"/>
                  <a:pt x="2911839" y="1570503"/>
                  <a:pt x="2781110" y="1590318"/>
                </a:cubicBezTo>
                <a:cubicBezTo>
                  <a:pt x="2650381" y="1610133"/>
                  <a:pt x="2536692" y="1564212"/>
                  <a:pt x="2292536" y="1590318"/>
                </a:cubicBezTo>
                <a:cubicBezTo>
                  <a:pt x="2048380" y="1616424"/>
                  <a:pt x="2051837" y="1584802"/>
                  <a:pt x="1900604" y="1590318"/>
                </a:cubicBezTo>
                <a:cubicBezTo>
                  <a:pt x="1749371" y="1595834"/>
                  <a:pt x="1590961" y="1584166"/>
                  <a:pt x="1508672" y="1590318"/>
                </a:cubicBezTo>
                <a:cubicBezTo>
                  <a:pt x="1426383" y="1596470"/>
                  <a:pt x="1017955" y="1560856"/>
                  <a:pt x="875137" y="1590318"/>
                </a:cubicBezTo>
                <a:cubicBezTo>
                  <a:pt x="732319" y="1619780"/>
                  <a:pt x="302023" y="1524972"/>
                  <a:pt x="0" y="1590318"/>
                </a:cubicBezTo>
                <a:cubicBezTo>
                  <a:pt x="-1541" y="1404956"/>
                  <a:pt x="17347" y="1220586"/>
                  <a:pt x="0" y="1107922"/>
                </a:cubicBezTo>
                <a:cubicBezTo>
                  <a:pt x="-17347" y="995258"/>
                  <a:pt x="3078" y="708398"/>
                  <a:pt x="0" y="561912"/>
                </a:cubicBezTo>
                <a:cubicBezTo>
                  <a:pt x="-3078" y="415426"/>
                  <a:pt x="7265" y="195927"/>
                  <a:pt x="0" y="0"/>
                </a:cubicBezTo>
                <a:close/>
              </a:path>
            </a:pathLst>
          </a:custGeom>
          <a:solidFill>
            <a:sysClr val="window" lastClr="FFFFFF"/>
          </a:solidFill>
          <a:ln w="25400" cap="flat" cmpd="sng" algn="ctr">
            <a:solidFill>
              <a:sysClr val="windowText" lastClr="000000"/>
            </a:solidFill>
            <a:prstDash val="solid"/>
            <a:extLst>
              <a:ext uri="{C807C97D-BFC1-408E-A445-0C87EB9F89A2}">
                <ask:lineSketchStyleProps xmlns="" xmlns:ask="http://schemas.microsoft.com/office/drawing/2018/sketchyshapes" sd="2006563517">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kêu</a:t>
            </a:r>
            <a:r>
              <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rPr>
              <a:t> </a:t>
            </a: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toáng</a:t>
            </a:r>
            <a:endPar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endParaRPr>
          </a:p>
        </p:txBody>
      </p:sp>
      <p:sp>
        <p:nvSpPr>
          <p:cNvPr id="10" name="Rectangle 18">
            <a:extLst>
              <a:ext uri="{FF2B5EF4-FFF2-40B4-BE49-F238E27FC236}">
                <a16:creationId xmlns:a16="http://schemas.microsoft.com/office/drawing/2014/main" id="{243B0B59-E52E-42BC-9352-2EBE72D83E48}"/>
              </a:ext>
            </a:extLst>
          </p:cNvPr>
          <p:cNvSpPr/>
          <p:nvPr/>
        </p:nvSpPr>
        <p:spPr>
          <a:xfrm>
            <a:off x="6108117" y="5143500"/>
            <a:ext cx="4451044" cy="1180577"/>
          </a:xfrm>
          <a:custGeom>
            <a:avLst/>
            <a:gdLst>
              <a:gd name="connsiteX0" fmla="*/ 0 w 4451044"/>
              <a:gd name="connsiteY0" fmla="*/ 0 h 1590318"/>
              <a:gd name="connsiteX1" fmla="*/ 600891 w 4451044"/>
              <a:gd name="connsiteY1" fmla="*/ 0 h 1590318"/>
              <a:gd name="connsiteX2" fmla="*/ 1112761 w 4451044"/>
              <a:gd name="connsiteY2" fmla="*/ 0 h 1590318"/>
              <a:gd name="connsiteX3" fmla="*/ 1713652 w 4451044"/>
              <a:gd name="connsiteY3" fmla="*/ 0 h 1590318"/>
              <a:gd name="connsiteX4" fmla="*/ 2225522 w 4451044"/>
              <a:gd name="connsiteY4" fmla="*/ 0 h 1590318"/>
              <a:gd name="connsiteX5" fmla="*/ 2692882 w 4451044"/>
              <a:gd name="connsiteY5" fmla="*/ 0 h 1590318"/>
              <a:gd name="connsiteX6" fmla="*/ 3204752 w 4451044"/>
              <a:gd name="connsiteY6" fmla="*/ 0 h 1590318"/>
              <a:gd name="connsiteX7" fmla="*/ 3627601 w 4451044"/>
              <a:gd name="connsiteY7" fmla="*/ 0 h 1590318"/>
              <a:gd name="connsiteX8" fmla="*/ 4451044 w 4451044"/>
              <a:gd name="connsiteY8" fmla="*/ 0 h 1590318"/>
              <a:gd name="connsiteX9" fmla="*/ 4451044 w 4451044"/>
              <a:gd name="connsiteY9" fmla="*/ 530106 h 1590318"/>
              <a:gd name="connsiteX10" fmla="*/ 4451044 w 4451044"/>
              <a:gd name="connsiteY10" fmla="*/ 1044309 h 1590318"/>
              <a:gd name="connsiteX11" fmla="*/ 4451044 w 4451044"/>
              <a:gd name="connsiteY11" fmla="*/ 1590318 h 1590318"/>
              <a:gd name="connsiteX12" fmla="*/ 3805643 w 4451044"/>
              <a:gd name="connsiteY12" fmla="*/ 1590318 h 1590318"/>
              <a:gd name="connsiteX13" fmla="*/ 3160241 w 4451044"/>
              <a:gd name="connsiteY13" fmla="*/ 1590318 h 1590318"/>
              <a:gd name="connsiteX14" fmla="*/ 2603861 w 4451044"/>
              <a:gd name="connsiteY14" fmla="*/ 1590318 h 1590318"/>
              <a:gd name="connsiteX15" fmla="*/ 1958459 w 4451044"/>
              <a:gd name="connsiteY15" fmla="*/ 1590318 h 1590318"/>
              <a:gd name="connsiteX16" fmla="*/ 1402079 w 4451044"/>
              <a:gd name="connsiteY16" fmla="*/ 1590318 h 1590318"/>
              <a:gd name="connsiteX17" fmla="*/ 845698 w 4451044"/>
              <a:gd name="connsiteY17" fmla="*/ 1590318 h 1590318"/>
              <a:gd name="connsiteX18" fmla="*/ 0 w 4451044"/>
              <a:gd name="connsiteY18" fmla="*/ 1590318 h 1590318"/>
              <a:gd name="connsiteX19" fmla="*/ 0 w 4451044"/>
              <a:gd name="connsiteY19" fmla="*/ 1107922 h 1590318"/>
              <a:gd name="connsiteX20" fmla="*/ 0 w 4451044"/>
              <a:gd name="connsiteY20" fmla="*/ 625525 h 1590318"/>
              <a:gd name="connsiteX21" fmla="*/ 0 w 4451044"/>
              <a:gd name="connsiteY21" fmla="*/ 0 h 15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51044" h="1590318" fill="none" extrusionOk="0">
                <a:moveTo>
                  <a:pt x="0" y="0"/>
                </a:moveTo>
                <a:cubicBezTo>
                  <a:pt x="233460" y="-64636"/>
                  <a:pt x="358856" y="59163"/>
                  <a:pt x="600891" y="0"/>
                </a:cubicBezTo>
                <a:cubicBezTo>
                  <a:pt x="842926" y="-59163"/>
                  <a:pt x="894723" y="8618"/>
                  <a:pt x="1112761" y="0"/>
                </a:cubicBezTo>
                <a:cubicBezTo>
                  <a:pt x="1330799" y="-8618"/>
                  <a:pt x="1448617" y="19926"/>
                  <a:pt x="1713652" y="0"/>
                </a:cubicBezTo>
                <a:cubicBezTo>
                  <a:pt x="1978687" y="-19926"/>
                  <a:pt x="2111810" y="48182"/>
                  <a:pt x="2225522" y="0"/>
                </a:cubicBezTo>
                <a:cubicBezTo>
                  <a:pt x="2339234" y="-48182"/>
                  <a:pt x="2542053" y="40384"/>
                  <a:pt x="2692882" y="0"/>
                </a:cubicBezTo>
                <a:cubicBezTo>
                  <a:pt x="2843711" y="-40384"/>
                  <a:pt x="3087759" y="20776"/>
                  <a:pt x="3204752" y="0"/>
                </a:cubicBezTo>
                <a:cubicBezTo>
                  <a:pt x="3321745" y="-20776"/>
                  <a:pt x="3524044" y="24112"/>
                  <a:pt x="3627601" y="0"/>
                </a:cubicBezTo>
                <a:cubicBezTo>
                  <a:pt x="3731158" y="-24112"/>
                  <a:pt x="4147016" y="33633"/>
                  <a:pt x="4451044" y="0"/>
                </a:cubicBezTo>
                <a:cubicBezTo>
                  <a:pt x="4455866" y="235928"/>
                  <a:pt x="4394559" y="394288"/>
                  <a:pt x="4451044" y="530106"/>
                </a:cubicBezTo>
                <a:cubicBezTo>
                  <a:pt x="4507529" y="665924"/>
                  <a:pt x="4410218" y="799840"/>
                  <a:pt x="4451044" y="1044309"/>
                </a:cubicBezTo>
                <a:cubicBezTo>
                  <a:pt x="4491870" y="1288778"/>
                  <a:pt x="4395902" y="1429060"/>
                  <a:pt x="4451044" y="1590318"/>
                </a:cubicBezTo>
                <a:cubicBezTo>
                  <a:pt x="4132038" y="1628204"/>
                  <a:pt x="3971288" y="1528961"/>
                  <a:pt x="3805643" y="1590318"/>
                </a:cubicBezTo>
                <a:cubicBezTo>
                  <a:pt x="3639998" y="1651675"/>
                  <a:pt x="3482526" y="1564944"/>
                  <a:pt x="3160241" y="1590318"/>
                </a:cubicBezTo>
                <a:cubicBezTo>
                  <a:pt x="2837956" y="1615692"/>
                  <a:pt x="2880273" y="1559852"/>
                  <a:pt x="2603861" y="1590318"/>
                </a:cubicBezTo>
                <a:cubicBezTo>
                  <a:pt x="2327449" y="1620784"/>
                  <a:pt x="2164131" y="1583223"/>
                  <a:pt x="1958459" y="1590318"/>
                </a:cubicBezTo>
                <a:cubicBezTo>
                  <a:pt x="1752787" y="1597413"/>
                  <a:pt x="1649353" y="1545175"/>
                  <a:pt x="1402079" y="1590318"/>
                </a:cubicBezTo>
                <a:cubicBezTo>
                  <a:pt x="1154805" y="1635461"/>
                  <a:pt x="1028635" y="1573495"/>
                  <a:pt x="845698" y="1590318"/>
                </a:cubicBezTo>
                <a:cubicBezTo>
                  <a:pt x="662761" y="1607141"/>
                  <a:pt x="390890" y="1584742"/>
                  <a:pt x="0" y="1590318"/>
                </a:cubicBezTo>
                <a:cubicBezTo>
                  <a:pt x="-49792" y="1358168"/>
                  <a:pt x="55528" y="1343753"/>
                  <a:pt x="0" y="1107922"/>
                </a:cubicBezTo>
                <a:cubicBezTo>
                  <a:pt x="-55528" y="872091"/>
                  <a:pt x="23430" y="822872"/>
                  <a:pt x="0" y="625525"/>
                </a:cubicBezTo>
                <a:cubicBezTo>
                  <a:pt x="-23430" y="428178"/>
                  <a:pt x="56795" y="180911"/>
                  <a:pt x="0" y="0"/>
                </a:cubicBezTo>
                <a:close/>
              </a:path>
              <a:path w="4451044" h="1590318" stroke="0" extrusionOk="0">
                <a:moveTo>
                  <a:pt x="0" y="0"/>
                </a:moveTo>
                <a:cubicBezTo>
                  <a:pt x="263811" y="-66666"/>
                  <a:pt x="388254" y="29493"/>
                  <a:pt x="556381" y="0"/>
                </a:cubicBezTo>
                <a:cubicBezTo>
                  <a:pt x="724508" y="-29493"/>
                  <a:pt x="911606" y="29592"/>
                  <a:pt x="1023740" y="0"/>
                </a:cubicBezTo>
                <a:cubicBezTo>
                  <a:pt x="1135874" y="-29592"/>
                  <a:pt x="1291736" y="44853"/>
                  <a:pt x="1491100" y="0"/>
                </a:cubicBezTo>
                <a:cubicBezTo>
                  <a:pt x="1690464" y="-44853"/>
                  <a:pt x="1733960" y="20829"/>
                  <a:pt x="1958459" y="0"/>
                </a:cubicBezTo>
                <a:cubicBezTo>
                  <a:pt x="2182958" y="-20829"/>
                  <a:pt x="2282550" y="56524"/>
                  <a:pt x="2470329" y="0"/>
                </a:cubicBezTo>
                <a:cubicBezTo>
                  <a:pt x="2658108" y="-56524"/>
                  <a:pt x="2906338" y="15213"/>
                  <a:pt x="3115731" y="0"/>
                </a:cubicBezTo>
                <a:cubicBezTo>
                  <a:pt x="3325124" y="-15213"/>
                  <a:pt x="3334758" y="19821"/>
                  <a:pt x="3538580" y="0"/>
                </a:cubicBezTo>
                <a:cubicBezTo>
                  <a:pt x="3742402" y="-19821"/>
                  <a:pt x="4194903" y="31178"/>
                  <a:pt x="4451044" y="0"/>
                </a:cubicBezTo>
                <a:cubicBezTo>
                  <a:pt x="4460955" y="125559"/>
                  <a:pt x="4418202" y="313273"/>
                  <a:pt x="4451044" y="561912"/>
                </a:cubicBezTo>
                <a:cubicBezTo>
                  <a:pt x="4483886" y="810551"/>
                  <a:pt x="4449723" y="882731"/>
                  <a:pt x="4451044" y="1044309"/>
                </a:cubicBezTo>
                <a:cubicBezTo>
                  <a:pt x="4452365" y="1205887"/>
                  <a:pt x="4438811" y="1366339"/>
                  <a:pt x="4451044" y="1590318"/>
                </a:cubicBezTo>
                <a:cubicBezTo>
                  <a:pt x="4292655" y="1607660"/>
                  <a:pt x="4061826" y="1576275"/>
                  <a:pt x="3894664" y="1590318"/>
                </a:cubicBezTo>
                <a:cubicBezTo>
                  <a:pt x="3727502" y="1604361"/>
                  <a:pt x="3551538" y="1522830"/>
                  <a:pt x="3249262" y="1590318"/>
                </a:cubicBezTo>
                <a:cubicBezTo>
                  <a:pt x="2946986" y="1657806"/>
                  <a:pt x="2981185" y="1552456"/>
                  <a:pt x="2826413" y="1590318"/>
                </a:cubicBezTo>
                <a:cubicBezTo>
                  <a:pt x="2671641" y="1628180"/>
                  <a:pt x="2387931" y="1527944"/>
                  <a:pt x="2225522" y="1590318"/>
                </a:cubicBezTo>
                <a:cubicBezTo>
                  <a:pt x="2063113" y="1652692"/>
                  <a:pt x="1973810" y="1549521"/>
                  <a:pt x="1758162" y="1590318"/>
                </a:cubicBezTo>
                <a:cubicBezTo>
                  <a:pt x="1542514" y="1631115"/>
                  <a:pt x="1362329" y="1561489"/>
                  <a:pt x="1246292" y="1590318"/>
                </a:cubicBezTo>
                <a:cubicBezTo>
                  <a:pt x="1130255" y="1619147"/>
                  <a:pt x="953707" y="1551363"/>
                  <a:pt x="823443" y="1590318"/>
                </a:cubicBezTo>
                <a:cubicBezTo>
                  <a:pt x="693179" y="1629273"/>
                  <a:pt x="308235" y="1588043"/>
                  <a:pt x="0" y="1590318"/>
                </a:cubicBezTo>
                <a:cubicBezTo>
                  <a:pt x="-15915" y="1412332"/>
                  <a:pt x="52625" y="1170644"/>
                  <a:pt x="0" y="1028406"/>
                </a:cubicBezTo>
                <a:cubicBezTo>
                  <a:pt x="-52625" y="886168"/>
                  <a:pt x="41938" y="690629"/>
                  <a:pt x="0" y="498300"/>
                </a:cubicBezTo>
                <a:cubicBezTo>
                  <a:pt x="-41938" y="305971"/>
                  <a:pt x="4944" y="199014"/>
                  <a:pt x="0" y="0"/>
                </a:cubicBezTo>
                <a:close/>
              </a:path>
            </a:pathLst>
          </a:custGeom>
          <a:solidFill>
            <a:sysClr val="window" lastClr="FFFFFF"/>
          </a:solidFill>
          <a:ln w="25400" cap="flat" cmpd="sng" algn="ctr">
            <a:solidFill>
              <a:sysClr val="windowText" lastClr="000000"/>
            </a:solidFill>
            <a:prstDash val="solid"/>
            <a:extLst>
              <a:ext uri="{C807C97D-BFC1-408E-A445-0C87EB9F89A2}">
                <ask:lineSketchStyleProps xmlns="" xmlns:ask="http://schemas.microsoft.com/office/drawing/2018/sketchyshapes" sd="2006563517">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khoái</a:t>
            </a:r>
            <a:r>
              <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rPr>
              <a:t> </a:t>
            </a:r>
            <a:r>
              <a:rPr kumimoji="0" lang="en-US" sz="6600" b="1" i="0" u="none" strike="noStrike" kern="0" cap="none" spc="0" normalizeH="0" baseline="0" noProof="0" dirty="0" err="1">
                <a:ln>
                  <a:solidFill>
                    <a:prstClr val="black"/>
                  </a:solidFill>
                </a:ln>
                <a:solidFill>
                  <a:srgbClr val="EEB500"/>
                </a:solidFill>
                <a:effectLst/>
                <a:uLnTx/>
                <a:uFillTx/>
                <a:latin typeface="UTM Avo" panose="02040603050506020204" pitchFamily="18" charset="0"/>
                <a:ea typeface="+mn-ea"/>
                <a:cs typeface="+mn-cs"/>
              </a:rPr>
              <a:t>chí</a:t>
            </a:r>
            <a:endParaRPr kumimoji="0" lang="en-US" sz="6600" b="1" i="0" u="none" strike="noStrike" kern="0" cap="none" spc="0" normalizeH="0" baseline="0" noProof="0" dirty="0">
              <a:ln>
                <a:solidFill>
                  <a:prstClr val="black"/>
                </a:solidFill>
              </a:ln>
              <a:solidFill>
                <a:srgbClr val="EEB5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1972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1BD8ED5-5EEF-4DEF-AA0A-600E675C65E2}"/>
              </a:ext>
            </a:extLst>
          </p:cNvPr>
          <p:cNvSpPr/>
          <p:nvPr/>
        </p:nvSpPr>
        <p:spPr>
          <a:xfrm>
            <a:off x="181747" y="173920"/>
            <a:ext cx="1066800" cy="1066800"/>
          </a:xfrm>
          <a:prstGeom prst="ellipse">
            <a:avLst/>
          </a:prstGeom>
          <a:solidFill>
            <a:srgbClr val="EB2588"/>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2</a:t>
            </a:r>
          </a:p>
        </p:txBody>
      </p:sp>
      <p:sp>
        <p:nvSpPr>
          <p:cNvPr id="5" name="TextBox 4">
            <a:extLst>
              <a:ext uri="{FF2B5EF4-FFF2-40B4-BE49-F238E27FC236}">
                <a16:creationId xmlns:a16="http://schemas.microsoft.com/office/drawing/2014/main" id="{C3295B3C-27F7-4780-B845-9659948EE959}"/>
              </a:ext>
            </a:extLst>
          </p:cNvPr>
          <p:cNvSpPr txBox="1"/>
          <p:nvPr/>
        </p:nvSpPr>
        <p:spPr>
          <a:xfrm>
            <a:off x="1389878" y="353376"/>
            <a:ext cx="1476376" cy="707886"/>
          </a:xfrm>
          <a:prstGeom prst="rect">
            <a:avLst/>
          </a:prstGeom>
          <a:solidFill>
            <a:sysClr val="window" lastClr="FFFFFF">
              <a:alpha val="41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prstClr val="black"/>
                </a:solidFill>
                <a:effectLst/>
                <a:uLnTx/>
                <a:uFillTx/>
                <a:latin typeface="UTM Avo" panose="02040603050506020204" pitchFamily="18" charset="0"/>
              </a:rPr>
              <a:t>Đọc</a:t>
            </a:r>
            <a:endParaRPr kumimoji="0" lang="en-US" sz="4000" b="1" i="0" u="none" strike="noStrike" kern="0" cap="none" spc="0" normalizeH="0" baseline="0" noProof="0" dirty="0">
              <a:ln>
                <a:noFill/>
              </a:ln>
              <a:solidFill>
                <a:prstClr val="black"/>
              </a:solidFill>
              <a:effectLst/>
              <a:uLnTx/>
              <a:uFillTx/>
              <a:latin typeface="UTM Avo" panose="02040603050506020204" pitchFamily="18" charset="0"/>
            </a:endParaRPr>
          </a:p>
        </p:txBody>
      </p:sp>
      <p:sp>
        <p:nvSpPr>
          <p:cNvPr id="6" name="TextBox 5">
            <a:extLst>
              <a:ext uri="{FF2B5EF4-FFF2-40B4-BE49-F238E27FC236}">
                <a16:creationId xmlns:a16="http://schemas.microsoft.com/office/drawing/2014/main" id="{0E28BDDA-5A71-4205-A6A9-AD75C9164EE4}"/>
              </a:ext>
            </a:extLst>
          </p:cNvPr>
          <p:cNvSpPr txBox="1"/>
          <p:nvPr/>
        </p:nvSpPr>
        <p:spPr>
          <a:xfrm>
            <a:off x="598715" y="1414638"/>
            <a:ext cx="11273118" cy="4632037"/>
          </a:xfrm>
          <a:prstGeom prst="rect">
            <a:avLst/>
          </a:prstGeom>
          <a:noFill/>
        </p:spPr>
        <p:txBody>
          <a:bodyPr wrap="square" rtlCol="0">
            <a:spAutoFit/>
          </a:bodyPr>
          <a:lstStyle/>
          <a:p>
            <a:pPr algn="just"/>
            <a:r>
              <a:rPr lang="en-US" sz="43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Có một chú bé chăn cừu thường thả cừu gần chân núi. Một hôm thấy buồn quá, chú nghĩ ra một trò đùa cho vui. Chú giả vờ kêu toáng lên:</a:t>
            </a:r>
          </a:p>
          <a:p>
            <a:pPr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 Sói! Sói! Cứu tôi với!</a:t>
            </a:r>
          </a:p>
          <a:p>
            <a:pPr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Nghe tiếng kêu cứu, mấy bác nông dân đang làm việc gần đấy tức tốc chạy tới. Nhưng họ không thấy sói đâu. Thấy vậy, chú khoái chí lắm.</a:t>
            </a:r>
          </a:p>
          <a:p>
            <a:pPr algn="just"/>
            <a:r>
              <a:rPr lang="en-US" sz="2800" dirty="0">
                <a:solidFill>
                  <a:prstClr val="black"/>
                </a:solidFill>
                <a:latin typeface="UTM Avo" panose="02040603050506020204" pitchFamily="18" charset="0"/>
              </a:rPr>
              <a:t>	</a:t>
            </a:r>
            <a:r>
              <a:rPr lang="vi-VN" sz="2800" dirty="0">
                <a:solidFill>
                  <a:prstClr val="black"/>
                </a:solidFill>
                <a:latin typeface="UTM Avo" panose="02040603050506020204" pitchFamily="18"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pPr algn="r"/>
            <a:r>
              <a:rPr lang="vi-VN" sz="2800" dirty="0">
                <a:solidFill>
                  <a:prstClr val="black"/>
                </a:solidFill>
                <a:latin typeface="UTM Avo" panose="02040603050506020204" pitchFamily="18" charset="0"/>
              </a:rPr>
              <a:t>(Theo </a:t>
            </a:r>
            <a:r>
              <a:rPr lang="vi-VN" sz="2800" i="1" dirty="0">
                <a:solidFill>
                  <a:prstClr val="black"/>
                </a:solidFill>
                <a:latin typeface="UTM Avo" panose="02040603050506020204" pitchFamily="18" charset="0"/>
              </a:rPr>
              <a:t>Ngụ ngôn Ê-dốp</a:t>
            </a:r>
            <a:r>
              <a:rPr lang="vi-VN" sz="2800" dirty="0">
                <a:solidFill>
                  <a:prstClr val="black"/>
                </a:solidFill>
                <a:latin typeface="UTM Avo" panose="02040603050506020204" pitchFamily="18" charset="0"/>
              </a:rPr>
              <a:t>)</a:t>
            </a:r>
          </a:p>
        </p:txBody>
      </p:sp>
      <p:pic>
        <p:nvPicPr>
          <p:cNvPr id="7" name="Picture 6">
            <a:extLst>
              <a:ext uri="{FF2B5EF4-FFF2-40B4-BE49-F238E27FC236}">
                <a16:creationId xmlns:a16="http://schemas.microsoft.com/office/drawing/2014/main" id="{F120810D-D1E0-48AC-A676-ABD389617926}"/>
              </a:ext>
            </a:extLst>
          </p:cNvPr>
          <p:cNvPicPr>
            <a:picLocks noChangeAspect="1"/>
          </p:cNvPicPr>
          <p:nvPr/>
        </p:nvPicPr>
        <p:blipFill>
          <a:blip r:embed="rId2"/>
          <a:stretch>
            <a:fillRect/>
          </a:stretch>
        </p:blipFill>
        <p:spPr>
          <a:xfrm>
            <a:off x="2402541" y="0"/>
            <a:ext cx="9282953" cy="1380245"/>
          </a:xfrm>
          <a:prstGeom prst="rect">
            <a:avLst/>
          </a:prstGeom>
        </p:spPr>
      </p:pic>
    </p:spTree>
    <p:extLst>
      <p:ext uri="{BB962C8B-B14F-4D97-AF65-F5344CB8AC3E}">
        <p14:creationId xmlns:p14="http://schemas.microsoft.com/office/powerpoint/2010/main" val="23756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28BDDA-5A71-4205-A6A9-AD75C9164EE4}"/>
              </a:ext>
            </a:extLst>
          </p:cNvPr>
          <p:cNvSpPr txBox="1"/>
          <p:nvPr/>
        </p:nvSpPr>
        <p:spPr>
          <a:xfrm>
            <a:off x="0" y="767882"/>
            <a:ext cx="11658600" cy="6109365"/>
          </a:xfrm>
          <a:prstGeom prst="rect">
            <a:avLst/>
          </a:prstGeom>
          <a:noFill/>
        </p:spPr>
        <p:txBody>
          <a:bodyPr wrap="square" rtlCol="0">
            <a:spAutoFit/>
          </a:bodyPr>
          <a:lstStyle/>
          <a:p>
            <a:pPr algn="just"/>
            <a:r>
              <a:rPr lang="en-US" sz="4300" dirty="0">
                <a:solidFill>
                  <a:prstClr val="black"/>
                </a:solidFill>
                <a:latin typeface="UTM Avo" panose="02040603050506020204" pitchFamily="18" charset="0"/>
              </a:rPr>
              <a:t>	</a:t>
            </a:r>
            <a:r>
              <a:rPr lang="vi-VN" sz="3200" dirty="0">
                <a:solidFill>
                  <a:prstClr val="black"/>
                </a:solidFill>
                <a:latin typeface="UTM Avo" panose="02040603050506020204" pitchFamily="18" charset="0"/>
              </a:rPr>
              <a:t>Có một chú bé chăn cừu thường thả cừu gần chân núi. Một hôm thấy buồn quá, chú nghĩ ra một trò đùa cho vui. </a:t>
            </a:r>
            <a:r>
              <a:rPr lang="vi-VN" sz="3200" dirty="0">
                <a:solidFill>
                  <a:prstClr val="black"/>
                </a:solidFill>
                <a:latin typeface="UTM Avo" panose="02040603050506020204" pitchFamily="18" charset="0"/>
              </a:rPr>
              <a:t>Chú giả vờ kêu toáng </a:t>
            </a:r>
            <a:r>
              <a:rPr lang="vi-VN" sz="3200" dirty="0" smtClean="0">
                <a:solidFill>
                  <a:prstClr val="black"/>
                </a:solidFill>
                <a:latin typeface="UTM Avo" panose="02040603050506020204" pitchFamily="18" charset="0"/>
              </a:rPr>
              <a:t>lên</a:t>
            </a:r>
            <a:r>
              <a:rPr lang="vi-VN" sz="3200" dirty="0">
                <a:solidFill>
                  <a:prstClr val="black"/>
                </a:solidFill>
                <a:latin typeface="UTM Avo" panose="02040603050506020204" pitchFamily="18" charset="0"/>
              </a:rPr>
              <a:t>:</a:t>
            </a:r>
          </a:p>
          <a:p>
            <a:pPr algn="just"/>
            <a:r>
              <a:rPr lang="en-US" sz="3200" dirty="0">
                <a:solidFill>
                  <a:prstClr val="black"/>
                </a:solidFill>
                <a:latin typeface="UTM Avo" panose="02040603050506020204" pitchFamily="18" charset="0"/>
              </a:rPr>
              <a:t>	</a:t>
            </a:r>
            <a:r>
              <a:rPr lang="vi-VN" sz="3200" dirty="0">
                <a:solidFill>
                  <a:prstClr val="black"/>
                </a:solidFill>
                <a:latin typeface="UTM Avo" panose="02040603050506020204" pitchFamily="18" charset="0"/>
              </a:rPr>
              <a:t>– Sói! Sói! Cứu tôi với!</a:t>
            </a:r>
          </a:p>
          <a:p>
            <a:pPr algn="just"/>
            <a:r>
              <a:rPr lang="en-US" sz="3200" dirty="0">
                <a:solidFill>
                  <a:prstClr val="black"/>
                </a:solidFill>
                <a:latin typeface="UTM Avo" panose="02040603050506020204" pitchFamily="18" charset="0"/>
              </a:rPr>
              <a:t>	</a:t>
            </a:r>
            <a:r>
              <a:rPr lang="vi-VN" sz="3200" dirty="0">
                <a:solidFill>
                  <a:prstClr val="black"/>
                </a:solidFill>
                <a:latin typeface="UTM Avo" panose="02040603050506020204" pitchFamily="18" charset="0"/>
              </a:rPr>
              <a:t>Nghe tiếng kêu cứu, mấy bác nông dân đang làm việc gần đấy tức tốc chạy tới. Nhưng họ không thấy sói đâu. Thấy vậy, chú khoái chí lắm.</a:t>
            </a:r>
          </a:p>
          <a:p>
            <a:pPr algn="just"/>
            <a:r>
              <a:rPr lang="en-US" sz="3200" dirty="0">
                <a:solidFill>
                  <a:prstClr val="black"/>
                </a:solidFill>
                <a:latin typeface="UTM Avo" panose="02040603050506020204" pitchFamily="18" charset="0"/>
              </a:rPr>
              <a:t>	</a:t>
            </a:r>
            <a:r>
              <a:rPr lang="vi-VN" sz="3200" dirty="0">
                <a:solidFill>
                  <a:prstClr val="black"/>
                </a:solidFill>
                <a:latin typeface="UTM Avo" panose="02040603050506020204" pitchFamily="18" charset="0"/>
              </a:rPr>
              <a:t>Mấy 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cừu.</a:t>
            </a:r>
          </a:p>
          <a:p>
            <a:pPr algn="r"/>
            <a:r>
              <a:rPr lang="vi-VN" sz="2800" dirty="0">
                <a:solidFill>
                  <a:prstClr val="black"/>
                </a:solidFill>
                <a:latin typeface="UTM Avo" panose="02040603050506020204" pitchFamily="18" charset="0"/>
              </a:rPr>
              <a:t>(Theo </a:t>
            </a:r>
            <a:r>
              <a:rPr lang="vi-VN" sz="2800" i="1" dirty="0">
                <a:solidFill>
                  <a:prstClr val="black"/>
                </a:solidFill>
                <a:latin typeface="UTM Avo" panose="02040603050506020204" pitchFamily="18" charset="0"/>
              </a:rPr>
              <a:t>Ngụ ngôn Ê-dốp</a:t>
            </a:r>
            <a:r>
              <a:rPr lang="vi-VN" sz="2800" dirty="0">
                <a:solidFill>
                  <a:prstClr val="black"/>
                </a:solidFill>
                <a:latin typeface="UTM Avo" panose="02040603050506020204" pitchFamily="18" charset="0"/>
              </a:rPr>
              <a:t>)</a:t>
            </a:r>
          </a:p>
        </p:txBody>
      </p:sp>
      <p:pic>
        <p:nvPicPr>
          <p:cNvPr id="5" name="Picture 4">
            <a:extLst>
              <a:ext uri="{FF2B5EF4-FFF2-40B4-BE49-F238E27FC236}">
                <a16:creationId xmlns:a16="http://schemas.microsoft.com/office/drawing/2014/main" id="{F120810D-D1E0-48AC-A676-ABD389617926}"/>
              </a:ext>
            </a:extLst>
          </p:cNvPr>
          <p:cNvPicPr>
            <a:picLocks noChangeAspect="1"/>
          </p:cNvPicPr>
          <p:nvPr/>
        </p:nvPicPr>
        <p:blipFill>
          <a:blip r:embed="rId2"/>
          <a:stretch>
            <a:fillRect/>
          </a:stretch>
        </p:blipFill>
        <p:spPr>
          <a:xfrm>
            <a:off x="2455817" y="-65314"/>
            <a:ext cx="7682077" cy="1121305"/>
          </a:xfrm>
          <a:prstGeom prst="rect">
            <a:avLst/>
          </a:prstGeom>
        </p:spPr>
      </p:pic>
      <p:sp>
        <p:nvSpPr>
          <p:cNvPr id="6" name="TextBox 5">
            <a:extLst>
              <a:ext uri="{FF2B5EF4-FFF2-40B4-BE49-F238E27FC236}">
                <a16:creationId xmlns:a16="http://schemas.microsoft.com/office/drawing/2014/main" id="{6ED11832-B425-4D59-BC72-6C72845F10D5}"/>
              </a:ext>
            </a:extLst>
          </p:cNvPr>
          <p:cNvSpPr txBox="1"/>
          <p:nvPr/>
        </p:nvSpPr>
        <p:spPr>
          <a:xfrm>
            <a:off x="26511" y="1980627"/>
            <a:ext cx="1828415" cy="523220"/>
          </a:xfrm>
          <a:prstGeom prst="rect">
            <a:avLst/>
          </a:prstGeom>
          <a:solidFill>
            <a:sysClr val="window" lastClr="FFFFFF"/>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srgbClr val="FF0000"/>
                </a:solidFill>
                <a:effectLst/>
                <a:uLnTx/>
                <a:uFillTx/>
                <a:latin typeface="UTM Avo" panose="02040603050506020204" pitchFamily="18" charset="0"/>
              </a:rPr>
              <a:t>kêu</a:t>
            </a:r>
            <a:r>
              <a:rPr kumimoji="0" lang="en-US" sz="2800" b="0" i="0" u="none" strike="noStrike" kern="0" cap="none" spc="0" normalizeH="0" baseline="0" noProof="0" dirty="0" smtClean="0">
                <a:ln>
                  <a:noFill/>
                </a:ln>
                <a:solidFill>
                  <a:srgbClr val="FF0000"/>
                </a:solidFill>
                <a:effectLst/>
                <a:uLnTx/>
                <a:uFillTx/>
                <a:latin typeface="UTM Avo" panose="02040603050506020204" pitchFamily="18" charset="0"/>
              </a:rPr>
              <a:t> </a:t>
            </a:r>
            <a:r>
              <a:rPr kumimoji="0" lang="en-US" sz="2800" b="0" i="0" u="none" strike="noStrike" kern="0" cap="none" spc="0" normalizeH="0" baseline="0" noProof="0" dirty="0" err="1" smtClean="0">
                <a:ln>
                  <a:noFill/>
                </a:ln>
                <a:solidFill>
                  <a:srgbClr val="FF0000"/>
                </a:solidFill>
                <a:effectLst/>
                <a:uLnTx/>
                <a:uFillTx/>
                <a:latin typeface="UTM Avo" panose="02040603050506020204" pitchFamily="18" charset="0"/>
              </a:rPr>
              <a:t>toáng</a:t>
            </a:r>
            <a:endParaRPr kumimoji="0" lang="en-US" sz="2800" b="0" i="0" u="none" strike="noStrike" kern="0" cap="none" spc="0" normalizeH="0" baseline="0" noProof="0" dirty="0" smtClean="0">
              <a:ln>
                <a:noFill/>
              </a:ln>
              <a:solidFill>
                <a:srgbClr val="FF0000"/>
              </a:solidFill>
              <a:effectLst/>
              <a:uLnTx/>
              <a:uFillTx/>
            </a:endParaRPr>
          </a:p>
        </p:txBody>
      </p:sp>
      <p:grpSp>
        <p:nvGrpSpPr>
          <p:cNvPr id="7" name="Group 6">
            <a:extLst>
              <a:ext uri="{FF2B5EF4-FFF2-40B4-BE49-F238E27FC236}">
                <a16:creationId xmlns:a16="http://schemas.microsoft.com/office/drawing/2014/main" id="{064281B8-9C1E-4D30-8793-F09347DA98A2}"/>
              </a:ext>
            </a:extLst>
          </p:cNvPr>
          <p:cNvGrpSpPr/>
          <p:nvPr/>
        </p:nvGrpSpPr>
        <p:grpSpPr>
          <a:xfrm>
            <a:off x="2344912" y="1519630"/>
            <a:ext cx="3435441" cy="3184579"/>
            <a:chOff x="3711185" y="1139730"/>
            <a:chExt cx="5591516" cy="7693336"/>
          </a:xfrm>
        </p:grpSpPr>
        <p:grpSp>
          <p:nvGrpSpPr>
            <p:cNvPr id="8" name="Group 7">
              <a:extLst>
                <a:ext uri="{FF2B5EF4-FFF2-40B4-BE49-F238E27FC236}">
                  <a16:creationId xmlns:a16="http://schemas.microsoft.com/office/drawing/2014/main" id="{12E7312C-F5B1-49CB-8450-ECC7F29D41B7}"/>
                </a:ext>
              </a:extLst>
            </p:cNvPr>
            <p:cNvGrpSpPr/>
            <p:nvPr/>
          </p:nvGrpSpPr>
          <p:grpSpPr>
            <a:xfrm>
              <a:off x="3711185" y="1139730"/>
              <a:ext cx="5591516" cy="7693336"/>
              <a:chOff x="5507485" y="1968115"/>
              <a:chExt cx="4256597" cy="7131395"/>
            </a:xfrm>
          </p:grpSpPr>
          <p:sp>
            <p:nvSpPr>
              <p:cNvPr id="12" name="Speech Bubble: Rectangle with Corners Rounded 18">
                <a:extLst>
                  <a:ext uri="{FF2B5EF4-FFF2-40B4-BE49-F238E27FC236}">
                    <a16:creationId xmlns:a16="http://schemas.microsoft.com/office/drawing/2014/main" id="{07C1FEC6-97A3-400D-9ED6-4D011BAE2765}"/>
                  </a:ext>
                </a:extLst>
              </p:cNvPr>
              <p:cNvSpPr/>
              <p:nvPr/>
            </p:nvSpPr>
            <p:spPr>
              <a:xfrm>
                <a:off x="5775702" y="1968115"/>
                <a:ext cx="3988380" cy="7131395"/>
              </a:xfrm>
              <a:prstGeom prst="wedgeRoundRectCallout">
                <a:avLst>
                  <a:gd name="adj1" fmla="val -73173"/>
                  <a:gd name="adj2" fmla="val -27852"/>
                  <a:gd name="adj3" fmla="val 16667"/>
                </a:avLst>
              </a:prstGeom>
              <a:solidFill>
                <a:sysClr val="window" lastClr="FFFFFF"/>
              </a:solidFill>
              <a:ln w="762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 name="TextBox 16">
                <a:extLst>
                  <a:ext uri="{FF2B5EF4-FFF2-40B4-BE49-F238E27FC236}">
                    <a16:creationId xmlns:a16="http://schemas.microsoft.com/office/drawing/2014/main" id="{F7A5FDE5-B9E0-4CD7-867F-825C83FCCBB6}"/>
                  </a:ext>
                </a:extLst>
              </p:cNvPr>
              <p:cNvSpPr txBox="1"/>
              <p:nvPr/>
            </p:nvSpPr>
            <p:spPr>
              <a:xfrm>
                <a:off x="5507485" y="3261003"/>
                <a:ext cx="3811688" cy="627650"/>
              </a:xfrm>
              <a:prstGeom prst="rect">
                <a:avLst/>
              </a:prstGeom>
            </p:spPr>
            <p:txBody>
              <a:bodyPr wrap="square" lIns="0" tIns="0" rIns="0" bIns="0" rtlCol="0" anchor="t">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UTM Avo" panose="02040603050506020204" pitchFamily="18" charset="0"/>
                    <a:ea typeface="Sniglet"/>
                    <a:cs typeface="Sniglet"/>
                    <a:sym typeface="Sniglet"/>
                  </a:rPr>
                  <a:t>kêu</a:t>
                </a:r>
                <a:r>
                  <a:rPr kumimoji="0" lang="en-US" sz="2800" b="0" i="0" u="none" strike="noStrike" kern="0" cap="none" spc="0" normalizeH="0" baseline="0" noProof="0" dirty="0" smtClean="0">
                    <a:ln>
                      <a:noFill/>
                    </a:ln>
                    <a:solidFill>
                      <a:prstClr val="black"/>
                    </a:solidFill>
                    <a:effectLst/>
                    <a:uLnTx/>
                    <a:uFillTx/>
                    <a:latin typeface="UTM Avo" panose="02040603050506020204" pitchFamily="18" charset="0"/>
                    <a:ea typeface="Sniglet"/>
                    <a:cs typeface="Sniglet"/>
                    <a:sym typeface="Sniglet"/>
                  </a:rPr>
                  <a:t> to </a:t>
                </a:r>
                <a:r>
                  <a:rPr kumimoji="0" lang="en-US" sz="2800" b="0" i="0" u="none" strike="noStrike" kern="0" cap="none" spc="0" normalizeH="0" baseline="0" noProof="0" dirty="0" err="1" smtClean="0">
                    <a:ln>
                      <a:noFill/>
                    </a:ln>
                    <a:solidFill>
                      <a:prstClr val="black"/>
                    </a:solidFill>
                    <a:effectLst/>
                    <a:uLnTx/>
                    <a:uFillTx/>
                    <a:latin typeface="UTM Avo" panose="02040603050506020204" pitchFamily="18" charset="0"/>
                    <a:ea typeface="Sniglet"/>
                    <a:cs typeface="Sniglet"/>
                    <a:sym typeface="Sniglet"/>
                  </a:rPr>
                  <a:t>inh</a:t>
                </a:r>
                <a:r>
                  <a:rPr kumimoji="0" lang="en-US" sz="2800" b="0" i="0" u="none" strike="noStrike" kern="0" cap="none" spc="0" normalizeH="0" baseline="0" noProof="0" dirty="0" smtClean="0">
                    <a:ln>
                      <a:noFill/>
                    </a:ln>
                    <a:solidFill>
                      <a:prstClr val="black"/>
                    </a:solidFill>
                    <a:effectLst/>
                    <a:uLnTx/>
                    <a:uFillTx/>
                    <a:latin typeface="UTM Avo" panose="02040603050506020204" pitchFamily="18" charset="0"/>
                    <a:ea typeface="Sniglet"/>
                    <a:cs typeface="Sniglet"/>
                    <a:sym typeface="Sniglet"/>
                  </a:rPr>
                  <a:t> </a:t>
                </a:r>
                <a:r>
                  <a:rPr kumimoji="0" lang="en-US" sz="2800" b="0" i="0" u="none" strike="noStrike" kern="0" cap="none" spc="0" normalizeH="0" baseline="0" noProof="0" dirty="0" err="1" smtClean="0">
                    <a:ln>
                      <a:noFill/>
                    </a:ln>
                    <a:solidFill>
                      <a:prstClr val="black"/>
                    </a:solidFill>
                    <a:effectLst/>
                    <a:uLnTx/>
                    <a:uFillTx/>
                    <a:latin typeface="UTM Avo" panose="02040603050506020204" pitchFamily="18" charset="0"/>
                    <a:ea typeface="Sniglet"/>
                    <a:cs typeface="Sniglet"/>
                    <a:sym typeface="Sniglet"/>
                  </a:rPr>
                  <a:t>ỏi</a:t>
                </a:r>
                <a:endParaRPr kumimoji="0" lang="en-US" sz="2800" b="0" i="0" u="none" strike="noStrike" kern="0" cap="none" spc="0" normalizeH="0" baseline="0" noProof="0" dirty="0" smtClean="0">
                  <a:ln>
                    <a:noFill/>
                  </a:ln>
                  <a:solidFill>
                    <a:prstClr val="black"/>
                  </a:solidFill>
                  <a:effectLst/>
                  <a:uLnTx/>
                  <a:uFillTx/>
                  <a:latin typeface="UTM Avo" panose="02040603050506020204" pitchFamily="18" charset="0"/>
                  <a:ea typeface="Sniglet"/>
                  <a:cs typeface="Sniglet"/>
                  <a:sym typeface="Sniglet"/>
                </a:endParaRPr>
              </a:p>
            </p:txBody>
          </p:sp>
        </p:grpSp>
        <p:pic>
          <p:nvPicPr>
            <p:cNvPr id="9" name="Picture 8">
              <a:extLst>
                <a:ext uri="{FF2B5EF4-FFF2-40B4-BE49-F238E27FC236}">
                  <a16:creationId xmlns:a16="http://schemas.microsoft.com/office/drawing/2014/main" id="{67985637-9CA6-405F-95C0-7F885B622135}"/>
                </a:ext>
              </a:extLst>
            </p:cNvPr>
            <p:cNvPicPr>
              <a:picLocks noChangeAspect="1"/>
            </p:cNvPicPr>
            <p:nvPr/>
          </p:nvPicPr>
          <p:blipFill>
            <a:blip r:embed="rId3"/>
            <a:stretch>
              <a:fillRect/>
            </a:stretch>
          </p:blipFill>
          <p:spPr>
            <a:xfrm>
              <a:off x="4380828" y="3517411"/>
              <a:ext cx="4379522" cy="5117484"/>
            </a:xfrm>
            <a:prstGeom prst="rect">
              <a:avLst/>
            </a:prstGeom>
            <a:ln>
              <a:noFill/>
            </a:ln>
            <a:effectLst>
              <a:softEdge rad="112500"/>
            </a:effectLst>
          </p:spPr>
        </p:pic>
      </p:grpSp>
    </p:spTree>
    <p:extLst>
      <p:ext uri="{BB962C8B-B14F-4D97-AF65-F5344CB8AC3E}">
        <p14:creationId xmlns:p14="http://schemas.microsoft.com/office/powerpoint/2010/main" val="309466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131</Words>
  <Application>Microsoft Office PowerPoint</Application>
  <PresentationFormat>Widescreen</PresentationFormat>
  <Paragraphs>48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Sniglet</vt:lpstr>
      <vt:lpstr>UTM AvO</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7</cp:revision>
  <dcterms:created xsi:type="dcterms:W3CDTF">2026-04-11T09:00:31Z</dcterms:created>
  <dcterms:modified xsi:type="dcterms:W3CDTF">2026-04-11T10:04:50Z</dcterms:modified>
</cp:coreProperties>
</file>