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5.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7" r:id="rId1"/>
    <p:sldMasterId id="2147483707" r:id="rId2"/>
    <p:sldMasterId id="2147483753" r:id="rId3"/>
    <p:sldMasterId id="2147483774" r:id="rId4"/>
    <p:sldMasterId id="2147483780" r:id="rId5"/>
    <p:sldMasterId id="2147483783" r:id="rId6"/>
  </p:sldMasterIdLst>
  <p:notesMasterIdLst>
    <p:notesMasterId r:id="rId35"/>
  </p:notesMasterIdLst>
  <p:sldIdLst>
    <p:sldId id="301" r:id="rId7"/>
    <p:sldId id="306" r:id="rId8"/>
    <p:sldId id="259" r:id="rId9"/>
    <p:sldId id="257" r:id="rId10"/>
    <p:sldId id="321" r:id="rId11"/>
    <p:sldId id="303" r:id="rId12"/>
    <p:sldId id="262" r:id="rId13"/>
    <p:sldId id="304" r:id="rId14"/>
    <p:sldId id="307" r:id="rId15"/>
    <p:sldId id="309" r:id="rId16"/>
    <p:sldId id="265" r:id="rId17"/>
    <p:sldId id="266" r:id="rId18"/>
    <p:sldId id="276" r:id="rId19"/>
    <p:sldId id="311" r:id="rId20"/>
    <p:sldId id="322" r:id="rId21"/>
    <p:sldId id="3932" r:id="rId22"/>
    <p:sldId id="3931" r:id="rId23"/>
    <p:sldId id="431" r:id="rId24"/>
    <p:sldId id="3933" r:id="rId25"/>
    <p:sldId id="315" r:id="rId26"/>
    <p:sldId id="316" r:id="rId27"/>
    <p:sldId id="317" r:id="rId28"/>
    <p:sldId id="318" r:id="rId29"/>
    <p:sldId id="319" r:id="rId30"/>
    <p:sldId id="4411" r:id="rId31"/>
    <p:sldId id="325" r:id="rId32"/>
    <p:sldId id="396" r:id="rId33"/>
    <p:sldId id="296" r:id="rId34"/>
  </p:sldIdLst>
  <p:sldSz cx="12192000" cy="6858000"/>
  <p:notesSz cx="6858000" cy="9144000"/>
  <p:custDataLst>
    <p:tags r:id="rId3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20" autoAdjust="0"/>
    <p:restoredTop sz="92982" autoAdjust="0"/>
  </p:normalViewPr>
  <p:slideViewPr>
    <p:cSldViewPr snapToGrid="0">
      <p:cViewPr>
        <p:scale>
          <a:sx n="57" d="100"/>
          <a:sy n="57" d="100"/>
        </p:scale>
        <p:origin x="464" y="8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heme" Target="theme/theme1.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gs" Target="tags/tag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notesMaster" Target="notesMasters/notesMaster1.xml"/><Relationship Id="rId8" Type="http://schemas.openxmlformats.org/officeDocument/2006/relationships/slide" Target="slides/slide2.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8CBB5C-AA8B-40AD-B9E2-E63AE833DD8F}" type="datetimeFigureOut">
              <a:rPr lang="en-US" smtClean="0"/>
              <a:t>4/10/26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A1886D-8B9F-4491-9433-A4E420C3CAF7}" type="slidenum">
              <a:rPr lang="en-US" smtClean="0"/>
              <a:t>‹#›</a:t>
            </a:fld>
            <a:endParaRPr lang="en-US"/>
          </a:p>
        </p:txBody>
      </p:sp>
    </p:spTree>
    <p:extLst>
      <p:ext uri="{BB962C8B-B14F-4D97-AF65-F5344CB8AC3E}">
        <p14:creationId xmlns:p14="http://schemas.microsoft.com/office/powerpoint/2010/main" val="31560516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F70782-008B-5B48-B01C-A994AC4AA046}" type="slidenum">
              <a:rPr kumimoji="1"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1"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37622137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351C60-DD18-4370-999E-C3B14C30B5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70438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a:p>
        </p:txBody>
      </p:sp>
      <p:sp>
        <p:nvSpPr>
          <p:cNvPr id="4" name="Slide Number Placeholder 3"/>
          <p:cNvSpPr>
            <a:spLocks noGrp="1"/>
          </p:cNvSpPr>
          <p:nvPr>
            <p:ph type="sldNum" sz="quarter" idx="5"/>
          </p:nvPr>
        </p:nvSpPr>
        <p:spPr/>
        <p:txBody>
          <a:bodyPr/>
          <a:lstStyle/>
          <a:p>
            <a:fld id="{93A1886D-8B9F-4491-9433-A4E420C3CAF7}" type="slidenum">
              <a:rPr lang="en-US" smtClean="0"/>
              <a:t>11</a:t>
            </a:fld>
            <a:endParaRPr lang="en-US"/>
          </a:p>
        </p:txBody>
      </p:sp>
    </p:spTree>
    <p:extLst>
      <p:ext uri="{BB962C8B-B14F-4D97-AF65-F5344CB8AC3E}">
        <p14:creationId xmlns:p14="http://schemas.microsoft.com/office/powerpoint/2010/main" val="41717317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8"/>
        <p:cNvGrpSpPr/>
        <p:nvPr/>
      </p:nvGrpSpPr>
      <p:grpSpPr>
        <a:xfrm>
          <a:off x="0" y="0"/>
          <a:ext cx="0" cy="0"/>
          <a:chOff x="0" y="0"/>
          <a:chExt cx="0" cy="0"/>
        </a:xfrm>
      </p:grpSpPr>
      <p:sp>
        <p:nvSpPr>
          <p:cNvPr id="3569" name="Google Shape;3569;ga1157f5700_1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0" name="Google Shape;3570;ga1157f5700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Bấm</a:t>
            </a:r>
            <a:r>
              <a:rPr lang="en-US" dirty="0"/>
              <a:t> </a:t>
            </a:r>
            <a:r>
              <a:rPr lang="en-US" dirty="0" err="1"/>
              <a:t>vô</a:t>
            </a:r>
            <a:r>
              <a:rPr lang="en-US" baseline="0" dirty="0"/>
              <a:t> </a:t>
            </a:r>
            <a:r>
              <a:rPr lang="en-US" baseline="0" dirty="0" err="1"/>
              <a:t>búp</a:t>
            </a:r>
            <a:r>
              <a:rPr lang="en-US" baseline="0" dirty="0"/>
              <a:t> </a:t>
            </a:r>
            <a:r>
              <a:rPr lang="en-US" baseline="0" dirty="0" err="1"/>
              <a:t>măng</a:t>
            </a:r>
            <a:r>
              <a:rPr lang="en-US" baseline="0" dirty="0"/>
              <a:t> </a:t>
            </a:r>
            <a:r>
              <a:rPr lang="en-US" baseline="0" dirty="0" err="1"/>
              <a:t>để</a:t>
            </a:r>
            <a:r>
              <a:rPr lang="en-US" baseline="0" dirty="0"/>
              <a:t> quay </a:t>
            </a:r>
            <a:r>
              <a:rPr lang="en-US" baseline="0" dirty="0" err="1"/>
              <a:t>lại</a:t>
            </a:r>
            <a:r>
              <a:rPr lang="en-US" baseline="0" dirty="0"/>
              <a:t> </a:t>
            </a:r>
            <a:r>
              <a:rPr lang="en-US" baseline="0" dirty="0" err="1"/>
              <a:t>gói</a:t>
            </a:r>
            <a:r>
              <a:rPr lang="en-US" baseline="0" dirty="0"/>
              <a:t> </a:t>
            </a:r>
            <a:r>
              <a:rPr lang="en-US" baseline="0" dirty="0" err="1"/>
              <a:t>câu</a:t>
            </a:r>
            <a:r>
              <a:rPr lang="en-US" baseline="0" dirty="0"/>
              <a:t> </a:t>
            </a:r>
            <a:r>
              <a:rPr lang="en-US" baseline="0" dirty="0" err="1"/>
              <a:t>hỏi</a:t>
            </a:r>
            <a:endParaRPr dirty="0"/>
          </a:p>
        </p:txBody>
      </p:sp>
    </p:spTree>
    <p:extLst>
      <p:ext uri="{BB962C8B-B14F-4D97-AF65-F5344CB8AC3E}">
        <p14:creationId xmlns:p14="http://schemas.microsoft.com/office/powerpoint/2010/main" val="5152701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8"/>
        <p:cNvGrpSpPr/>
        <p:nvPr/>
      </p:nvGrpSpPr>
      <p:grpSpPr>
        <a:xfrm>
          <a:off x="0" y="0"/>
          <a:ext cx="0" cy="0"/>
          <a:chOff x="0" y="0"/>
          <a:chExt cx="0" cy="0"/>
        </a:xfrm>
      </p:grpSpPr>
      <p:sp>
        <p:nvSpPr>
          <p:cNvPr id="3569" name="Google Shape;3569;ga1157f5700_1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0" name="Google Shape;3570;ga1157f5700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Bấm</a:t>
            </a:r>
            <a:r>
              <a:rPr lang="en-US" dirty="0"/>
              <a:t> </a:t>
            </a:r>
            <a:r>
              <a:rPr lang="en-US" dirty="0" err="1"/>
              <a:t>búp</a:t>
            </a:r>
            <a:r>
              <a:rPr lang="en-US" dirty="0"/>
              <a:t> </a:t>
            </a:r>
            <a:r>
              <a:rPr lang="en-US" dirty="0" err="1"/>
              <a:t>măng</a:t>
            </a:r>
            <a:r>
              <a:rPr lang="en-US" dirty="0"/>
              <a:t> quay </a:t>
            </a:r>
            <a:r>
              <a:rPr lang="en-US" dirty="0" err="1"/>
              <a:t>lại</a:t>
            </a:r>
            <a:endParaRPr dirty="0"/>
          </a:p>
        </p:txBody>
      </p:sp>
    </p:spTree>
    <p:extLst>
      <p:ext uri="{BB962C8B-B14F-4D97-AF65-F5344CB8AC3E}">
        <p14:creationId xmlns:p14="http://schemas.microsoft.com/office/powerpoint/2010/main" val="20043541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8"/>
        <p:cNvGrpSpPr/>
        <p:nvPr/>
      </p:nvGrpSpPr>
      <p:grpSpPr>
        <a:xfrm>
          <a:off x="0" y="0"/>
          <a:ext cx="0" cy="0"/>
          <a:chOff x="0" y="0"/>
          <a:chExt cx="0" cy="0"/>
        </a:xfrm>
      </p:grpSpPr>
      <p:sp>
        <p:nvSpPr>
          <p:cNvPr id="3569" name="Google Shape;3569;ga1157f5700_1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0" name="Google Shape;3570;ga1157f5700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907923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8"/>
        <p:cNvGrpSpPr/>
        <p:nvPr/>
      </p:nvGrpSpPr>
      <p:grpSpPr>
        <a:xfrm>
          <a:off x="0" y="0"/>
          <a:ext cx="0" cy="0"/>
          <a:chOff x="0" y="0"/>
          <a:chExt cx="0" cy="0"/>
        </a:xfrm>
      </p:grpSpPr>
      <p:sp>
        <p:nvSpPr>
          <p:cNvPr id="3569" name="Google Shape;3569;ga1157f5700_1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0" name="Google Shape;3570;ga1157f5700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64293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8"/>
        <p:cNvGrpSpPr/>
        <p:nvPr/>
      </p:nvGrpSpPr>
      <p:grpSpPr>
        <a:xfrm>
          <a:off x="0" y="0"/>
          <a:ext cx="0" cy="0"/>
          <a:chOff x="0" y="0"/>
          <a:chExt cx="0" cy="0"/>
        </a:xfrm>
      </p:grpSpPr>
      <p:sp>
        <p:nvSpPr>
          <p:cNvPr id="3569" name="Google Shape;3569;ga1157f5700_1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0" name="Google Shape;3570;ga1157f5700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621646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AAE70-4C9E-4221-B509-A8DF5D6B4F9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8301504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467986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589382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108012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120983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rgbClr val="FCE6D1"/>
        </a:solidFill>
        <a:effectLst/>
      </p:bgPr>
    </p:bg>
    <p:spTree>
      <p:nvGrpSpPr>
        <p:cNvPr id="1" name=""/>
        <p:cNvGrpSpPr/>
        <p:nvPr/>
      </p:nvGrpSpPr>
      <p:grpSpPr>
        <a:xfrm>
          <a:off x="0" y="0"/>
          <a:ext cx="0" cy="0"/>
          <a:chOff x="0" y="0"/>
          <a:chExt cx="0" cy="0"/>
        </a:xfrm>
      </p:grpSpPr>
      <p:sp>
        <p:nvSpPr>
          <p:cNvPr id="2" name="文本框 1"/>
          <p:cNvSpPr txBox="1"/>
          <p:nvPr userDrawn="1"/>
        </p:nvSpPr>
        <p:spPr>
          <a:xfrm>
            <a:off x="964465" y="68372"/>
            <a:ext cx="34551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2B170D"/>
                </a:solidFill>
                <a:effectLst/>
                <a:uLnTx/>
                <a:uFillTx/>
                <a:latin typeface="字魂27号-布丁体"/>
                <a:cs typeface="+mn-ea"/>
                <a:sym typeface="+mn-lt"/>
              </a:rPr>
              <a:t>YOUR</a:t>
            </a:r>
            <a:r>
              <a:rPr kumimoji="0" lang="en-US" altLang="zh-CN" sz="3600" b="1" i="0" u="none" strike="noStrike" kern="1200" cap="none" spc="0" normalizeH="0" baseline="0" noProof="0" dirty="0">
                <a:ln>
                  <a:noFill/>
                </a:ln>
                <a:solidFill>
                  <a:srgbClr val="85604C"/>
                </a:solidFill>
                <a:effectLst/>
                <a:uLnTx/>
                <a:uFillTx/>
                <a:latin typeface="字魂27号-布丁体"/>
                <a:cs typeface="+mn-ea"/>
                <a:sym typeface="+mn-lt"/>
              </a:rPr>
              <a:t> TITLE</a:t>
            </a:r>
            <a:endParaRPr kumimoji="0" lang="zh-CN" altLang="en-US" sz="3600" b="1" i="0" u="none" strike="noStrike" kern="1200" cap="none" spc="0" normalizeH="0" baseline="0" noProof="0" dirty="0">
              <a:ln>
                <a:noFill/>
              </a:ln>
              <a:solidFill>
                <a:srgbClr val="85604C"/>
              </a:solidFill>
              <a:effectLst/>
              <a:uLnTx/>
              <a:uFillTx/>
              <a:latin typeface="字魂27号-布丁体"/>
              <a:cs typeface="+mn-ea"/>
              <a:sym typeface="+mn-lt"/>
            </a:endParaRPr>
          </a:p>
        </p:txBody>
      </p:sp>
      <p:sp>
        <p:nvSpPr>
          <p:cNvPr id="3" name="文本框 2"/>
          <p:cNvSpPr txBox="1"/>
          <p:nvPr userDrawn="1"/>
        </p:nvSpPr>
        <p:spPr>
          <a:xfrm>
            <a:off x="977164" y="574002"/>
            <a:ext cx="296074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400" b="0" i="0" u="none" strike="noStrike" kern="1200" cap="none" spc="0" normalizeH="0" baseline="0" noProof="0" dirty="0">
                <a:ln>
                  <a:noFill/>
                </a:ln>
                <a:solidFill>
                  <a:srgbClr val="85604C"/>
                </a:solidFill>
                <a:effectLst/>
                <a:uLnTx/>
                <a:uFillTx/>
                <a:latin typeface="字魂27号-布丁体"/>
                <a:cs typeface="+mn-ea"/>
                <a:sym typeface="+mn-lt"/>
              </a:rPr>
              <a:t>Please enter the English Title here.</a:t>
            </a:r>
            <a:endParaRPr kumimoji="1" lang="zh-CN" altLang="en-US" sz="1400" b="0" i="0" u="none" strike="noStrike" kern="1200" cap="none" spc="0" normalizeH="0" baseline="0" noProof="0" dirty="0">
              <a:ln>
                <a:noFill/>
              </a:ln>
              <a:solidFill>
                <a:srgbClr val="85604C"/>
              </a:solidFill>
              <a:effectLst/>
              <a:uLnTx/>
              <a:uFillTx/>
              <a:latin typeface="字魂27号-布丁体"/>
              <a:cs typeface="+mn-ea"/>
              <a:sym typeface="+mn-lt"/>
            </a:endParaRPr>
          </a:p>
        </p:txBody>
      </p:sp>
      <p:pic>
        <p:nvPicPr>
          <p:cNvPr id="4"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900" y="31369"/>
            <a:ext cx="1055731" cy="846137"/>
          </a:xfrm>
          <a:prstGeom prst="rect">
            <a:avLst/>
          </a:prstGeom>
        </p:spPr>
      </p:pic>
    </p:spTree>
    <p:extLst>
      <p:ext uri="{BB962C8B-B14F-4D97-AF65-F5344CB8AC3E}">
        <p14:creationId xmlns:p14="http://schemas.microsoft.com/office/powerpoint/2010/main" val="191686049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两项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9449" y="-174369"/>
            <a:ext cx="7765537" cy="7765537"/>
          </a:xfrm>
          <a:prstGeom prst="rect">
            <a:avLst/>
          </a:prstGeom>
        </p:spPr>
      </p:pic>
      <p:pic>
        <p:nvPicPr>
          <p:cNvPr id="5" name="图片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708400"/>
            <a:ext cx="12192000" cy="3149600"/>
          </a:xfrm>
          <a:prstGeom prst="rect">
            <a:avLst/>
          </a:prstGeom>
        </p:spPr>
      </p:pic>
      <p:pic>
        <p:nvPicPr>
          <p:cNvPr id="6" name="图片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774763" y="-260007"/>
            <a:ext cx="2503317" cy="2503317"/>
          </a:xfrm>
          <a:prstGeom prst="rect">
            <a:avLst/>
          </a:prstGeom>
        </p:spPr>
      </p:pic>
    </p:spTree>
    <p:extLst>
      <p:ext uri="{BB962C8B-B14F-4D97-AF65-F5344CB8AC3E}">
        <p14:creationId xmlns:p14="http://schemas.microsoft.com/office/powerpoint/2010/main" val="46967777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913604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56520D1-921D-4F9D-B6DB-96C422901CA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CE3D051-3966-4C0A-B483-4194739D6FA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BB6E4D9-F142-4017-97F7-66E3B99E4A5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5AC13060-9558-4CBD-9955-674929D247B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54019ED7-F697-4381-952D-EB5D76E7847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55239791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E7C873-B686-4238-9EAA-6BCEEA0DAAC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6A7610C-C594-41C1-81BE-65058578614A}"/>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380A006-39C3-46BE-81DC-A44F4C5CC8E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7B51045-D438-4E89-A1B0-176F9A39A13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29265BF3-C229-4DEB-AD07-A3EC48D42BC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45911868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C856E2-CF4C-4535-B483-0A61FEB8307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B4858DD-0E21-4922-B3D0-BE0847A44A2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7B8C9A48-5656-454E-8E7B-26DE2521333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DCD9F0C5-2D51-4600-81CC-E35E380C27C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3E3FE357-9504-4CE4-B5DB-3F9A999202F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19339888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D04819-A14F-4A8F-BEBB-3F6D838C9D0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CB23F78-FC90-462F-A4C6-5A6F191BFED7}"/>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168AA4A1-17E2-4676-BF77-C05BC3E8093C}"/>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E13CFBF-CB34-443B-A48D-FAF1833EE43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9E289EA5-F6D7-4742-869D-6066F2F478F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84C03C02-33FF-46FD-AD59-7208ADA90BB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64381120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564103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5D8E00-C7B2-4411-964D-D51157B4AA3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12E2710-3017-4411-B72A-56563DEDFC8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B1F52C2-D83E-46C8-899A-A5A67DDC786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1C6E07D-3008-4A44-94E3-94763013993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4D233A5-E9A2-4A9C-A25F-EBD8931D28CE}"/>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F6999A59-6884-49E1-A7B8-E2D19B416F0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40A362EF-DA8B-4DF9-B354-15EB9298C68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24DAA920-F086-4213-BBDE-DD2F1F1ACE4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70501176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B970BFF-76DB-4C96-9E9A-D4A8DAACCAF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7F65DDE-1A4D-4A9D-9177-DEE9C122F72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5C83B109-8442-42CC-AB74-F24A67F5D77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87613897-A054-4C8D-9282-CF07802BF84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05027629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140E648-58D3-4D27-8115-B91377B4A7B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3D51EBB-0BD8-4256-9D00-104B39F693A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C2064BFB-F52F-4407-BCEE-EA900E5855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06598471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C50EB6-B551-47A4-B166-DA199FEAFCB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1E278D2-A5F7-4877-A5CF-70D69E40DAD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CC446B3-FFDB-403D-BF6E-9BBAFDBBDF3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6570845-DD31-42E3-B8B2-EC4A1A0AF52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E6DECE87-90A1-4C0A-BDD5-C094A5BAA3AC}"/>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7A7CEE85-BE17-4D29-844C-8E8C6C01C43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18028804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507CD18-BF87-4C10-9CFB-1F6F84FBE35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B5E41DC-B8EF-4D37-9394-03560A58DC9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121FC71-283C-48CB-91D8-3F445363190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A88760B-C304-4A19-9D5F-5E5DF57D61B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3D457A0C-BEED-4BC8-BE1C-5BDB5FD737A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6E4F7030-4489-47BB-A712-7B5F5259D1F1}"/>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73492756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4385B29-9812-4D11-9AEF-F5A35FF5ECD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2528C18-A4AA-48AF-815A-9375C1BA0EF2}"/>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8A09057-2092-42F3-AF15-26F15B320BD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644C419D-11F4-4DDE-B096-61B3EAFE11B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62B23AAC-7C31-47F6-A807-AD9C6787A6C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5000774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5BF6D31-5921-4DA2-B54B-5DDCDECD1D7A}"/>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8797254D-A304-461A-88E9-7F1BC20ED0FA}"/>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2343716-44EE-4BA1-91FA-6DBCDCA03AF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27BC004A-1EE9-43EE-B474-BA11F8415C93}"/>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36887A2C-AEAE-4CB9-8D1A-4283044687F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11007988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rgbClr val="FCE6D1"/>
        </a:solidFill>
        <a:effectLst/>
      </p:bgPr>
    </p:bg>
    <p:spTree>
      <p:nvGrpSpPr>
        <p:cNvPr id="1" name=""/>
        <p:cNvGrpSpPr/>
        <p:nvPr/>
      </p:nvGrpSpPr>
      <p:grpSpPr>
        <a:xfrm>
          <a:off x="0" y="0"/>
          <a:ext cx="0" cy="0"/>
          <a:chOff x="0" y="0"/>
          <a:chExt cx="0" cy="0"/>
        </a:xfrm>
      </p:grpSpPr>
      <p:sp>
        <p:nvSpPr>
          <p:cNvPr id="2" name="文本框 1"/>
          <p:cNvSpPr txBox="1"/>
          <p:nvPr userDrawn="1"/>
        </p:nvSpPr>
        <p:spPr>
          <a:xfrm>
            <a:off x="964465" y="68372"/>
            <a:ext cx="34551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2B170D"/>
                </a:solidFill>
                <a:effectLst/>
                <a:uLnTx/>
                <a:uFillTx/>
                <a:latin typeface="字魂27号-布丁体"/>
                <a:cs typeface="+mn-ea"/>
                <a:sym typeface="+mn-lt"/>
              </a:rPr>
              <a:t>YOUR</a:t>
            </a:r>
            <a:r>
              <a:rPr kumimoji="0" lang="en-US" altLang="zh-CN" sz="3600" b="1" i="0" u="none" strike="noStrike" kern="1200" cap="none" spc="0" normalizeH="0" baseline="0" noProof="0" dirty="0">
                <a:ln>
                  <a:noFill/>
                </a:ln>
                <a:solidFill>
                  <a:srgbClr val="85604C"/>
                </a:solidFill>
                <a:effectLst/>
                <a:uLnTx/>
                <a:uFillTx/>
                <a:latin typeface="字魂27号-布丁体"/>
                <a:cs typeface="+mn-ea"/>
                <a:sym typeface="+mn-lt"/>
              </a:rPr>
              <a:t> TITLE</a:t>
            </a:r>
            <a:endParaRPr kumimoji="0" lang="zh-CN" altLang="en-US" sz="3600" b="1" i="0" u="none" strike="noStrike" kern="1200" cap="none" spc="0" normalizeH="0" baseline="0" noProof="0" dirty="0">
              <a:ln>
                <a:noFill/>
              </a:ln>
              <a:solidFill>
                <a:srgbClr val="85604C"/>
              </a:solidFill>
              <a:effectLst/>
              <a:uLnTx/>
              <a:uFillTx/>
              <a:latin typeface="字魂27号-布丁体"/>
              <a:cs typeface="+mn-ea"/>
              <a:sym typeface="+mn-lt"/>
            </a:endParaRPr>
          </a:p>
        </p:txBody>
      </p:sp>
      <p:sp>
        <p:nvSpPr>
          <p:cNvPr id="3" name="文本框 2"/>
          <p:cNvSpPr txBox="1"/>
          <p:nvPr userDrawn="1"/>
        </p:nvSpPr>
        <p:spPr>
          <a:xfrm>
            <a:off x="977164" y="574002"/>
            <a:ext cx="296074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400" b="0" i="0" u="none" strike="noStrike" kern="1200" cap="none" spc="0" normalizeH="0" baseline="0" noProof="0" dirty="0">
                <a:ln>
                  <a:noFill/>
                </a:ln>
                <a:solidFill>
                  <a:srgbClr val="85604C"/>
                </a:solidFill>
                <a:effectLst/>
                <a:uLnTx/>
                <a:uFillTx/>
                <a:latin typeface="字魂27号-布丁体"/>
                <a:cs typeface="+mn-ea"/>
                <a:sym typeface="+mn-lt"/>
              </a:rPr>
              <a:t>Please enter the English Title here.</a:t>
            </a:r>
            <a:endParaRPr kumimoji="1" lang="zh-CN" altLang="en-US" sz="1400" b="0" i="0" u="none" strike="noStrike" kern="1200" cap="none" spc="0" normalizeH="0" baseline="0" noProof="0" dirty="0">
              <a:ln>
                <a:noFill/>
              </a:ln>
              <a:solidFill>
                <a:srgbClr val="85604C"/>
              </a:solidFill>
              <a:effectLst/>
              <a:uLnTx/>
              <a:uFillTx/>
              <a:latin typeface="字魂27号-布丁体"/>
              <a:cs typeface="+mn-ea"/>
              <a:sym typeface="+mn-lt"/>
            </a:endParaRPr>
          </a:p>
        </p:txBody>
      </p:sp>
      <p:pic>
        <p:nvPicPr>
          <p:cNvPr id="4"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900" y="31369"/>
            <a:ext cx="1055731" cy="846137"/>
          </a:xfrm>
          <a:prstGeom prst="rect">
            <a:avLst/>
          </a:prstGeom>
        </p:spPr>
      </p:pic>
    </p:spTree>
    <p:extLst>
      <p:ext uri="{BB962C8B-B14F-4D97-AF65-F5344CB8AC3E}">
        <p14:creationId xmlns:p14="http://schemas.microsoft.com/office/powerpoint/2010/main" val="370573046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36356" y="-453769"/>
            <a:ext cx="7765537" cy="7765537"/>
          </a:xfrm>
          <a:prstGeom prst="rect">
            <a:avLst/>
          </a:prstGeom>
        </p:spPr>
      </p:pic>
      <p:pic>
        <p:nvPicPr>
          <p:cNvPr id="5" name="图片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708400"/>
            <a:ext cx="12192000" cy="3149600"/>
          </a:xfrm>
          <a:prstGeom prst="rect">
            <a:avLst/>
          </a:prstGeom>
        </p:spPr>
      </p:pic>
      <p:pic>
        <p:nvPicPr>
          <p:cNvPr id="6" name="图片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774763" y="-260007"/>
            <a:ext cx="2503317" cy="2503317"/>
          </a:xfrm>
          <a:prstGeom prst="rect">
            <a:avLst/>
          </a:prstGeom>
        </p:spPr>
      </p:pic>
    </p:spTree>
    <p:extLst>
      <p:ext uri="{BB962C8B-B14F-4D97-AF65-F5344CB8AC3E}">
        <p14:creationId xmlns:p14="http://schemas.microsoft.com/office/powerpoint/2010/main" val="223351458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485848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64354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00A2AD-B2CE-DC4F-8015-E18525983D45}" type="datetimeFigureOut">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2026/4/10</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4" name="幻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CDFA6-1E83-B64A-81A1-D9DB674537E5}" type="slidenum">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Tree>
    <p:extLst>
      <p:ext uri="{BB962C8B-B14F-4D97-AF65-F5344CB8AC3E}">
        <p14:creationId xmlns:p14="http://schemas.microsoft.com/office/powerpoint/2010/main" val="53093300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820997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318FFA7-8F4E-4EF7-9451-540149B4F38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3CADD4-29CD-4CEA-95F8-B7CE24E0E64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704A3D62-E307-45BB-81D0-3A371990623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75F63401-68DA-4308-9200-C8F1971311C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5D1807-7720-4CD7-94FE-EE6143E122BF}"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2832131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5931129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603945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785722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616920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dpi="0" rotWithShape="1">
          <a:blip r:embed="rId2">
            <a:lum/>
          </a:blip>
          <a:srcRect/>
          <a:stretch>
            <a:fillRect l="-6000" r="-6000"/>
          </a:stretch>
        </a:blipFill>
        <a:effectLst/>
      </p:bgPr>
    </p:bg>
    <p:spTree>
      <p:nvGrpSpPr>
        <p:cNvPr id="1" name="Shape 876"/>
        <p:cNvGrpSpPr/>
        <p:nvPr/>
      </p:nvGrpSpPr>
      <p:grpSpPr>
        <a:xfrm>
          <a:off x="0" y="0"/>
          <a:ext cx="0" cy="0"/>
          <a:chOff x="0" y="0"/>
          <a:chExt cx="0" cy="0"/>
        </a:xfrm>
      </p:grpSpPr>
    </p:spTree>
    <p:extLst>
      <p:ext uri="{BB962C8B-B14F-4D97-AF65-F5344CB8AC3E}">
        <p14:creationId xmlns:p14="http://schemas.microsoft.com/office/powerpoint/2010/main" val="129310418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9302136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4E566-FE8D-4000-9D44-5A60840FF39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735A359-70A3-401E-8C6D-47F47C88D96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50754F5-2446-4495-8954-20F5851141F3}"/>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4/10/26</a:t>
            </a:fld>
            <a:endParaRPr lang="en-US" dirty="0"/>
          </a:p>
        </p:txBody>
      </p:sp>
      <p:sp>
        <p:nvSpPr>
          <p:cNvPr id="5" name="Footer Placeholder 4">
            <a:extLst>
              <a:ext uri="{FF2B5EF4-FFF2-40B4-BE49-F238E27FC236}">
                <a16:creationId xmlns:a16="http://schemas.microsoft.com/office/drawing/2014/main" id="{8EA87411-9E2C-424D-B28C-AE2E76944D0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1776EE4C-547F-472A-97BE-D667F40D2DC2}"/>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6916605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3517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687BF-56CA-4B61-9C4F-A804890B2ED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CA9A505-10E5-474E-A3FA-41A6039459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011C0C-E174-4D32-A5CD-B51019CAE9B0}"/>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4/10/26</a:t>
            </a:fld>
            <a:endParaRPr lang="en-US" dirty="0"/>
          </a:p>
        </p:txBody>
      </p:sp>
      <p:sp>
        <p:nvSpPr>
          <p:cNvPr id="5" name="Footer Placeholder 4">
            <a:extLst>
              <a:ext uri="{FF2B5EF4-FFF2-40B4-BE49-F238E27FC236}">
                <a16:creationId xmlns:a16="http://schemas.microsoft.com/office/drawing/2014/main" id="{1506165C-B167-4916-9B49-FEA4D2212AE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9D35DFE3-B6A6-4FB7-9E26-0535F2884940}"/>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1250332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47EB9-45DC-44A8-9210-C393C802328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4389722-8972-4EF5-A619-675B54C7EDA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F7AEA7-6959-426E-9F43-B6E8650E0A3C}"/>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4/10/26</a:t>
            </a:fld>
            <a:endParaRPr lang="en-US" dirty="0"/>
          </a:p>
        </p:txBody>
      </p:sp>
      <p:sp>
        <p:nvSpPr>
          <p:cNvPr id="5" name="Footer Placeholder 4">
            <a:extLst>
              <a:ext uri="{FF2B5EF4-FFF2-40B4-BE49-F238E27FC236}">
                <a16:creationId xmlns:a16="http://schemas.microsoft.com/office/drawing/2014/main" id="{2C2D8816-0DE1-4A72-8495-E6857690C38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88DF9AA-B908-4D4E-BBE7-0A50B07944EC}"/>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3375149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C2C82-9AE0-4C1B-9BE9-1E0FE00DC4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6B145DB-F9FC-42FF-8F4B-4C758066E1B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9DD7E1-77C1-4D6D-A2D4-5AC87611446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EFD304-08E8-44FD-80F0-4346B1C90D0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4/10/26</a:t>
            </a:fld>
            <a:endParaRPr lang="en-US" dirty="0"/>
          </a:p>
        </p:txBody>
      </p:sp>
      <p:sp>
        <p:nvSpPr>
          <p:cNvPr id="6" name="Footer Placeholder 5">
            <a:extLst>
              <a:ext uri="{FF2B5EF4-FFF2-40B4-BE49-F238E27FC236}">
                <a16:creationId xmlns:a16="http://schemas.microsoft.com/office/drawing/2014/main" id="{8E983C8F-144C-4CA0-B428-AA0AF5D6040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E75E1A3E-B161-41CC-BE9F-830C3E9F1A6C}"/>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9874435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FFBD8-CADC-445E-B9AE-2CCFEEB9560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AAED061-EEA8-4B8A-B4A8-A4DACB1E3BB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D6704CB-B03A-4F9E-865E-032FA09E154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B44A67-1F70-40B9-9AD4-260E8D4B32F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4111F2B-F047-4273-98BF-FED50922A60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598F9C-4FAF-4FC6-B6D4-EE34EDC0D293}"/>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4/10/26</a:t>
            </a:fld>
            <a:endParaRPr lang="en-US" dirty="0"/>
          </a:p>
        </p:txBody>
      </p:sp>
      <p:sp>
        <p:nvSpPr>
          <p:cNvPr id="8" name="Footer Placeholder 7">
            <a:extLst>
              <a:ext uri="{FF2B5EF4-FFF2-40B4-BE49-F238E27FC236}">
                <a16:creationId xmlns:a16="http://schemas.microsoft.com/office/drawing/2014/main" id="{85FEC59C-37C6-4916-B554-C23AC15D8F51}"/>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B13BAC3E-91E9-4183-AE9C-A158B3EAA4BD}"/>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0510484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0314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31456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BD22FA-7C69-48BE-8A26-F1074874B66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4/10/26</a:t>
            </a:fld>
            <a:endParaRPr lang="en-US" dirty="0"/>
          </a:p>
        </p:txBody>
      </p:sp>
      <p:sp>
        <p:nvSpPr>
          <p:cNvPr id="3" name="Footer Placeholder 2">
            <a:extLst>
              <a:ext uri="{FF2B5EF4-FFF2-40B4-BE49-F238E27FC236}">
                <a16:creationId xmlns:a16="http://schemas.microsoft.com/office/drawing/2014/main" id="{B2683786-4818-4403-8CE4-27BDF5C4B3A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6846DFCE-E027-438E-8750-9D9DCAB6983E}"/>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0036032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506E0-8FCD-4791-9190-C7BABBC61E9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E73E5E-C6B3-43F7-973E-92E1DC615A4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815D62-89C6-48CF-9D03-4A210DED643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8DC02E-B47C-4D86-9A4A-FB1191F93D25}"/>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4/10/26</a:t>
            </a:fld>
            <a:endParaRPr lang="en-US" dirty="0"/>
          </a:p>
        </p:txBody>
      </p:sp>
      <p:sp>
        <p:nvSpPr>
          <p:cNvPr id="6" name="Footer Placeholder 5">
            <a:extLst>
              <a:ext uri="{FF2B5EF4-FFF2-40B4-BE49-F238E27FC236}">
                <a16:creationId xmlns:a16="http://schemas.microsoft.com/office/drawing/2014/main" id="{FFBF0B87-7418-440B-8507-FFD762FBF879}"/>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795D7C84-822A-4AB3-AE0F-74D29C0AD620}"/>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3277387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FB4A4-7DDF-41E2-B632-C1C39E5E8DD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30AE52-917C-43A9-9A74-13EE8F39FCC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DF4826B-CE5A-48E8-A197-E0E3943724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96788D-AAAF-4093-827A-F4AEE8127195}"/>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4/10/26</a:t>
            </a:fld>
            <a:endParaRPr lang="en-US" dirty="0"/>
          </a:p>
        </p:txBody>
      </p:sp>
      <p:sp>
        <p:nvSpPr>
          <p:cNvPr id="6" name="Footer Placeholder 5">
            <a:extLst>
              <a:ext uri="{FF2B5EF4-FFF2-40B4-BE49-F238E27FC236}">
                <a16:creationId xmlns:a16="http://schemas.microsoft.com/office/drawing/2014/main" id="{80FDEECF-1975-4092-BEF4-F6E2DBEE2C5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0C58EFE5-6630-416B-8A9C-704CA8584C95}"/>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1413311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45AD0-FB0E-4D04-87C4-8CB37B7B7F7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B0082F-0E52-48A9-BDD9-A5C6C9B568C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DB4E69-7D78-4BF4-AF0D-4598F2C29C3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4/10/26</a:t>
            </a:fld>
            <a:endParaRPr lang="en-US" dirty="0"/>
          </a:p>
        </p:txBody>
      </p:sp>
      <p:sp>
        <p:nvSpPr>
          <p:cNvPr id="5" name="Footer Placeholder 4">
            <a:extLst>
              <a:ext uri="{FF2B5EF4-FFF2-40B4-BE49-F238E27FC236}">
                <a16:creationId xmlns:a16="http://schemas.microsoft.com/office/drawing/2014/main" id="{315F8B9A-B6F4-471A-8407-C9E6EFFD8C6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97351F2-92ED-4955-967D-3E50D28E2B1F}"/>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1915352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399273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B641DA-0DBE-4472-920A-541481A7BD4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AC977DD-9B99-46C8-90DE-28F6E92E92E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D299BE-78AF-4AB5-B83C-89111044B3EF}"/>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4/10/26</a:t>
            </a:fld>
            <a:endParaRPr lang="en-US" dirty="0"/>
          </a:p>
        </p:txBody>
      </p:sp>
      <p:sp>
        <p:nvSpPr>
          <p:cNvPr id="5" name="Footer Placeholder 4">
            <a:extLst>
              <a:ext uri="{FF2B5EF4-FFF2-40B4-BE49-F238E27FC236}">
                <a16:creationId xmlns:a16="http://schemas.microsoft.com/office/drawing/2014/main" id="{2EE20D56-5DF1-4D2F-878E-AFD90AF1EC6B}"/>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6E97BE4-37CB-4897-91B4-E12D4C7D24AE}"/>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3809415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72053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524557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39454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A729D2-A814-40C7-BF33-4D4B591068F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4/10/26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B6D2DB-19D8-4DFF-B805-14E8D991124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062731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theme" Target="../theme/theme3.xml"/><Relationship Id="rId5" Type="http://schemas.openxmlformats.org/officeDocument/2006/relationships/slideLayout" Target="../slideLayouts/slideLayout31.xml"/><Relationship Id="rId4"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4.xml"/><Relationship Id="rId7" Type="http://schemas.openxmlformats.org/officeDocument/2006/relationships/image" Target="../media/image6.jpeg"/><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theme" Target="../theme/theme4.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7012952"/>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61" r:id="rId13"/>
    <p:sldLayoutId id="2147483663" r:id="rId14"/>
    <p:sldLayoutId id="2147483664" r:id="rId15"/>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5216744"/>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7" r:id="rId8"/>
    <p:sldLayoutId id="2147483718" r:id="rId9"/>
    <p:sldLayoutId id="2147483719" r:id="rId10"/>
    <p:sldLayoutId id="2147483720" r:id="rId11"/>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9485277"/>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7" r:id="rId3"/>
    <p:sldLayoutId id="2147483758" r:id="rId4"/>
    <p:sldLayoutId id="2147483759" r:id="rId5"/>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D44B9E05-14DC-4278-845A-148B31C1CF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8542A17F-71E4-4CAC-8ADF-47918B0739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6C331FB-F904-44A4-A5B7-9787E2ACFA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03CADD4-29CD-4CEA-95F8-B7CE24E0E64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178C3BCD-AA03-4D7D-8B75-46FB8A621F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9A867503-77E0-4B22-B292-55BD68ACE8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E5D1807-7720-4CD7-94FE-EE6143E122BF}"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pic>
        <p:nvPicPr>
          <p:cNvPr id="7" name="图片 6"/>
          <p:cNvPicPr>
            <a:picLocks noChangeAspect="1"/>
          </p:cNvPicPr>
          <p:nvPr userDrawn="1"/>
        </p:nvPicPr>
        <p:blipFill rotWithShape="1">
          <a:blip r:embed="rId7"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grpSp>
        <p:nvGrpSpPr>
          <p:cNvPr id="10" name="组合 9"/>
          <p:cNvGrpSpPr/>
          <p:nvPr/>
        </p:nvGrpSpPr>
        <p:grpSpPr>
          <a:xfrm flipV="1">
            <a:off x="377368" y="365125"/>
            <a:ext cx="11509831" cy="6166304"/>
            <a:chOff x="-943429" y="-2653878"/>
            <a:chExt cx="9129486" cy="4630058"/>
          </a:xfrm>
        </p:grpSpPr>
        <p:sp>
          <p:nvSpPr>
            <p:cNvPr id="14" name="矩形 13"/>
            <p:cNvSpPr/>
            <p:nvPr/>
          </p:nvSpPr>
          <p:spPr>
            <a:xfrm>
              <a:off x="-943429" y="-2653878"/>
              <a:ext cx="9129486" cy="4630058"/>
            </a:xfrm>
            <a:prstGeom prst="rect">
              <a:avLst/>
            </a:prstGeom>
            <a:solidFill>
              <a:srgbClr val="FFB84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 name="矩形 14"/>
            <p:cNvSpPr/>
            <p:nvPr/>
          </p:nvSpPr>
          <p:spPr>
            <a:xfrm>
              <a:off x="-748660" y="-2515040"/>
              <a:ext cx="8760545" cy="4291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Tree>
    <p:extLst>
      <p:ext uri="{BB962C8B-B14F-4D97-AF65-F5344CB8AC3E}">
        <p14:creationId xmlns:p14="http://schemas.microsoft.com/office/powerpoint/2010/main" val="86729631"/>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900830681"/>
      </p:ext>
    </p:extLst>
  </p:cSld>
  <p:clrMap bg1="lt1" tx1="dk1" bg2="dk2" tx2="lt2" accent1="accent1" accent2="accent2" accent3="accent3" accent4="accent4" accent5="accent5" accent6="accent6" hlink="hlink" folHlink="folHlink"/>
  <p:sldLayoutIdLst>
    <p:sldLayoutId id="2147483781" r:id="rId1"/>
    <p:sldLayoutId id="2147483782" r:id="rId2"/>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266260"/>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8.xml"/><Relationship Id="rId6" Type="http://schemas.microsoft.com/office/2007/relationships/hdphoto" Target="../media/hdphoto2.wdp"/><Relationship Id="rId5" Type="http://schemas.openxmlformats.org/officeDocument/2006/relationships/image" Target="../media/image9.png"/><Relationship Id="rId10" Type="http://schemas.openxmlformats.org/officeDocument/2006/relationships/image" Target="../media/image13.png"/><Relationship Id="rId4" Type="http://schemas.microsoft.com/office/2007/relationships/hdphoto" Target="../media/hdphoto1.wdp"/><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36.png"/><Relationship Id="rId7" Type="http://schemas.openxmlformats.org/officeDocument/2006/relationships/image" Target="../media/image45.png"/><Relationship Id="rId2" Type="http://schemas.openxmlformats.org/officeDocument/2006/relationships/image" Target="../media/image15.png"/><Relationship Id="rId1" Type="http://schemas.openxmlformats.org/officeDocument/2006/relationships/slideLayout" Target="../slideLayouts/slideLayout33.xml"/><Relationship Id="rId6" Type="http://schemas.microsoft.com/office/2007/relationships/hdphoto" Target="../media/hdphoto7.wdp"/><Relationship Id="rId5" Type="http://schemas.openxmlformats.org/officeDocument/2006/relationships/image" Target="../media/image44.png"/><Relationship Id="rId4" Type="http://schemas.microsoft.com/office/2007/relationships/hdphoto" Target="../media/hdphoto4.wdp"/><Relationship Id="rId9" Type="http://schemas.openxmlformats.org/officeDocument/2006/relationships/image" Target="../media/image47.png"/></Relationships>
</file>

<file path=ppt/slides/_rels/slide1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jpeg"/><Relationship Id="rId7" Type="http://schemas.openxmlformats.org/officeDocument/2006/relationships/image" Target="../media/image52.png"/><Relationship Id="rId2" Type="http://schemas.openxmlformats.org/officeDocument/2006/relationships/notesSlide" Target="../notesSlides/notesSlide3.xml"/><Relationship Id="rId1" Type="http://schemas.openxmlformats.org/officeDocument/2006/relationships/slideLayout" Target="../slideLayouts/slideLayout46.xml"/><Relationship Id="rId6" Type="http://schemas.openxmlformats.org/officeDocument/2006/relationships/image" Target="../media/image51.svg"/><Relationship Id="rId5" Type="http://schemas.openxmlformats.org/officeDocument/2006/relationships/image" Target="../media/image50.sv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 Id="rId14" Type="http://schemas.openxmlformats.org/officeDocument/2006/relationships/audio" Target="../media/audio2.wav"/></Relationships>
</file>

<file path=ppt/slides/_rels/slide12.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jpeg"/><Relationship Id="rId1" Type="http://schemas.openxmlformats.org/officeDocument/2006/relationships/slideLayout" Target="../slideLayouts/slideLayout46.xml"/><Relationship Id="rId6" Type="http://schemas.openxmlformats.org/officeDocument/2006/relationships/image" Target="../media/image52.png"/><Relationship Id="rId5" Type="http://schemas.openxmlformats.org/officeDocument/2006/relationships/image" Target="../media/image51.svg"/><Relationship Id="rId4" Type="http://schemas.openxmlformats.org/officeDocument/2006/relationships/image" Target="../media/image50.svg"/><Relationship Id="rId9" Type="http://schemas.openxmlformats.org/officeDocument/2006/relationships/image" Target="../media/image57.png"/><Relationship Id="rId14" Type="http://schemas.openxmlformats.org/officeDocument/2006/relationships/audio" Target="../media/audio2.wav"/></Relationships>
</file>

<file path=ppt/slides/_rels/slide13.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49.png"/><Relationship Id="rId7" Type="http://schemas.openxmlformats.org/officeDocument/2006/relationships/image" Target="../media/image58.svg"/><Relationship Id="rId2" Type="http://schemas.openxmlformats.org/officeDocument/2006/relationships/image" Target="../media/image48.jpeg"/><Relationship Id="rId1" Type="http://schemas.openxmlformats.org/officeDocument/2006/relationships/slideLayout" Target="../slideLayouts/slideLayout46.xml"/><Relationship Id="rId6" Type="http://schemas.openxmlformats.org/officeDocument/2006/relationships/image" Target="../media/image52.png"/><Relationship Id="rId5" Type="http://schemas.openxmlformats.org/officeDocument/2006/relationships/image" Target="../media/image51.svg"/><Relationship Id="rId4" Type="http://schemas.openxmlformats.org/officeDocument/2006/relationships/image" Target="../media/image50.svg"/><Relationship Id="rId9" Type="http://schemas.openxmlformats.org/officeDocument/2006/relationships/image" Target="../media/image60.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jpeg"/><Relationship Id="rId1" Type="http://schemas.openxmlformats.org/officeDocument/2006/relationships/slideLayout" Target="../slideLayouts/slideLayout33.xml"/><Relationship Id="rId5" Type="http://schemas.openxmlformats.org/officeDocument/2006/relationships/image" Target="../media/image16.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audio" Target="../media/audio1.wav"/><Relationship Id="rId1" Type="http://schemas.openxmlformats.org/officeDocument/2006/relationships/slideLayout" Target="../slideLayouts/slideLayout46.xml"/><Relationship Id="rId5" Type="http://schemas.openxmlformats.org/officeDocument/2006/relationships/image" Target="../media/image63.png"/><Relationship Id="rId4" Type="http://schemas.openxmlformats.org/officeDocument/2006/relationships/image" Target="../media/image62.jpeg"/></Relationships>
</file>

<file path=ppt/slides/_rels/slide16.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audio" Target="../media/audio1.wav"/><Relationship Id="rId1" Type="http://schemas.openxmlformats.org/officeDocument/2006/relationships/slideLayout" Target="../slideLayouts/slideLayout46.xml"/><Relationship Id="rId5" Type="http://schemas.openxmlformats.org/officeDocument/2006/relationships/image" Target="../media/image63.png"/><Relationship Id="rId4" Type="http://schemas.openxmlformats.org/officeDocument/2006/relationships/image" Target="../media/image64.jpeg"/></Relationships>
</file>

<file path=ppt/slides/_rels/slide17.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audio" Target="../media/audio1.wav"/><Relationship Id="rId1" Type="http://schemas.openxmlformats.org/officeDocument/2006/relationships/slideLayout" Target="../slideLayouts/slideLayout46.xml"/><Relationship Id="rId6" Type="http://schemas.openxmlformats.org/officeDocument/2006/relationships/image" Target="../media/image63.png"/><Relationship Id="rId5" Type="http://schemas.openxmlformats.org/officeDocument/2006/relationships/image" Target="../media/image66.jpeg"/><Relationship Id="rId4" Type="http://schemas.openxmlformats.org/officeDocument/2006/relationships/image" Target="../media/image65.jpeg"/></Relationships>
</file>

<file path=ppt/slides/_rels/slide18.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audio" Target="../media/audio1.wav"/><Relationship Id="rId1" Type="http://schemas.openxmlformats.org/officeDocument/2006/relationships/slideLayout" Target="../slideLayouts/slideLayout46.xml"/><Relationship Id="rId5" Type="http://schemas.openxmlformats.org/officeDocument/2006/relationships/image" Target="../media/image63.png"/><Relationship Id="rId4" Type="http://schemas.openxmlformats.org/officeDocument/2006/relationships/image" Target="../media/image67.png"/></Relationships>
</file>

<file path=ppt/slides/_rels/slide1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1.svg"/><Relationship Id="rId1" Type="http://schemas.openxmlformats.org/officeDocument/2006/relationships/slideLayout" Target="../slideLayouts/slideLayout46.xml"/><Relationship Id="rId5" Type="http://schemas.openxmlformats.org/officeDocument/2006/relationships/image" Target="../media/image63.png"/><Relationship Id="rId4" Type="http://schemas.microsoft.com/office/2007/relationships/hdphoto" Target="../media/hdphoto9.wdp"/></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jpeg"/><Relationship Id="rId1" Type="http://schemas.openxmlformats.org/officeDocument/2006/relationships/slideLayout" Target="../slideLayouts/slideLayout3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70.png"/><Relationship Id="rId2" Type="http://schemas.openxmlformats.org/officeDocument/2006/relationships/notesSlide" Target="../notesSlides/notesSlide4.xml"/><Relationship Id="rId1" Type="http://schemas.openxmlformats.org/officeDocument/2006/relationships/slideLayout" Target="../slideLayouts/slideLayout38.xml"/><Relationship Id="rId6" Type="http://schemas.microsoft.com/office/2007/relationships/hdphoto" Target="../media/hdphoto10.wdp"/><Relationship Id="rId5" Type="http://schemas.openxmlformats.org/officeDocument/2006/relationships/image" Target="../media/image69.png"/><Relationship Id="rId4" Type="http://schemas.openxmlformats.org/officeDocument/2006/relationships/slide" Target="slide20.xml"/></Relationships>
</file>

<file path=ppt/slides/_rels/slide21.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notesSlide" Target="../notesSlides/notesSlide5.xml"/><Relationship Id="rId1" Type="http://schemas.openxmlformats.org/officeDocument/2006/relationships/slideLayout" Target="../slideLayouts/slideLayout38.xml"/><Relationship Id="rId5" Type="http://schemas.microsoft.com/office/2007/relationships/hdphoto" Target="../media/hdphoto10.wdp"/><Relationship Id="rId4" Type="http://schemas.openxmlformats.org/officeDocument/2006/relationships/image" Target="../media/image69.png"/></Relationships>
</file>

<file path=ppt/slides/_rels/slide22.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notesSlide" Target="../notesSlides/notesSlide6.xml"/><Relationship Id="rId1" Type="http://schemas.openxmlformats.org/officeDocument/2006/relationships/slideLayout" Target="../slideLayouts/slideLayout38.xml"/><Relationship Id="rId5" Type="http://schemas.microsoft.com/office/2007/relationships/hdphoto" Target="../media/hdphoto10.wdp"/><Relationship Id="rId4" Type="http://schemas.openxmlformats.org/officeDocument/2006/relationships/image" Target="../media/image69.png"/></Relationships>
</file>

<file path=ppt/slides/_rels/slide23.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notesSlide" Target="../notesSlides/notesSlide7.xml"/><Relationship Id="rId1" Type="http://schemas.openxmlformats.org/officeDocument/2006/relationships/slideLayout" Target="../slideLayouts/slideLayout38.xml"/><Relationship Id="rId5" Type="http://schemas.microsoft.com/office/2007/relationships/hdphoto" Target="../media/hdphoto10.wdp"/><Relationship Id="rId4" Type="http://schemas.openxmlformats.org/officeDocument/2006/relationships/image" Target="../media/image69.png"/></Relationships>
</file>

<file path=ppt/slides/_rels/slide24.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notesSlide" Target="../notesSlides/notesSlide8.xml"/><Relationship Id="rId1" Type="http://schemas.openxmlformats.org/officeDocument/2006/relationships/slideLayout" Target="../slideLayouts/slideLayout38.xml"/><Relationship Id="rId5" Type="http://schemas.microsoft.com/office/2007/relationships/hdphoto" Target="../media/hdphoto10.wdp"/><Relationship Id="rId4" Type="http://schemas.openxmlformats.org/officeDocument/2006/relationships/image" Target="../media/image69.png"/></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jpeg"/><Relationship Id="rId1" Type="http://schemas.openxmlformats.org/officeDocument/2006/relationships/slideLayout" Target="../slideLayouts/slideLayout33.xml"/><Relationship Id="rId6" Type="http://schemas.openxmlformats.org/officeDocument/2006/relationships/image" Target="../media/image71.png"/><Relationship Id="rId5" Type="http://schemas.openxmlformats.org/officeDocument/2006/relationships/image" Target="../media/image16.png"/><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2.png"/><Relationship Id="rId3" Type="http://schemas.openxmlformats.org/officeDocument/2006/relationships/image" Target="../media/image72.png"/><Relationship Id="rId7" Type="http://schemas.openxmlformats.org/officeDocument/2006/relationships/image" Target="../media/image76.svg"/><Relationship Id="rId12" Type="http://schemas.openxmlformats.org/officeDocument/2006/relationships/image" Target="../media/image81.svg"/><Relationship Id="rId17" Type="http://schemas.openxmlformats.org/officeDocument/2006/relationships/image" Target="../media/image85.svg"/><Relationship Id="rId2" Type="http://schemas.openxmlformats.org/officeDocument/2006/relationships/audio" Target="../media/audio3.wav"/><Relationship Id="rId16" Type="http://schemas.openxmlformats.org/officeDocument/2006/relationships/image" Target="../media/image84.png"/><Relationship Id="rId1" Type="http://schemas.openxmlformats.org/officeDocument/2006/relationships/slideLayout" Target="../slideLayouts/slideLayout40.xml"/><Relationship Id="rId6" Type="http://schemas.openxmlformats.org/officeDocument/2006/relationships/image" Target="../media/image75.svg"/><Relationship Id="rId11" Type="http://schemas.openxmlformats.org/officeDocument/2006/relationships/image" Target="../media/image80.svg"/><Relationship Id="rId5" Type="http://schemas.openxmlformats.org/officeDocument/2006/relationships/image" Target="../media/image74.svg"/><Relationship Id="rId15" Type="http://schemas.openxmlformats.org/officeDocument/2006/relationships/image" Target="../media/image83.png"/><Relationship Id="rId10" Type="http://schemas.openxmlformats.org/officeDocument/2006/relationships/image" Target="../media/image79.svg"/><Relationship Id="rId4" Type="http://schemas.openxmlformats.org/officeDocument/2006/relationships/image" Target="../media/image73.svg"/><Relationship Id="rId9" Type="http://schemas.openxmlformats.org/officeDocument/2006/relationships/image" Target="../media/image78.svg"/><Relationship Id="rId14" Type="http://schemas.openxmlformats.org/officeDocument/2006/relationships/image" Target="../media/image42.png"/></Relationships>
</file>

<file path=ppt/slides/_rels/slide27.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2.png"/><Relationship Id="rId3" Type="http://schemas.openxmlformats.org/officeDocument/2006/relationships/image" Target="../media/image72.png"/><Relationship Id="rId7" Type="http://schemas.openxmlformats.org/officeDocument/2006/relationships/image" Target="../media/image76.svg"/><Relationship Id="rId12" Type="http://schemas.openxmlformats.org/officeDocument/2006/relationships/image" Target="../media/image81.svg"/><Relationship Id="rId2" Type="http://schemas.openxmlformats.org/officeDocument/2006/relationships/audio" Target="../media/audio3.wav"/><Relationship Id="rId16" Type="http://schemas.openxmlformats.org/officeDocument/2006/relationships/image" Target="../media/image86.svg"/><Relationship Id="rId1" Type="http://schemas.openxmlformats.org/officeDocument/2006/relationships/slideLayout" Target="../slideLayouts/slideLayout40.xml"/><Relationship Id="rId6" Type="http://schemas.openxmlformats.org/officeDocument/2006/relationships/image" Target="../media/image75.svg"/><Relationship Id="rId11" Type="http://schemas.openxmlformats.org/officeDocument/2006/relationships/image" Target="../media/image80.svg"/><Relationship Id="rId5" Type="http://schemas.openxmlformats.org/officeDocument/2006/relationships/image" Target="../media/image74.svg"/><Relationship Id="rId15" Type="http://schemas.openxmlformats.org/officeDocument/2006/relationships/image" Target="../media/image83.png"/><Relationship Id="rId10" Type="http://schemas.openxmlformats.org/officeDocument/2006/relationships/image" Target="../media/image79.svg"/><Relationship Id="rId4" Type="http://schemas.openxmlformats.org/officeDocument/2006/relationships/image" Target="../media/image73.svg"/><Relationship Id="rId9" Type="http://schemas.openxmlformats.org/officeDocument/2006/relationships/image" Target="../media/image78.svg"/><Relationship Id="rId1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1.gif"/><Relationship Id="rId2" Type="http://schemas.openxmlformats.org/officeDocument/2006/relationships/notesSlide" Target="../notesSlides/notesSlide9.xml"/><Relationship Id="rId1" Type="http://schemas.openxmlformats.org/officeDocument/2006/relationships/slideLayout" Target="../slideLayouts/slideLayout22.xml"/><Relationship Id="rId6" Type="http://schemas.openxmlformats.org/officeDocument/2006/relationships/image" Target="../media/image90.gif"/><Relationship Id="rId5" Type="http://schemas.openxmlformats.org/officeDocument/2006/relationships/image" Target="../media/image89.png"/><Relationship Id="rId4" Type="http://schemas.openxmlformats.org/officeDocument/2006/relationships/image" Target="../media/image88.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4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jpg"/><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jpeg"/><Relationship Id="rId1" Type="http://schemas.openxmlformats.org/officeDocument/2006/relationships/slideLayout" Target="../slideLayouts/slideLayout33.xml"/><Relationship Id="rId6" Type="http://schemas.openxmlformats.org/officeDocument/2006/relationships/image" Target="../media/image31.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6.xml"/><Relationship Id="rId6" Type="http://schemas.openxmlformats.org/officeDocument/2006/relationships/image" Target="../media/image35.png"/><Relationship Id="rId5" Type="http://schemas.openxmlformats.org/officeDocument/2006/relationships/image" Target="../media/image34.png"/><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6.png"/><Relationship Id="rId7" Type="http://schemas.microsoft.com/office/2007/relationships/hdphoto" Target="../media/hdphoto5.wdp"/><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38.png"/><Relationship Id="rId11" Type="http://schemas.openxmlformats.org/officeDocument/2006/relationships/image" Target="../media/image41.png"/><Relationship Id="rId5" Type="http://schemas.openxmlformats.org/officeDocument/2006/relationships/image" Target="../media/image37.png"/><Relationship Id="rId10" Type="http://schemas.openxmlformats.org/officeDocument/2006/relationships/image" Target="../media/image40.png"/><Relationship Id="rId4" Type="http://schemas.microsoft.com/office/2007/relationships/hdphoto" Target="../media/hdphoto4.wdp"/><Relationship Id="rId9" Type="http://schemas.microsoft.com/office/2007/relationships/hdphoto" Target="../media/hdphoto6.wdp"/></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2.png"/><Relationship Id="rId1" Type="http://schemas.openxmlformats.org/officeDocument/2006/relationships/slideLayout" Target="../slideLayouts/slideLayout46.xml"/><Relationship Id="rId4" Type="http://schemas.openxmlformats.org/officeDocument/2006/relationships/image" Target="../media/image43.png"/></Relationships>
</file>

<file path=ppt/slides/_rels/slide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5.png"/><Relationship Id="rId7" Type="http://schemas.microsoft.com/office/2007/relationships/hdphoto" Target="../media/hdphoto8.wdp"/><Relationship Id="rId2" Type="http://schemas.openxmlformats.org/officeDocument/2006/relationships/image" Target="../media/image6.jpeg"/><Relationship Id="rId1" Type="http://schemas.openxmlformats.org/officeDocument/2006/relationships/slideLayout" Target="../slideLayouts/slideLayout33.xml"/><Relationship Id="rId6" Type="http://schemas.openxmlformats.org/officeDocument/2006/relationships/image" Target="../media/image45.png"/><Relationship Id="rId5" Type="http://schemas.microsoft.com/office/2007/relationships/hdphoto" Target="../media/hdphoto7.wdp"/><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Transparent Haunted House Clipart - Transparent Background House Clipart,  HD Png Download , Transparent Png Image - PNGitem"/>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476" l="2442" r="96163">
                        <a14:foregroundMark x1="23837" y1="45347" x2="18721" y2="63434"/>
                        <a14:foregroundMark x1="25581" y1="80472" x2="35581" y2="89515"/>
                        <a14:foregroundMark x1="54535" y1="52031" x2="55930" y2="74312"/>
                        <a14:foregroundMark x1="45581" y1="81127" x2="69651" y2="76278"/>
                        <a14:foregroundMark x1="55581" y1="72739" x2="68837" y2="69856"/>
                        <a14:foregroundMark x1="74186" y1="50459" x2="64767" y2="66317"/>
                        <a14:foregroundMark x1="44419" y1="50459" x2="45349" y2="63041"/>
                        <a14:foregroundMark x1="23605" y1="48493" x2="36512" y2="47575"/>
                      </a14:backgroundRemoval>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6851481" y="1778922"/>
            <a:ext cx="6043903" cy="536220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backgroundMark x1="13014" y1="44882" x2="16116" y2="51605"/>
                        <a14:backgroundMark x1="43030" y1="69291" x2="64666" y2="67232"/>
                        <a14:backgroundMark x1="83723" y1="46517" x2="85697" y2="62992"/>
                        <a14:backgroundMark x1="82595" y1="71835" x2="88235" y2="79830"/>
                        <a14:backgroundMark x1="80902" y1="41490" x2="83441" y2="53301"/>
                      </a14:backgroundRemoval>
                    </a14:imgEffect>
                  </a14:imgLayer>
                </a14:imgProps>
              </a:ext>
              <a:ext uri="{28A0092B-C50C-407E-A947-70E740481C1C}">
                <a14:useLocalDpi xmlns:a14="http://schemas.microsoft.com/office/drawing/2010/main" val="0"/>
              </a:ext>
            </a:extLst>
          </a:blip>
          <a:stretch>
            <a:fillRect/>
          </a:stretch>
        </p:blipFill>
        <p:spPr>
          <a:xfrm>
            <a:off x="3105042" y="3931920"/>
            <a:ext cx="4824619" cy="3209210"/>
          </a:xfrm>
          <a:prstGeom prst="rect">
            <a:avLst/>
          </a:prstGeom>
        </p:spPr>
      </p:pic>
      <p:pic>
        <p:nvPicPr>
          <p:cNvPr id="13" name="图片 9">
            <a:extLst>
              <a:ext uri="{FF2B5EF4-FFF2-40B4-BE49-F238E27FC236}">
                <a16:creationId xmlns:a16="http://schemas.microsoft.com/office/drawing/2014/main" id="{A7BB1EC3-F73B-4C93-9D57-711440893FE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659465"/>
            <a:ext cx="3481665" cy="3481665"/>
          </a:xfrm>
          <a:prstGeom prst="rect">
            <a:avLst/>
          </a:prstGeom>
        </p:spPr>
      </p:pic>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2023" y="-101247"/>
            <a:ext cx="1542167" cy="1542167"/>
          </a:xfrm>
          <a:prstGeom prst="rect">
            <a:avLst/>
          </a:prstGeom>
        </p:spPr>
      </p:pic>
      <p:pic>
        <p:nvPicPr>
          <p:cNvPr id="3" name="Picture 2">
            <a:extLst>
              <a:ext uri="{FF2B5EF4-FFF2-40B4-BE49-F238E27FC236}">
                <a16:creationId xmlns:a16="http://schemas.microsoft.com/office/drawing/2014/main" id="{CD0E1999-FD27-E110-357E-9EAE7FE0D226}"/>
              </a:ext>
            </a:extLst>
          </p:cNvPr>
          <p:cNvPicPr>
            <a:picLocks noChangeAspect="1"/>
          </p:cNvPicPr>
          <p:nvPr/>
        </p:nvPicPr>
        <p:blipFill>
          <a:blip r:embed="rId9"/>
          <a:stretch>
            <a:fillRect/>
          </a:stretch>
        </p:blipFill>
        <p:spPr>
          <a:xfrm>
            <a:off x="1273192" y="207206"/>
            <a:ext cx="2536156" cy="1322947"/>
          </a:xfrm>
          <a:prstGeom prst="rect">
            <a:avLst/>
          </a:prstGeom>
        </p:spPr>
      </p:pic>
      <p:pic>
        <p:nvPicPr>
          <p:cNvPr id="6" name="Picture 5">
            <a:extLst>
              <a:ext uri="{FF2B5EF4-FFF2-40B4-BE49-F238E27FC236}">
                <a16:creationId xmlns:a16="http://schemas.microsoft.com/office/drawing/2014/main" id="{992F9366-8818-F780-F5CD-2F74D44CED6A}"/>
              </a:ext>
            </a:extLst>
          </p:cNvPr>
          <p:cNvPicPr>
            <a:picLocks noChangeAspect="1"/>
          </p:cNvPicPr>
          <p:nvPr/>
        </p:nvPicPr>
        <p:blipFill>
          <a:blip r:embed="rId10"/>
          <a:stretch>
            <a:fillRect/>
          </a:stretch>
        </p:blipFill>
        <p:spPr>
          <a:xfrm>
            <a:off x="2729190" y="1201553"/>
            <a:ext cx="8395862" cy="3450457"/>
          </a:xfrm>
          <a:prstGeom prst="rect">
            <a:avLst/>
          </a:prstGeom>
        </p:spPr>
      </p:pic>
    </p:spTree>
    <p:extLst>
      <p:ext uri="{BB962C8B-B14F-4D97-AF65-F5344CB8AC3E}">
        <p14:creationId xmlns:p14="http://schemas.microsoft.com/office/powerpoint/2010/main" val="300520274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2"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4" name="图片 27" descr="卡通人物&#10;&#10;低可信度描述已自动生成">
            <a:extLst>
              <a:ext uri="{FF2B5EF4-FFF2-40B4-BE49-F238E27FC236}">
                <a16:creationId xmlns:a16="http://schemas.microsoft.com/office/drawing/2014/main" id="{00AAC6C4-3936-4611-84CE-FBCD7F934DD0}"/>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71667" b="62328"/>
          <a:stretch/>
        </p:blipFill>
        <p:spPr>
          <a:xfrm>
            <a:off x="8737600" y="0"/>
            <a:ext cx="3454400" cy="2583543"/>
          </a:xfrm>
          <a:prstGeom prst="rect">
            <a:avLst/>
          </a:prstGeom>
        </p:spPr>
      </p:pic>
      <p:grpSp>
        <p:nvGrpSpPr>
          <p:cNvPr id="13" name="Group 12"/>
          <p:cNvGrpSpPr/>
          <p:nvPr/>
        </p:nvGrpSpPr>
        <p:grpSpPr>
          <a:xfrm>
            <a:off x="-827327" y="-318194"/>
            <a:ext cx="5521248" cy="2389272"/>
            <a:chOff x="-732159" y="3476542"/>
            <a:chExt cx="7973637" cy="3592286"/>
          </a:xfrm>
        </p:grpSpPr>
        <p:grpSp>
          <p:nvGrpSpPr>
            <p:cNvPr id="16" name="Group 15"/>
            <p:cNvGrpSpPr/>
            <p:nvPr/>
          </p:nvGrpSpPr>
          <p:grpSpPr>
            <a:xfrm>
              <a:off x="-732159" y="3476542"/>
              <a:ext cx="7973637" cy="3592286"/>
              <a:chOff x="375281" y="3019342"/>
              <a:chExt cx="7973637" cy="3592286"/>
            </a:xfrm>
          </p:grpSpPr>
          <p:pic>
            <p:nvPicPr>
              <p:cNvPr id="18" name="图片 3" descr="卡通人物&#10;&#10;中度可信度描述已自动生成">
                <a:extLst>
                  <a:ext uri="{FF2B5EF4-FFF2-40B4-BE49-F238E27FC236}">
                    <a16:creationId xmlns:a16="http://schemas.microsoft.com/office/drawing/2014/main" id="{0917547E-D89D-46BD-AA1A-F8E6E3C1C692}"/>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9954" b="51736" l="9954" r="89931"/>
                        </a14:imgEffect>
                      </a14:imgLayer>
                    </a14:imgProps>
                  </a:ext>
                  <a:ext uri="{28A0092B-C50C-407E-A947-70E740481C1C}">
                    <a14:useLocalDpi xmlns:a14="http://schemas.microsoft.com/office/drawing/2010/main" val="0"/>
                  </a:ext>
                </a:extLst>
              </a:blip>
              <a:stretch>
                <a:fillRect/>
              </a:stretch>
            </p:blipFill>
            <p:spPr>
              <a:xfrm>
                <a:off x="505096" y="3019342"/>
                <a:ext cx="4265024" cy="3592286"/>
              </a:xfrm>
              <a:prstGeom prst="rect">
                <a:avLst/>
              </a:prstGeom>
            </p:spPr>
          </p:pic>
          <p:pic>
            <p:nvPicPr>
              <p:cNvPr id="19" name="图片 3" descr="卡通人物&#10;&#10;中度可信度描述已自动生成">
                <a:extLst>
                  <a:ext uri="{FF2B5EF4-FFF2-40B4-BE49-F238E27FC236}">
                    <a16:creationId xmlns:a16="http://schemas.microsoft.com/office/drawing/2014/main" id="{0917547E-D89D-46BD-AA1A-F8E6E3C1C692}"/>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49306" b="94444" l="9954" r="89931"/>
                        </a14:imgEffect>
                      </a14:imgLayer>
                    </a14:imgProps>
                  </a:ext>
                  <a:ext uri="{28A0092B-C50C-407E-A947-70E740481C1C}">
                    <a14:useLocalDpi xmlns:a14="http://schemas.microsoft.com/office/drawing/2010/main" val="0"/>
                  </a:ext>
                </a:extLst>
              </a:blip>
              <a:srcRect t="45389"/>
              <a:stretch/>
            </p:blipFill>
            <p:spPr>
              <a:xfrm>
                <a:off x="375281" y="4613075"/>
                <a:ext cx="7973637" cy="1686561"/>
              </a:xfrm>
              <a:prstGeom prst="rect">
                <a:avLst/>
              </a:prstGeom>
            </p:spPr>
          </p:pic>
        </p:grpSp>
        <p:sp>
          <p:nvSpPr>
            <p:cNvPr id="17" name="TextBox 16"/>
            <p:cNvSpPr txBox="1"/>
            <p:nvPr/>
          </p:nvSpPr>
          <p:spPr>
            <a:xfrm>
              <a:off x="723433" y="5177543"/>
              <a:ext cx="5043427" cy="11568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a:noFill/>
                  </a:ln>
                  <a:solidFill>
                    <a:srgbClr val="ED7D31">
                      <a:lumMod val="75000"/>
                    </a:srgbClr>
                  </a:solidFill>
                  <a:effectLst/>
                  <a:uLnTx/>
                  <a:uFillTx/>
                  <a:latin typeface="#9Slide05 IcielRukola" panose="02000506050000020003" pitchFamily="2" charset="0"/>
                  <a:ea typeface="Cambria" panose="02040503050406030204" pitchFamily="18" charset="0"/>
                  <a:cs typeface="+mn-cs"/>
                </a:rPr>
                <a:t>Luyện đọc câu</a:t>
              </a:r>
              <a:endParaRPr kumimoji="0" lang="en-US" sz="6600" b="1" i="0" u="none" strike="noStrike" kern="1200" cap="none" spc="0" normalizeH="0" baseline="0" noProof="0" dirty="0">
                <a:ln>
                  <a:noFill/>
                </a:ln>
                <a:solidFill>
                  <a:srgbClr val="ED7D31">
                    <a:lumMod val="75000"/>
                  </a:srgbClr>
                </a:solidFill>
                <a:effectLst/>
                <a:uLnTx/>
                <a:uFillTx/>
                <a:latin typeface="#9Slide05 IcielRukola" panose="02000506050000020003" pitchFamily="2" charset="0"/>
                <a:ea typeface="Cambria" panose="02040503050406030204" pitchFamily="18" charset="0"/>
                <a:cs typeface="+mn-cs"/>
              </a:endParaRPr>
            </a:p>
          </p:txBody>
        </p:sp>
      </p:grpSp>
      <p:sp>
        <p:nvSpPr>
          <p:cNvPr id="21" name="Rectangle 20"/>
          <p:cNvSpPr/>
          <p:nvPr/>
        </p:nvSpPr>
        <p:spPr>
          <a:xfrm>
            <a:off x="3257551" y="2071078"/>
            <a:ext cx="8298180" cy="3416320"/>
          </a:xfrm>
          <a:prstGeom prst="rect">
            <a:avLst/>
          </a:prstGeom>
          <a:solidFill>
            <a:schemeClr val="bg1"/>
          </a:solidFill>
        </p:spPr>
        <p:txBody>
          <a:bodyPr wrap="square">
            <a:spAutoFit/>
          </a:bodyPr>
          <a:lstStyle/>
          <a:p>
            <a:r>
              <a:rPr lang="vi-VN" sz="3600" dirty="0">
                <a:solidFill>
                  <a:schemeClr val="accent2">
                    <a:lumMod val="75000"/>
                  </a:schemeClr>
                </a:solidFill>
                <a:latin typeface="Cambria" panose="02040503050406030204" pitchFamily="18" charset="0"/>
                <a:ea typeface="Cambria" panose="02040503050406030204" pitchFamily="18" charset="0"/>
              </a:rPr>
              <a:t>Chiều đi học về/</a:t>
            </a:r>
          </a:p>
          <a:p>
            <a:r>
              <a:rPr lang="vi-VN" sz="3600" dirty="0">
                <a:solidFill>
                  <a:schemeClr val="accent2">
                    <a:lumMod val="75000"/>
                  </a:schemeClr>
                </a:solidFill>
                <a:latin typeface="Cambria" panose="02040503050406030204" pitchFamily="18" charset="0"/>
                <a:ea typeface="Cambria" panose="02040503050406030204" pitchFamily="18" charset="0"/>
              </a:rPr>
              <a:t>Chúng em qua ngôi nhà xây dở/</a:t>
            </a:r>
          </a:p>
          <a:p>
            <a:r>
              <a:rPr lang="vi-VN" sz="3600" dirty="0">
                <a:solidFill>
                  <a:schemeClr val="accent2">
                    <a:lumMod val="75000"/>
                  </a:schemeClr>
                </a:solidFill>
                <a:latin typeface="Cambria" panose="02040503050406030204" pitchFamily="18" charset="0"/>
                <a:ea typeface="Cambria" panose="02040503050406030204" pitchFamily="18" charset="0"/>
              </a:rPr>
              <a:t>Giàn giáo tự</a:t>
            </a:r>
            <a:r>
              <a:rPr lang="en-US" sz="3600" dirty="0">
                <a:solidFill>
                  <a:schemeClr val="accent2">
                    <a:lumMod val="75000"/>
                  </a:schemeClr>
                </a:solidFill>
                <a:latin typeface="Cambria" panose="02040503050406030204" pitchFamily="18" charset="0"/>
                <a:ea typeface="Cambria" panose="02040503050406030204" pitchFamily="18" charset="0"/>
              </a:rPr>
              <a:t>a</a:t>
            </a:r>
            <a:r>
              <a:rPr lang="vi-VN" sz="3600" dirty="0">
                <a:solidFill>
                  <a:schemeClr val="accent2">
                    <a:lumMod val="75000"/>
                  </a:schemeClr>
                </a:solidFill>
                <a:latin typeface="Cambria" panose="02040503050406030204" pitchFamily="18" charset="0"/>
                <a:ea typeface="Cambria" panose="02040503050406030204" pitchFamily="18" charset="0"/>
              </a:rPr>
              <a:t> cái lồng che chở/</a:t>
            </a:r>
          </a:p>
          <a:p>
            <a:r>
              <a:rPr lang="vi-VN" sz="3600" dirty="0">
                <a:solidFill>
                  <a:schemeClr val="accent2">
                    <a:lumMod val="75000"/>
                  </a:schemeClr>
                </a:solidFill>
                <a:latin typeface="Cambria" panose="02040503050406030204" pitchFamily="18" charset="0"/>
                <a:ea typeface="Cambria" panose="02040503050406030204" pitchFamily="18" charset="0"/>
              </a:rPr>
              <a:t>Trụ bê tông nhú lên như một mầm cây/</a:t>
            </a:r>
          </a:p>
          <a:p>
            <a:r>
              <a:rPr lang="vi-VN" sz="3600" dirty="0">
                <a:solidFill>
                  <a:schemeClr val="accent2">
                    <a:lumMod val="75000"/>
                  </a:schemeClr>
                </a:solidFill>
                <a:latin typeface="Cambria" panose="02040503050406030204" pitchFamily="18" charset="0"/>
                <a:ea typeface="Cambria" panose="02040503050406030204" pitchFamily="18" charset="0"/>
              </a:rPr>
              <a:t>Bác thợ nề ra về/ còn huơ huơ cái bay:/</a:t>
            </a:r>
          </a:p>
          <a:p>
            <a:r>
              <a:rPr lang="vi-VN" sz="3600" dirty="0">
                <a:solidFill>
                  <a:schemeClr val="accent2">
                    <a:lumMod val="75000"/>
                  </a:schemeClr>
                </a:solidFill>
                <a:latin typeface="Cambria" panose="02040503050406030204" pitchFamily="18" charset="0"/>
                <a:ea typeface="Cambria" panose="02040503050406030204" pitchFamily="18" charset="0"/>
              </a:rPr>
              <a:t>Tạm biệt!//</a:t>
            </a:r>
          </a:p>
        </p:txBody>
      </p:sp>
      <p:pic>
        <p:nvPicPr>
          <p:cNvPr id="22" name="图片 8" descr="图片包含 乐高, 玩具, 游戏机, 小&#10;&#10;描述已自动生成">
            <a:extLst>
              <a:ext uri="{FF2B5EF4-FFF2-40B4-BE49-F238E27FC236}">
                <a16:creationId xmlns:a16="http://schemas.microsoft.com/office/drawing/2014/main" id="{4E9677CA-45AD-4E82-AEE9-6F8AB7636AD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323460" y="3280410"/>
            <a:ext cx="4737554" cy="4737554"/>
          </a:xfrm>
          <a:prstGeom prst="rect">
            <a:avLst/>
          </a:prstGeom>
        </p:spPr>
      </p:pic>
    </p:spTree>
    <p:extLst>
      <p:ext uri="{BB962C8B-B14F-4D97-AF65-F5344CB8AC3E}">
        <p14:creationId xmlns:p14="http://schemas.microsoft.com/office/powerpoint/2010/main" val="168491678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down)">
                                      <p:cBhvr>
                                        <p:cTn id="1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Freeform 7">
            <a:extLst>
              <a:ext uri="{FF2B5EF4-FFF2-40B4-BE49-F238E27FC236}">
                <a16:creationId xmlns:a16="http://schemas.microsoft.com/office/drawing/2014/main" id="{0C2527B4-70C8-407B-AC61-3C2BE40491FA}"/>
              </a:ext>
            </a:extLst>
          </p:cNvPr>
          <p:cNvSpPr/>
          <p:nvPr/>
        </p:nvSpPr>
        <p:spPr>
          <a:xfrm>
            <a:off x="0" y="0"/>
            <a:ext cx="12192000" cy="6858000"/>
          </a:xfrm>
          <a:custGeom>
            <a:avLst/>
            <a:gdLst/>
            <a:ahLst/>
            <a:cxnLst/>
            <a:rect l="l" t="t" r="r" b="b"/>
            <a:pathLst>
              <a:path w="3243795" h="2161179">
                <a:moveTo>
                  <a:pt x="0" y="0"/>
                </a:moveTo>
                <a:lnTo>
                  <a:pt x="3243795" y="0"/>
                </a:lnTo>
                <a:lnTo>
                  <a:pt x="3243795" y="2161178"/>
                </a:lnTo>
                <a:lnTo>
                  <a:pt x="0" y="2161178"/>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 name="Freeform 23">
            <a:extLst>
              <a:ext uri="{FF2B5EF4-FFF2-40B4-BE49-F238E27FC236}">
                <a16:creationId xmlns:a16="http://schemas.microsoft.com/office/drawing/2014/main" id="{AC120E0B-7E61-4E17-8E3E-8D351CD55E32}"/>
              </a:ext>
            </a:extLst>
          </p:cNvPr>
          <p:cNvSpPr/>
          <p:nvPr/>
        </p:nvSpPr>
        <p:spPr>
          <a:xfrm>
            <a:off x="224363" y="3429000"/>
            <a:ext cx="2115125" cy="3370717"/>
          </a:xfrm>
          <a:custGeom>
            <a:avLst/>
            <a:gdLst/>
            <a:ahLst/>
            <a:cxnLst/>
            <a:rect l="l" t="t" r="r" b="b"/>
            <a:pathLst>
              <a:path w="2115125" h="3370717">
                <a:moveTo>
                  <a:pt x="0" y="0"/>
                </a:moveTo>
                <a:lnTo>
                  <a:pt x="2115125" y="0"/>
                </a:lnTo>
                <a:lnTo>
                  <a:pt x="2115125" y="3370717"/>
                </a:lnTo>
                <a:lnTo>
                  <a:pt x="0" y="3370717"/>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pic>
        <p:nvPicPr>
          <p:cNvPr id="37" name="Picture 5">
            <a:extLst>
              <a:ext uri="{FF2B5EF4-FFF2-40B4-BE49-F238E27FC236}">
                <a16:creationId xmlns:a16="http://schemas.microsoft.com/office/drawing/2014/main" id="{D914A5DC-B300-4FAB-94F2-3CE2F8610E1C}"/>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76655" y="113992"/>
            <a:ext cx="2881258" cy="2164545"/>
          </a:xfrm>
          <a:prstGeom prst="rect">
            <a:avLst/>
          </a:prstGeom>
        </p:spPr>
      </p:pic>
      <p:pic>
        <p:nvPicPr>
          <p:cNvPr id="38" name="Picture 10">
            <a:extLst>
              <a:ext uri="{FF2B5EF4-FFF2-40B4-BE49-F238E27FC236}">
                <a16:creationId xmlns:a16="http://schemas.microsoft.com/office/drawing/2014/main" id="{39AEE6C2-A834-432D-B17F-3B5B6821E4B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79784" y="1105469"/>
            <a:ext cx="3875000" cy="2346136"/>
          </a:xfrm>
          <a:prstGeom prst="rect">
            <a:avLst/>
          </a:prstGeom>
        </p:spPr>
      </p:pic>
      <p:pic>
        <p:nvPicPr>
          <p:cNvPr id="39" name="Picture 10">
            <a:extLst>
              <a:ext uri="{FF2B5EF4-FFF2-40B4-BE49-F238E27FC236}">
                <a16:creationId xmlns:a16="http://schemas.microsoft.com/office/drawing/2014/main" id="{32F4B2D1-C392-46DE-86F3-8FACBFCC804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283003" y="0"/>
            <a:ext cx="2654297" cy="1607056"/>
          </a:xfrm>
          <a:prstGeom prst="rect">
            <a:avLst/>
          </a:prstGeom>
        </p:spPr>
      </p:pic>
      <p:pic>
        <p:nvPicPr>
          <p:cNvPr id="40" name="Picture 10">
            <a:extLst>
              <a:ext uri="{FF2B5EF4-FFF2-40B4-BE49-F238E27FC236}">
                <a16:creationId xmlns:a16="http://schemas.microsoft.com/office/drawing/2014/main" id="{B37EE462-4649-4B74-B971-C561B1876F5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412558" y="1607056"/>
            <a:ext cx="3480189" cy="2107096"/>
          </a:xfrm>
          <a:prstGeom prst="rect">
            <a:avLst/>
          </a:prstGeom>
        </p:spPr>
      </p:pic>
      <p:pic>
        <p:nvPicPr>
          <p:cNvPr id="41" name="Picture 40" descr="A group of paper planes&#10;&#10;Description automatically generated">
            <a:extLst>
              <a:ext uri="{FF2B5EF4-FFF2-40B4-BE49-F238E27FC236}">
                <a16:creationId xmlns:a16="http://schemas.microsoft.com/office/drawing/2014/main" id="{BF9F505D-2F2B-4EBF-8793-F136DB9391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68649" y="85433"/>
            <a:ext cx="3343567" cy="3343567"/>
          </a:xfrm>
          <a:prstGeom prst="rect">
            <a:avLst/>
          </a:prstGeom>
        </p:spPr>
      </p:pic>
      <p:grpSp>
        <p:nvGrpSpPr>
          <p:cNvPr id="11" name="Group 10">
            <a:extLst>
              <a:ext uri="{FF2B5EF4-FFF2-40B4-BE49-F238E27FC236}">
                <a16:creationId xmlns:a16="http://schemas.microsoft.com/office/drawing/2014/main" id="{B513AB05-27D1-4602-AC07-EBF2AA8099B9}"/>
              </a:ext>
            </a:extLst>
          </p:cNvPr>
          <p:cNvGrpSpPr/>
          <p:nvPr/>
        </p:nvGrpSpPr>
        <p:grpSpPr>
          <a:xfrm>
            <a:off x="6136626" y="3653086"/>
            <a:ext cx="5561110" cy="2709729"/>
            <a:chOff x="6096000" y="3244032"/>
            <a:chExt cx="5561110" cy="2709729"/>
          </a:xfrm>
        </p:grpSpPr>
        <p:sp>
          <p:nvSpPr>
            <p:cNvPr id="12" name="Rectangle: Rounded Corners 11">
              <a:extLst>
                <a:ext uri="{FF2B5EF4-FFF2-40B4-BE49-F238E27FC236}">
                  <a16:creationId xmlns:a16="http://schemas.microsoft.com/office/drawing/2014/main" id="{5A06B1AF-D34F-4DDC-A546-76F4F90EDAA3}"/>
                </a:ext>
              </a:extLst>
            </p:cNvPr>
            <p:cNvSpPr/>
            <p:nvPr/>
          </p:nvSpPr>
          <p:spPr>
            <a:xfrm>
              <a:off x="6096000" y="3789681"/>
              <a:ext cx="5561110" cy="2164080"/>
            </a:xfrm>
            <a:prstGeom prst="roundRect">
              <a:avLst/>
            </a:prstGeom>
            <a:solidFill>
              <a:schemeClr val="bg1">
                <a:alpha val="86000"/>
              </a:schemeClr>
            </a:solidFill>
            <a:ln w="38100">
              <a:solidFill>
                <a:srgbClr val="A800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 1. Đọc đúng.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2. Đọc to, rõ.</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3. Ngắt, nghỉ đúng chỗ.</a:t>
              </a:r>
              <a:endParaRPr kumimoji="0" lang="vi-VN"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pic>
          <p:nvPicPr>
            <p:cNvPr id="24" name="Picture 23">
              <a:extLst>
                <a:ext uri="{FF2B5EF4-FFF2-40B4-BE49-F238E27FC236}">
                  <a16:creationId xmlns:a16="http://schemas.microsoft.com/office/drawing/2014/main" id="{C882AD6A-7AE4-44C9-83D1-88227051E33A}"/>
                </a:ext>
              </a:extLst>
            </p:cNvPr>
            <p:cNvPicPr>
              <a:picLocks noChangeAspect="1"/>
            </p:cNvPicPr>
            <p:nvPr/>
          </p:nvPicPr>
          <p:blipFill>
            <a:blip r:embed="rId8"/>
            <a:stretch>
              <a:fillRect/>
            </a:stretch>
          </p:blipFill>
          <p:spPr>
            <a:xfrm>
              <a:off x="8535255" y="4116552"/>
              <a:ext cx="469963" cy="469963"/>
            </a:xfrm>
            <a:prstGeom prst="rect">
              <a:avLst/>
            </a:prstGeom>
          </p:spPr>
        </p:pic>
        <p:pic>
          <p:nvPicPr>
            <p:cNvPr id="21" name="Picture 20">
              <a:extLst>
                <a:ext uri="{FF2B5EF4-FFF2-40B4-BE49-F238E27FC236}">
                  <a16:creationId xmlns:a16="http://schemas.microsoft.com/office/drawing/2014/main" id="{D3824F82-A30E-4E4C-BF66-E97A0E510945}"/>
                </a:ext>
              </a:extLst>
            </p:cNvPr>
            <p:cNvPicPr>
              <a:picLocks noChangeAspect="1"/>
            </p:cNvPicPr>
            <p:nvPr/>
          </p:nvPicPr>
          <p:blipFill>
            <a:blip r:embed="rId8"/>
            <a:stretch>
              <a:fillRect/>
            </a:stretch>
          </p:blipFill>
          <p:spPr>
            <a:xfrm>
              <a:off x="8468135" y="4692277"/>
              <a:ext cx="469963" cy="469963"/>
            </a:xfrm>
            <a:prstGeom prst="rect">
              <a:avLst/>
            </a:prstGeom>
          </p:spPr>
        </p:pic>
        <p:pic>
          <p:nvPicPr>
            <p:cNvPr id="18" name="Picture 17">
              <a:extLst>
                <a:ext uri="{FF2B5EF4-FFF2-40B4-BE49-F238E27FC236}">
                  <a16:creationId xmlns:a16="http://schemas.microsoft.com/office/drawing/2014/main" id="{63DA84CF-4197-47E5-B727-2E004F885852}"/>
                </a:ext>
              </a:extLst>
            </p:cNvPr>
            <p:cNvPicPr>
              <a:picLocks noChangeAspect="1"/>
            </p:cNvPicPr>
            <p:nvPr/>
          </p:nvPicPr>
          <p:blipFill>
            <a:blip r:embed="rId8"/>
            <a:stretch>
              <a:fillRect/>
            </a:stretch>
          </p:blipFill>
          <p:spPr>
            <a:xfrm>
              <a:off x="10186829" y="5152432"/>
              <a:ext cx="469963" cy="469963"/>
            </a:xfrm>
            <a:prstGeom prst="rect">
              <a:avLst/>
            </a:prstGeom>
          </p:spPr>
        </p:pic>
        <p:sp>
          <p:nvSpPr>
            <p:cNvPr id="16" name="Rectangle: Rounded Corners 15">
              <a:extLst>
                <a:ext uri="{FF2B5EF4-FFF2-40B4-BE49-F238E27FC236}">
                  <a16:creationId xmlns:a16="http://schemas.microsoft.com/office/drawing/2014/main" id="{B95E9BE7-E8F4-414A-A2E4-532987D2F062}"/>
                </a:ext>
              </a:extLst>
            </p:cNvPr>
            <p:cNvSpPr/>
            <p:nvPr/>
          </p:nvSpPr>
          <p:spPr>
            <a:xfrm>
              <a:off x="6470488" y="3244032"/>
              <a:ext cx="4861736" cy="796835"/>
            </a:xfrm>
            <a:prstGeom prst="roundRect">
              <a:avLst>
                <a:gd name="adj" fmla="val 50000"/>
              </a:avLst>
            </a:prstGeom>
            <a:solidFill>
              <a:srgbClr val="FFFFCC"/>
            </a:solidFill>
            <a:ln w="38100">
              <a:solidFill>
                <a:srgbClr val="A800A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srgbClr val="70AD47">
                        <a:lumMod val="20000"/>
                        <a:lumOff val="80000"/>
                      </a:srgbClr>
                    </a:solidFill>
                    <a:prstDash val="solid"/>
                  </a:ln>
                  <a:solidFill>
                    <a:srgbClr val="366C00"/>
                  </a:solidFill>
                  <a:effectLst>
                    <a:outerShdw blurRad="12700" dist="38100" dir="2700000" algn="tl" rotWithShape="0">
                      <a:srgbClr val="70AD47"/>
                    </a:outerShdw>
                  </a:effectLst>
                  <a:uLnTx/>
                  <a:uFillTx/>
                  <a:latin typeface="Cambria" panose="02040503050406030204" pitchFamily="18" charset="0"/>
                  <a:ea typeface="Cambria" panose="02040503050406030204" pitchFamily="18" charset="0"/>
                </a:rPr>
                <a:t>Tiêu</a:t>
              </a:r>
              <a:r>
                <a:rPr kumimoji="0" lang="en-US" sz="4400" b="1" i="0" u="none" strike="noStrike" kern="1200" cap="none" spc="0" normalizeH="0" baseline="0" noProof="0" dirty="0">
                  <a:ln w="9525">
                    <a:solidFill>
                      <a:srgbClr val="70AD47">
                        <a:lumMod val="20000"/>
                        <a:lumOff val="80000"/>
                      </a:srgbClr>
                    </a:solidFill>
                    <a:prstDash val="solid"/>
                  </a:ln>
                  <a:solidFill>
                    <a:srgbClr val="366C00"/>
                  </a:solidFill>
                  <a:effectLst>
                    <a:outerShdw blurRad="12700" dist="38100" dir="2700000" algn="tl" rotWithShape="0">
                      <a:srgbClr val="70AD47"/>
                    </a:outerShdw>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w="9525">
                    <a:solidFill>
                      <a:srgbClr val="70AD47">
                        <a:lumMod val="20000"/>
                        <a:lumOff val="80000"/>
                      </a:srgbClr>
                    </a:solidFill>
                    <a:prstDash val="solid"/>
                  </a:ln>
                  <a:solidFill>
                    <a:srgbClr val="366C00"/>
                  </a:solidFill>
                  <a:effectLst>
                    <a:outerShdw blurRad="12700" dist="38100" dir="2700000" algn="tl" rotWithShape="0">
                      <a:srgbClr val="70AD47"/>
                    </a:outerShdw>
                  </a:effectLst>
                  <a:uLnTx/>
                  <a:uFillTx/>
                  <a:latin typeface="Cambria" panose="02040503050406030204" pitchFamily="18" charset="0"/>
                  <a:ea typeface="Cambria" panose="02040503050406030204" pitchFamily="18" charset="0"/>
                </a:rPr>
                <a:t>chí</a:t>
              </a:r>
              <a:r>
                <a:rPr kumimoji="0" lang="en-US" sz="4400" b="1" i="0" u="none" strike="noStrike" kern="1200" cap="none" spc="0" normalizeH="0" baseline="0" noProof="0" dirty="0">
                  <a:ln w="9525">
                    <a:solidFill>
                      <a:srgbClr val="70AD47">
                        <a:lumMod val="20000"/>
                        <a:lumOff val="80000"/>
                      </a:srgbClr>
                    </a:solidFill>
                    <a:prstDash val="solid"/>
                  </a:ln>
                  <a:solidFill>
                    <a:srgbClr val="366C00"/>
                  </a:solidFill>
                  <a:effectLst>
                    <a:outerShdw blurRad="12700" dist="38100" dir="2700000" algn="tl" rotWithShape="0">
                      <a:srgbClr val="70AD47"/>
                    </a:outerShdw>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w="9525">
                    <a:solidFill>
                      <a:srgbClr val="70AD47">
                        <a:lumMod val="20000"/>
                        <a:lumOff val="80000"/>
                      </a:srgbClr>
                    </a:solidFill>
                    <a:prstDash val="solid"/>
                  </a:ln>
                  <a:solidFill>
                    <a:srgbClr val="366C00"/>
                  </a:solidFill>
                  <a:effectLst>
                    <a:outerShdw blurRad="12700" dist="38100" dir="2700000" algn="tl" rotWithShape="0">
                      <a:srgbClr val="70AD47"/>
                    </a:outerShdw>
                  </a:effectLst>
                  <a:uLnTx/>
                  <a:uFillTx/>
                  <a:latin typeface="Cambria" panose="02040503050406030204" pitchFamily="18" charset="0"/>
                  <a:ea typeface="Cambria" panose="02040503050406030204" pitchFamily="18" charset="0"/>
                </a:rPr>
                <a:t>đánh</a:t>
              </a:r>
              <a:r>
                <a:rPr kumimoji="0" lang="en-US" sz="4400" b="1" i="0" u="none" strike="noStrike" kern="1200" cap="none" spc="0" normalizeH="0" baseline="0" noProof="0" dirty="0">
                  <a:ln w="9525">
                    <a:solidFill>
                      <a:srgbClr val="70AD47">
                        <a:lumMod val="20000"/>
                        <a:lumOff val="80000"/>
                      </a:srgbClr>
                    </a:solidFill>
                    <a:prstDash val="solid"/>
                  </a:ln>
                  <a:solidFill>
                    <a:srgbClr val="366C00"/>
                  </a:solidFill>
                  <a:effectLst>
                    <a:outerShdw blurRad="12700" dist="38100" dir="2700000" algn="tl" rotWithShape="0">
                      <a:srgbClr val="70AD47"/>
                    </a:outerShdw>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w="9525">
                    <a:solidFill>
                      <a:srgbClr val="70AD47">
                        <a:lumMod val="20000"/>
                        <a:lumOff val="80000"/>
                      </a:srgbClr>
                    </a:solidFill>
                    <a:prstDash val="solid"/>
                  </a:ln>
                  <a:solidFill>
                    <a:srgbClr val="366C00"/>
                  </a:solidFill>
                  <a:effectLst>
                    <a:outerShdw blurRad="12700" dist="38100" dir="2700000" algn="tl" rotWithShape="0">
                      <a:srgbClr val="70AD47"/>
                    </a:outerShdw>
                  </a:effectLst>
                  <a:uLnTx/>
                  <a:uFillTx/>
                  <a:latin typeface="Cambria" panose="02040503050406030204" pitchFamily="18" charset="0"/>
                  <a:ea typeface="Cambria" panose="02040503050406030204" pitchFamily="18" charset="0"/>
                </a:rPr>
                <a:t>giá</a:t>
              </a:r>
              <a:endParaRPr kumimoji="0" lang="en-US" sz="4400" b="1" i="0" u="none" strike="noStrike" kern="1200" cap="none" spc="0" normalizeH="0" baseline="0" noProof="0" dirty="0">
                <a:ln w="9525">
                  <a:solidFill>
                    <a:srgbClr val="70AD47">
                      <a:lumMod val="20000"/>
                      <a:lumOff val="80000"/>
                    </a:srgbClr>
                  </a:solidFill>
                  <a:prstDash val="solid"/>
                </a:ln>
                <a:solidFill>
                  <a:srgbClr val="366C00"/>
                </a:solidFill>
                <a:effectLst>
                  <a:outerShdw blurRad="12700" dist="38100" dir="2700000" algn="tl" rotWithShape="0">
                    <a:srgbClr val="70AD47"/>
                  </a:outerShdw>
                </a:effectLst>
                <a:uLnTx/>
                <a:uFillTx/>
                <a:latin typeface="Cambria" panose="02040503050406030204" pitchFamily="18" charset="0"/>
                <a:ea typeface="Cambria" panose="02040503050406030204" pitchFamily="18" charset="0"/>
              </a:endParaRPr>
            </a:p>
          </p:txBody>
        </p:sp>
      </p:grpSp>
      <p:grpSp>
        <p:nvGrpSpPr>
          <p:cNvPr id="28" name="Group 27">
            <a:extLst>
              <a:ext uri="{FF2B5EF4-FFF2-40B4-BE49-F238E27FC236}">
                <a16:creationId xmlns:a16="http://schemas.microsoft.com/office/drawing/2014/main" id="{2D611757-0265-4940-AC33-324CC40B77E3}"/>
              </a:ext>
            </a:extLst>
          </p:cNvPr>
          <p:cNvGrpSpPr/>
          <p:nvPr/>
        </p:nvGrpSpPr>
        <p:grpSpPr>
          <a:xfrm>
            <a:off x="308078" y="3578282"/>
            <a:ext cx="5561110" cy="2784533"/>
            <a:chOff x="226098" y="3169228"/>
            <a:chExt cx="5561110" cy="2784533"/>
          </a:xfrm>
        </p:grpSpPr>
        <p:sp>
          <p:nvSpPr>
            <p:cNvPr id="29" name="Rectangle: Rounded Corners 28">
              <a:extLst>
                <a:ext uri="{FF2B5EF4-FFF2-40B4-BE49-F238E27FC236}">
                  <a16:creationId xmlns:a16="http://schemas.microsoft.com/office/drawing/2014/main" id="{A92557E3-9241-4689-AE6A-7B86358F6355}"/>
                </a:ext>
              </a:extLst>
            </p:cNvPr>
            <p:cNvSpPr/>
            <p:nvPr/>
          </p:nvSpPr>
          <p:spPr>
            <a:xfrm>
              <a:off x="226098" y="3789681"/>
              <a:ext cx="5561110" cy="2164080"/>
            </a:xfrm>
            <a:prstGeom prst="roundRect">
              <a:avLst/>
            </a:prstGeom>
            <a:solidFill>
              <a:schemeClr val="bg1">
                <a:alpha val="86000"/>
              </a:schemeClr>
            </a:solidFill>
            <a:ln w="38100">
              <a:solidFill>
                <a:srgbClr val="A800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Phân công đọc theo đoạn.</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Tất cả thành viên đều đọc.</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Giải nghĩa từ cùng nhau. </a:t>
              </a:r>
              <a:endParaRPr kumimoji="0" lang="vi-VN"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30" name="Rectangle: Rounded Corners 29">
              <a:extLst>
                <a:ext uri="{FF2B5EF4-FFF2-40B4-BE49-F238E27FC236}">
                  <a16:creationId xmlns:a16="http://schemas.microsoft.com/office/drawing/2014/main" id="{CADC4C66-FF3C-4773-9A8F-A74D62844837}"/>
                </a:ext>
              </a:extLst>
            </p:cNvPr>
            <p:cNvSpPr/>
            <p:nvPr/>
          </p:nvSpPr>
          <p:spPr>
            <a:xfrm>
              <a:off x="1665655" y="3169228"/>
              <a:ext cx="2764691" cy="796835"/>
            </a:xfrm>
            <a:prstGeom prst="roundRect">
              <a:avLst>
                <a:gd name="adj" fmla="val 50000"/>
              </a:avLst>
            </a:prstGeom>
            <a:solidFill>
              <a:srgbClr val="FFFFCC"/>
            </a:solidFill>
            <a:ln w="38100">
              <a:solidFill>
                <a:srgbClr val="A800A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366C00"/>
                  </a:solidFill>
                  <a:effectLst>
                    <a:outerShdw blurRad="12700" dist="38100" dir="2700000" algn="tl" rotWithShape="0">
                      <a:srgbClr val="70AD47"/>
                    </a:outerShdw>
                  </a:effectLst>
                  <a:uLnTx/>
                  <a:uFillTx/>
                  <a:latin typeface="Cambria" panose="02040503050406030204" pitchFamily="18" charset="0"/>
                  <a:ea typeface="Cambria" panose="02040503050406030204" pitchFamily="18" charset="0"/>
                </a:rPr>
                <a:t>Yêu</a:t>
              </a:r>
              <a:r>
                <a:rPr kumimoji="0" lang="en-US" sz="4400" b="1" i="0" u="none" strike="noStrike" kern="1200" cap="none" spc="0" normalizeH="0" baseline="0" noProof="0" dirty="0">
                  <a:ln w="9525">
                    <a:solidFill>
                      <a:prstClr val="white"/>
                    </a:solidFill>
                    <a:prstDash val="solid"/>
                  </a:ln>
                  <a:solidFill>
                    <a:srgbClr val="366C00"/>
                  </a:solidFill>
                  <a:effectLst>
                    <a:outerShdw blurRad="12700" dist="38100" dir="2700000" algn="tl" rotWithShape="0">
                      <a:srgbClr val="70AD47"/>
                    </a:outerShdw>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w="9525">
                    <a:solidFill>
                      <a:prstClr val="white"/>
                    </a:solidFill>
                    <a:prstDash val="solid"/>
                  </a:ln>
                  <a:solidFill>
                    <a:srgbClr val="366C00"/>
                  </a:solidFill>
                  <a:effectLst>
                    <a:outerShdw blurRad="12700" dist="38100" dir="2700000" algn="tl" rotWithShape="0">
                      <a:srgbClr val="70AD47"/>
                    </a:outerShdw>
                  </a:effectLst>
                  <a:uLnTx/>
                  <a:uFillTx/>
                  <a:latin typeface="Cambria" panose="02040503050406030204" pitchFamily="18" charset="0"/>
                  <a:ea typeface="Cambria" panose="02040503050406030204" pitchFamily="18" charset="0"/>
                </a:rPr>
                <a:t>Cầu</a:t>
              </a:r>
              <a:endParaRPr kumimoji="0" lang="en-US" sz="4400" b="1" i="0" u="none" strike="noStrike" kern="1200" cap="none" spc="0" normalizeH="0" baseline="0" noProof="0" dirty="0">
                <a:ln w="9525">
                  <a:solidFill>
                    <a:prstClr val="white"/>
                  </a:solidFill>
                  <a:prstDash val="solid"/>
                </a:ln>
                <a:solidFill>
                  <a:srgbClr val="366C00"/>
                </a:solidFill>
                <a:effectLst>
                  <a:outerShdw blurRad="12700" dist="38100" dir="2700000" algn="tl" rotWithShape="0">
                    <a:srgbClr val="70AD47"/>
                  </a:outerShdw>
                </a:effectLst>
                <a:uLnTx/>
                <a:uFillTx/>
                <a:latin typeface="Cambria" panose="02040503050406030204" pitchFamily="18" charset="0"/>
                <a:ea typeface="Cambria" panose="02040503050406030204" pitchFamily="18" charset="0"/>
              </a:endParaRPr>
            </a:p>
          </p:txBody>
        </p:sp>
        <p:pic>
          <p:nvPicPr>
            <p:cNvPr id="31" name="Picture 30">
              <a:extLst>
                <a:ext uri="{FF2B5EF4-FFF2-40B4-BE49-F238E27FC236}">
                  <a16:creationId xmlns:a16="http://schemas.microsoft.com/office/drawing/2014/main" id="{A75FF11A-25B2-49F2-A9C2-A63D69049BDE}"/>
                </a:ext>
              </a:extLst>
            </p:cNvPr>
            <p:cNvPicPr>
              <a:picLocks noChangeAspect="1"/>
            </p:cNvPicPr>
            <p:nvPr/>
          </p:nvPicPr>
          <p:blipFill>
            <a:blip r:embed="rId9"/>
            <a:stretch>
              <a:fillRect/>
            </a:stretch>
          </p:blipFill>
          <p:spPr>
            <a:xfrm flipH="1">
              <a:off x="324528" y="3950336"/>
              <a:ext cx="609091" cy="609091"/>
            </a:xfrm>
            <a:prstGeom prst="rect">
              <a:avLst/>
            </a:prstGeom>
          </p:spPr>
        </p:pic>
        <p:pic>
          <p:nvPicPr>
            <p:cNvPr id="32" name="Picture 31">
              <a:extLst>
                <a:ext uri="{FF2B5EF4-FFF2-40B4-BE49-F238E27FC236}">
                  <a16:creationId xmlns:a16="http://schemas.microsoft.com/office/drawing/2014/main" id="{8ABB2D96-2FD4-4A90-955E-51F1C4105B0B}"/>
                </a:ext>
              </a:extLst>
            </p:cNvPr>
            <p:cNvPicPr>
              <a:picLocks noChangeAspect="1"/>
            </p:cNvPicPr>
            <p:nvPr/>
          </p:nvPicPr>
          <p:blipFill>
            <a:blip r:embed="rId9"/>
            <a:stretch>
              <a:fillRect/>
            </a:stretch>
          </p:blipFill>
          <p:spPr>
            <a:xfrm flipH="1">
              <a:off x="324528" y="4544021"/>
              <a:ext cx="609091" cy="609091"/>
            </a:xfrm>
            <a:prstGeom prst="rect">
              <a:avLst/>
            </a:prstGeom>
          </p:spPr>
        </p:pic>
        <p:pic>
          <p:nvPicPr>
            <p:cNvPr id="33" name="Picture 32">
              <a:extLst>
                <a:ext uri="{FF2B5EF4-FFF2-40B4-BE49-F238E27FC236}">
                  <a16:creationId xmlns:a16="http://schemas.microsoft.com/office/drawing/2014/main" id="{84F5389F-31EE-4A7F-92D3-50B596980B6B}"/>
                </a:ext>
              </a:extLst>
            </p:cNvPr>
            <p:cNvPicPr>
              <a:picLocks noChangeAspect="1"/>
            </p:cNvPicPr>
            <p:nvPr/>
          </p:nvPicPr>
          <p:blipFill>
            <a:blip r:embed="rId9"/>
            <a:stretch>
              <a:fillRect/>
            </a:stretch>
          </p:blipFill>
          <p:spPr>
            <a:xfrm flipH="1">
              <a:off x="324528" y="5242918"/>
              <a:ext cx="609091" cy="609091"/>
            </a:xfrm>
            <a:prstGeom prst="rect">
              <a:avLst/>
            </a:prstGeom>
          </p:spPr>
        </p:pic>
      </p:grpSp>
      <p:pic>
        <p:nvPicPr>
          <p:cNvPr id="2" name="Picture 1">
            <a:extLst>
              <a:ext uri="{FF2B5EF4-FFF2-40B4-BE49-F238E27FC236}">
                <a16:creationId xmlns:a16="http://schemas.microsoft.com/office/drawing/2014/main" id="{64F47D13-1893-A8A6-B8C1-6073466EFCEF}"/>
              </a:ext>
            </a:extLst>
          </p:cNvPr>
          <p:cNvPicPr>
            <a:picLocks noChangeAspect="1"/>
          </p:cNvPicPr>
          <p:nvPr/>
        </p:nvPicPr>
        <p:blipFill>
          <a:blip r:embed="rId10"/>
          <a:stretch>
            <a:fillRect/>
          </a:stretch>
        </p:blipFill>
        <p:spPr>
          <a:xfrm>
            <a:off x="133067" y="720750"/>
            <a:ext cx="12058933" cy="2353260"/>
          </a:xfrm>
          <a:prstGeom prst="rect">
            <a:avLst/>
          </a:prstGeom>
        </p:spPr>
      </p:pic>
    </p:spTree>
    <p:extLst>
      <p:ext uri="{BB962C8B-B14F-4D97-AF65-F5344CB8AC3E}">
        <p14:creationId xmlns:p14="http://schemas.microsoft.com/office/powerpoint/2010/main" val="1042409489"/>
      </p:ext>
    </p:extLst>
  </p:cSld>
  <p:clrMapOvr>
    <a:masterClrMapping/>
  </p:clrMapOvr>
  <p:transition spd="slow">
    <p:randomBar dir="vert"/>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4" name="whoosh.wav"/>
                                            </p:tgtEl>
                                          </p:cMediaNode>
                                        </p:audio>
                                      </p:sub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500" fill="hold"/>
                                            <p:tgtEl>
                                              <p:spTgt spid="28"/>
                                            </p:tgtEl>
                                            <p:attrNameLst>
                                              <p:attrName>ppt_x</p:attrName>
                                            </p:attrNameLst>
                                          </p:cBhvr>
                                          <p:tavLst>
                                            <p:tav tm="0">
                                              <p:val>
                                                <p:strVal val="#ppt_x"/>
                                              </p:val>
                                            </p:tav>
                                            <p:tav tm="100000">
                                              <p:val>
                                                <p:strVal val="#ppt_x"/>
                                              </p:val>
                                            </p:tav>
                                          </p:tavLst>
                                        </p:anim>
                                        <p:anim calcmode="lin" valueType="num">
                                          <p:cBhvr additive="base">
                                            <p:cTn id="21" dur="500" fill="hold"/>
                                            <p:tgtEl>
                                              <p:spTgt spid="28"/>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2" presetClass="entr" presetSubtype="4"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3EAB41B2-A26B-45AF-AD1C-B5C43D5AB28A}"/>
              </a:ext>
            </a:extLst>
          </p:cNvPr>
          <p:cNvGrpSpPr/>
          <p:nvPr/>
        </p:nvGrpSpPr>
        <p:grpSpPr>
          <a:xfrm>
            <a:off x="0" y="0"/>
            <a:ext cx="12192000" cy="6858000"/>
            <a:chOff x="0" y="0"/>
            <a:chExt cx="12192000" cy="6858000"/>
          </a:xfrm>
        </p:grpSpPr>
        <p:sp>
          <p:nvSpPr>
            <p:cNvPr id="24" name="Freeform 7">
              <a:extLst>
                <a:ext uri="{FF2B5EF4-FFF2-40B4-BE49-F238E27FC236}">
                  <a16:creationId xmlns:a16="http://schemas.microsoft.com/office/drawing/2014/main" id="{1DA58FA6-3FC2-4A07-9871-B935223AA29B}"/>
                </a:ext>
              </a:extLst>
            </p:cNvPr>
            <p:cNvSpPr/>
            <p:nvPr/>
          </p:nvSpPr>
          <p:spPr>
            <a:xfrm>
              <a:off x="0" y="0"/>
              <a:ext cx="12192000" cy="6858000"/>
            </a:xfrm>
            <a:custGeom>
              <a:avLst/>
              <a:gdLst/>
              <a:ahLst/>
              <a:cxnLst/>
              <a:rect l="l" t="t" r="r" b="b"/>
              <a:pathLst>
                <a:path w="3243795" h="2161179">
                  <a:moveTo>
                    <a:pt x="0" y="0"/>
                  </a:moveTo>
                  <a:lnTo>
                    <a:pt x="3243795" y="0"/>
                  </a:lnTo>
                  <a:lnTo>
                    <a:pt x="3243795" y="2161178"/>
                  </a:lnTo>
                  <a:lnTo>
                    <a:pt x="0" y="2161178"/>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 name="Freeform 23">
              <a:extLst>
                <a:ext uri="{FF2B5EF4-FFF2-40B4-BE49-F238E27FC236}">
                  <a16:creationId xmlns:a16="http://schemas.microsoft.com/office/drawing/2014/main" id="{68454DA0-2079-417C-B600-9B57F15EC780}"/>
                </a:ext>
              </a:extLst>
            </p:cNvPr>
            <p:cNvSpPr/>
            <p:nvPr/>
          </p:nvSpPr>
          <p:spPr>
            <a:xfrm>
              <a:off x="224363" y="3429000"/>
              <a:ext cx="2115125" cy="3370717"/>
            </a:xfrm>
            <a:custGeom>
              <a:avLst/>
              <a:gdLst/>
              <a:ahLst/>
              <a:cxnLst/>
              <a:rect l="l" t="t" r="r" b="b"/>
              <a:pathLst>
                <a:path w="2115125" h="3370717">
                  <a:moveTo>
                    <a:pt x="0" y="0"/>
                  </a:moveTo>
                  <a:lnTo>
                    <a:pt x="2115125" y="0"/>
                  </a:lnTo>
                  <a:lnTo>
                    <a:pt x="2115125" y="3370717"/>
                  </a:lnTo>
                  <a:lnTo>
                    <a:pt x="0" y="337071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pic>
          <p:nvPicPr>
            <p:cNvPr id="26" name="Picture 5">
              <a:extLst>
                <a:ext uri="{FF2B5EF4-FFF2-40B4-BE49-F238E27FC236}">
                  <a16:creationId xmlns:a16="http://schemas.microsoft.com/office/drawing/2014/main" id="{BA8877B8-A622-4F7C-A74E-3D90007193A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76655" y="113992"/>
              <a:ext cx="2881258" cy="2164545"/>
            </a:xfrm>
            <a:prstGeom prst="rect">
              <a:avLst/>
            </a:prstGeom>
          </p:spPr>
        </p:pic>
        <p:pic>
          <p:nvPicPr>
            <p:cNvPr id="27" name="Picture 10">
              <a:extLst>
                <a:ext uri="{FF2B5EF4-FFF2-40B4-BE49-F238E27FC236}">
                  <a16:creationId xmlns:a16="http://schemas.microsoft.com/office/drawing/2014/main" id="{E5CD3160-D42C-44AE-B4D4-3A61BEA2535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79784" y="1105469"/>
              <a:ext cx="3875000" cy="2346136"/>
            </a:xfrm>
            <a:prstGeom prst="rect">
              <a:avLst/>
            </a:prstGeom>
          </p:spPr>
        </p:pic>
        <p:pic>
          <p:nvPicPr>
            <p:cNvPr id="28" name="Picture 10">
              <a:extLst>
                <a:ext uri="{FF2B5EF4-FFF2-40B4-BE49-F238E27FC236}">
                  <a16:creationId xmlns:a16="http://schemas.microsoft.com/office/drawing/2014/main" id="{BAF06161-8C2F-4018-9820-E7B352D6AE5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283003" y="0"/>
              <a:ext cx="2654297" cy="1607056"/>
            </a:xfrm>
            <a:prstGeom prst="rect">
              <a:avLst/>
            </a:prstGeom>
          </p:spPr>
        </p:pic>
        <p:pic>
          <p:nvPicPr>
            <p:cNvPr id="29" name="Picture 10">
              <a:extLst>
                <a:ext uri="{FF2B5EF4-FFF2-40B4-BE49-F238E27FC236}">
                  <a16:creationId xmlns:a16="http://schemas.microsoft.com/office/drawing/2014/main" id="{BC43E0F0-DF52-4172-809A-9FB299E8BAEA}"/>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412558" y="1607056"/>
              <a:ext cx="3480189" cy="2107096"/>
            </a:xfrm>
            <a:prstGeom prst="rect">
              <a:avLst/>
            </a:prstGeom>
          </p:spPr>
        </p:pic>
        <p:pic>
          <p:nvPicPr>
            <p:cNvPr id="30" name="Picture 29" descr="A group of paper planes&#10;&#10;Description automatically generated">
              <a:extLst>
                <a:ext uri="{FF2B5EF4-FFF2-40B4-BE49-F238E27FC236}">
                  <a16:creationId xmlns:a16="http://schemas.microsoft.com/office/drawing/2014/main" id="{4EAFEEDC-0220-46C4-91C2-0ADEF96986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68649" y="85433"/>
              <a:ext cx="3343567" cy="3343567"/>
            </a:xfrm>
            <a:prstGeom prst="rect">
              <a:avLst/>
            </a:prstGeom>
          </p:spPr>
        </p:pic>
      </p:grpSp>
      <p:grpSp>
        <p:nvGrpSpPr>
          <p:cNvPr id="9" name="Group 8">
            <a:extLst>
              <a:ext uri="{FF2B5EF4-FFF2-40B4-BE49-F238E27FC236}">
                <a16:creationId xmlns:a16="http://schemas.microsoft.com/office/drawing/2014/main" id="{650A75AB-1BDC-4950-809B-DA349D231AC5}"/>
              </a:ext>
            </a:extLst>
          </p:cNvPr>
          <p:cNvGrpSpPr/>
          <p:nvPr/>
        </p:nvGrpSpPr>
        <p:grpSpPr>
          <a:xfrm>
            <a:off x="2302688" y="2649240"/>
            <a:ext cx="7586625" cy="3682646"/>
            <a:chOff x="4841104" y="3804755"/>
            <a:chExt cx="5882697" cy="2855537"/>
          </a:xfrm>
        </p:grpSpPr>
        <p:grpSp>
          <p:nvGrpSpPr>
            <p:cNvPr id="10" name="Group 9">
              <a:extLst>
                <a:ext uri="{FF2B5EF4-FFF2-40B4-BE49-F238E27FC236}">
                  <a16:creationId xmlns:a16="http://schemas.microsoft.com/office/drawing/2014/main" id="{4B3A8FB8-5454-4D05-9D03-085561DBF3CF}"/>
                </a:ext>
              </a:extLst>
            </p:cNvPr>
            <p:cNvGrpSpPr/>
            <p:nvPr/>
          </p:nvGrpSpPr>
          <p:grpSpPr>
            <a:xfrm>
              <a:off x="4841104" y="3804755"/>
              <a:ext cx="5882697" cy="2855537"/>
              <a:chOff x="2975204" y="1242806"/>
              <a:chExt cx="5882697" cy="2855537"/>
            </a:xfrm>
          </p:grpSpPr>
          <p:sp>
            <p:nvSpPr>
              <p:cNvPr id="20" name="Rectangle: Rounded Corners 12">
                <a:extLst>
                  <a:ext uri="{FF2B5EF4-FFF2-40B4-BE49-F238E27FC236}">
                    <a16:creationId xmlns:a16="http://schemas.microsoft.com/office/drawing/2014/main" id="{9B084204-3D5F-4524-8938-021F52807631}"/>
                  </a:ext>
                </a:extLst>
              </p:cNvPr>
              <p:cNvSpPr/>
              <p:nvPr/>
            </p:nvSpPr>
            <p:spPr>
              <a:xfrm>
                <a:off x="2975204" y="1847435"/>
                <a:ext cx="5882697" cy="2250908"/>
              </a:xfrm>
              <a:custGeom>
                <a:avLst/>
                <a:gdLst>
                  <a:gd name="csX0" fmla="*/ 0 w 5882697"/>
                  <a:gd name="csY0" fmla="*/ 454052 h 2250908"/>
                  <a:gd name="csX1" fmla="*/ 398252 w 5882697"/>
                  <a:gd name="csY1" fmla="*/ 0 h 2250908"/>
                  <a:gd name="csX2" fmla="*/ 912522 w 5882697"/>
                  <a:gd name="csY2" fmla="*/ 0 h 2250908"/>
                  <a:gd name="csX3" fmla="*/ 1325069 w 5882697"/>
                  <a:gd name="csY3" fmla="*/ 0 h 2250908"/>
                  <a:gd name="csX4" fmla="*/ 1788478 w 5882697"/>
                  <a:gd name="csY4" fmla="*/ 0 h 2250908"/>
                  <a:gd name="csX5" fmla="*/ 2455333 w 5882697"/>
                  <a:gd name="csY5" fmla="*/ 0 h 2250908"/>
                  <a:gd name="csX6" fmla="*/ 2867880 w 5882697"/>
                  <a:gd name="csY6" fmla="*/ 0 h 2250908"/>
                  <a:gd name="csX7" fmla="*/ 3280428 w 5882697"/>
                  <a:gd name="csY7" fmla="*/ 0 h 2250908"/>
                  <a:gd name="csX8" fmla="*/ 3692974 w 5882697"/>
                  <a:gd name="csY8" fmla="*/ 0 h 2250908"/>
                  <a:gd name="csX9" fmla="*/ 4258106 w 5882697"/>
                  <a:gd name="csY9" fmla="*/ 0 h 2250908"/>
                  <a:gd name="csX10" fmla="*/ 4823238 w 5882697"/>
                  <a:gd name="csY10" fmla="*/ 0 h 2250908"/>
                  <a:gd name="csX11" fmla="*/ 5484443 w 5882697"/>
                  <a:gd name="csY11" fmla="*/ 0 h 2250908"/>
                  <a:gd name="csX12" fmla="*/ 5882697 w 5882697"/>
                  <a:gd name="csY12" fmla="*/ 454052 h 2250908"/>
                  <a:gd name="csX13" fmla="*/ 5882697 w 5882697"/>
                  <a:gd name="csY13" fmla="*/ 874797 h 2250908"/>
                  <a:gd name="csX14" fmla="*/ 5882697 w 5882697"/>
                  <a:gd name="csY14" fmla="*/ 1335825 h 2250908"/>
                  <a:gd name="csX15" fmla="*/ 5882697 w 5882697"/>
                  <a:gd name="csY15" fmla="*/ 1796854 h 2250908"/>
                  <a:gd name="csX16" fmla="*/ 5484443 w 5882697"/>
                  <a:gd name="csY16" fmla="*/ 2250908 h 2250908"/>
                  <a:gd name="csX17" fmla="*/ 4868449 w 5882697"/>
                  <a:gd name="csY17" fmla="*/ 2250908 h 2250908"/>
                  <a:gd name="csX18" fmla="*/ 4354179 w 5882697"/>
                  <a:gd name="csY18" fmla="*/ 2250908 h 2250908"/>
                  <a:gd name="csX19" fmla="*/ 3890770 w 5882697"/>
                  <a:gd name="csY19" fmla="*/ 2250908 h 2250908"/>
                  <a:gd name="csX20" fmla="*/ 3478223 w 5882697"/>
                  <a:gd name="csY20" fmla="*/ 2250908 h 2250908"/>
                  <a:gd name="csX21" fmla="*/ 2811367 w 5882697"/>
                  <a:gd name="csY21" fmla="*/ 2250908 h 2250908"/>
                  <a:gd name="csX22" fmla="*/ 2246235 w 5882697"/>
                  <a:gd name="csY22" fmla="*/ 2250908 h 2250908"/>
                  <a:gd name="csX23" fmla="*/ 1731964 w 5882697"/>
                  <a:gd name="csY23" fmla="*/ 2250908 h 2250908"/>
                  <a:gd name="csX24" fmla="*/ 1115970 w 5882697"/>
                  <a:gd name="csY24" fmla="*/ 2250908 h 2250908"/>
                  <a:gd name="csX25" fmla="*/ 398252 w 5882697"/>
                  <a:gd name="csY25" fmla="*/ 2250908 h 2250908"/>
                  <a:gd name="csX26" fmla="*/ 0 w 5882697"/>
                  <a:gd name="csY26" fmla="*/ 1796854 h 2250908"/>
                  <a:gd name="csX27" fmla="*/ 0 w 5882697"/>
                  <a:gd name="csY27" fmla="*/ 1376110 h 2250908"/>
                  <a:gd name="csX28" fmla="*/ 0 w 5882697"/>
                  <a:gd name="csY28" fmla="*/ 941937 h 2250908"/>
                  <a:gd name="csX29" fmla="*/ 0 w 5882697"/>
                  <a:gd name="csY29" fmla="*/ 454052 h 2250908"/>
                  <a:gd name="csX0" fmla="*/ 0 w 5882697"/>
                  <a:gd name="csY0" fmla="*/ 454052 h 2250908"/>
                  <a:gd name="csX1" fmla="*/ 398252 w 5882697"/>
                  <a:gd name="csY1" fmla="*/ 0 h 2250908"/>
                  <a:gd name="csX2" fmla="*/ 1014246 w 5882697"/>
                  <a:gd name="csY2" fmla="*/ 0 h 2250908"/>
                  <a:gd name="csX3" fmla="*/ 1477655 w 5882697"/>
                  <a:gd name="csY3" fmla="*/ 0 h 2250908"/>
                  <a:gd name="csX4" fmla="*/ 1941063 w 5882697"/>
                  <a:gd name="csY4" fmla="*/ 0 h 2250908"/>
                  <a:gd name="csX5" fmla="*/ 2557058 w 5882697"/>
                  <a:gd name="csY5" fmla="*/ 0 h 2250908"/>
                  <a:gd name="csX6" fmla="*/ 3071329 w 5882697"/>
                  <a:gd name="csY6" fmla="*/ 0 h 2250908"/>
                  <a:gd name="csX7" fmla="*/ 3738184 w 5882697"/>
                  <a:gd name="csY7" fmla="*/ 0 h 2250908"/>
                  <a:gd name="csX8" fmla="*/ 4405040 w 5882697"/>
                  <a:gd name="csY8" fmla="*/ 0 h 2250908"/>
                  <a:gd name="csX9" fmla="*/ 5484443 w 5882697"/>
                  <a:gd name="csY9" fmla="*/ 0 h 2250908"/>
                  <a:gd name="csX10" fmla="*/ 5882697 w 5882697"/>
                  <a:gd name="csY10" fmla="*/ 454052 h 2250908"/>
                  <a:gd name="csX11" fmla="*/ 5882697 w 5882697"/>
                  <a:gd name="csY11" fmla="*/ 901653 h 2250908"/>
                  <a:gd name="csX12" fmla="*/ 5882697 w 5882697"/>
                  <a:gd name="csY12" fmla="*/ 1349254 h 2250908"/>
                  <a:gd name="csX13" fmla="*/ 5882697 w 5882697"/>
                  <a:gd name="csY13" fmla="*/ 1796854 h 2250908"/>
                  <a:gd name="csX14" fmla="*/ 5484443 w 5882697"/>
                  <a:gd name="csY14" fmla="*/ 2250908 h 2250908"/>
                  <a:gd name="csX15" fmla="*/ 4868449 w 5882697"/>
                  <a:gd name="csY15" fmla="*/ 2250908 h 2250908"/>
                  <a:gd name="csX16" fmla="*/ 4354179 w 5882697"/>
                  <a:gd name="csY16" fmla="*/ 2250908 h 2250908"/>
                  <a:gd name="csX17" fmla="*/ 3839909 w 5882697"/>
                  <a:gd name="csY17" fmla="*/ 2250908 h 2250908"/>
                  <a:gd name="csX18" fmla="*/ 3173052 w 5882697"/>
                  <a:gd name="csY18" fmla="*/ 2250908 h 2250908"/>
                  <a:gd name="csX19" fmla="*/ 2557058 w 5882697"/>
                  <a:gd name="csY19" fmla="*/ 2250908 h 2250908"/>
                  <a:gd name="csX20" fmla="*/ 2042787 w 5882697"/>
                  <a:gd name="csY20" fmla="*/ 2250908 h 2250908"/>
                  <a:gd name="csX21" fmla="*/ 1579379 w 5882697"/>
                  <a:gd name="csY21" fmla="*/ 2250908 h 2250908"/>
                  <a:gd name="csX22" fmla="*/ 1115970 w 5882697"/>
                  <a:gd name="csY22" fmla="*/ 2250908 h 2250908"/>
                  <a:gd name="csX23" fmla="*/ 398252 w 5882697"/>
                  <a:gd name="csY23" fmla="*/ 2250908 h 2250908"/>
                  <a:gd name="csX24" fmla="*/ 0 w 5882697"/>
                  <a:gd name="csY24" fmla="*/ 1796854 h 2250908"/>
                  <a:gd name="csX25" fmla="*/ 0 w 5882697"/>
                  <a:gd name="csY25" fmla="*/ 1362682 h 2250908"/>
                  <a:gd name="csX26" fmla="*/ 0 w 5882697"/>
                  <a:gd name="csY26" fmla="*/ 928509 h 2250908"/>
                  <a:gd name="csX27" fmla="*/ 0 w 5882697"/>
                  <a:gd name="csY27" fmla="*/ 454052 h 2250908"/>
                  <a:gd name="csX0" fmla="*/ 0 w 5882697"/>
                  <a:gd name="csY0" fmla="*/ 454052 h 2250908"/>
                  <a:gd name="csX1" fmla="*/ 398252 w 5882697"/>
                  <a:gd name="csY1" fmla="*/ 0 h 2250908"/>
                  <a:gd name="csX2" fmla="*/ 912522 w 5882697"/>
                  <a:gd name="csY2" fmla="*/ 0 h 2250908"/>
                  <a:gd name="csX3" fmla="*/ 1325069 w 5882697"/>
                  <a:gd name="csY3" fmla="*/ 0 h 2250908"/>
                  <a:gd name="csX4" fmla="*/ 1788478 w 5882697"/>
                  <a:gd name="csY4" fmla="*/ 0 h 2250908"/>
                  <a:gd name="csX5" fmla="*/ 2455333 w 5882697"/>
                  <a:gd name="csY5" fmla="*/ 0 h 2250908"/>
                  <a:gd name="csX6" fmla="*/ 2867880 w 5882697"/>
                  <a:gd name="csY6" fmla="*/ 0 h 2250908"/>
                  <a:gd name="csX7" fmla="*/ 3280428 w 5882697"/>
                  <a:gd name="csY7" fmla="*/ 0 h 2250908"/>
                  <a:gd name="csX8" fmla="*/ 3692974 w 5882697"/>
                  <a:gd name="csY8" fmla="*/ 0 h 2250908"/>
                  <a:gd name="csX9" fmla="*/ 4258106 w 5882697"/>
                  <a:gd name="csY9" fmla="*/ 0 h 2250908"/>
                  <a:gd name="csX10" fmla="*/ 4823238 w 5882697"/>
                  <a:gd name="csY10" fmla="*/ 0 h 2250908"/>
                  <a:gd name="csX11" fmla="*/ 5484443 w 5882697"/>
                  <a:gd name="csY11" fmla="*/ 0 h 2250908"/>
                  <a:gd name="csX12" fmla="*/ 5882697 w 5882697"/>
                  <a:gd name="csY12" fmla="*/ 454052 h 2250908"/>
                  <a:gd name="csX13" fmla="*/ 5882697 w 5882697"/>
                  <a:gd name="csY13" fmla="*/ 874797 h 2250908"/>
                  <a:gd name="csX14" fmla="*/ 5882697 w 5882697"/>
                  <a:gd name="csY14" fmla="*/ 1335825 h 2250908"/>
                  <a:gd name="csX15" fmla="*/ 5882697 w 5882697"/>
                  <a:gd name="csY15" fmla="*/ 1796854 h 2250908"/>
                  <a:gd name="csX16" fmla="*/ 5484443 w 5882697"/>
                  <a:gd name="csY16" fmla="*/ 2250908 h 2250908"/>
                  <a:gd name="csX17" fmla="*/ 4868449 w 5882697"/>
                  <a:gd name="csY17" fmla="*/ 2250908 h 2250908"/>
                  <a:gd name="csX18" fmla="*/ 4354179 w 5882697"/>
                  <a:gd name="csY18" fmla="*/ 2250908 h 2250908"/>
                  <a:gd name="csX19" fmla="*/ 3890770 w 5882697"/>
                  <a:gd name="csY19" fmla="*/ 2250908 h 2250908"/>
                  <a:gd name="csX20" fmla="*/ 3478223 w 5882697"/>
                  <a:gd name="csY20" fmla="*/ 2250908 h 2250908"/>
                  <a:gd name="csX21" fmla="*/ 2811367 w 5882697"/>
                  <a:gd name="csY21" fmla="*/ 2250908 h 2250908"/>
                  <a:gd name="csX22" fmla="*/ 2246235 w 5882697"/>
                  <a:gd name="csY22" fmla="*/ 2250908 h 2250908"/>
                  <a:gd name="csX23" fmla="*/ 1731964 w 5882697"/>
                  <a:gd name="csY23" fmla="*/ 2250908 h 2250908"/>
                  <a:gd name="csX24" fmla="*/ 1115970 w 5882697"/>
                  <a:gd name="csY24" fmla="*/ 2250908 h 2250908"/>
                  <a:gd name="csX25" fmla="*/ 398252 w 5882697"/>
                  <a:gd name="csY25" fmla="*/ 2250908 h 2250908"/>
                  <a:gd name="csX26" fmla="*/ 0 w 5882697"/>
                  <a:gd name="csY26" fmla="*/ 1796854 h 2250908"/>
                  <a:gd name="csX27" fmla="*/ 0 w 5882697"/>
                  <a:gd name="csY27" fmla="*/ 1376110 h 2250908"/>
                  <a:gd name="csX28" fmla="*/ 0 w 5882697"/>
                  <a:gd name="csY28" fmla="*/ 941937 h 2250908"/>
                  <a:gd name="csX29" fmla="*/ 0 w 5882697"/>
                  <a:gd name="csY29" fmla="*/ 454052 h 225090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Lst>
                <a:rect l="l" t="t" r="r" b="b"/>
                <a:pathLst>
                  <a:path w="5882697" h="2250908" fill="none" extrusionOk="0">
                    <a:moveTo>
                      <a:pt x="0" y="454052"/>
                    </a:moveTo>
                    <a:cubicBezTo>
                      <a:pt x="69545" y="253397"/>
                      <a:pt x="169478" y="22756"/>
                      <a:pt x="398252" y="0"/>
                    </a:cubicBezTo>
                    <a:cubicBezTo>
                      <a:pt x="591608" y="34221"/>
                      <a:pt x="783438" y="-17405"/>
                      <a:pt x="912522" y="0"/>
                    </a:cubicBezTo>
                    <a:cubicBezTo>
                      <a:pt x="1013719" y="-37133"/>
                      <a:pt x="1150091" y="-6674"/>
                      <a:pt x="1325069" y="0"/>
                    </a:cubicBezTo>
                    <a:cubicBezTo>
                      <a:pt x="1521656" y="-4371"/>
                      <a:pt x="1580319" y="1420"/>
                      <a:pt x="1788478" y="0"/>
                    </a:cubicBezTo>
                    <a:cubicBezTo>
                      <a:pt x="2047079" y="72538"/>
                      <a:pt x="2205679" y="41151"/>
                      <a:pt x="2455333" y="0"/>
                    </a:cubicBezTo>
                    <a:cubicBezTo>
                      <a:pt x="2636700" y="-33765"/>
                      <a:pt x="2750746" y="-16659"/>
                      <a:pt x="2867880" y="0"/>
                    </a:cubicBezTo>
                    <a:cubicBezTo>
                      <a:pt x="2927712" y="16205"/>
                      <a:pt x="3128652" y="-36189"/>
                      <a:pt x="3280428" y="0"/>
                    </a:cubicBezTo>
                    <a:cubicBezTo>
                      <a:pt x="3449206" y="22206"/>
                      <a:pt x="3636390" y="-20297"/>
                      <a:pt x="3692974" y="0"/>
                    </a:cubicBezTo>
                    <a:cubicBezTo>
                      <a:pt x="3755129" y="81065"/>
                      <a:pt x="4055358" y="11645"/>
                      <a:pt x="4258106" y="0"/>
                    </a:cubicBezTo>
                    <a:cubicBezTo>
                      <a:pt x="4466129" y="-54371"/>
                      <a:pt x="4613632" y="5169"/>
                      <a:pt x="4823238" y="0"/>
                    </a:cubicBezTo>
                    <a:cubicBezTo>
                      <a:pt x="4968050" y="2778"/>
                      <a:pt x="5369177" y="-46258"/>
                      <a:pt x="5484443" y="0"/>
                    </a:cubicBezTo>
                    <a:cubicBezTo>
                      <a:pt x="5684506" y="34366"/>
                      <a:pt x="5875460" y="187693"/>
                      <a:pt x="5882697" y="454052"/>
                    </a:cubicBezTo>
                    <a:cubicBezTo>
                      <a:pt x="5890858" y="623996"/>
                      <a:pt x="5886982" y="682568"/>
                      <a:pt x="5882697" y="874797"/>
                    </a:cubicBezTo>
                    <a:cubicBezTo>
                      <a:pt x="5862912" y="1019187"/>
                      <a:pt x="5890033" y="1233261"/>
                      <a:pt x="5882697" y="1335825"/>
                    </a:cubicBezTo>
                    <a:cubicBezTo>
                      <a:pt x="5842913" y="1433552"/>
                      <a:pt x="5897558" y="1682099"/>
                      <a:pt x="5882697" y="1796854"/>
                    </a:cubicBezTo>
                    <a:cubicBezTo>
                      <a:pt x="5863744" y="2018618"/>
                      <a:pt x="5747842" y="2240731"/>
                      <a:pt x="5484443" y="2250908"/>
                    </a:cubicBezTo>
                    <a:cubicBezTo>
                      <a:pt x="5377214" y="2302542"/>
                      <a:pt x="5105777" y="2309107"/>
                      <a:pt x="4868449" y="2250908"/>
                    </a:cubicBezTo>
                    <a:cubicBezTo>
                      <a:pt x="4584614" y="2228656"/>
                      <a:pt x="4531034" y="2239517"/>
                      <a:pt x="4354179" y="2250908"/>
                    </a:cubicBezTo>
                    <a:cubicBezTo>
                      <a:pt x="4195147" y="2276972"/>
                      <a:pt x="3984292" y="2279895"/>
                      <a:pt x="3890770" y="2250908"/>
                    </a:cubicBezTo>
                    <a:cubicBezTo>
                      <a:pt x="3799246" y="2254405"/>
                      <a:pt x="3557337" y="2204754"/>
                      <a:pt x="3478223" y="2250908"/>
                    </a:cubicBezTo>
                    <a:cubicBezTo>
                      <a:pt x="3425899" y="2221571"/>
                      <a:pt x="2987316" y="2215452"/>
                      <a:pt x="2811367" y="2250908"/>
                    </a:cubicBezTo>
                    <a:cubicBezTo>
                      <a:pt x="2552230" y="2220253"/>
                      <a:pt x="2437215" y="2248214"/>
                      <a:pt x="2246235" y="2250908"/>
                    </a:cubicBezTo>
                    <a:cubicBezTo>
                      <a:pt x="2062149" y="2285800"/>
                      <a:pt x="1955702" y="2268916"/>
                      <a:pt x="1731964" y="2250908"/>
                    </a:cubicBezTo>
                    <a:cubicBezTo>
                      <a:pt x="1474094" y="2229346"/>
                      <a:pt x="1265383" y="2279804"/>
                      <a:pt x="1115970" y="2250908"/>
                    </a:cubicBezTo>
                    <a:cubicBezTo>
                      <a:pt x="861512" y="2265941"/>
                      <a:pt x="562335" y="2208033"/>
                      <a:pt x="398252" y="2250908"/>
                    </a:cubicBezTo>
                    <a:cubicBezTo>
                      <a:pt x="217201" y="2332719"/>
                      <a:pt x="65571" y="2134756"/>
                      <a:pt x="0" y="1796854"/>
                    </a:cubicBezTo>
                    <a:cubicBezTo>
                      <a:pt x="1580" y="1612352"/>
                      <a:pt x="15566" y="1551968"/>
                      <a:pt x="0" y="1376110"/>
                    </a:cubicBezTo>
                    <a:cubicBezTo>
                      <a:pt x="-30401" y="1214037"/>
                      <a:pt x="691" y="1138625"/>
                      <a:pt x="0" y="941937"/>
                    </a:cubicBezTo>
                    <a:cubicBezTo>
                      <a:pt x="-24546" y="734837"/>
                      <a:pt x="9333" y="651049"/>
                      <a:pt x="0" y="454052"/>
                    </a:cubicBezTo>
                    <a:close/>
                  </a:path>
                  <a:path w="5882697" h="2250908" stroke="0" extrusionOk="0">
                    <a:moveTo>
                      <a:pt x="0" y="454052"/>
                    </a:moveTo>
                    <a:cubicBezTo>
                      <a:pt x="16897" y="186252"/>
                      <a:pt x="204280" y="133591"/>
                      <a:pt x="398252" y="0"/>
                    </a:cubicBezTo>
                    <a:cubicBezTo>
                      <a:pt x="708736" y="-12425"/>
                      <a:pt x="743959" y="16211"/>
                      <a:pt x="1014246" y="0"/>
                    </a:cubicBezTo>
                    <a:cubicBezTo>
                      <a:pt x="1282884" y="-26749"/>
                      <a:pt x="1292035" y="-25859"/>
                      <a:pt x="1477655" y="0"/>
                    </a:cubicBezTo>
                    <a:cubicBezTo>
                      <a:pt x="1691777" y="22986"/>
                      <a:pt x="1773446" y="16325"/>
                      <a:pt x="1941063" y="0"/>
                    </a:cubicBezTo>
                    <a:cubicBezTo>
                      <a:pt x="2014501" y="12481"/>
                      <a:pt x="2343399" y="87372"/>
                      <a:pt x="2557058" y="0"/>
                    </a:cubicBezTo>
                    <a:cubicBezTo>
                      <a:pt x="2755980" y="-51577"/>
                      <a:pt x="2940101" y="-37231"/>
                      <a:pt x="3071329" y="0"/>
                    </a:cubicBezTo>
                    <a:cubicBezTo>
                      <a:pt x="3201844" y="-6934"/>
                      <a:pt x="3632097" y="61682"/>
                      <a:pt x="3738184" y="0"/>
                    </a:cubicBezTo>
                    <a:cubicBezTo>
                      <a:pt x="3902717" y="-99941"/>
                      <a:pt x="4145595" y="-49525"/>
                      <a:pt x="4405040" y="0"/>
                    </a:cubicBezTo>
                    <a:cubicBezTo>
                      <a:pt x="4717600" y="34405"/>
                      <a:pt x="5149737" y="37985"/>
                      <a:pt x="5484443" y="0"/>
                    </a:cubicBezTo>
                    <a:cubicBezTo>
                      <a:pt x="5741128" y="36013"/>
                      <a:pt x="5867124" y="256660"/>
                      <a:pt x="5882697" y="454052"/>
                    </a:cubicBezTo>
                    <a:cubicBezTo>
                      <a:pt x="5881062" y="643816"/>
                      <a:pt x="5858039" y="741135"/>
                      <a:pt x="5882697" y="901653"/>
                    </a:cubicBezTo>
                    <a:cubicBezTo>
                      <a:pt x="5879427" y="1055002"/>
                      <a:pt x="5865232" y="1247068"/>
                      <a:pt x="5882697" y="1349254"/>
                    </a:cubicBezTo>
                    <a:cubicBezTo>
                      <a:pt x="5871386" y="1494212"/>
                      <a:pt x="5907032" y="1594375"/>
                      <a:pt x="5882697" y="1796854"/>
                    </a:cubicBezTo>
                    <a:cubicBezTo>
                      <a:pt x="5957587" y="2042714"/>
                      <a:pt x="5716545" y="2314627"/>
                      <a:pt x="5484443" y="2250908"/>
                    </a:cubicBezTo>
                    <a:cubicBezTo>
                      <a:pt x="5334221" y="2183482"/>
                      <a:pt x="5071512" y="2223616"/>
                      <a:pt x="4868449" y="2250908"/>
                    </a:cubicBezTo>
                    <a:cubicBezTo>
                      <a:pt x="4737178" y="2277019"/>
                      <a:pt x="4506972" y="2201888"/>
                      <a:pt x="4354179" y="2250908"/>
                    </a:cubicBezTo>
                    <a:cubicBezTo>
                      <a:pt x="4153062" y="2232022"/>
                      <a:pt x="4069668" y="2234723"/>
                      <a:pt x="3839909" y="2250908"/>
                    </a:cubicBezTo>
                    <a:cubicBezTo>
                      <a:pt x="3613993" y="2320858"/>
                      <a:pt x="3355019" y="2282837"/>
                      <a:pt x="3173052" y="2250908"/>
                    </a:cubicBezTo>
                    <a:cubicBezTo>
                      <a:pt x="3024818" y="2251419"/>
                      <a:pt x="2766732" y="2141301"/>
                      <a:pt x="2557058" y="2250908"/>
                    </a:cubicBezTo>
                    <a:cubicBezTo>
                      <a:pt x="2391464" y="2232180"/>
                      <a:pt x="2276708" y="2214591"/>
                      <a:pt x="2042787" y="2250908"/>
                    </a:cubicBezTo>
                    <a:cubicBezTo>
                      <a:pt x="1811602" y="2224018"/>
                      <a:pt x="1644731" y="2238362"/>
                      <a:pt x="1579379" y="2250908"/>
                    </a:cubicBezTo>
                    <a:cubicBezTo>
                      <a:pt x="1485684" y="2285860"/>
                      <a:pt x="1201320" y="2209214"/>
                      <a:pt x="1115970" y="2250908"/>
                    </a:cubicBezTo>
                    <a:cubicBezTo>
                      <a:pt x="942493" y="2281151"/>
                      <a:pt x="695368" y="2208318"/>
                      <a:pt x="398252" y="2250908"/>
                    </a:cubicBezTo>
                    <a:cubicBezTo>
                      <a:pt x="254966" y="2292626"/>
                      <a:pt x="54884" y="2111587"/>
                      <a:pt x="0" y="1796854"/>
                    </a:cubicBezTo>
                    <a:cubicBezTo>
                      <a:pt x="-32245" y="1602478"/>
                      <a:pt x="27035" y="1446554"/>
                      <a:pt x="0" y="1362682"/>
                    </a:cubicBezTo>
                    <a:cubicBezTo>
                      <a:pt x="32582" y="1228202"/>
                      <a:pt x="5394" y="1118704"/>
                      <a:pt x="0" y="928509"/>
                    </a:cubicBezTo>
                    <a:cubicBezTo>
                      <a:pt x="-5108" y="802948"/>
                      <a:pt x="-13555" y="557311"/>
                      <a:pt x="0" y="454052"/>
                    </a:cubicBezTo>
                    <a:close/>
                  </a:path>
                  <a:path w="5882697" h="2250908" fill="none" stroke="0" extrusionOk="0">
                    <a:moveTo>
                      <a:pt x="0" y="454052"/>
                    </a:moveTo>
                    <a:cubicBezTo>
                      <a:pt x="200" y="236041"/>
                      <a:pt x="178264" y="30742"/>
                      <a:pt x="398252" y="0"/>
                    </a:cubicBezTo>
                    <a:cubicBezTo>
                      <a:pt x="582810" y="34905"/>
                      <a:pt x="769857" y="12295"/>
                      <a:pt x="912522" y="0"/>
                    </a:cubicBezTo>
                    <a:cubicBezTo>
                      <a:pt x="1056242" y="-26148"/>
                      <a:pt x="1121769" y="8294"/>
                      <a:pt x="1325069" y="0"/>
                    </a:cubicBezTo>
                    <a:cubicBezTo>
                      <a:pt x="1530495" y="-2388"/>
                      <a:pt x="1593677" y="-18292"/>
                      <a:pt x="1788478" y="0"/>
                    </a:cubicBezTo>
                    <a:cubicBezTo>
                      <a:pt x="2022579" y="-14764"/>
                      <a:pt x="2267409" y="-11469"/>
                      <a:pt x="2455333" y="0"/>
                    </a:cubicBezTo>
                    <a:cubicBezTo>
                      <a:pt x="2652545" y="-21266"/>
                      <a:pt x="2765099" y="12870"/>
                      <a:pt x="2867880" y="0"/>
                    </a:cubicBezTo>
                    <a:cubicBezTo>
                      <a:pt x="2966712" y="-9837"/>
                      <a:pt x="3103997" y="-20094"/>
                      <a:pt x="3280428" y="0"/>
                    </a:cubicBezTo>
                    <a:cubicBezTo>
                      <a:pt x="3456134" y="17586"/>
                      <a:pt x="3600536" y="-31680"/>
                      <a:pt x="3692974" y="0"/>
                    </a:cubicBezTo>
                    <a:cubicBezTo>
                      <a:pt x="3720241" y="-24597"/>
                      <a:pt x="4018436" y="-199"/>
                      <a:pt x="4258106" y="0"/>
                    </a:cubicBezTo>
                    <a:cubicBezTo>
                      <a:pt x="4497706" y="-99223"/>
                      <a:pt x="4669161" y="39741"/>
                      <a:pt x="4823238" y="0"/>
                    </a:cubicBezTo>
                    <a:cubicBezTo>
                      <a:pt x="4994352" y="6680"/>
                      <a:pt x="5366982" y="-52322"/>
                      <a:pt x="5484443" y="0"/>
                    </a:cubicBezTo>
                    <a:cubicBezTo>
                      <a:pt x="5741162" y="-74649"/>
                      <a:pt x="5912915" y="152186"/>
                      <a:pt x="5882697" y="454052"/>
                    </a:cubicBezTo>
                    <a:cubicBezTo>
                      <a:pt x="5880363" y="591818"/>
                      <a:pt x="5884933" y="713160"/>
                      <a:pt x="5882697" y="874797"/>
                    </a:cubicBezTo>
                    <a:cubicBezTo>
                      <a:pt x="5849174" y="1064205"/>
                      <a:pt x="5885219" y="1216596"/>
                      <a:pt x="5882697" y="1335825"/>
                    </a:cubicBezTo>
                    <a:cubicBezTo>
                      <a:pt x="5904524" y="1434448"/>
                      <a:pt x="5905166" y="1627712"/>
                      <a:pt x="5882697" y="1796854"/>
                    </a:cubicBezTo>
                    <a:cubicBezTo>
                      <a:pt x="5781951" y="2094460"/>
                      <a:pt x="5710499" y="2212470"/>
                      <a:pt x="5484443" y="2250908"/>
                    </a:cubicBezTo>
                    <a:cubicBezTo>
                      <a:pt x="5346688" y="2295929"/>
                      <a:pt x="5152159" y="2273468"/>
                      <a:pt x="4868449" y="2250908"/>
                    </a:cubicBezTo>
                    <a:cubicBezTo>
                      <a:pt x="4595021" y="2248831"/>
                      <a:pt x="4528831" y="2235725"/>
                      <a:pt x="4354179" y="2250908"/>
                    </a:cubicBezTo>
                    <a:cubicBezTo>
                      <a:pt x="4174661" y="2310673"/>
                      <a:pt x="4008249" y="2231408"/>
                      <a:pt x="3890770" y="2250908"/>
                    </a:cubicBezTo>
                    <a:cubicBezTo>
                      <a:pt x="3772601" y="2253159"/>
                      <a:pt x="3578728" y="2245248"/>
                      <a:pt x="3478223" y="2250908"/>
                    </a:cubicBezTo>
                    <a:cubicBezTo>
                      <a:pt x="3379454" y="2322906"/>
                      <a:pt x="3125877" y="2231083"/>
                      <a:pt x="2811367" y="2250908"/>
                    </a:cubicBezTo>
                    <a:cubicBezTo>
                      <a:pt x="2549148" y="2248969"/>
                      <a:pt x="2456396" y="2297795"/>
                      <a:pt x="2246235" y="2250908"/>
                    </a:cubicBezTo>
                    <a:cubicBezTo>
                      <a:pt x="2069108" y="2238023"/>
                      <a:pt x="1857126" y="2234808"/>
                      <a:pt x="1731964" y="2250908"/>
                    </a:cubicBezTo>
                    <a:cubicBezTo>
                      <a:pt x="1549967" y="2252556"/>
                      <a:pt x="1353508" y="2319977"/>
                      <a:pt x="1115970" y="2250908"/>
                    </a:cubicBezTo>
                    <a:cubicBezTo>
                      <a:pt x="839604" y="2271556"/>
                      <a:pt x="597470" y="2224557"/>
                      <a:pt x="398252" y="2250908"/>
                    </a:cubicBezTo>
                    <a:cubicBezTo>
                      <a:pt x="248574" y="2298877"/>
                      <a:pt x="59683" y="2061454"/>
                      <a:pt x="0" y="1796854"/>
                    </a:cubicBezTo>
                    <a:cubicBezTo>
                      <a:pt x="3252" y="1592842"/>
                      <a:pt x="26051" y="1536245"/>
                      <a:pt x="0" y="1376110"/>
                    </a:cubicBezTo>
                    <a:cubicBezTo>
                      <a:pt x="-17189" y="1200861"/>
                      <a:pt x="-3344" y="1169060"/>
                      <a:pt x="0" y="941937"/>
                    </a:cubicBezTo>
                    <a:cubicBezTo>
                      <a:pt x="15402" y="721430"/>
                      <a:pt x="-8073" y="665692"/>
                      <a:pt x="0" y="454052"/>
                    </a:cubicBezTo>
                    <a:close/>
                  </a:path>
                  <a:path w="5882697" h="2250908" fill="none" stroke="0" extrusionOk="0">
                    <a:moveTo>
                      <a:pt x="0" y="454052"/>
                    </a:moveTo>
                    <a:cubicBezTo>
                      <a:pt x="21784" y="272770"/>
                      <a:pt x="176346" y="60112"/>
                      <a:pt x="398252" y="0"/>
                    </a:cubicBezTo>
                    <a:cubicBezTo>
                      <a:pt x="587554" y="25860"/>
                      <a:pt x="778788" y="-7207"/>
                      <a:pt x="912522" y="0"/>
                    </a:cubicBezTo>
                    <a:cubicBezTo>
                      <a:pt x="1057715" y="-40167"/>
                      <a:pt x="1118473" y="3901"/>
                      <a:pt x="1325069" y="0"/>
                    </a:cubicBezTo>
                    <a:cubicBezTo>
                      <a:pt x="1517469" y="-2518"/>
                      <a:pt x="1586524" y="-4989"/>
                      <a:pt x="1788478" y="0"/>
                    </a:cubicBezTo>
                    <a:cubicBezTo>
                      <a:pt x="2045967" y="38743"/>
                      <a:pt x="2222263" y="30276"/>
                      <a:pt x="2455333" y="0"/>
                    </a:cubicBezTo>
                    <a:cubicBezTo>
                      <a:pt x="2643935" y="-29422"/>
                      <a:pt x="2743595" y="7745"/>
                      <a:pt x="2867880" y="0"/>
                    </a:cubicBezTo>
                    <a:cubicBezTo>
                      <a:pt x="2964677" y="-35010"/>
                      <a:pt x="3133269" y="-5904"/>
                      <a:pt x="3280428" y="0"/>
                    </a:cubicBezTo>
                    <a:cubicBezTo>
                      <a:pt x="3438285" y="21615"/>
                      <a:pt x="3617215" y="-22586"/>
                      <a:pt x="3692974" y="0"/>
                    </a:cubicBezTo>
                    <a:cubicBezTo>
                      <a:pt x="3742479" y="54394"/>
                      <a:pt x="4048796" y="16997"/>
                      <a:pt x="4258106" y="0"/>
                    </a:cubicBezTo>
                    <a:cubicBezTo>
                      <a:pt x="4469873" y="-57760"/>
                      <a:pt x="4633548" y="9368"/>
                      <a:pt x="4823238" y="0"/>
                    </a:cubicBezTo>
                    <a:cubicBezTo>
                      <a:pt x="4963101" y="3941"/>
                      <a:pt x="5362324" y="-41771"/>
                      <a:pt x="5484443" y="0"/>
                    </a:cubicBezTo>
                    <a:cubicBezTo>
                      <a:pt x="5684596" y="8001"/>
                      <a:pt x="5872492" y="211492"/>
                      <a:pt x="5882697" y="454052"/>
                    </a:cubicBezTo>
                    <a:cubicBezTo>
                      <a:pt x="5902658" y="610011"/>
                      <a:pt x="5889016" y="705365"/>
                      <a:pt x="5882697" y="874797"/>
                    </a:cubicBezTo>
                    <a:cubicBezTo>
                      <a:pt x="5854612" y="1046900"/>
                      <a:pt x="5890580" y="1217373"/>
                      <a:pt x="5882697" y="1335825"/>
                    </a:cubicBezTo>
                    <a:cubicBezTo>
                      <a:pt x="5877330" y="1456644"/>
                      <a:pt x="5881767" y="1648974"/>
                      <a:pt x="5882697" y="1796854"/>
                    </a:cubicBezTo>
                    <a:cubicBezTo>
                      <a:pt x="5827257" y="2059696"/>
                      <a:pt x="5742173" y="2213854"/>
                      <a:pt x="5484443" y="2250908"/>
                    </a:cubicBezTo>
                    <a:cubicBezTo>
                      <a:pt x="5332520" y="2306645"/>
                      <a:pt x="5145765" y="2288479"/>
                      <a:pt x="4868449" y="2250908"/>
                    </a:cubicBezTo>
                    <a:cubicBezTo>
                      <a:pt x="4593915" y="2241132"/>
                      <a:pt x="4537160" y="2234979"/>
                      <a:pt x="4354179" y="2250908"/>
                    </a:cubicBezTo>
                    <a:cubicBezTo>
                      <a:pt x="4193919" y="2287061"/>
                      <a:pt x="3970019" y="2253160"/>
                      <a:pt x="3890770" y="2250908"/>
                    </a:cubicBezTo>
                    <a:cubicBezTo>
                      <a:pt x="3784558" y="2277694"/>
                      <a:pt x="3574020" y="2233906"/>
                      <a:pt x="3478223" y="2250908"/>
                    </a:cubicBezTo>
                    <a:cubicBezTo>
                      <a:pt x="3368829" y="2287878"/>
                      <a:pt x="3066792" y="2197509"/>
                      <a:pt x="2811367" y="2250908"/>
                    </a:cubicBezTo>
                    <a:cubicBezTo>
                      <a:pt x="2545861" y="2219064"/>
                      <a:pt x="2443069" y="2264953"/>
                      <a:pt x="2246235" y="2250908"/>
                    </a:cubicBezTo>
                    <a:cubicBezTo>
                      <a:pt x="2052399" y="2279678"/>
                      <a:pt x="1918341" y="2257809"/>
                      <a:pt x="1731964" y="2250908"/>
                    </a:cubicBezTo>
                    <a:cubicBezTo>
                      <a:pt x="1522628" y="2261337"/>
                      <a:pt x="1304160" y="2287072"/>
                      <a:pt x="1115970" y="2250908"/>
                    </a:cubicBezTo>
                    <a:cubicBezTo>
                      <a:pt x="870851" y="2256666"/>
                      <a:pt x="574452" y="2205540"/>
                      <a:pt x="398252" y="2250908"/>
                    </a:cubicBezTo>
                    <a:cubicBezTo>
                      <a:pt x="218147" y="2322247"/>
                      <a:pt x="65917" y="2124279"/>
                      <a:pt x="0" y="1796854"/>
                    </a:cubicBezTo>
                    <a:cubicBezTo>
                      <a:pt x="-4046" y="1597667"/>
                      <a:pt x="20414" y="1547451"/>
                      <a:pt x="0" y="1376110"/>
                    </a:cubicBezTo>
                    <a:cubicBezTo>
                      <a:pt x="-35194" y="1208198"/>
                      <a:pt x="2233" y="1162473"/>
                      <a:pt x="0" y="941937"/>
                    </a:cubicBezTo>
                    <a:cubicBezTo>
                      <a:pt x="203" y="724211"/>
                      <a:pt x="-3834" y="665502"/>
                      <a:pt x="0" y="454052"/>
                    </a:cubicBezTo>
                    <a:close/>
                  </a:path>
                </a:pathLst>
              </a:custGeom>
              <a:solidFill>
                <a:schemeClr val="bg1">
                  <a:alpha val="85000"/>
                </a:schemeClr>
              </a:solidFill>
              <a:ln w="38100">
                <a:solidFill>
                  <a:srgbClr val="A800A8"/>
                </a:solidFill>
                <a:extLst>
                  <a:ext uri="{C807C97D-BFC1-408E-A445-0C87EB9F89A2}">
                    <ask:lineSketchStyleProps xmlns:ask="http://schemas.microsoft.com/office/drawing/2018/sketchyshapes" sd="2129858240">
                      <a:custGeom>
                        <a:avLst/>
                        <a:gdLst>
                          <a:gd name="connsiteX0" fmla="*/ 0 w 7586625"/>
                          <a:gd name="connsiteY0" fmla="*/ 585569 h 2902886"/>
                          <a:gd name="connsiteX1" fmla="*/ 513607 w 7586625"/>
                          <a:gd name="connsiteY1" fmla="*/ 0 h 2902886"/>
                          <a:gd name="connsiteX2" fmla="*/ 1176836 w 7586625"/>
                          <a:gd name="connsiteY2" fmla="*/ 0 h 2902886"/>
                          <a:gd name="connsiteX3" fmla="*/ 1708877 w 7586625"/>
                          <a:gd name="connsiteY3" fmla="*/ 0 h 2902886"/>
                          <a:gd name="connsiteX4" fmla="*/ 2306513 w 7586625"/>
                          <a:gd name="connsiteY4" fmla="*/ 0 h 2902886"/>
                          <a:gd name="connsiteX5" fmla="*/ 3166523 w 7586625"/>
                          <a:gd name="connsiteY5" fmla="*/ 0 h 2902886"/>
                          <a:gd name="connsiteX6" fmla="*/ 3698564 w 7586625"/>
                          <a:gd name="connsiteY6" fmla="*/ 0 h 2902886"/>
                          <a:gd name="connsiteX7" fmla="*/ 4230607 w 7586625"/>
                          <a:gd name="connsiteY7" fmla="*/ 0 h 2902886"/>
                          <a:gd name="connsiteX8" fmla="*/ 4762648 w 7586625"/>
                          <a:gd name="connsiteY8" fmla="*/ 0 h 2902886"/>
                          <a:gd name="connsiteX9" fmla="*/ 5491470 w 7586625"/>
                          <a:gd name="connsiteY9" fmla="*/ 0 h 2902886"/>
                          <a:gd name="connsiteX10" fmla="*/ 6220294 w 7586625"/>
                          <a:gd name="connsiteY10" fmla="*/ 0 h 2902886"/>
                          <a:gd name="connsiteX11" fmla="*/ 7073017 w 7586625"/>
                          <a:gd name="connsiteY11" fmla="*/ 0 h 2902886"/>
                          <a:gd name="connsiteX12" fmla="*/ 7586625 w 7586625"/>
                          <a:gd name="connsiteY12" fmla="*/ 585569 h 2902886"/>
                          <a:gd name="connsiteX13" fmla="*/ 7586625 w 7586625"/>
                          <a:gd name="connsiteY13" fmla="*/ 1128183 h 2902886"/>
                          <a:gd name="connsiteX14" fmla="*/ 7586625 w 7586625"/>
                          <a:gd name="connsiteY14" fmla="*/ 1722749 h 2902886"/>
                          <a:gd name="connsiteX15" fmla="*/ 7586625 w 7586625"/>
                          <a:gd name="connsiteY15" fmla="*/ 2317316 h 2902886"/>
                          <a:gd name="connsiteX16" fmla="*/ 7073017 w 7586625"/>
                          <a:gd name="connsiteY16" fmla="*/ 2902886 h 2902886"/>
                          <a:gd name="connsiteX17" fmla="*/ 6278600 w 7586625"/>
                          <a:gd name="connsiteY17" fmla="*/ 2902886 h 2902886"/>
                          <a:gd name="connsiteX18" fmla="*/ 5615371 w 7586625"/>
                          <a:gd name="connsiteY18" fmla="*/ 2902886 h 2902886"/>
                          <a:gd name="connsiteX19" fmla="*/ 5017735 w 7586625"/>
                          <a:gd name="connsiteY19" fmla="*/ 2902886 h 2902886"/>
                          <a:gd name="connsiteX20" fmla="*/ 4485694 w 7586625"/>
                          <a:gd name="connsiteY20" fmla="*/ 2902886 h 2902886"/>
                          <a:gd name="connsiteX21" fmla="*/ 3625682 w 7586625"/>
                          <a:gd name="connsiteY21" fmla="*/ 2902886 h 2902886"/>
                          <a:gd name="connsiteX22" fmla="*/ 2896860 w 7586625"/>
                          <a:gd name="connsiteY22" fmla="*/ 2902886 h 2902886"/>
                          <a:gd name="connsiteX23" fmla="*/ 2233630 w 7586625"/>
                          <a:gd name="connsiteY23" fmla="*/ 2902886 h 2902886"/>
                          <a:gd name="connsiteX24" fmla="*/ 1439212 w 7586625"/>
                          <a:gd name="connsiteY24" fmla="*/ 2902886 h 2902886"/>
                          <a:gd name="connsiteX25" fmla="*/ 513607 w 7586625"/>
                          <a:gd name="connsiteY25" fmla="*/ 2902886 h 2902886"/>
                          <a:gd name="connsiteX26" fmla="*/ 0 w 7586625"/>
                          <a:gd name="connsiteY26" fmla="*/ 2317316 h 2902886"/>
                          <a:gd name="connsiteX27" fmla="*/ 0 w 7586625"/>
                          <a:gd name="connsiteY27" fmla="*/ 1774702 h 2902886"/>
                          <a:gd name="connsiteX28" fmla="*/ 0 w 7586625"/>
                          <a:gd name="connsiteY28" fmla="*/ 1214771 h 2902886"/>
                          <a:gd name="connsiteX29" fmla="*/ 0 w 7586625"/>
                          <a:gd name="connsiteY29" fmla="*/ 585569 h 2902886"/>
                          <a:gd name="connsiteX0" fmla="*/ 0 w 7586625"/>
                          <a:gd name="connsiteY0" fmla="*/ 585569 h 2902886"/>
                          <a:gd name="connsiteX1" fmla="*/ 513607 w 7586625"/>
                          <a:gd name="connsiteY1" fmla="*/ 0 h 2902886"/>
                          <a:gd name="connsiteX2" fmla="*/ 1308024 w 7586625"/>
                          <a:gd name="connsiteY2" fmla="*/ 0 h 2902886"/>
                          <a:gd name="connsiteX3" fmla="*/ 1905660 w 7586625"/>
                          <a:gd name="connsiteY3" fmla="*/ 0 h 2902886"/>
                          <a:gd name="connsiteX4" fmla="*/ 2503294 w 7586625"/>
                          <a:gd name="connsiteY4" fmla="*/ 0 h 2902886"/>
                          <a:gd name="connsiteX5" fmla="*/ 3297713 w 7586625"/>
                          <a:gd name="connsiteY5" fmla="*/ 0 h 2902886"/>
                          <a:gd name="connsiteX6" fmla="*/ 3960942 w 7586625"/>
                          <a:gd name="connsiteY6" fmla="*/ 0 h 2902886"/>
                          <a:gd name="connsiteX7" fmla="*/ 4820953 w 7586625"/>
                          <a:gd name="connsiteY7" fmla="*/ 0 h 2902886"/>
                          <a:gd name="connsiteX8" fmla="*/ 5680964 w 7586625"/>
                          <a:gd name="connsiteY8" fmla="*/ 0 h 2902886"/>
                          <a:gd name="connsiteX9" fmla="*/ 7073017 w 7586625"/>
                          <a:gd name="connsiteY9" fmla="*/ 0 h 2902886"/>
                          <a:gd name="connsiteX10" fmla="*/ 7586625 w 7586625"/>
                          <a:gd name="connsiteY10" fmla="*/ 585569 h 2902886"/>
                          <a:gd name="connsiteX11" fmla="*/ 7586625 w 7586625"/>
                          <a:gd name="connsiteY11" fmla="*/ 1162818 h 2902886"/>
                          <a:gd name="connsiteX12" fmla="*/ 7586625 w 7586625"/>
                          <a:gd name="connsiteY12" fmla="*/ 1740067 h 2902886"/>
                          <a:gd name="connsiteX13" fmla="*/ 7586625 w 7586625"/>
                          <a:gd name="connsiteY13" fmla="*/ 2317316 h 2902886"/>
                          <a:gd name="connsiteX14" fmla="*/ 7073017 w 7586625"/>
                          <a:gd name="connsiteY14" fmla="*/ 2902886 h 2902886"/>
                          <a:gd name="connsiteX15" fmla="*/ 6278600 w 7586625"/>
                          <a:gd name="connsiteY15" fmla="*/ 2902886 h 2902886"/>
                          <a:gd name="connsiteX16" fmla="*/ 5615371 w 7586625"/>
                          <a:gd name="connsiteY16" fmla="*/ 2902886 h 2902886"/>
                          <a:gd name="connsiteX17" fmla="*/ 4952142 w 7586625"/>
                          <a:gd name="connsiteY17" fmla="*/ 2902886 h 2902886"/>
                          <a:gd name="connsiteX18" fmla="*/ 4092130 w 7586625"/>
                          <a:gd name="connsiteY18" fmla="*/ 2902886 h 2902886"/>
                          <a:gd name="connsiteX19" fmla="*/ 3297713 w 7586625"/>
                          <a:gd name="connsiteY19" fmla="*/ 2902886 h 2902886"/>
                          <a:gd name="connsiteX20" fmla="*/ 2634482 w 7586625"/>
                          <a:gd name="connsiteY20" fmla="*/ 2902886 h 2902886"/>
                          <a:gd name="connsiteX21" fmla="*/ 2036848 w 7586625"/>
                          <a:gd name="connsiteY21" fmla="*/ 2902886 h 2902886"/>
                          <a:gd name="connsiteX22" fmla="*/ 1439212 w 7586625"/>
                          <a:gd name="connsiteY22" fmla="*/ 2902886 h 2902886"/>
                          <a:gd name="connsiteX23" fmla="*/ 513607 w 7586625"/>
                          <a:gd name="connsiteY23" fmla="*/ 2902886 h 2902886"/>
                          <a:gd name="connsiteX24" fmla="*/ 0 w 7586625"/>
                          <a:gd name="connsiteY24" fmla="*/ 2317316 h 2902886"/>
                          <a:gd name="connsiteX25" fmla="*/ 0 w 7586625"/>
                          <a:gd name="connsiteY25" fmla="*/ 1757385 h 2902886"/>
                          <a:gd name="connsiteX26" fmla="*/ 0 w 7586625"/>
                          <a:gd name="connsiteY26" fmla="*/ 1197453 h 2902886"/>
                          <a:gd name="connsiteX27" fmla="*/ 0 w 7586625"/>
                          <a:gd name="connsiteY27" fmla="*/ 585569 h 290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586625" h="2902886" fill="none" extrusionOk="0">
                            <a:moveTo>
                              <a:pt x="0" y="585569"/>
                            </a:moveTo>
                            <a:cubicBezTo>
                              <a:pt x="26020" y="288355"/>
                              <a:pt x="188059" y="7180"/>
                              <a:pt x="513607" y="0"/>
                            </a:cubicBezTo>
                            <a:cubicBezTo>
                              <a:pt x="788216" y="32721"/>
                              <a:pt x="1008174" y="-11865"/>
                              <a:pt x="1176836" y="0"/>
                            </a:cubicBezTo>
                            <a:cubicBezTo>
                              <a:pt x="1334141" y="-34218"/>
                              <a:pt x="1471720" y="-6567"/>
                              <a:pt x="1708877" y="0"/>
                            </a:cubicBezTo>
                            <a:cubicBezTo>
                              <a:pt x="1964166" y="-3788"/>
                              <a:pt x="2038741" y="273"/>
                              <a:pt x="2306513" y="0"/>
                            </a:cubicBezTo>
                            <a:cubicBezTo>
                              <a:pt x="2609607" y="57481"/>
                              <a:pt x="2855318" y="47972"/>
                              <a:pt x="3166523" y="0"/>
                            </a:cubicBezTo>
                            <a:cubicBezTo>
                              <a:pt x="3414803" y="-28332"/>
                              <a:pt x="3553689" y="-8419"/>
                              <a:pt x="3698564" y="0"/>
                            </a:cubicBezTo>
                            <a:cubicBezTo>
                              <a:pt x="3810704" y="-6622"/>
                              <a:pt x="4012999" y="-35070"/>
                              <a:pt x="4230607" y="0"/>
                            </a:cubicBezTo>
                            <a:cubicBezTo>
                              <a:pt x="4456343" y="27342"/>
                              <a:pt x="4673780" y="-25158"/>
                              <a:pt x="4762648" y="0"/>
                            </a:cubicBezTo>
                            <a:cubicBezTo>
                              <a:pt x="4853963" y="70391"/>
                              <a:pt x="5205608" y="33696"/>
                              <a:pt x="5491470" y="0"/>
                            </a:cubicBezTo>
                            <a:cubicBezTo>
                              <a:pt x="5763172" y="-65304"/>
                              <a:pt x="5960662" y="8947"/>
                              <a:pt x="6220294" y="0"/>
                            </a:cubicBezTo>
                            <a:cubicBezTo>
                              <a:pt x="6430140" y="-6874"/>
                              <a:pt x="6915119" y="-48590"/>
                              <a:pt x="7073017" y="0"/>
                            </a:cubicBezTo>
                            <a:cubicBezTo>
                              <a:pt x="7340056" y="27234"/>
                              <a:pt x="7585811" y="216058"/>
                              <a:pt x="7586625" y="585569"/>
                            </a:cubicBezTo>
                            <a:cubicBezTo>
                              <a:pt x="7588964" y="793540"/>
                              <a:pt x="7593734" y="892053"/>
                              <a:pt x="7586625" y="1128183"/>
                            </a:cubicBezTo>
                            <a:cubicBezTo>
                              <a:pt x="7572718" y="1336604"/>
                              <a:pt x="7585362" y="1593694"/>
                              <a:pt x="7586625" y="1722749"/>
                            </a:cubicBezTo>
                            <a:cubicBezTo>
                              <a:pt x="7557408" y="1849340"/>
                              <a:pt x="7601916" y="2157844"/>
                              <a:pt x="7586625" y="2317316"/>
                            </a:cubicBezTo>
                            <a:cubicBezTo>
                              <a:pt x="7543253" y="2638646"/>
                              <a:pt x="7402372" y="2894314"/>
                              <a:pt x="7073017" y="2902886"/>
                            </a:cubicBezTo>
                            <a:cubicBezTo>
                              <a:pt x="6908065" y="2921394"/>
                              <a:pt x="6603606" y="2960215"/>
                              <a:pt x="6278600" y="2902886"/>
                            </a:cubicBezTo>
                            <a:cubicBezTo>
                              <a:pt x="5910174" y="2882961"/>
                              <a:pt x="5844441" y="2881086"/>
                              <a:pt x="5615371" y="2902886"/>
                            </a:cubicBezTo>
                            <a:cubicBezTo>
                              <a:pt x="5401826" y="2934604"/>
                              <a:pt x="5144121" y="2914882"/>
                              <a:pt x="5017735" y="2902886"/>
                            </a:cubicBezTo>
                            <a:cubicBezTo>
                              <a:pt x="4892981" y="2912579"/>
                              <a:pt x="4592711" y="2857552"/>
                              <a:pt x="4485694" y="2902886"/>
                            </a:cubicBezTo>
                            <a:cubicBezTo>
                              <a:pt x="4386186" y="2912514"/>
                              <a:pt x="3904506" y="2874081"/>
                              <a:pt x="3625682" y="2902886"/>
                            </a:cubicBezTo>
                            <a:cubicBezTo>
                              <a:pt x="3292163" y="2888335"/>
                              <a:pt x="3138614" y="2903295"/>
                              <a:pt x="2896860" y="2902886"/>
                            </a:cubicBezTo>
                            <a:cubicBezTo>
                              <a:pt x="2662427" y="2931173"/>
                              <a:pt x="2494091" y="2913457"/>
                              <a:pt x="2233630" y="2902886"/>
                            </a:cubicBezTo>
                            <a:cubicBezTo>
                              <a:pt x="1954812" y="2891584"/>
                              <a:pt x="1690478" y="2942739"/>
                              <a:pt x="1439212" y="2902886"/>
                            </a:cubicBezTo>
                            <a:cubicBezTo>
                              <a:pt x="1126621" y="2881577"/>
                              <a:pt x="771599" y="2878423"/>
                              <a:pt x="513607" y="2902886"/>
                            </a:cubicBezTo>
                            <a:cubicBezTo>
                              <a:pt x="260903" y="2999639"/>
                              <a:pt x="71587" y="2724105"/>
                              <a:pt x="0" y="2317316"/>
                            </a:cubicBezTo>
                            <a:cubicBezTo>
                              <a:pt x="-10516" y="2066683"/>
                              <a:pt x="20181" y="1998116"/>
                              <a:pt x="0" y="1774702"/>
                            </a:cubicBezTo>
                            <a:cubicBezTo>
                              <a:pt x="-33581" y="1564322"/>
                              <a:pt x="-138" y="1475978"/>
                              <a:pt x="0" y="1214771"/>
                            </a:cubicBezTo>
                            <a:cubicBezTo>
                              <a:pt x="-11033" y="942452"/>
                              <a:pt x="8356" y="841725"/>
                              <a:pt x="0" y="585569"/>
                            </a:cubicBezTo>
                            <a:close/>
                          </a:path>
                          <a:path w="7586625" h="2902886" stroke="0" extrusionOk="0">
                            <a:moveTo>
                              <a:pt x="0" y="585569"/>
                            </a:moveTo>
                            <a:cubicBezTo>
                              <a:pt x="8388" y="296159"/>
                              <a:pt x="261896" y="123074"/>
                              <a:pt x="513607" y="0"/>
                            </a:cubicBezTo>
                            <a:cubicBezTo>
                              <a:pt x="909834" y="-22557"/>
                              <a:pt x="960484" y="27962"/>
                              <a:pt x="1308024" y="0"/>
                            </a:cubicBezTo>
                            <a:cubicBezTo>
                              <a:pt x="1654566" y="-34118"/>
                              <a:pt x="1667305" y="-33614"/>
                              <a:pt x="1905660" y="0"/>
                            </a:cubicBezTo>
                            <a:cubicBezTo>
                              <a:pt x="2177686" y="30097"/>
                              <a:pt x="2319608" y="24099"/>
                              <a:pt x="2503294" y="0"/>
                            </a:cubicBezTo>
                            <a:cubicBezTo>
                              <a:pt x="2630929" y="-1017"/>
                              <a:pt x="3044503" y="61641"/>
                              <a:pt x="3297713" y="0"/>
                            </a:cubicBezTo>
                            <a:cubicBezTo>
                              <a:pt x="3545739" y="-48615"/>
                              <a:pt x="3790861" y="-43459"/>
                              <a:pt x="3960942" y="0"/>
                            </a:cubicBezTo>
                            <a:cubicBezTo>
                              <a:pt x="4135096" y="-2075"/>
                              <a:pt x="4665541" y="64714"/>
                              <a:pt x="4820953" y="0"/>
                            </a:cubicBezTo>
                            <a:cubicBezTo>
                              <a:pt x="5027164" y="-105964"/>
                              <a:pt x="5337580" y="-55772"/>
                              <a:pt x="5680964" y="0"/>
                            </a:cubicBezTo>
                            <a:cubicBezTo>
                              <a:pt x="6079553" y="29952"/>
                              <a:pt x="6664030" y="42513"/>
                              <a:pt x="7073017" y="0"/>
                            </a:cubicBezTo>
                            <a:cubicBezTo>
                              <a:pt x="7372163" y="17383"/>
                              <a:pt x="7540680" y="278351"/>
                              <a:pt x="7586625" y="585569"/>
                            </a:cubicBezTo>
                            <a:cubicBezTo>
                              <a:pt x="7581774" y="832469"/>
                              <a:pt x="7574130" y="938953"/>
                              <a:pt x="7586625" y="1162818"/>
                            </a:cubicBezTo>
                            <a:cubicBezTo>
                              <a:pt x="7582968" y="1364941"/>
                              <a:pt x="7577950" y="1597152"/>
                              <a:pt x="7586625" y="1740067"/>
                            </a:cubicBezTo>
                            <a:cubicBezTo>
                              <a:pt x="7577079" y="1904500"/>
                              <a:pt x="7600979" y="2049508"/>
                              <a:pt x="7586625" y="2317316"/>
                            </a:cubicBezTo>
                            <a:cubicBezTo>
                              <a:pt x="7648023" y="2640244"/>
                              <a:pt x="7364833" y="2946718"/>
                              <a:pt x="7073017" y="2902886"/>
                            </a:cubicBezTo>
                            <a:cubicBezTo>
                              <a:pt x="6875031" y="2866518"/>
                              <a:pt x="6534663" y="2868989"/>
                              <a:pt x="6278600" y="2902886"/>
                            </a:cubicBezTo>
                            <a:cubicBezTo>
                              <a:pt x="6070617" y="2935306"/>
                              <a:pt x="5848584" y="2882861"/>
                              <a:pt x="5615371" y="2902886"/>
                            </a:cubicBezTo>
                            <a:cubicBezTo>
                              <a:pt x="5356812" y="2881144"/>
                              <a:pt x="5248241" y="2884593"/>
                              <a:pt x="4952142" y="2902886"/>
                            </a:cubicBezTo>
                            <a:cubicBezTo>
                              <a:pt x="4659247" y="2963289"/>
                              <a:pt x="4334585" y="2933633"/>
                              <a:pt x="4092130" y="2902886"/>
                            </a:cubicBezTo>
                            <a:cubicBezTo>
                              <a:pt x="3857033" y="2904583"/>
                              <a:pt x="3549628" y="2820590"/>
                              <a:pt x="3297713" y="2902886"/>
                            </a:cubicBezTo>
                            <a:cubicBezTo>
                              <a:pt x="3072359" y="2907718"/>
                              <a:pt x="2931793" y="2865860"/>
                              <a:pt x="2634482" y="2902886"/>
                            </a:cubicBezTo>
                            <a:cubicBezTo>
                              <a:pt x="2340314" y="2886284"/>
                              <a:pt x="2142083" y="2882111"/>
                              <a:pt x="2036848" y="2902886"/>
                            </a:cubicBezTo>
                            <a:cubicBezTo>
                              <a:pt x="1905628" y="2935263"/>
                              <a:pt x="1551854" y="2851232"/>
                              <a:pt x="1439212" y="2902886"/>
                            </a:cubicBezTo>
                            <a:cubicBezTo>
                              <a:pt x="1240408" y="2939385"/>
                              <a:pt x="927864" y="2881063"/>
                              <a:pt x="513607" y="2902886"/>
                            </a:cubicBezTo>
                            <a:cubicBezTo>
                              <a:pt x="269167" y="2930168"/>
                              <a:pt x="-5814" y="2689025"/>
                              <a:pt x="0" y="2317316"/>
                            </a:cubicBezTo>
                            <a:cubicBezTo>
                              <a:pt x="-26859" y="2073466"/>
                              <a:pt x="21954" y="1898753"/>
                              <a:pt x="0" y="1757385"/>
                            </a:cubicBezTo>
                            <a:cubicBezTo>
                              <a:pt x="16920" y="1594005"/>
                              <a:pt x="20206" y="1396233"/>
                              <a:pt x="0" y="1197453"/>
                            </a:cubicBezTo>
                            <a:cubicBezTo>
                              <a:pt x="-9945" y="1028277"/>
                              <a:pt x="6175" y="739083"/>
                              <a:pt x="0" y="585569"/>
                            </a:cubicBezTo>
                            <a:close/>
                          </a:path>
                          <a:path w="7586625" h="2902886" fill="none" stroke="0" extrusionOk="0">
                            <a:moveTo>
                              <a:pt x="0" y="585569"/>
                            </a:moveTo>
                            <a:cubicBezTo>
                              <a:pt x="-33701" y="332950"/>
                              <a:pt x="216078" y="67632"/>
                              <a:pt x="513607" y="0"/>
                            </a:cubicBezTo>
                            <a:cubicBezTo>
                              <a:pt x="751116" y="31651"/>
                              <a:pt x="985745" y="34632"/>
                              <a:pt x="1176836" y="0"/>
                            </a:cubicBezTo>
                            <a:cubicBezTo>
                              <a:pt x="1355551" y="-26056"/>
                              <a:pt x="1442727" y="-323"/>
                              <a:pt x="1708877" y="0"/>
                            </a:cubicBezTo>
                            <a:cubicBezTo>
                              <a:pt x="1965720" y="2642"/>
                              <a:pt x="2049628" y="-15966"/>
                              <a:pt x="2306513" y="0"/>
                            </a:cubicBezTo>
                            <a:cubicBezTo>
                              <a:pt x="2609287" y="-88"/>
                              <a:pt x="2919156" y="14959"/>
                              <a:pt x="3166523" y="0"/>
                            </a:cubicBezTo>
                            <a:cubicBezTo>
                              <a:pt x="3419840" y="-24360"/>
                              <a:pt x="3561869" y="28346"/>
                              <a:pt x="3698564" y="0"/>
                            </a:cubicBezTo>
                            <a:cubicBezTo>
                              <a:pt x="3830737" y="-25468"/>
                              <a:pt x="4011991" y="-9718"/>
                              <a:pt x="4230607" y="0"/>
                            </a:cubicBezTo>
                            <a:cubicBezTo>
                              <a:pt x="4456486" y="26077"/>
                              <a:pt x="4632649" y="-34607"/>
                              <a:pt x="4762648" y="0"/>
                            </a:cubicBezTo>
                            <a:cubicBezTo>
                              <a:pt x="4812912" y="23536"/>
                              <a:pt x="5234500" y="12478"/>
                              <a:pt x="5491470" y="0"/>
                            </a:cubicBezTo>
                            <a:cubicBezTo>
                              <a:pt x="5790023" y="-85628"/>
                              <a:pt x="6006900" y="18745"/>
                              <a:pt x="6220294" y="0"/>
                            </a:cubicBezTo>
                            <a:cubicBezTo>
                              <a:pt x="6425691" y="-5968"/>
                              <a:pt x="6893275" y="-60934"/>
                              <a:pt x="7073017" y="0"/>
                            </a:cubicBezTo>
                            <a:cubicBezTo>
                              <a:pt x="7343824" y="-57187"/>
                              <a:pt x="7583195" y="243952"/>
                              <a:pt x="7586625" y="585569"/>
                            </a:cubicBezTo>
                            <a:cubicBezTo>
                              <a:pt x="7580384" y="771142"/>
                              <a:pt x="7597142" y="924539"/>
                              <a:pt x="7586625" y="1128183"/>
                            </a:cubicBezTo>
                            <a:cubicBezTo>
                              <a:pt x="7551111" y="1360139"/>
                              <a:pt x="7590771" y="1573225"/>
                              <a:pt x="7586625" y="1722749"/>
                            </a:cubicBezTo>
                            <a:cubicBezTo>
                              <a:pt x="7599294" y="1858357"/>
                              <a:pt x="7581915" y="2108179"/>
                              <a:pt x="7586625" y="2317316"/>
                            </a:cubicBezTo>
                            <a:cubicBezTo>
                              <a:pt x="7485130" y="2682479"/>
                              <a:pt x="7391472" y="2857247"/>
                              <a:pt x="7073017" y="2902886"/>
                            </a:cubicBezTo>
                            <a:cubicBezTo>
                              <a:pt x="6889517" y="2918485"/>
                              <a:pt x="6668582" y="2912920"/>
                              <a:pt x="6278600" y="2902886"/>
                            </a:cubicBezTo>
                            <a:cubicBezTo>
                              <a:pt x="5918391" y="2892093"/>
                              <a:pt x="5851411" y="2875955"/>
                              <a:pt x="5615371" y="2902886"/>
                            </a:cubicBezTo>
                            <a:cubicBezTo>
                              <a:pt x="5395410" y="2952588"/>
                              <a:pt x="5145427" y="2885164"/>
                              <a:pt x="5017735" y="2902886"/>
                            </a:cubicBezTo>
                            <a:cubicBezTo>
                              <a:pt x="4883689" y="2921423"/>
                              <a:pt x="4605957" y="2884426"/>
                              <a:pt x="4485694" y="2902886"/>
                            </a:cubicBezTo>
                            <a:cubicBezTo>
                              <a:pt x="4354174" y="2949287"/>
                              <a:pt x="4002493" y="2856844"/>
                              <a:pt x="3625682" y="2902886"/>
                            </a:cubicBezTo>
                            <a:cubicBezTo>
                              <a:pt x="3290979" y="2908479"/>
                              <a:pt x="3140302" y="2939757"/>
                              <a:pt x="2896860" y="2902886"/>
                            </a:cubicBezTo>
                            <a:cubicBezTo>
                              <a:pt x="2660281" y="2895323"/>
                              <a:pt x="2411014" y="2893987"/>
                              <a:pt x="2233630" y="2902886"/>
                            </a:cubicBezTo>
                            <a:cubicBezTo>
                              <a:pt x="2014211" y="2926881"/>
                              <a:pt x="1728374" y="2957321"/>
                              <a:pt x="1439212" y="2902886"/>
                            </a:cubicBezTo>
                            <a:cubicBezTo>
                              <a:pt x="1128284" y="2912276"/>
                              <a:pt x="754756" y="2846173"/>
                              <a:pt x="513607" y="2902886"/>
                            </a:cubicBezTo>
                            <a:cubicBezTo>
                              <a:pt x="299592" y="2963099"/>
                              <a:pt x="83312" y="2701747"/>
                              <a:pt x="0" y="2317316"/>
                            </a:cubicBezTo>
                            <a:cubicBezTo>
                              <a:pt x="-1121" y="2049294"/>
                              <a:pt x="35874" y="1982137"/>
                              <a:pt x="0" y="1774702"/>
                            </a:cubicBezTo>
                            <a:cubicBezTo>
                              <a:pt x="-28116" y="1557166"/>
                              <a:pt x="-224" y="1504916"/>
                              <a:pt x="0" y="1214771"/>
                            </a:cubicBezTo>
                            <a:cubicBezTo>
                              <a:pt x="16942" y="927994"/>
                              <a:pt x="-4872" y="854555"/>
                              <a:pt x="0" y="58556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   1</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  2</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to,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rõ</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  3. Ngắt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nghỉ</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chỗ</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p:txBody>
          </p:sp>
          <p:sp>
            <p:nvSpPr>
              <p:cNvPr id="21" name="Rectangle: Rounded Corners 20">
                <a:extLst>
                  <a:ext uri="{FF2B5EF4-FFF2-40B4-BE49-F238E27FC236}">
                    <a16:creationId xmlns:a16="http://schemas.microsoft.com/office/drawing/2014/main" id="{44133716-CA7B-4330-9BD9-4A444433D62B}"/>
                  </a:ext>
                </a:extLst>
              </p:cNvPr>
              <p:cNvSpPr/>
              <p:nvPr/>
            </p:nvSpPr>
            <p:spPr>
              <a:xfrm>
                <a:off x="3605838" y="1242806"/>
                <a:ext cx="4621427" cy="796835"/>
              </a:xfrm>
              <a:prstGeom prst="roundRect">
                <a:avLst>
                  <a:gd name="adj" fmla="val 50000"/>
                </a:avLst>
              </a:prstGeom>
              <a:solidFill>
                <a:srgbClr val="FFFFCC"/>
              </a:solidFill>
              <a:ln w="38100">
                <a:solidFill>
                  <a:srgbClr val="A800A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Tiêu</a:t>
                </a:r>
                <a:r>
                  <a:rPr kumimoji="0" lang="en-US" sz="4800" b="1" i="0" u="none" strike="noStrike" kern="1200" cap="none" spc="0" normalizeH="0" baseline="0" noProof="0" dirty="0">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chí</a:t>
                </a:r>
                <a:r>
                  <a:rPr kumimoji="0" lang="en-US" sz="4800" b="1" i="0" u="none" strike="noStrike" kern="1200" cap="none" spc="0" normalizeH="0" baseline="0" noProof="0" dirty="0">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đánh</a:t>
                </a:r>
                <a:r>
                  <a:rPr kumimoji="0" lang="en-US" sz="4800" b="1" i="0" u="none" strike="noStrike" kern="1200" cap="none" spc="0" normalizeH="0" baseline="0" noProof="0" dirty="0">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giá</a:t>
                </a:r>
                <a:endParaRPr kumimoji="0" lang="en-US" sz="4800" b="1" i="0" u="none" strike="noStrike" kern="1200" cap="none" spc="0" normalizeH="0" baseline="0" noProof="0" dirty="0">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endParaRPr>
              </a:p>
            </p:txBody>
          </p:sp>
        </p:grpSp>
        <p:pic>
          <p:nvPicPr>
            <p:cNvPr id="12" name="Picture 11">
              <a:extLst>
                <a:ext uri="{FF2B5EF4-FFF2-40B4-BE49-F238E27FC236}">
                  <a16:creationId xmlns:a16="http://schemas.microsoft.com/office/drawing/2014/main" id="{F15685E9-3574-42E9-9D98-88477561C713}"/>
                </a:ext>
              </a:extLst>
            </p:cNvPr>
            <p:cNvPicPr>
              <a:picLocks noChangeAspect="1"/>
            </p:cNvPicPr>
            <p:nvPr/>
          </p:nvPicPr>
          <p:blipFill>
            <a:blip r:embed="rId7"/>
            <a:stretch>
              <a:fillRect/>
            </a:stretch>
          </p:blipFill>
          <p:spPr>
            <a:xfrm>
              <a:off x="7191755" y="5091951"/>
              <a:ext cx="469963" cy="469963"/>
            </a:xfrm>
            <a:prstGeom prst="rect">
              <a:avLst/>
            </a:prstGeom>
          </p:spPr>
        </p:pic>
        <p:pic>
          <p:nvPicPr>
            <p:cNvPr id="15" name="Picture 14">
              <a:extLst>
                <a:ext uri="{FF2B5EF4-FFF2-40B4-BE49-F238E27FC236}">
                  <a16:creationId xmlns:a16="http://schemas.microsoft.com/office/drawing/2014/main" id="{F61CA4A6-989D-4CC0-91F7-D9C698DCEFD1}"/>
                </a:ext>
              </a:extLst>
            </p:cNvPr>
            <p:cNvPicPr>
              <a:picLocks noChangeAspect="1"/>
            </p:cNvPicPr>
            <p:nvPr/>
          </p:nvPicPr>
          <p:blipFill>
            <a:blip r:embed="rId7"/>
            <a:stretch>
              <a:fillRect/>
            </a:stretch>
          </p:blipFill>
          <p:spPr>
            <a:xfrm>
              <a:off x="7322848" y="5661150"/>
              <a:ext cx="469963" cy="469963"/>
            </a:xfrm>
            <a:prstGeom prst="rect">
              <a:avLst/>
            </a:prstGeom>
          </p:spPr>
        </p:pic>
        <p:pic>
          <p:nvPicPr>
            <p:cNvPr id="18" name="Picture 17">
              <a:extLst>
                <a:ext uri="{FF2B5EF4-FFF2-40B4-BE49-F238E27FC236}">
                  <a16:creationId xmlns:a16="http://schemas.microsoft.com/office/drawing/2014/main" id="{DA7CEB03-5A2F-4B95-97A9-BA20DE6660E3}"/>
                </a:ext>
              </a:extLst>
            </p:cNvPr>
            <p:cNvPicPr>
              <a:picLocks noChangeAspect="1"/>
            </p:cNvPicPr>
            <p:nvPr/>
          </p:nvPicPr>
          <p:blipFill>
            <a:blip r:embed="rId7"/>
            <a:stretch>
              <a:fillRect/>
            </a:stretch>
          </p:blipFill>
          <p:spPr>
            <a:xfrm>
              <a:off x="8868842" y="6125269"/>
              <a:ext cx="469963" cy="469963"/>
            </a:xfrm>
            <a:prstGeom prst="rect">
              <a:avLst/>
            </a:prstGeom>
          </p:spPr>
        </p:pic>
      </p:grpSp>
      <p:pic>
        <p:nvPicPr>
          <p:cNvPr id="22" name="Picture 21" descr="A bunch of balloons with swirls and butterflies&#10;&#10;Description automatically generated">
            <a:extLst>
              <a:ext uri="{FF2B5EF4-FFF2-40B4-BE49-F238E27FC236}">
                <a16:creationId xmlns:a16="http://schemas.microsoft.com/office/drawing/2014/main" id="{4668A933-F07E-4A9D-A8AB-39B63DF19B4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55808" y="2302197"/>
            <a:ext cx="3840073" cy="4208760"/>
          </a:xfrm>
          <a:prstGeom prst="rect">
            <a:avLst/>
          </a:prstGeom>
        </p:spPr>
      </p:pic>
      <p:pic>
        <p:nvPicPr>
          <p:cNvPr id="2" name="Picture 1">
            <a:extLst>
              <a:ext uri="{FF2B5EF4-FFF2-40B4-BE49-F238E27FC236}">
                <a16:creationId xmlns:a16="http://schemas.microsoft.com/office/drawing/2014/main" id="{993B3B99-9852-5725-2FDB-53F909DC734F}"/>
              </a:ext>
            </a:extLst>
          </p:cNvPr>
          <p:cNvPicPr>
            <a:picLocks noChangeAspect="1"/>
          </p:cNvPicPr>
          <p:nvPr/>
        </p:nvPicPr>
        <p:blipFill>
          <a:blip r:embed="rId9"/>
          <a:stretch>
            <a:fillRect/>
          </a:stretch>
        </p:blipFill>
        <p:spPr>
          <a:xfrm>
            <a:off x="317993" y="816804"/>
            <a:ext cx="12058933" cy="1383912"/>
          </a:xfrm>
          <a:prstGeom prst="rect">
            <a:avLst/>
          </a:prstGeom>
        </p:spPr>
      </p:pic>
    </p:spTree>
    <p:extLst>
      <p:ext uri="{BB962C8B-B14F-4D97-AF65-F5344CB8AC3E}">
        <p14:creationId xmlns:p14="http://schemas.microsoft.com/office/powerpoint/2010/main" val="1845300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26" presetClass="emph" presetSubtype="0" fill="hold" nodeType="afterEffect">
                                      <p:stCondLst>
                                        <p:cond delay="0"/>
                                      </p:stCondLst>
                                      <p:childTnLst>
                                        <p:animEffect transition="out" filter="fade">
                                          <p:cBhvr>
                                            <p:cTn id="10" dur="500" tmFilter="0, 0; .2, .5; .8, .5; 1, 0"/>
                                            <p:tgtEl>
                                              <p:spTgt spid="9"/>
                                            </p:tgtEl>
                                          </p:cBhvr>
                                        </p:animEffect>
                                        <p:animScale>
                                          <p:cBhvr>
                                            <p:cTn id="11"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4" name="whoosh.wav"/>
                                            </p:tgtEl>
                                          </p:cMediaNode>
                                        </p:audio>
                                      </p:sub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2500"/>
                                </p:stCondLst>
                                <p:childTnLst>
                                  <p:par>
                                    <p:cTn id="21" presetID="26" presetClass="emph" presetSubtype="0" fill="hold" nodeType="afterEffect">
                                      <p:stCondLst>
                                        <p:cond delay="0"/>
                                      </p:stCondLst>
                                      <p:childTnLst>
                                        <p:animEffect transition="out" filter="fade">
                                          <p:cBhvr>
                                            <p:cTn id="22" dur="500" tmFilter="0, 0; .2, .5; .8, .5; 1, 0"/>
                                            <p:tgtEl>
                                              <p:spTgt spid="9"/>
                                            </p:tgtEl>
                                          </p:cBhvr>
                                        </p:animEffect>
                                        <p:animScale>
                                          <p:cBhvr>
                                            <p:cTn id="23"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7">
            <a:extLst>
              <a:ext uri="{FF2B5EF4-FFF2-40B4-BE49-F238E27FC236}">
                <a16:creationId xmlns:a16="http://schemas.microsoft.com/office/drawing/2014/main" id="{95872820-2084-4F74-8C5D-46EA7839BC68}"/>
              </a:ext>
            </a:extLst>
          </p:cNvPr>
          <p:cNvSpPr/>
          <p:nvPr/>
        </p:nvSpPr>
        <p:spPr>
          <a:xfrm>
            <a:off x="0" y="0"/>
            <a:ext cx="12192000" cy="6858000"/>
          </a:xfrm>
          <a:custGeom>
            <a:avLst/>
            <a:gdLst/>
            <a:ahLst/>
            <a:cxnLst/>
            <a:rect l="l" t="t" r="r" b="b"/>
            <a:pathLst>
              <a:path w="3243795" h="2161179">
                <a:moveTo>
                  <a:pt x="0" y="0"/>
                </a:moveTo>
                <a:lnTo>
                  <a:pt x="3243795" y="0"/>
                </a:lnTo>
                <a:lnTo>
                  <a:pt x="3243795" y="2161178"/>
                </a:lnTo>
                <a:lnTo>
                  <a:pt x="0" y="2161178"/>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23">
            <a:extLst>
              <a:ext uri="{FF2B5EF4-FFF2-40B4-BE49-F238E27FC236}">
                <a16:creationId xmlns:a16="http://schemas.microsoft.com/office/drawing/2014/main" id="{62E58B00-DE7A-495C-8D40-3C9D40A2BF11}"/>
              </a:ext>
            </a:extLst>
          </p:cNvPr>
          <p:cNvSpPr/>
          <p:nvPr/>
        </p:nvSpPr>
        <p:spPr>
          <a:xfrm>
            <a:off x="224363" y="3429000"/>
            <a:ext cx="2115125" cy="3370717"/>
          </a:xfrm>
          <a:custGeom>
            <a:avLst/>
            <a:gdLst/>
            <a:ahLst/>
            <a:cxnLst/>
            <a:rect l="l" t="t" r="r" b="b"/>
            <a:pathLst>
              <a:path w="2115125" h="3370717">
                <a:moveTo>
                  <a:pt x="0" y="0"/>
                </a:moveTo>
                <a:lnTo>
                  <a:pt x="2115125" y="0"/>
                </a:lnTo>
                <a:lnTo>
                  <a:pt x="2115125" y="3370717"/>
                </a:lnTo>
                <a:lnTo>
                  <a:pt x="0" y="337071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2" name="Picture 5">
            <a:extLst>
              <a:ext uri="{FF2B5EF4-FFF2-40B4-BE49-F238E27FC236}">
                <a16:creationId xmlns:a16="http://schemas.microsoft.com/office/drawing/2014/main" id="{66F68482-E9F2-426C-BDDC-D030BC12299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76655" y="113992"/>
            <a:ext cx="2881258" cy="2164545"/>
          </a:xfrm>
          <a:prstGeom prst="rect">
            <a:avLst/>
          </a:prstGeom>
        </p:spPr>
      </p:pic>
      <p:pic>
        <p:nvPicPr>
          <p:cNvPr id="13" name="Picture 10">
            <a:extLst>
              <a:ext uri="{FF2B5EF4-FFF2-40B4-BE49-F238E27FC236}">
                <a16:creationId xmlns:a16="http://schemas.microsoft.com/office/drawing/2014/main" id="{94D72515-992F-40A7-A4A8-5F682982975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79784" y="1105469"/>
            <a:ext cx="3875000" cy="2346136"/>
          </a:xfrm>
          <a:prstGeom prst="rect">
            <a:avLst/>
          </a:prstGeom>
        </p:spPr>
      </p:pic>
      <p:pic>
        <p:nvPicPr>
          <p:cNvPr id="14" name="Picture 10">
            <a:extLst>
              <a:ext uri="{FF2B5EF4-FFF2-40B4-BE49-F238E27FC236}">
                <a16:creationId xmlns:a16="http://schemas.microsoft.com/office/drawing/2014/main" id="{E143B152-E574-4707-988B-8BA4D935D7F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283003" y="0"/>
            <a:ext cx="2654297" cy="1607056"/>
          </a:xfrm>
          <a:prstGeom prst="rect">
            <a:avLst/>
          </a:prstGeom>
        </p:spPr>
      </p:pic>
      <p:pic>
        <p:nvPicPr>
          <p:cNvPr id="15" name="Picture 10">
            <a:extLst>
              <a:ext uri="{FF2B5EF4-FFF2-40B4-BE49-F238E27FC236}">
                <a16:creationId xmlns:a16="http://schemas.microsoft.com/office/drawing/2014/main" id="{2C9E2B0A-6E4D-4CA9-B249-B1250CE9A52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412558" y="1607056"/>
            <a:ext cx="3480189" cy="2107096"/>
          </a:xfrm>
          <a:prstGeom prst="rect">
            <a:avLst/>
          </a:prstGeom>
        </p:spPr>
      </p:pic>
      <p:pic>
        <p:nvPicPr>
          <p:cNvPr id="16" name="Picture 15" descr="A group of paper planes&#10;&#10;Description automatically generated">
            <a:extLst>
              <a:ext uri="{FF2B5EF4-FFF2-40B4-BE49-F238E27FC236}">
                <a16:creationId xmlns:a16="http://schemas.microsoft.com/office/drawing/2014/main" id="{80F53357-5EF4-4459-A4A9-9DC892E52A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68649" y="85433"/>
            <a:ext cx="3343567" cy="3343567"/>
          </a:xfrm>
          <a:prstGeom prst="rect">
            <a:avLst/>
          </a:prstGeom>
        </p:spPr>
      </p:pic>
      <p:sp>
        <p:nvSpPr>
          <p:cNvPr id="7" name="Freeform 4">
            <a:extLst>
              <a:ext uri="{FF2B5EF4-FFF2-40B4-BE49-F238E27FC236}">
                <a16:creationId xmlns:a16="http://schemas.microsoft.com/office/drawing/2014/main" id="{390CFE55-1681-4312-A95F-06A362B6BDA9}"/>
              </a:ext>
            </a:extLst>
          </p:cNvPr>
          <p:cNvSpPr/>
          <p:nvPr/>
        </p:nvSpPr>
        <p:spPr>
          <a:xfrm>
            <a:off x="6029564" y="1028700"/>
            <a:ext cx="5940927" cy="5829300"/>
          </a:xfrm>
          <a:custGeom>
            <a:avLst/>
            <a:gdLst/>
            <a:ahLst/>
            <a:cxnLst/>
            <a:rect l="l" t="t" r="r" b="b"/>
            <a:pathLst>
              <a:path w="2935763" h="2700902">
                <a:moveTo>
                  <a:pt x="0" y="0"/>
                </a:moveTo>
                <a:lnTo>
                  <a:pt x="2935763" y="0"/>
                </a:lnTo>
                <a:lnTo>
                  <a:pt x="2935763" y="2700902"/>
                </a:lnTo>
                <a:lnTo>
                  <a:pt x="0" y="2700902"/>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2">
            <a:extLst>
              <a:ext uri="{FF2B5EF4-FFF2-40B4-BE49-F238E27FC236}">
                <a16:creationId xmlns:a16="http://schemas.microsoft.com/office/drawing/2014/main" id="{E7637B63-FD9B-4684-91E6-B299C9983DA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0" y="3913764"/>
            <a:ext cx="6870965" cy="3066168"/>
          </a:xfrm>
          <a:prstGeom prst="rect">
            <a:avLst/>
          </a:prstGeom>
        </p:spPr>
      </p:pic>
      <p:pic>
        <p:nvPicPr>
          <p:cNvPr id="5" name="Picture 4">
            <a:extLst>
              <a:ext uri="{FF2B5EF4-FFF2-40B4-BE49-F238E27FC236}">
                <a16:creationId xmlns:a16="http://schemas.microsoft.com/office/drawing/2014/main" id="{DFF3FF51-89D6-A7DF-F6B4-F70585508ACB}"/>
              </a:ext>
            </a:extLst>
          </p:cNvPr>
          <p:cNvPicPr>
            <a:picLocks noChangeAspect="1"/>
          </p:cNvPicPr>
          <p:nvPr/>
        </p:nvPicPr>
        <p:blipFill>
          <a:blip r:embed="rId9"/>
          <a:stretch>
            <a:fillRect/>
          </a:stretch>
        </p:blipFill>
        <p:spPr>
          <a:xfrm>
            <a:off x="0" y="256738"/>
            <a:ext cx="12046740" cy="1292464"/>
          </a:xfrm>
          <a:prstGeom prst="rect">
            <a:avLst/>
          </a:prstGeom>
        </p:spPr>
      </p:pic>
    </p:spTree>
    <p:extLst>
      <p:ext uri="{BB962C8B-B14F-4D97-AF65-F5344CB8AC3E}">
        <p14:creationId xmlns:p14="http://schemas.microsoft.com/office/powerpoint/2010/main" val="3650113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7"/>
                                        </p:tgtEl>
                                      </p:cBhvr>
                                    </p:animEffect>
                                    <p:animScale>
                                      <p:cBhvr>
                                        <p:cTn id="7"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1666" t="-1" r="10937" b="-2029"/>
          <a:stretch/>
        </p:blipFill>
        <p:spPr>
          <a:xfrm>
            <a:off x="989045" y="774783"/>
            <a:ext cx="10991461" cy="5594631"/>
          </a:xfrm>
          <a:prstGeom prst="rect">
            <a:avLst/>
          </a:prstGeom>
        </p:spPr>
      </p:pic>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l="68542"/>
          <a:stretch/>
        </p:blipFill>
        <p:spPr>
          <a:xfrm>
            <a:off x="8215169" y="838200"/>
            <a:ext cx="3976831"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6055" r="73021"/>
          <a:stretch/>
        </p:blipFill>
        <p:spPr>
          <a:xfrm flipH="1">
            <a:off x="315473" y="235878"/>
            <a:ext cx="3289300" cy="2551325"/>
          </a:xfrm>
          <a:prstGeom prst="rect">
            <a:avLst/>
          </a:prstGeom>
        </p:spPr>
      </p:pic>
      <p:pic>
        <p:nvPicPr>
          <p:cNvPr id="23" name="图片 22"/>
          <p:cNvPicPr>
            <a:picLocks noChangeAspect="1"/>
          </p:cNvPicPr>
          <p:nvPr/>
        </p:nvPicPr>
        <p:blipFill rotWithShape="1">
          <a:blip r:embed="rId5" cstate="print">
            <a:extLst>
              <a:ext uri="{28A0092B-C50C-407E-A947-70E740481C1C}">
                <a14:useLocalDpi xmlns:a14="http://schemas.microsoft.com/office/drawing/2010/main" val="0"/>
              </a:ext>
            </a:extLst>
          </a:blip>
          <a:srcRect l="48519" t="56476" r="39211"/>
          <a:stretch/>
        </p:blipFill>
        <p:spPr>
          <a:xfrm flipH="1">
            <a:off x="205153" y="2705588"/>
            <a:ext cx="2601621" cy="4394640"/>
          </a:xfrm>
          <a:prstGeom prst="rect">
            <a:avLst/>
          </a:prstGeom>
        </p:spPr>
      </p:pic>
      <p:pic>
        <p:nvPicPr>
          <p:cNvPr id="24" name="图片 23"/>
          <p:cNvPicPr>
            <a:picLocks noChangeAspect="1"/>
          </p:cNvPicPr>
          <p:nvPr/>
        </p:nvPicPr>
        <p:blipFill rotWithShape="1">
          <a:blip r:embed="rId5" cstate="print">
            <a:extLst>
              <a:ext uri="{28A0092B-C50C-407E-A947-70E740481C1C}">
                <a14:useLocalDpi xmlns:a14="http://schemas.microsoft.com/office/drawing/2010/main" val="0"/>
              </a:ext>
            </a:extLst>
          </a:blip>
          <a:srcRect l="35273" t="56476" r="51025"/>
          <a:stretch/>
        </p:blipFill>
        <p:spPr>
          <a:xfrm flipH="1">
            <a:off x="9502052" y="2668046"/>
            <a:ext cx="3005421" cy="4545918"/>
          </a:xfrm>
          <a:prstGeom prst="rect">
            <a:avLst/>
          </a:prstGeom>
        </p:spPr>
      </p:pic>
      <p:sp>
        <p:nvSpPr>
          <p:cNvPr id="17" name="矩形 12">
            <a:extLst>
              <a:ext uri="{FF2B5EF4-FFF2-40B4-BE49-F238E27FC236}">
                <a16:creationId xmlns:a16="http://schemas.microsoft.com/office/drawing/2014/main" id="{EC7B0485-E2F8-4C90-9AA5-12A39097D7C9}"/>
              </a:ext>
            </a:extLst>
          </p:cNvPr>
          <p:cNvSpPr/>
          <p:nvPr/>
        </p:nvSpPr>
        <p:spPr>
          <a:xfrm rot="21235976">
            <a:off x="2322538" y="2807043"/>
            <a:ext cx="8276017" cy="1862048"/>
          </a:xfrm>
          <a:prstGeom prst="rect">
            <a:avLst/>
          </a:prstGeom>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altLang="zh-CN" sz="11500" b="0" i="0" u="none" strike="noStrike" kern="1200" cap="none" spc="0" normalizeH="0" baseline="0" noProof="0" dirty="0" err="1">
                <a:ln w="28575">
                  <a:solidFill>
                    <a:prstClr val="black">
                      <a:lumMod val="75000"/>
                      <a:lumOff val="25000"/>
                    </a:prstClr>
                  </a:solidFill>
                </a:ln>
                <a:solidFill>
                  <a:srgbClr val="92D050"/>
                </a:solidFill>
                <a:effectLst/>
                <a:uLnTx/>
                <a:uFillTx/>
                <a:latin typeface="#9Slide07 SVNBillo" panose="00000400000000000000" pitchFamily="2" charset="0"/>
                <a:ea typeface="思源黑体 CN Medium" panose="020B0600000000000000" pitchFamily="34" charset="-122"/>
                <a:cs typeface="+mn-cs"/>
                <a:sym typeface="Arial" panose="020B0604020202020204" pitchFamily="34" charset="0"/>
              </a:rPr>
              <a:t>Tìm</a:t>
            </a:r>
            <a:r>
              <a:rPr kumimoji="0" lang="en-US" altLang="zh-CN" sz="11500" b="0" i="0" u="none" strike="noStrike" kern="1200" cap="none" spc="0" normalizeH="0" noProof="0" dirty="0">
                <a:ln w="28575">
                  <a:solidFill>
                    <a:prstClr val="black">
                      <a:lumMod val="75000"/>
                      <a:lumOff val="25000"/>
                    </a:prstClr>
                  </a:solidFill>
                </a:ln>
                <a:solidFill>
                  <a:srgbClr val="92D050"/>
                </a:solidFill>
                <a:effectLst/>
                <a:uLnTx/>
                <a:uFillTx/>
                <a:latin typeface="#9Slide07 SVNBillo" panose="00000400000000000000" pitchFamily="2" charset="0"/>
                <a:ea typeface="思源黑体 CN Medium" panose="020B0600000000000000" pitchFamily="34" charset="-122"/>
                <a:cs typeface="+mn-cs"/>
                <a:sym typeface="Arial" panose="020B0604020202020204" pitchFamily="34" charset="0"/>
              </a:rPr>
              <a:t> </a:t>
            </a:r>
            <a:r>
              <a:rPr kumimoji="0" lang="en-US" altLang="zh-CN" sz="11500" b="0" i="0" u="none" strike="noStrike" kern="1200" cap="none" spc="0" normalizeH="0" noProof="0" dirty="0" err="1">
                <a:ln w="28575">
                  <a:solidFill>
                    <a:prstClr val="black">
                      <a:lumMod val="75000"/>
                      <a:lumOff val="25000"/>
                    </a:prstClr>
                  </a:solidFill>
                </a:ln>
                <a:solidFill>
                  <a:srgbClr val="92D050"/>
                </a:solidFill>
                <a:effectLst/>
                <a:uLnTx/>
                <a:uFillTx/>
                <a:latin typeface="#9Slide07 SVNBillo" panose="00000400000000000000" pitchFamily="2" charset="0"/>
                <a:ea typeface="思源黑体 CN Medium" panose="020B0600000000000000" pitchFamily="34" charset="-122"/>
                <a:cs typeface="+mn-cs"/>
                <a:sym typeface="Arial" panose="020B0604020202020204" pitchFamily="34" charset="0"/>
              </a:rPr>
              <a:t>hiểu</a:t>
            </a:r>
            <a:r>
              <a:rPr kumimoji="0" lang="en-US" altLang="zh-CN" sz="11500" b="0" i="0" u="none" strike="noStrike" kern="1200" cap="none" spc="0" normalizeH="0" noProof="0" dirty="0">
                <a:ln w="28575">
                  <a:solidFill>
                    <a:prstClr val="black">
                      <a:lumMod val="75000"/>
                      <a:lumOff val="25000"/>
                    </a:prstClr>
                  </a:solidFill>
                </a:ln>
                <a:solidFill>
                  <a:srgbClr val="92D050"/>
                </a:solidFill>
                <a:effectLst/>
                <a:uLnTx/>
                <a:uFillTx/>
                <a:latin typeface="#9Slide07 SVNBillo" panose="00000400000000000000" pitchFamily="2" charset="0"/>
                <a:ea typeface="思源黑体 CN Medium" panose="020B0600000000000000" pitchFamily="34" charset="-122"/>
                <a:cs typeface="+mn-cs"/>
                <a:sym typeface="Arial" panose="020B0604020202020204" pitchFamily="34" charset="0"/>
              </a:rPr>
              <a:t> </a:t>
            </a:r>
            <a:r>
              <a:rPr kumimoji="0" lang="en-US" altLang="zh-CN" sz="11500" b="0" i="0" u="none" strike="noStrike" kern="1200" cap="none" spc="0" normalizeH="0" noProof="0" dirty="0" err="1">
                <a:ln w="28575">
                  <a:solidFill>
                    <a:prstClr val="black">
                      <a:lumMod val="75000"/>
                      <a:lumOff val="25000"/>
                    </a:prstClr>
                  </a:solidFill>
                </a:ln>
                <a:solidFill>
                  <a:srgbClr val="92D050"/>
                </a:solidFill>
                <a:effectLst/>
                <a:uLnTx/>
                <a:uFillTx/>
                <a:latin typeface="#9Slide07 SVNBillo" panose="00000400000000000000" pitchFamily="2" charset="0"/>
                <a:ea typeface="思源黑体 CN Medium" panose="020B0600000000000000" pitchFamily="34" charset="-122"/>
                <a:cs typeface="+mn-cs"/>
                <a:sym typeface="Arial" panose="020B0604020202020204" pitchFamily="34" charset="0"/>
              </a:rPr>
              <a:t>bài</a:t>
            </a:r>
            <a:endParaRPr kumimoji="0" lang="zh-CN" altLang="zh-CN" sz="11500" b="0" i="0" u="none" strike="noStrike" kern="1200" cap="none" spc="0" normalizeH="0" baseline="0" noProof="0" dirty="0">
              <a:ln w="28575">
                <a:solidFill>
                  <a:prstClr val="black">
                    <a:lumMod val="75000"/>
                    <a:lumOff val="25000"/>
                  </a:prstClr>
                </a:solidFill>
              </a:ln>
              <a:solidFill>
                <a:srgbClr val="92D050"/>
              </a:solidFill>
              <a:effectLst/>
              <a:uLnTx/>
              <a:uFillTx/>
              <a:latin typeface="#9Slide07 SVNBillo" panose="00000400000000000000" pitchFamily="2" charset="0"/>
              <a:ea typeface="思源黑体 CN Medium" panose="020B0600000000000000" pitchFamily="34" charset="-122"/>
              <a:cs typeface="+mn-cs"/>
              <a:sym typeface="Arial" panose="020B0604020202020204" pitchFamily="34" charset="0"/>
            </a:endParaRPr>
          </a:p>
        </p:txBody>
      </p:sp>
    </p:spTree>
    <p:extLst>
      <p:ext uri="{BB962C8B-B14F-4D97-AF65-F5344CB8AC3E}">
        <p14:creationId xmlns:p14="http://schemas.microsoft.com/office/powerpoint/2010/main" val="340822543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par>
                                <p:cTn id="14" presetID="14" presetClass="entr" presetSubtype="1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par>
                                <p:cTn id="17" presetID="14" presetClass="entr" presetSubtype="1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randombar(horizontal)">
                                      <p:cBhvr>
                                        <p:cTn id="19" dur="500"/>
                                        <p:tgtEl>
                                          <p:spTgt spid="15"/>
                                        </p:tgtEl>
                                      </p:cBhvr>
                                    </p:animEffect>
                                  </p:childTnLst>
                                </p:cTn>
                              </p:par>
                              <p:par>
                                <p:cTn id="20" presetID="14" presetClass="entr" presetSubtype="1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par>
                                <p:cTn id="23" presetID="14" presetClass="entr" presetSubtype="1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randombar(horizontal)">
                                      <p:cBhvr>
                                        <p:cTn id="25" dur="500"/>
                                        <p:tgtEl>
                                          <p:spTgt spid="23"/>
                                        </p:tgtEl>
                                      </p:cBhvr>
                                    </p:animEffect>
                                  </p:childTnLst>
                                </p:cTn>
                              </p:par>
                              <p:par>
                                <p:cTn id="26" presetID="14" presetClass="entr" presetSubtype="10"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randombar(horizontal)">
                                      <p:cBhvr>
                                        <p:cTn id="2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12">
            <a:extLst>
              <a:ext uri="{FF2B5EF4-FFF2-40B4-BE49-F238E27FC236}">
                <a16:creationId xmlns:a16="http://schemas.microsoft.com/office/drawing/2014/main" id="{EE12AE91-796B-4BEE-835A-97DEDEFB24DD}"/>
              </a:ext>
            </a:extLst>
          </p:cNvPr>
          <p:cNvSpPr/>
          <p:nvPr/>
        </p:nvSpPr>
        <p:spPr>
          <a:xfrm>
            <a:off x="0" y="-22146"/>
            <a:ext cx="12192000" cy="6880145"/>
          </a:xfrm>
          <a:custGeom>
            <a:avLst/>
            <a:gdLst/>
            <a:ahLst/>
            <a:cxnLst/>
            <a:rect l="l" t="t" r="r" b="b"/>
            <a:pathLst>
              <a:path w="3426403" h="2426322">
                <a:moveTo>
                  <a:pt x="0" y="0"/>
                </a:moveTo>
                <a:lnTo>
                  <a:pt x="3426403" y="0"/>
                </a:lnTo>
                <a:lnTo>
                  <a:pt x="3426403" y="2426322"/>
                </a:lnTo>
                <a:lnTo>
                  <a:pt x="0" y="2426322"/>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4C0634F6-14AE-4106-96AA-868793395AD2}"/>
              </a:ext>
            </a:extLst>
          </p:cNvPr>
          <p:cNvSpPr/>
          <p:nvPr/>
        </p:nvSpPr>
        <p:spPr>
          <a:xfrm>
            <a:off x="320351" y="1937656"/>
            <a:ext cx="11551297" cy="4761019"/>
          </a:xfrm>
          <a:prstGeom prst="roundRect">
            <a:avLst>
              <a:gd name="adj" fmla="val 8726"/>
            </a:avLst>
          </a:prstGeom>
          <a:solidFill>
            <a:schemeClr val="bg1">
              <a:alpha val="84000"/>
            </a:schemeClr>
          </a:solidFill>
          <a:ln w="38100">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srgbClr val="ED7D31">
                    <a:lumMod val="50000"/>
                  </a:srgbClr>
                </a:solid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6D64F6A1-157D-48E0-977B-C226781E6BB6}"/>
              </a:ext>
            </a:extLst>
          </p:cNvPr>
          <p:cNvSpPr txBox="1"/>
          <p:nvPr/>
        </p:nvSpPr>
        <p:spPr>
          <a:xfrm>
            <a:off x="728965" y="2610005"/>
            <a:ext cx="3577327" cy="34163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Giàn giáo: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giàn làm bằng gỗ, tre hoặc sắt để công nhân xây dựng làm việc trên cao.</a:t>
            </a:r>
            <a:endParaRPr kumimoji="0" lang="vi-VN" sz="3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8197" name="Picture 5" descr="1 bộ giàn giáo tiêu chuẩn bao nhiêu chân (42 chân hay 2 chân)">
            <a:extLst>
              <a:ext uri="{FF2B5EF4-FFF2-40B4-BE49-F238E27FC236}">
                <a16:creationId xmlns:a16="http://schemas.microsoft.com/office/drawing/2014/main" id="{B94D4FA1-1E62-0D70-22FD-6216893B07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6643" y="2294102"/>
            <a:ext cx="6096000" cy="404812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3A21BAD-7912-40A1-B93F-49B8CD752CA4}"/>
              </a:ext>
            </a:extLst>
          </p:cNvPr>
          <p:cNvPicPr>
            <a:picLocks noChangeAspect="1"/>
          </p:cNvPicPr>
          <p:nvPr/>
        </p:nvPicPr>
        <p:blipFill>
          <a:blip r:embed="rId5"/>
          <a:stretch>
            <a:fillRect/>
          </a:stretch>
        </p:blipFill>
        <p:spPr>
          <a:xfrm>
            <a:off x="766879" y="221681"/>
            <a:ext cx="10498222" cy="1408298"/>
          </a:xfrm>
          <a:prstGeom prst="rect">
            <a:avLst/>
          </a:prstGeom>
        </p:spPr>
      </p:pic>
    </p:spTree>
    <p:extLst>
      <p:ext uri="{BB962C8B-B14F-4D97-AF65-F5344CB8AC3E}">
        <p14:creationId xmlns:p14="http://schemas.microsoft.com/office/powerpoint/2010/main" val="16365856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Right)">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12">
            <a:extLst>
              <a:ext uri="{FF2B5EF4-FFF2-40B4-BE49-F238E27FC236}">
                <a16:creationId xmlns:a16="http://schemas.microsoft.com/office/drawing/2014/main" id="{EE12AE91-796B-4BEE-835A-97DEDEFB24DD}"/>
              </a:ext>
            </a:extLst>
          </p:cNvPr>
          <p:cNvSpPr/>
          <p:nvPr/>
        </p:nvSpPr>
        <p:spPr>
          <a:xfrm>
            <a:off x="0" y="-22146"/>
            <a:ext cx="12192000" cy="6880145"/>
          </a:xfrm>
          <a:custGeom>
            <a:avLst/>
            <a:gdLst/>
            <a:ahLst/>
            <a:cxnLst/>
            <a:rect l="l" t="t" r="r" b="b"/>
            <a:pathLst>
              <a:path w="3426403" h="2426322">
                <a:moveTo>
                  <a:pt x="0" y="0"/>
                </a:moveTo>
                <a:lnTo>
                  <a:pt x="3426403" y="0"/>
                </a:lnTo>
                <a:lnTo>
                  <a:pt x="3426403" y="2426322"/>
                </a:lnTo>
                <a:lnTo>
                  <a:pt x="0" y="2426322"/>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4C0634F6-14AE-4106-96AA-868793395AD2}"/>
              </a:ext>
            </a:extLst>
          </p:cNvPr>
          <p:cNvSpPr/>
          <p:nvPr/>
        </p:nvSpPr>
        <p:spPr>
          <a:xfrm>
            <a:off x="320351" y="1937656"/>
            <a:ext cx="11551297" cy="4761019"/>
          </a:xfrm>
          <a:prstGeom prst="roundRect">
            <a:avLst>
              <a:gd name="adj" fmla="val 8726"/>
            </a:avLst>
          </a:prstGeom>
          <a:solidFill>
            <a:schemeClr val="bg1">
              <a:alpha val="84000"/>
            </a:schemeClr>
          </a:solidFill>
          <a:ln w="38100">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srgbClr val="ED7D31">
                    <a:lumMod val="50000"/>
                  </a:srgbClr>
                </a:solid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6D64F6A1-157D-48E0-977B-C226781E6BB6}"/>
              </a:ext>
            </a:extLst>
          </p:cNvPr>
          <p:cNvSpPr txBox="1"/>
          <p:nvPr/>
        </p:nvSpPr>
        <p:spPr>
          <a:xfrm>
            <a:off x="728965" y="2610005"/>
            <a:ext cx="3811137"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Thợ</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nề</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ít</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dùng</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Thợ</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xây</a:t>
            </a:r>
            <a:endPar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26" name="Picture 2" descr="Thợ xây dựng và những điều cần biết - Blog Việcngay.vn">
            <a:extLst>
              <a:ext uri="{FF2B5EF4-FFF2-40B4-BE49-F238E27FC236}">
                <a16:creationId xmlns:a16="http://schemas.microsoft.com/office/drawing/2014/main" id="{12C40FA5-C5B8-4D8B-D96B-EDC4AF1871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4381" y="2425079"/>
            <a:ext cx="5586966" cy="371843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9AC60F6-8D64-2479-17AE-8D8BFAC3332C}"/>
              </a:ext>
            </a:extLst>
          </p:cNvPr>
          <p:cNvPicPr>
            <a:picLocks noChangeAspect="1"/>
          </p:cNvPicPr>
          <p:nvPr/>
        </p:nvPicPr>
        <p:blipFill>
          <a:blip r:embed="rId5"/>
          <a:stretch>
            <a:fillRect/>
          </a:stretch>
        </p:blipFill>
        <p:spPr>
          <a:xfrm>
            <a:off x="766879" y="221681"/>
            <a:ext cx="10498222" cy="1408298"/>
          </a:xfrm>
          <a:prstGeom prst="rect">
            <a:avLst/>
          </a:prstGeom>
        </p:spPr>
      </p:pic>
    </p:spTree>
    <p:extLst>
      <p:ext uri="{BB962C8B-B14F-4D97-AF65-F5344CB8AC3E}">
        <p14:creationId xmlns:p14="http://schemas.microsoft.com/office/powerpoint/2010/main" val="357023569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Right)">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12">
            <a:extLst>
              <a:ext uri="{FF2B5EF4-FFF2-40B4-BE49-F238E27FC236}">
                <a16:creationId xmlns:a16="http://schemas.microsoft.com/office/drawing/2014/main" id="{EE12AE91-796B-4BEE-835A-97DEDEFB24DD}"/>
              </a:ext>
            </a:extLst>
          </p:cNvPr>
          <p:cNvSpPr/>
          <p:nvPr/>
        </p:nvSpPr>
        <p:spPr>
          <a:xfrm>
            <a:off x="0" y="-22146"/>
            <a:ext cx="12192000" cy="6880145"/>
          </a:xfrm>
          <a:custGeom>
            <a:avLst/>
            <a:gdLst/>
            <a:ahLst/>
            <a:cxnLst/>
            <a:rect l="l" t="t" r="r" b="b"/>
            <a:pathLst>
              <a:path w="3426403" h="2426322">
                <a:moveTo>
                  <a:pt x="0" y="0"/>
                </a:moveTo>
                <a:lnTo>
                  <a:pt x="3426403" y="0"/>
                </a:lnTo>
                <a:lnTo>
                  <a:pt x="3426403" y="2426322"/>
                </a:lnTo>
                <a:lnTo>
                  <a:pt x="0" y="2426322"/>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4C0634F6-14AE-4106-96AA-868793395AD2}"/>
              </a:ext>
            </a:extLst>
          </p:cNvPr>
          <p:cNvSpPr/>
          <p:nvPr/>
        </p:nvSpPr>
        <p:spPr>
          <a:xfrm>
            <a:off x="320351" y="1937656"/>
            <a:ext cx="11551297" cy="4761019"/>
          </a:xfrm>
          <a:prstGeom prst="roundRect">
            <a:avLst>
              <a:gd name="adj" fmla="val 8726"/>
            </a:avLst>
          </a:prstGeom>
          <a:solidFill>
            <a:schemeClr val="bg1">
              <a:alpha val="84000"/>
            </a:schemeClr>
          </a:solidFill>
          <a:ln w="38100">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srgbClr val="ED7D31">
                    <a:lumMod val="50000"/>
                  </a:srgbClr>
                </a:solid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6D64F6A1-157D-48E0-977B-C226781E6BB6}"/>
              </a:ext>
            </a:extLst>
          </p:cNvPr>
          <p:cNvSpPr txBox="1"/>
          <p:nvPr/>
        </p:nvSpPr>
        <p:spPr>
          <a:xfrm>
            <a:off x="728965" y="2610005"/>
            <a:ext cx="3577327" cy="286232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Trụ bê tông: </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Cột</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thường</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đúc</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bằng</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xi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măng</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có</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cốt</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thép</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bên</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trong</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4338" name="Picture 2" descr="Kích thước cột nhà dân dụng và những tiêu chuẩn cần biết mới nhất 2022">
            <a:extLst>
              <a:ext uri="{FF2B5EF4-FFF2-40B4-BE49-F238E27FC236}">
                <a16:creationId xmlns:a16="http://schemas.microsoft.com/office/drawing/2014/main" id="{FA75C794-322F-DF96-0F0F-BD150865AB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1380" y="2222938"/>
            <a:ext cx="5654364" cy="423550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Trụ bê tông cốt thép tại Habarovsk từ Cửa hàng trực tuyến Tehnologii  Kapitalnogo Stroitelstva, OOO | Mua Trụ bê tông cốt thép Habarovsk (Nga) |  Tehnologii Kapitalnogo Stroitelstva, OOO : Allbiz">
            <a:extLst>
              <a:ext uri="{FF2B5EF4-FFF2-40B4-BE49-F238E27FC236}">
                <a16:creationId xmlns:a16="http://schemas.microsoft.com/office/drawing/2014/main" id="{636887C9-1D9E-49C1-669F-B81FFD3F8D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1380" y="2372805"/>
            <a:ext cx="5853396" cy="38907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D5BE057A-089E-0B97-8935-CCBFDDC94C69}"/>
              </a:ext>
            </a:extLst>
          </p:cNvPr>
          <p:cNvPicPr>
            <a:picLocks noChangeAspect="1"/>
          </p:cNvPicPr>
          <p:nvPr/>
        </p:nvPicPr>
        <p:blipFill>
          <a:blip r:embed="rId6"/>
          <a:stretch>
            <a:fillRect/>
          </a:stretch>
        </p:blipFill>
        <p:spPr>
          <a:xfrm>
            <a:off x="766879" y="221681"/>
            <a:ext cx="10498222" cy="1408298"/>
          </a:xfrm>
          <a:prstGeom prst="rect">
            <a:avLst/>
          </a:prstGeom>
        </p:spPr>
      </p:pic>
    </p:spTree>
    <p:extLst>
      <p:ext uri="{BB962C8B-B14F-4D97-AF65-F5344CB8AC3E}">
        <p14:creationId xmlns:p14="http://schemas.microsoft.com/office/powerpoint/2010/main" val="33929621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Right)">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par>
                                <p:cTn id="8" presetID="23"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12">
            <a:extLst>
              <a:ext uri="{FF2B5EF4-FFF2-40B4-BE49-F238E27FC236}">
                <a16:creationId xmlns:a16="http://schemas.microsoft.com/office/drawing/2014/main" id="{EE12AE91-796B-4BEE-835A-97DEDEFB24DD}"/>
              </a:ext>
            </a:extLst>
          </p:cNvPr>
          <p:cNvSpPr/>
          <p:nvPr/>
        </p:nvSpPr>
        <p:spPr>
          <a:xfrm>
            <a:off x="0" y="-22146"/>
            <a:ext cx="12192000" cy="6880145"/>
          </a:xfrm>
          <a:custGeom>
            <a:avLst/>
            <a:gdLst/>
            <a:ahLst/>
            <a:cxnLst/>
            <a:rect l="l" t="t" r="r" b="b"/>
            <a:pathLst>
              <a:path w="3426403" h="2426322">
                <a:moveTo>
                  <a:pt x="0" y="0"/>
                </a:moveTo>
                <a:lnTo>
                  <a:pt x="3426403" y="0"/>
                </a:lnTo>
                <a:lnTo>
                  <a:pt x="3426403" y="2426322"/>
                </a:lnTo>
                <a:lnTo>
                  <a:pt x="0" y="2426322"/>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4C0634F6-14AE-4106-96AA-868793395AD2}"/>
              </a:ext>
            </a:extLst>
          </p:cNvPr>
          <p:cNvSpPr/>
          <p:nvPr/>
        </p:nvSpPr>
        <p:spPr>
          <a:xfrm>
            <a:off x="320351" y="1937656"/>
            <a:ext cx="11551297" cy="4761019"/>
          </a:xfrm>
          <a:prstGeom prst="roundRect">
            <a:avLst>
              <a:gd name="adj" fmla="val 8726"/>
            </a:avLst>
          </a:prstGeom>
          <a:solidFill>
            <a:schemeClr val="bg1">
              <a:alpha val="84000"/>
            </a:schemeClr>
          </a:solidFill>
          <a:ln w="38100">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srgbClr val="ED7D31">
                    <a:lumMod val="50000"/>
                  </a:srgbClr>
                </a:solid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6D64F6A1-157D-48E0-977B-C226781E6BB6}"/>
              </a:ext>
            </a:extLst>
          </p:cNvPr>
          <p:cNvSpPr txBox="1"/>
          <p:nvPr/>
        </p:nvSpPr>
        <p:spPr>
          <a:xfrm>
            <a:off x="728965" y="2610005"/>
            <a:ext cx="4300235" cy="34163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Cái bay: </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dụng cụ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thợ</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nề</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gồm</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một</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miếng</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thép</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mỏng</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hình</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lá</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tra</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vào</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cán</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dùng</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để</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xây</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trát</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láng</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5362" name="Picture 2" descr="Bay Xây Dựng, Bay Thợ Hồ | Chính Hãng, Phân Phối Toàn Quốc">
            <a:extLst>
              <a:ext uri="{FF2B5EF4-FFF2-40B4-BE49-F238E27FC236}">
                <a16:creationId xmlns:a16="http://schemas.microsoft.com/office/drawing/2014/main" id="{52999529-E8AF-C330-21A7-8F5E3B26E8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3035" y="1895864"/>
            <a:ext cx="7620000" cy="47625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8730094-855A-F3F4-166A-F1D64E2BCD11}"/>
              </a:ext>
            </a:extLst>
          </p:cNvPr>
          <p:cNvPicPr>
            <a:picLocks noChangeAspect="1"/>
          </p:cNvPicPr>
          <p:nvPr/>
        </p:nvPicPr>
        <p:blipFill>
          <a:blip r:embed="rId5"/>
          <a:stretch>
            <a:fillRect/>
          </a:stretch>
        </p:blipFill>
        <p:spPr>
          <a:xfrm>
            <a:off x="766879" y="221681"/>
            <a:ext cx="10498222" cy="1408298"/>
          </a:xfrm>
          <a:prstGeom prst="rect">
            <a:avLst/>
          </a:prstGeom>
        </p:spPr>
      </p:pic>
    </p:spTree>
    <p:extLst>
      <p:ext uri="{BB962C8B-B14F-4D97-AF65-F5344CB8AC3E}">
        <p14:creationId xmlns:p14="http://schemas.microsoft.com/office/powerpoint/2010/main" val="16059502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Right)">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12">
            <a:extLst>
              <a:ext uri="{FF2B5EF4-FFF2-40B4-BE49-F238E27FC236}">
                <a16:creationId xmlns:a16="http://schemas.microsoft.com/office/drawing/2014/main" id="{EE12AE91-796B-4BEE-835A-97DEDEFB24DD}"/>
              </a:ext>
            </a:extLst>
          </p:cNvPr>
          <p:cNvSpPr/>
          <p:nvPr/>
        </p:nvSpPr>
        <p:spPr>
          <a:xfrm>
            <a:off x="0" y="-22146"/>
            <a:ext cx="12192000" cy="6880145"/>
          </a:xfrm>
          <a:custGeom>
            <a:avLst/>
            <a:gdLst/>
            <a:ahLst/>
            <a:cxnLst/>
            <a:rect l="l" t="t" r="r" b="b"/>
            <a:pathLst>
              <a:path w="3426403" h="2426322">
                <a:moveTo>
                  <a:pt x="0" y="0"/>
                </a:moveTo>
                <a:lnTo>
                  <a:pt x="3426403" y="0"/>
                </a:lnTo>
                <a:lnTo>
                  <a:pt x="3426403" y="2426322"/>
                </a:lnTo>
                <a:lnTo>
                  <a:pt x="0" y="2426322"/>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4C0634F6-14AE-4106-96AA-868793395AD2}"/>
              </a:ext>
            </a:extLst>
          </p:cNvPr>
          <p:cNvSpPr/>
          <p:nvPr/>
        </p:nvSpPr>
        <p:spPr>
          <a:xfrm>
            <a:off x="320351" y="1937656"/>
            <a:ext cx="11551297" cy="4761019"/>
          </a:xfrm>
          <a:prstGeom prst="roundRect">
            <a:avLst>
              <a:gd name="adj" fmla="val 8726"/>
            </a:avLst>
          </a:prstGeom>
          <a:solidFill>
            <a:schemeClr val="bg1">
              <a:alpha val="84000"/>
            </a:schemeClr>
          </a:solidFill>
          <a:ln w="38100">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srgbClr val="ED7D31">
                    <a:lumMod val="50000"/>
                  </a:srgbClr>
                </a:solid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6D64F6A1-157D-48E0-977B-C226781E6BB6}"/>
              </a:ext>
            </a:extLst>
          </p:cNvPr>
          <p:cNvSpPr txBox="1"/>
          <p:nvPr/>
        </p:nvSpPr>
        <p:spPr>
          <a:xfrm>
            <a:off x="728965" y="2610005"/>
            <a:ext cx="4917455" cy="2308324"/>
          </a:xfrm>
          <a:prstGeom prst="rect">
            <a:avLst/>
          </a:prstGeom>
          <a:noFill/>
        </p:spPr>
        <p:txBody>
          <a:bodyPr wrap="square">
            <a:spAutoFit/>
          </a:bodyPr>
          <a:lstStyle/>
          <a:p>
            <a:pPr lvl="0" algn="ctr">
              <a:defRPr/>
            </a:pPr>
            <a:r>
              <a:rPr lang="en-US" sz="3600" b="1" dirty="0">
                <a:solidFill>
                  <a:srgbClr val="FF0000"/>
                </a:solidFill>
                <a:latin typeface="Calibri" panose="020F0502020204030204" pitchFamily="34" charset="0"/>
                <a:cs typeface="Calibri" panose="020F0502020204030204" pitchFamily="34" charset="0"/>
              </a:rPr>
              <a:t>N</a:t>
            </a:r>
            <a:r>
              <a:rPr lang="vi-VN" sz="3600" b="1" dirty="0">
                <a:solidFill>
                  <a:srgbClr val="FF0000"/>
                </a:solidFill>
                <a:latin typeface="Calibri" panose="020F0502020204030204" pitchFamily="34" charset="0"/>
                <a:cs typeface="Calibri" panose="020F0502020204030204" pitchFamily="34" charset="0"/>
              </a:rPr>
              <a:t>hú lên:</a:t>
            </a:r>
            <a:endParaRPr lang="en-US" sz="3600" b="1" dirty="0">
              <a:solidFill>
                <a:srgbClr val="FF0000"/>
              </a:solidFill>
              <a:latin typeface="Calibri" panose="020F0502020204030204" pitchFamily="34" charset="0"/>
              <a:cs typeface="Calibri" panose="020F0502020204030204" pitchFamily="34" charset="0"/>
            </a:endParaRPr>
          </a:p>
          <a:p>
            <a:pPr lvl="0" algn="ctr">
              <a:defRPr/>
            </a:pPr>
            <a:r>
              <a:rPr lang="vi-VN" sz="3600" b="1" dirty="0">
                <a:latin typeface="Calibri" panose="020F0502020204030204" pitchFamily="34" charset="0"/>
                <a:cs typeface="Calibri" panose="020F0502020204030204" pitchFamily="34" charset="0"/>
              </a:rPr>
              <a:t>Mới nhô lên, thò ra…(Mầ</a:t>
            </a:r>
            <a:r>
              <a:rPr lang="en-US" sz="3600" b="1" dirty="0">
                <a:latin typeface="Calibri" panose="020F0502020204030204" pitchFamily="34" charset="0"/>
                <a:cs typeface="Calibri" panose="020F0502020204030204" pitchFamily="34" charset="0"/>
              </a:rPr>
              <a:t>m</a:t>
            </a:r>
            <a:r>
              <a:rPr lang="vi-VN" sz="3600" b="1" dirty="0">
                <a:latin typeface="Calibri" panose="020F0502020204030204" pitchFamily="34" charset="0"/>
                <a:cs typeface="Calibri" panose="020F0502020204030204" pitchFamily="34" charset="0"/>
              </a:rPr>
              <a:t> cây nhú lên khỏi mặt đất)</a:t>
            </a:r>
            <a:endParaRPr kumimoji="0" lang="vi-VN" sz="3600" b="0" i="0" u="none" strike="noStrike" kern="1200" cap="none" spc="0" normalizeH="0" baseline="0" noProof="0" dirty="0">
              <a:ln>
                <a:noFill/>
              </a:ln>
              <a:effectLst/>
              <a:uLnTx/>
              <a:uFillTx/>
              <a:latin typeface="Calibri" panose="020F0502020204030204" pitchFamily="34" charset="0"/>
              <a:cs typeface="Calibri" panose="020F0502020204030204" pitchFamily="34" charset="0"/>
            </a:endParaRPr>
          </a:p>
        </p:txBody>
      </p:sp>
      <p:pic>
        <p:nvPicPr>
          <p:cNvPr id="4098" name="Picture 2" descr="Hình ảnh Vẽ Mầm Cây PNG Với Nền Trong Suốt | Tải Xuống Miễn Phí Trên  Lovepik.com">
            <a:extLst>
              <a:ext uri="{FF2B5EF4-FFF2-40B4-BE49-F238E27FC236}">
                <a16:creationId xmlns:a16="http://schemas.microsoft.com/office/drawing/2014/main" id="{D1016FA0-8F34-055C-E0CE-8F5B66228BD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509260" y="1619250"/>
            <a:ext cx="5844540" cy="584454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CA99286-7959-EB6B-A92E-32BF599F8500}"/>
              </a:ext>
            </a:extLst>
          </p:cNvPr>
          <p:cNvPicPr>
            <a:picLocks noChangeAspect="1"/>
          </p:cNvPicPr>
          <p:nvPr/>
        </p:nvPicPr>
        <p:blipFill>
          <a:blip r:embed="rId5"/>
          <a:stretch>
            <a:fillRect/>
          </a:stretch>
        </p:blipFill>
        <p:spPr>
          <a:xfrm>
            <a:off x="766879" y="221681"/>
            <a:ext cx="10498222" cy="1408298"/>
          </a:xfrm>
          <a:prstGeom prst="rect">
            <a:avLst/>
          </a:prstGeom>
        </p:spPr>
      </p:pic>
    </p:spTree>
    <p:extLst>
      <p:ext uri="{BB962C8B-B14F-4D97-AF65-F5344CB8AC3E}">
        <p14:creationId xmlns:p14="http://schemas.microsoft.com/office/powerpoint/2010/main" val="132291758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barn(inVertical)">
                                      <p:cBhvr>
                                        <p:cTn id="10"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1666" t="-1" r="10937" b="-2029"/>
          <a:stretch/>
        </p:blipFill>
        <p:spPr>
          <a:xfrm>
            <a:off x="1453889" y="774783"/>
            <a:ext cx="8912165" cy="5594631"/>
          </a:xfrm>
          <a:prstGeom prst="rect">
            <a:avLst/>
          </a:prstGeom>
        </p:spPr>
      </p:pic>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l="68542"/>
          <a:stretch/>
        </p:blipFill>
        <p:spPr>
          <a:xfrm>
            <a:off x="8215169" y="838200"/>
            <a:ext cx="3976831"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6055" r="73021"/>
          <a:stretch/>
        </p:blipFill>
        <p:spPr>
          <a:xfrm flipH="1">
            <a:off x="315473" y="235878"/>
            <a:ext cx="3289300" cy="2551325"/>
          </a:xfrm>
          <a:prstGeom prst="rect">
            <a:avLst/>
          </a:prstGeom>
        </p:spPr>
      </p:pic>
      <p:pic>
        <p:nvPicPr>
          <p:cNvPr id="23" name="图片 22"/>
          <p:cNvPicPr>
            <a:picLocks noChangeAspect="1"/>
          </p:cNvPicPr>
          <p:nvPr/>
        </p:nvPicPr>
        <p:blipFill rotWithShape="1">
          <a:blip r:embed="rId5" cstate="print">
            <a:extLst>
              <a:ext uri="{28A0092B-C50C-407E-A947-70E740481C1C}">
                <a14:useLocalDpi xmlns:a14="http://schemas.microsoft.com/office/drawing/2010/main" val="0"/>
              </a:ext>
            </a:extLst>
          </a:blip>
          <a:srcRect l="48519" t="56476" r="39211"/>
          <a:stretch/>
        </p:blipFill>
        <p:spPr>
          <a:xfrm flipH="1">
            <a:off x="731514" y="2486060"/>
            <a:ext cx="2601621" cy="4394640"/>
          </a:xfrm>
          <a:prstGeom prst="rect">
            <a:avLst/>
          </a:prstGeom>
        </p:spPr>
      </p:pic>
      <p:pic>
        <p:nvPicPr>
          <p:cNvPr id="24" name="图片 23"/>
          <p:cNvPicPr>
            <a:picLocks noChangeAspect="1"/>
          </p:cNvPicPr>
          <p:nvPr/>
        </p:nvPicPr>
        <p:blipFill rotWithShape="1">
          <a:blip r:embed="rId5" cstate="print">
            <a:extLst>
              <a:ext uri="{28A0092B-C50C-407E-A947-70E740481C1C}">
                <a14:useLocalDpi xmlns:a14="http://schemas.microsoft.com/office/drawing/2010/main" val="0"/>
              </a:ext>
            </a:extLst>
          </a:blip>
          <a:srcRect l="35273" t="56476" r="51025"/>
          <a:stretch/>
        </p:blipFill>
        <p:spPr>
          <a:xfrm flipH="1">
            <a:off x="7976194" y="2379543"/>
            <a:ext cx="3005421" cy="4545918"/>
          </a:xfrm>
          <a:prstGeom prst="rect">
            <a:avLst/>
          </a:prstGeom>
        </p:spPr>
      </p:pic>
      <p:pic>
        <p:nvPicPr>
          <p:cNvPr id="2" name="Picture 1">
            <a:extLst>
              <a:ext uri="{FF2B5EF4-FFF2-40B4-BE49-F238E27FC236}">
                <a16:creationId xmlns:a16="http://schemas.microsoft.com/office/drawing/2014/main" id="{E74CF507-1A55-02EF-AC4F-4576D119CD31}"/>
              </a:ext>
            </a:extLst>
          </p:cNvPr>
          <p:cNvPicPr>
            <a:picLocks noChangeAspect="1"/>
          </p:cNvPicPr>
          <p:nvPr/>
        </p:nvPicPr>
        <p:blipFill>
          <a:blip r:embed="rId6"/>
          <a:stretch>
            <a:fillRect/>
          </a:stretch>
        </p:blipFill>
        <p:spPr>
          <a:xfrm>
            <a:off x="2793986" y="1724984"/>
            <a:ext cx="6169687" cy="4230991"/>
          </a:xfrm>
          <a:prstGeom prst="rect">
            <a:avLst/>
          </a:prstGeom>
        </p:spPr>
      </p:pic>
    </p:spTree>
    <p:extLst>
      <p:ext uri="{BB962C8B-B14F-4D97-AF65-F5344CB8AC3E}">
        <p14:creationId xmlns:p14="http://schemas.microsoft.com/office/powerpoint/2010/main" val="82172356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sp>
        <p:nvSpPr>
          <p:cNvPr id="3591" name="Google Shape;3591;p43"/>
          <p:cNvSpPr txBox="1">
            <a:spLocks noGrp="1"/>
          </p:cNvSpPr>
          <p:nvPr>
            <p:ph type="title" idx="4294967295"/>
          </p:nvPr>
        </p:nvSpPr>
        <p:spPr>
          <a:xfrm>
            <a:off x="950200" y="596133"/>
            <a:ext cx="10291600" cy="763600"/>
          </a:xfrm>
          <a:prstGeom prst="rect">
            <a:avLst/>
          </a:prstGeom>
        </p:spPr>
        <p:txBody>
          <a:bodyPr spcFirstLastPara="1" wrap="square" lIns="121900" tIns="121900" rIns="121900" bIns="121900" anchor="t" anchorCtr="0">
            <a:noAutofit/>
          </a:bodyPr>
          <a:lstStyle/>
          <a:p>
            <a:pPr algn="ctr">
              <a:buClr>
                <a:schemeClr val="dk1"/>
              </a:buClr>
              <a:buSzPts val="800"/>
            </a:pPr>
            <a:r>
              <a:rPr lang="en"/>
              <a:t>Meeting Objectives</a:t>
            </a:r>
            <a:endParaRPr/>
          </a:p>
        </p:txBody>
      </p:sp>
      <p:grpSp>
        <p:nvGrpSpPr>
          <p:cNvPr id="14" name="Group 13">
            <a:extLst>
              <a:ext uri="{FF2B5EF4-FFF2-40B4-BE49-F238E27FC236}">
                <a16:creationId xmlns:a16="http://schemas.microsoft.com/office/drawing/2014/main" id="{1A023E6D-B049-ACA0-E973-73D06CC416F0}"/>
              </a:ext>
            </a:extLst>
          </p:cNvPr>
          <p:cNvGrpSpPr/>
          <p:nvPr/>
        </p:nvGrpSpPr>
        <p:grpSpPr>
          <a:xfrm>
            <a:off x="-132981" y="-516802"/>
            <a:ext cx="11957270" cy="2555027"/>
            <a:chOff x="-99735" y="-387601"/>
            <a:chExt cx="8967952" cy="1916270"/>
          </a:xfrm>
        </p:grpSpPr>
        <p:grpSp>
          <p:nvGrpSpPr>
            <p:cNvPr id="15" name="Google Shape;3579;p43">
              <a:extLst>
                <a:ext uri="{FF2B5EF4-FFF2-40B4-BE49-F238E27FC236}">
                  <a16:creationId xmlns:a16="http://schemas.microsoft.com/office/drawing/2014/main" id="{E21ED265-735A-6F49-7E70-97082C546DF2}"/>
                </a:ext>
              </a:extLst>
            </p:cNvPr>
            <p:cNvGrpSpPr/>
            <p:nvPr/>
          </p:nvGrpSpPr>
          <p:grpSpPr>
            <a:xfrm>
              <a:off x="646746" y="192450"/>
              <a:ext cx="8221471" cy="1336219"/>
              <a:chOff x="3374500" y="2400975"/>
              <a:chExt cx="2395004" cy="1696203"/>
            </a:xfrm>
          </p:grpSpPr>
          <p:sp>
            <p:nvSpPr>
              <p:cNvPr id="16" name="Google Shape;3580;p43">
                <a:extLst>
                  <a:ext uri="{FF2B5EF4-FFF2-40B4-BE49-F238E27FC236}">
                    <a16:creationId xmlns:a16="http://schemas.microsoft.com/office/drawing/2014/main" id="{E3234B8D-54C0-C413-90FE-CD58EC1E7EB0}"/>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422B24">
                      <a:lumMod val="75000"/>
                    </a:srgbClr>
                  </a:solidFill>
                  <a:latin typeface="Arial"/>
                  <a:cs typeface="Arial"/>
                  <a:sym typeface="Arial"/>
                </a:endParaRPr>
              </a:p>
            </p:txBody>
          </p:sp>
          <p:sp>
            <p:nvSpPr>
              <p:cNvPr id="17" name="Google Shape;3581;p43">
                <a:extLst>
                  <a:ext uri="{FF2B5EF4-FFF2-40B4-BE49-F238E27FC236}">
                    <a16:creationId xmlns:a16="http://schemas.microsoft.com/office/drawing/2014/main" id="{39CC1EDF-03DE-12D5-162D-2E1D5A099F2A}"/>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3582;p43">
                <a:extLst>
                  <a:ext uri="{FF2B5EF4-FFF2-40B4-BE49-F238E27FC236}">
                    <a16:creationId xmlns:a16="http://schemas.microsoft.com/office/drawing/2014/main" id="{C3D328A6-A152-42F1-0FFA-423A100AFFD5}"/>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3583;p43">
                <a:extLst>
                  <a:ext uri="{FF2B5EF4-FFF2-40B4-BE49-F238E27FC236}">
                    <a16:creationId xmlns:a16="http://schemas.microsoft.com/office/drawing/2014/main" id="{1358F90A-0275-7962-4CD5-473BDBECC0DF}"/>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3584;p43">
                <a:extLst>
                  <a:ext uri="{FF2B5EF4-FFF2-40B4-BE49-F238E27FC236}">
                    <a16:creationId xmlns:a16="http://schemas.microsoft.com/office/drawing/2014/main" id="{0EE93C3D-4B62-AFA7-51F5-BED75FFE9CE0}"/>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 name="Google Shape;3585;p43">
                <a:extLst>
                  <a:ext uri="{FF2B5EF4-FFF2-40B4-BE49-F238E27FC236}">
                    <a16:creationId xmlns:a16="http://schemas.microsoft.com/office/drawing/2014/main" id="{F12E43AB-49F7-A6EB-ED48-2AC6CCC60056}"/>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61" name="Google Shape;3537;p41">
              <a:extLst>
                <a:ext uri="{FF2B5EF4-FFF2-40B4-BE49-F238E27FC236}">
                  <a16:creationId xmlns:a16="http://schemas.microsoft.com/office/drawing/2014/main" id="{EAAA7695-E78C-88A9-9185-C0C72E1993AA}"/>
                </a:ext>
              </a:extLst>
            </p:cNvPr>
            <p:cNvSpPr txBox="1">
              <a:spLocks/>
            </p:cNvSpPr>
            <p:nvPr/>
          </p:nvSpPr>
          <p:spPr>
            <a:xfrm>
              <a:off x="1414462" y="322386"/>
              <a:ext cx="6283643"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defTabSz="1219170">
                <a:buClr>
                  <a:srgbClr val="FFFFFF"/>
                </a:buClr>
              </a:pPr>
              <a:r>
                <a:rPr lang="en-US" sz="3200" b="1" i="0" dirty="0">
                  <a:solidFill>
                    <a:srgbClr val="000000"/>
                  </a:solidFill>
                  <a:effectLst/>
                  <a:latin typeface="Cambria" panose="02040503050406030204" pitchFamily="18" charset="0"/>
                  <a:ea typeface="Cambria" panose="02040503050406030204" pitchFamily="18" charset="0"/>
                </a:rPr>
                <a:t>1. </a:t>
              </a:r>
              <a:r>
                <a:rPr lang="vi-VN" sz="3200" b="1" i="0" dirty="0">
                  <a:solidFill>
                    <a:srgbClr val="000000"/>
                  </a:solidFill>
                  <a:effectLst/>
                  <a:latin typeface="Cambria" panose="02040503050406030204" pitchFamily="18" charset="0"/>
                  <a:ea typeface="Cambria" panose="02040503050406030204" pitchFamily="18" charset="0"/>
                </a:rPr>
                <a:t>Theo cảm nhận của các bạn nhỏ, ngôi nhà đang xây hiện ra như thế nào?</a:t>
              </a:r>
              <a:endParaRPr lang="en-US" sz="8000" b="1" kern="0" dirty="0">
                <a:solidFill>
                  <a:srgbClr val="513632">
                    <a:lumMod val="75000"/>
                  </a:srgbClr>
                </a:solidFill>
                <a:latin typeface="Cambria" panose="02040503050406030204" pitchFamily="18" charset="0"/>
                <a:ea typeface="Cambria" panose="02040503050406030204" pitchFamily="18" charset="0"/>
              </a:endParaRPr>
            </a:p>
          </p:txBody>
        </p:sp>
        <p:pic>
          <p:nvPicPr>
            <p:cNvPr id="66" name="Picture 65" descr="A picture containing diagram&#10;&#10;Description automatically generated">
              <a:hlinkClick r:id="rId4" action="ppaction://hlinksldjump"/>
              <a:extLst>
                <a:ext uri="{FF2B5EF4-FFF2-40B4-BE49-F238E27FC236}">
                  <a16:creationId xmlns:a16="http://schemas.microsoft.com/office/drawing/2014/main" id="{6555AA5A-D002-210E-9208-DA63047DC6D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99735" y="-387601"/>
              <a:ext cx="1672414" cy="1818025"/>
            </a:xfrm>
            <a:prstGeom prst="rect">
              <a:avLst/>
            </a:prstGeom>
          </p:spPr>
        </p:pic>
      </p:grpSp>
      <p:grpSp>
        <p:nvGrpSpPr>
          <p:cNvPr id="4" name="Group 3">
            <a:extLst>
              <a:ext uri="{FF2B5EF4-FFF2-40B4-BE49-F238E27FC236}">
                <a16:creationId xmlns:a16="http://schemas.microsoft.com/office/drawing/2014/main" id="{0A056643-E2BA-2B2D-80B4-C5C43D1616C5}"/>
              </a:ext>
            </a:extLst>
          </p:cNvPr>
          <p:cNvGrpSpPr/>
          <p:nvPr/>
        </p:nvGrpSpPr>
        <p:grpSpPr>
          <a:xfrm>
            <a:off x="866217" y="2142391"/>
            <a:ext cx="4826350" cy="1048719"/>
            <a:chOff x="663786" y="2296137"/>
            <a:chExt cx="4826350" cy="1048719"/>
          </a:xfrm>
        </p:grpSpPr>
        <p:sp>
          <p:nvSpPr>
            <p:cNvPr id="6" name="TextBox 5">
              <a:extLst>
                <a:ext uri="{FF2B5EF4-FFF2-40B4-BE49-F238E27FC236}">
                  <a16:creationId xmlns:a16="http://schemas.microsoft.com/office/drawing/2014/main" id="{298A4588-5FB5-15BB-DF12-F83C8B0E1C6F}"/>
                </a:ext>
              </a:extLst>
            </p:cNvPr>
            <p:cNvSpPr txBox="1"/>
            <p:nvPr/>
          </p:nvSpPr>
          <p:spPr>
            <a:xfrm>
              <a:off x="962634" y="2561663"/>
              <a:ext cx="4527502" cy="783193"/>
            </a:xfrm>
            <a:prstGeom prst="roundRect">
              <a:avLst/>
            </a:prstGeom>
            <a:solidFill>
              <a:schemeClr val="accent2">
                <a:lumMod val="20000"/>
                <a:lumOff val="80000"/>
              </a:schemeClr>
            </a:solidFill>
            <a:ln w="38100">
              <a:solidFill>
                <a:schemeClr val="accent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Giàn</a:t>
              </a:r>
              <a:r>
                <a:rPr kumimoji="0" lang="en-US" sz="40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lang="en-US" sz="4000" dirty="0" err="1">
                  <a:solidFill>
                    <a:prstClr val="black"/>
                  </a:solidFill>
                  <a:latin typeface="Calibri" panose="020F0502020204030204"/>
                  <a:ea typeface="Roboto" panose="02000000000000000000" pitchFamily="2" charset="0"/>
                </a:rPr>
                <a:t>gi</a:t>
              </a:r>
              <a:r>
                <a:rPr kumimoji="0" lang="en-US" sz="40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áo</a:t>
              </a:r>
              <a:endParaRPr kumimoji="0" lang="en-US" sz="40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3584" name="Picture 3583" descr="A light bulb with stars and dots&#10;&#10;Description automatically generated">
              <a:extLst>
                <a:ext uri="{FF2B5EF4-FFF2-40B4-BE49-F238E27FC236}">
                  <a16:creationId xmlns:a16="http://schemas.microsoft.com/office/drawing/2014/main" id="{4F5122FF-2CB6-5160-5B74-DA5CFA4D447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3786" y="2296137"/>
              <a:ext cx="1007003" cy="1007003"/>
            </a:xfrm>
            <a:prstGeom prst="rect">
              <a:avLst/>
            </a:prstGeom>
          </p:spPr>
        </p:pic>
      </p:grpSp>
      <p:grpSp>
        <p:nvGrpSpPr>
          <p:cNvPr id="3585" name="Group 3584">
            <a:extLst>
              <a:ext uri="{FF2B5EF4-FFF2-40B4-BE49-F238E27FC236}">
                <a16:creationId xmlns:a16="http://schemas.microsoft.com/office/drawing/2014/main" id="{8AD770B9-AC76-0E04-8EC3-0950AB00EB69}"/>
              </a:ext>
            </a:extLst>
          </p:cNvPr>
          <p:cNvGrpSpPr/>
          <p:nvPr/>
        </p:nvGrpSpPr>
        <p:grpSpPr>
          <a:xfrm>
            <a:off x="5936838" y="2092233"/>
            <a:ext cx="5378171" cy="1064179"/>
            <a:chOff x="111965" y="2280677"/>
            <a:chExt cx="5378171" cy="1064179"/>
          </a:xfrm>
        </p:grpSpPr>
        <p:sp>
          <p:nvSpPr>
            <p:cNvPr id="3586" name="TextBox 3585">
              <a:extLst>
                <a:ext uri="{FF2B5EF4-FFF2-40B4-BE49-F238E27FC236}">
                  <a16:creationId xmlns:a16="http://schemas.microsoft.com/office/drawing/2014/main" id="{3AF61099-477E-24D2-76A7-DB1D54F40F65}"/>
                </a:ext>
              </a:extLst>
            </p:cNvPr>
            <p:cNvSpPr txBox="1"/>
            <p:nvPr/>
          </p:nvSpPr>
          <p:spPr>
            <a:xfrm>
              <a:off x="962634" y="2561663"/>
              <a:ext cx="4527502" cy="783193"/>
            </a:xfrm>
            <a:prstGeom prst="roundRect">
              <a:avLst/>
            </a:prstGeom>
            <a:solidFill>
              <a:schemeClr val="accent2">
                <a:lumMod val="20000"/>
                <a:lumOff val="80000"/>
              </a:schemeClr>
            </a:solidFill>
            <a:ln w="38100">
              <a:solidFill>
                <a:schemeClr val="accent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Trụ</a:t>
              </a:r>
              <a:r>
                <a:rPr kumimoji="0" lang="en-US" sz="40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bê</a:t>
              </a:r>
              <a:r>
                <a:rPr kumimoji="0" lang="en-US" sz="40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tông</a:t>
              </a:r>
              <a:endParaRPr kumimoji="0" lang="en-US" sz="40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3587" name="Picture 3586" descr="A light bulb with stars and dots&#10;&#10;Description automatically generated">
              <a:extLst>
                <a:ext uri="{FF2B5EF4-FFF2-40B4-BE49-F238E27FC236}">
                  <a16:creationId xmlns:a16="http://schemas.microsoft.com/office/drawing/2014/main" id="{D4500EDB-8E2A-E4C2-0626-7CE0C9E9BDF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965" y="2280677"/>
              <a:ext cx="1007003" cy="1007003"/>
            </a:xfrm>
            <a:prstGeom prst="rect">
              <a:avLst/>
            </a:prstGeom>
          </p:spPr>
        </p:pic>
      </p:grpSp>
      <p:grpSp>
        <p:nvGrpSpPr>
          <p:cNvPr id="3588" name="Group 3587">
            <a:extLst>
              <a:ext uri="{FF2B5EF4-FFF2-40B4-BE49-F238E27FC236}">
                <a16:creationId xmlns:a16="http://schemas.microsoft.com/office/drawing/2014/main" id="{FFB88A7C-C7C3-B8C9-6EC0-995DA6F2E0AC}"/>
              </a:ext>
            </a:extLst>
          </p:cNvPr>
          <p:cNvGrpSpPr/>
          <p:nvPr/>
        </p:nvGrpSpPr>
        <p:grpSpPr>
          <a:xfrm>
            <a:off x="3410808" y="3498123"/>
            <a:ext cx="5881781" cy="1064179"/>
            <a:chOff x="111965" y="2280677"/>
            <a:chExt cx="5881781" cy="1064179"/>
          </a:xfrm>
        </p:grpSpPr>
        <p:sp>
          <p:nvSpPr>
            <p:cNvPr id="3589" name="TextBox 3588">
              <a:extLst>
                <a:ext uri="{FF2B5EF4-FFF2-40B4-BE49-F238E27FC236}">
                  <a16:creationId xmlns:a16="http://schemas.microsoft.com/office/drawing/2014/main" id="{BEDF9967-6ED2-11C9-D47D-8BB3A1E5EDB7}"/>
                </a:ext>
              </a:extLst>
            </p:cNvPr>
            <p:cNvSpPr txBox="1"/>
            <p:nvPr/>
          </p:nvSpPr>
          <p:spPr>
            <a:xfrm>
              <a:off x="962633" y="2561663"/>
              <a:ext cx="5031113" cy="783193"/>
            </a:xfrm>
            <a:prstGeom prst="roundRect">
              <a:avLst/>
            </a:prstGeom>
            <a:solidFill>
              <a:schemeClr val="accent2">
                <a:lumMod val="20000"/>
                <a:lumOff val="80000"/>
              </a:schemeClr>
            </a:solidFill>
            <a:ln w="38100">
              <a:solidFill>
                <a:schemeClr val="accent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Ngôi</a:t>
              </a:r>
              <a:r>
                <a:rPr kumimoji="0" lang="en-US" sz="40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nhà</a:t>
              </a:r>
              <a:r>
                <a:rPr kumimoji="0" lang="en-US" sz="40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đang</a:t>
              </a:r>
              <a:r>
                <a:rPr kumimoji="0" lang="en-US" sz="40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xây</a:t>
              </a:r>
              <a:r>
                <a:rPr kumimoji="0" lang="en-US" sz="40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dở</a:t>
              </a:r>
              <a:endParaRPr kumimoji="0" lang="en-US" sz="40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3590" name="Picture 3589" descr="A light bulb with stars and dots&#10;&#10;Description automatically generated">
              <a:extLst>
                <a:ext uri="{FF2B5EF4-FFF2-40B4-BE49-F238E27FC236}">
                  <a16:creationId xmlns:a16="http://schemas.microsoft.com/office/drawing/2014/main" id="{FD468D3A-E1DC-BFB8-D258-DE84C1CA6A9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965" y="2280677"/>
              <a:ext cx="1007003" cy="1007003"/>
            </a:xfrm>
            <a:prstGeom prst="rect">
              <a:avLst/>
            </a:prstGeom>
          </p:spPr>
        </p:pic>
      </p:grpSp>
      <p:sp>
        <p:nvSpPr>
          <p:cNvPr id="3593" name="TextBox 3592">
            <a:extLst>
              <a:ext uri="{FF2B5EF4-FFF2-40B4-BE49-F238E27FC236}">
                <a16:creationId xmlns:a16="http://schemas.microsoft.com/office/drawing/2014/main" id="{5F829057-8680-4608-4B0B-C4496F892D24}"/>
              </a:ext>
            </a:extLst>
          </p:cNvPr>
          <p:cNvSpPr txBox="1"/>
          <p:nvPr/>
        </p:nvSpPr>
        <p:spPr>
          <a:xfrm>
            <a:off x="586386" y="2175246"/>
            <a:ext cx="10992204" cy="3507343"/>
          </a:xfrm>
          <a:prstGeom prst="roundRect">
            <a:avLst/>
          </a:prstGeom>
          <a:solidFill>
            <a:schemeClr val="accent4">
              <a:lumMod val="20000"/>
              <a:lumOff val="80000"/>
            </a:schemeClr>
          </a:solidFill>
          <a:ln w="38100">
            <a:solidFill>
              <a:schemeClr val="accent2"/>
            </a:solidFill>
          </a:ln>
        </p:spPr>
        <p:txBody>
          <a:bodyPr wrap="square" rtlCol="0">
            <a:spAutoFit/>
          </a:bodyPr>
          <a:lstStyle/>
          <a:p>
            <a:pPr lvl="0" algn="just">
              <a:defRPr/>
            </a:pPr>
            <a:r>
              <a:rPr lang="vi-VN" sz="4000" dirty="0">
                <a:solidFill>
                  <a:prstClr val="black"/>
                </a:solidFill>
                <a:latin typeface="Calibri" panose="020F0502020204030204"/>
                <a:ea typeface="Roboto" panose="02000000000000000000" pitchFamily="2" charset="0"/>
                <a:sym typeface="Wingdings" panose="05000000000000000000" pitchFamily="2" charset="2"/>
              </a:rPr>
              <a:t>+ Giàn giáo: giống cái lồng che chở</a:t>
            </a:r>
          </a:p>
          <a:p>
            <a:pPr lvl="0" algn="just">
              <a:defRPr/>
            </a:pPr>
            <a:r>
              <a:rPr lang="vi-VN" sz="4000" dirty="0">
                <a:solidFill>
                  <a:prstClr val="black"/>
                </a:solidFill>
                <a:latin typeface="Calibri" panose="020F0502020204030204"/>
                <a:ea typeface="Roboto" panose="02000000000000000000" pitchFamily="2" charset="0"/>
                <a:sym typeface="Wingdings" panose="05000000000000000000" pitchFamily="2" charset="2"/>
              </a:rPr>
              <a:t>+ Trụ bê tông: nhú lên như một mầm cây</a:t>
            </a:r>
          </a:p>
          <a:p>
            <a:pPr lvl="0" algn="just">
              <a:defRPr/>
            </a:pPr>
            <a:r>
              <a:rPr lang="vi-VN" sz="4000" dirty="0">
                <a:solidFill>
                  <a:prstClr val="black"/>
                </a:solidFill>
                <a:latin typeface="Calibri" panose="020F0502020204030204"/>
                <a:ea typeface="Roboto" panose="02000000000000000000" pitchFamily="2" charset="0"/>
                <a:sym typeface="Wingdings" panose="05000000000000000000" pitchFamily="2" charset="2"/>
              </a:rPr>
              <a:t>+ Ngôi nhà đang xây dở: tựa vào nền trời sẫm, thở ra mùi vôi vữa nồng hăng; ngôi nhà giống bài thơ sắp làm xong, bức tranh còn nguyên màu vôi gạch.</a:t>
            </a:r>
          </a:p>
        </p:txBody>
      </p:sp>
      <p:pic>
        <p:nvPicPr>
          <p:cNvPr id="3594" name="Picture 3593" descr="A picture containing diagram&#10;&#10;Description automatically generated">
            <a:hlinkClick r:id="rId4" action="ppaction://hlinksldjump"/>
            <a:extLst>
              <a:ext uri="{FF2B5EF4-FFF2-40B4-BE49-F238E27FC236}">
                <a16:creationId xmlns:a16="http://schemas.microsoft.com/office/drawing/2014/main" id="{D9B7713F-4ECC-2473-3880-182F1285270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10224122" y="4558719"/>
            <a:ext cx="2016236" cy="2191783"/>
          </a:xfrm>
          <a:prstGeom prst="rect">
            <a:avLst/>
          </a:prstGeom>
        </p:spPr>
      </p:pic>
    </p:spTree>
    <p:extLst>
      <p:ext uri="{BB962C8B-B14F-4D97-AF65-F5344CB8AC3E}">
        <p14:creationId xmlns:p14="http://schemas.microsoft.com/office/powerpoint/2010/main" val="45061902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900" decel="100000" fill="hold"/>
                                        <p:tgtEl>
                                          <p:spTgt spid="1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4"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par>
                          <p:cTn id="15" fill="hold">
                            <p:stCondLst>
                              <p:cond delay="1500"/>
                            </p:stCondLst>
                            <p:childTnLst>
                              <p:par>
                                <p:cTn id="16" presetID="22" presetClass="entr" presetSubtype="4" fill="hold" nodeType="afterEffect">
                                  <p:stCondLst>
                                    <p:cond delay="0"/>
                                  </p:stCondLst>
                                  <p:childTnLst>
                                    <p:set>
                                      <p:cBhvr>
                                        <p:cTn id="17" dur="1" fill="hold">
                                          <p:stCondLst>
                                            <p:cond delay="0"/>
                                          </p:stCondLst>
                                        </p:cTn>
                                        <p:tgtEl>
                                          <p:spTgt spid="3585"/>
                                        </p:tgtEl>
                                        <p:attrNameLst>
                                          <p:attrName>style.visibility</p:attrName>
                                        </p:attrNameLst>
                                      </p:cBhvr>
                                      <p:to>
                                        <p:strVal val="visible"/>
                                      </p:to>
                                    </p:set>
                                    <p:animEffect transition="in" filter="wipe(down)">
                                      <p:cBhvr>
                                        <p:cTn id="18" dur="500"/>
                                        <p:tgtEl>
                                          <p:spTgt spid="3585"/>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childTnLst>
                          </p:cTn>
                        </p:par>
                        <p:par>
                          <p:cTn id="19" fill="hold">
                            <p:stCondLst>
                              <p:cond delay="2000"/>
                            </p:stCondLst>
                            <p:childTnLst>
                              <p:par>
                                <p:cTn id="20" presetID="22" presetClass="entr" presetSubtype="4" fill="hold" nodeType="afterEffect">
                                  <p:stCondLst>
                                    <p:cond delay="0"/>
                                  </p:stCondLst>
                                  <p:childTnLst>
                                    <p:set>
                                      <p:cBhvr>
                                        <p:cTn id="21" dur="1" fill="hold">
                                          <p:stCondLst>
                                            <p:cond delay="0"/>
                                          </p:stCondLst>
                                        </p:cTn>
                                        <p:tgtEl>
                                          <p:spTgt spid="3588"/>
                                        </p:tgtEl>
                                        <p:attrNameLst>
                                          <p:attrName>style.visibility</p:attrName>
                                        </p:attrNameLst>
                                      </p:cBhvr>
                                      <p:to>
                                        <p:strVal val="visible"/>
                                      </p:to>
                                    </p:set>
                                    <p:animEffect transition="in" filter="wipe(down)">
                                      <p:cBhvr>
                                        <p:cTn id="22" dur="500"/>
                                        <p:tgtEl>
                                          <p:spTgt spid="3588"/>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593"/>
                                        </p:tgtEl>
                                        <p:attrNameLst>
                                          <p:attrName>style.visibility</p:attrName>
                                        </p:attrNameLst>
                                      </p:cBhvr>
                                      <p:to>
                                        <p:strVal val="visible"/>
                                      </p:to>
                                    </p:set>
                                    <p:anim calcmode="lin" valueType="num">
                                      <p:cBhvr additive="base">
                                        <p:cTn id="27" dur="500" fill="hold"/>
                                        <p:tgtEl>
                                          <p:spTgt spid="3593"/>
                                        </p:tgtEl>
                                        <p:attrNameLst>
                                          <p:attrName>ppt_x</p:attrName>
                                        </p:attrNameLst>
                                      </p:cBhvr>
                                      <p:tavLst>
                                        <p:tav tm="0">
                                          <p:val>
                                            <p:strVal val="#ppt_x"/>
                                          </p:val>
                                        </p:tav>
                                        <p:tav tm="100000">
                                          <p:val>
                                            <p:strVal val="#ppt_x"/>
                                          </p:val>
                                        </p:tav>
                                      </p:tavLst>
                                    </p:anim>
                                    <p:anim calcmode="lin" valueType="num">
                                      <p:cBhvr additive="base">
                                        <p:cTn id="28" dur="500" fill="hold"/>
                                        <p:tgtEl>
                                          <p:spTgt spid="359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sp>
        <p:nvSpPr>
          <p:cNvPr id="3591" name="Google Shape;3591;p43"/>
          <p:cNvSpPr txBox="1">
            <a:spLocks noGrp="1"/>
          </p:cNvSpPr>
          <p:nvPr>
            <p:ph type="title" idx="4294967295"/>
          </p:nvPr>
        </p:nvSpPr>
        <p:spPr>
          <a:xfrm>
            <a:off x="950200" y="596133"/>
            <a:ext cx="10291600" cy="763600"/>
          </a:xfrm>
          <a:prstGeom prst="rect">
            <a:avLst/>
          </a:prstGeom>
        </p:spPr>
        <p:txBody>
          <a:bodyPr spcFirstLastPara="1" wrap="square" lIns="121900" tIns="121900" rIns="121900" bIns="121900" anchor="t" anchorCtr="0">
            <a:noAutofit/>
          </a:bodyPr>
          <a:lstStyle/>
          <a:p>
            <a:pPr algn="ctr">
              <a:buClr>
                <a:schemeClr val="dk1"/>
              </a:buClr>
              <a:buSzPts val="800"/>
            </a:pPr>
            <a:r>
              <a:rPr lang="en"/>
              <a:t>Meeting Objectives</a:t>
            </a:r>
            <a:endParaRPr/>
          </a:p>
        </p:txBody>
      </p:sp>
      <p:grpSp>
        <p:nvGrpSpPr>
          <p:cNvPr id="14" name="Group 13">
            <a:extLst>
              <a:ext uri="{FF2B5EF4-FFF2-40B4-BE49-F238E27FC236}">
                <a16:creationId xmlns:a16="http://schemas.microsoft.com/office/drawing/2014/main" id="{1A023E6D-B049-ACA0-E973-73D06CC416F0}"/>
              </a:ext>
            </a:extLst>
          </p:cNvPr>
          <p:cNvGrpSpPr/>
          <p:nvPr/>
        </p:nvGrpSpPr>
        <p:grpSpPr>
          <a:xfrm>
            <a:off x="-190130" y="-562522"/>
            <a:ext cx="11957269" cy="2894242"/>
            <a:chOff x="-99735" y="-387601"/>
            <a:chExt cx="8967952" cy="1916270"/>
          </a:xfrm>
        </p:grpSpPr>
        <p:grpSp>
          <p:nvGrpSpPr>
            <p:cNvPr id="15" name="Google Shape;3579;p43">
              <a:extLst>
                <a:ext uri="{FF2B5EF4-FFF2-40B4-BE49-F238E27FC236}">
                  <a16:creationId xmlns:a16="http://schemas.microsoft.com/office/drawing/2014/main" id="{E21ED265-735A-6F49-7E70-97082C546DF2}"/>
                </a:ext>
              </a:extLst>
            </p:cNvPr>
            <p:cNvGrpSpPr/>
            <p:nvPr/>
          </p:nvGrpSpPr>
          <p:grpSpPr>
            <a:xfrm>
              <a:off x="646746" y="192450"/>
              <a:ext cx="8221471" cy="1336219"/>
              <a:chOff x="3374500" y="2400975"/>
              <a:chExt cx="2395004" cy="1696203"/>
            </a:xfrm>
          </p:grpSpPr>
          <p:sp>
            <p:nvSpPr>
              <p:cNvPr id="16" name="Google Shape;3580;p43">
                <a:extLst>
                  <a:ext uri="{FF2B5EF4-FFF2-40B4-BE49-F238E27FC236}">
                    <a16:creationId xmlns:a16="http://schemas.microsoft.com/office/drawing/2014/main" id="{E3234B8D-54C0-C413-90FE-CD58EC1E7EB0}"/>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422B24">
                      <a:lumMod val="75000"/>
                    </a:srgbClr>
                  </a:solidFill>
                  <a:latin typeface="Arial"/>
                  <a:cs typeface="Arial"/>
                  <a:sym typeface="Arial"/>
                </a:endParaRPr>
              </a:p>
            </p:txBody>
          </p:sp>
          <p:sp>
            <p:nvSpPr>
              <p:cNvPr id="17" name="Google Shape;3581;p43">
                <a:extLst>
                  <a:ext uri="{FF2B5EF4-FFF2-40B4-BE49-F238E27FC236}">
                    <a16:creationId xmlns:a16="http://schemas.microsoft.com/office/drawing/2014/main" id="{39CC1EDF-03DE-12D5-162D-2E1D5A099F2A}"/>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3582;p43">
                <a:extLst>
                  <a:ext uri="{FF2B5EF4-FFF2-40B4-BE49-F238E27FC236}">
                    <a16:creationId xmlns:a16="http://schemas.microsoft.com/office/drawing/2014/main" id="{C3D328A6-A152-42F1-0FFA-423A100AFFD5}"/>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3583;p43">
                <a:extLst>
                  <a:ext uri="{FF2B5EF4-FFF2-40B4-BE49-F238E27FC236}">
                    <a16:creationId xmlns:a16="http://schemas.microsoft.com/office/drawing/2014/main" id="{1358F90A-0275-7962-4CD5-473BDBECC0DF}"/>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3584;p43">
                <a:extLst>
                  <a:ext uri="{FF2B5EF4-FFF2-40B4-BE49-F238E27FC236}">
                    <a16:creationId xmlns:a16="http://schemas.microsoft.com/office/drawing/2014/main" id="{0EE93C3D-4B62-AFA7-51F5-BED75FFE9CE0}"/>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 name="Google Shape;3585;p43">
                <a:extLst>
                  <a:ext uri="{FF2B5EF4-FFF2-40B4-BE49-F238E27FC236}">
                    <a16:creationId xmlns:a16="http://schemas.microsoft.com/office/drawing/2014/main" id="{F12E43AB-49F7-A6EB-ED48-2AC6CCC60056}"/>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61" name="Google Shape;3537;p41">
              <a:extLst>
                <a:ext uri="{FF2B5EF4-FFF2-40B4-BE49-F238E27FC236}">
                  <a16:creationId xmlns:a16="http://schemas.microsoft.com/office/drawing/2014/main" id="{EAAA7695-E78C-88A9-9185-C0C72E1993AA}"/>
                </a:ext>
              </a:extLst>
            </p:cNvPr>
            <p:cNvSpPr txBox="1">
              <a:spLocks/>
            </p:cNvSpPr>
            <p:nvPr/>
          </p:nvSpPr>
          <p:spPr>
            <a:xfrm>
              <a:off x="1123520" y="137985"/>
              <a:ext cx="7300661"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lvl="0">
                <a:buClrTx/>
                <a:buSzTx/>
                <a:defRPr/>
              </a:pPr>
              <a:r>
                <a:rPr lang="en-US" sz="3600" b="1" dirty="0">
                  <a:solidFill>
                    <a:prstClr val="black">
                      <a:lumMod val="75000"/>
                      <a:lumOff val="25000"/>
                    </a:prstClr>
                  </a:solidFill>
                  <a:latin typeface="Arial" panose="020B0604020202020204" pitchFamily="34" charset="0"/>
                  <a:cs typeface="Arial" panose="020B0604020202020204" pitchFamily="34" charset="0"/>
                </a:rPr>
                <a:t>2. </a:t>
              </a:r>
              <a:r>
                <a:rPr lang="en-US" sz="3600" b="1" dirty="0" err="1">
                  <a:solidFill>
                    <a:prstClr val="black">
                      <a:lumMod val="75000"/>
                      <a:lumOff val="25000"/>
                    </a:prstClr>
                  </a:solidFill>
                  <a:latin typeface="Arial" panose="020B0604020202020204" pitchFamily="34" charset="0"/>
                  <a:cs typeface="Arial" panose="020B0604020202020204" pitchFamily="34" charset="0"/>
                </a:rPr>
                <a:t>Tìm</a:t>
              </a:r>
              <a:r>
                <a:rPr lang="en-US" sz="3600" b="1" dirty="0">
                  <a:solidFill>
                    <a:prstClr val="black">
                      <a:lumMod val="75000"/>
                      <a:lumOff val="25000"/>
                    </a:prstClr>
                  </a:solidFill>
                  <a:latin typeface="Arial" panose="020B0604020202020204" pitchFamily="34" charset="0"/>
                  <a:cs typeface="Arial" panose="020B0604020202020204" pitchFamily="34" charset="0"/>
                </a:rPr>
                <a:t> </a:t>
              </a:r>
              <a:r>
                <a:rPr lang="en-US" sz="3600" b="1" dirty="0" err="1">
                  <a:solidFill>
                    <a:prstClr val="black">
                      <a:lumMod val="75000"/>
                      <a:lumOff val="25000"/>
                    </a:prstClr>
                  </a:solidFill>
                  <a:latin typeface="Arial" panose="020B0604020202020204" pitchFamily="34" charset="0"/>
                  <a:cs typeface="Arial" panose="020B0604020202020204" pitchFamily="34" charset="0"/>
                </a:rPr>
                <a:t>trong</a:t>
              </a:r>
              <a:r>
                <a:rPr lang="en-US" sz="3600" b="1" dirty="0">
                  <a:solidFill>
                    <a:prstClr val="black">
                      <a:lumMod val="75000"/>
                      <a:lumOff val="25000"/>
                    </a:prstClr>
                  </a:solidFill>
                  <a:latin typeface="Arial" panose="020B0604020202020204" pitchFamily="34" charset="0"/>
                  <a:cs typeface="Arial" panose="020B0604020202020204" pitchFamily="34" charset="0"/>
                </a:rPr>
                <a:t> </a:t>
              </a:r>
              <a:r>
                <a:rPr lang="en-US" sz="3600" b="1" dirty="0" err="1">
                  <a:solidFill>
                    <a:prstClr val="black">
                      <a:lumMod val="75000"/>
                      <a:lumOff val="25000"/>
                    </a:prstClr>
                  </a:solidFill>
                  <a:latin typeface="Arial" panose="020B0604020202020204" pitchFamily="34" charset="0"/>
                  <a:cs typeface="Arial" panose="020B0604020202020204" pitchFamily="34" charset="0"/>
                </a:rPr>
                <a:t>bài</a:t>
              </a:r>
              <a:r>
                <a:rPr lang="en-US" sz="3600" b="1" dirty="0">
                  <a:solidFill>
                    <a:prstClr val="black">
                      <a:lumMod val="75000"/>
                      <a:lumOff val="25000"/>
                    </a:prstClr>
                  </a:solidFill>
                  <a:latin typeface="Arial" panose="020B0604020202020204" pitchFamily="34" charset="0"/>
                  <a:cs typeface="Arial" panose="020B0604020202020204" pitchFamily="34" charset="0"/>
                </a:rPr>
                <a:t> </a:t>
              </a:r>
              <a:r>
                <a:rPr lang="en-US" sz="3600" b="1" dirty="0" err="1">
                  <a:solidFill>
                    <a:prstClr val="black">
                      <a:lumMod val="75000"/>
                      <a:lumOff val="25000"/>
                    </a:prstClr>
                  </a:solidFill>
                  <a:latin typeface="Arial" panose="020B0604020202020204" pitchFamily="34" charset="0"/>
                  <a:cs typeface="Arial" panose="020B0604020202020204" pitchFamily="34" charset="0"/>
                </a:rPr>
                <a:t>những</a:t>
              </a:r>
              <a:r>
                <a:rPr lang="en-US" sz="3600" b="1" dirty="0">
                  <a:solidFill>
                    <a:prstClr val="black">
                      <a:lumMod val="75000"/>
                      <a:lumOff val="25000"/>
                    </a:prstClr>
                  </a:solidFill>
                  <a:latin typeface="Arial" panose="020B0604020202020204" pitchFamily="34" charset="0"/>
                  <a:cs typeface="Arial" panose="020B0604020202020204" pitchFamily="34" charset="0"/>
                </a:rPr>
                <a:t> </a:t>
              </a:r>
              <a:r>
                <a:rPr lang="en-US" sz="3600" b="1" dirty="0" err="1">
                  <a:solidFill>
                    <a:prstClr val="black">
                      <a:lumMod val="75000"/>
                      <a:lumOff val="25000"/>
                    </a:prstClr>
                  </a:solidFill>
                  <a:latin typeface="Arial" panose="020B0604020202020204" pitchFamily="34" charset="0"/>
                  <a:cs typeface="Arial" panose="020B0604020202020204" pitchFamily="34" charset="0"/>
                </a:rPr>
                <a:t>hình</a:t>
              </a:r>
              <a:r>
                <a:rPr lang="en-US" sz="3600" b="1" dirty="0">
                  <a:solidFill>
                    <a:prstClr val="black">
                      <a:lumMod val="75000"/>
                      <a:lumOff val="25000"/>
                    </a:prstClr>
                  </a:solidFill>
                  <a:latin typeface="Arial" panose="020B0604020202020204" pitchFamily="34" charset="0"/>
                  <a:cs typeface="Arial" panose="020B0604020202020204" pitchFamily="34" charset="0"/>
                </a:rPr>
                <a:t> </a:t>
              </a:r>
              <a:r>
                <a:rPr lang="en-US" sz="3600" b="1" dirty="0" err="1">
                  <a:solidFill>
                    <a:prstClr val="black">
                      <a:lumMod val="75000"/>
                      <a:lumOff val="25000"/>
                    </a:prstClr>
                  </a:solidFill>
                  <a:latin typeface="Arial" panose="020B0604020202020204" pitchFamily="34" charset="0"/>
                  <a:cs typeface="Arial" panose="020B0604020202020204" pitchFamily="34" charset="0"/>
                </a:rPr>
                <a:t>ảnh</a:t>
              </a:r>
              <a:r>
                <a:rPr lang="en-US" sz="3600" b="1" dirty="0">
                  <a:solidFill>
                    <a:prstClr val="black">
                      <a:lumMod val="75000"/>
                      <a:lumOff val="25000"/>
                    </a:prstClr>
                  </a:solidFill>
                  <a:latin typeface="Arial" panose="020B0604020202020204" pitchFamily="34" charset="0"/>
                  <a:cs typeface="Arial" panose="020B0604020202020204" pitchFamily="34" charset="0"/>
                </a:rPr>
                <a:t> so </a:t>
              </a:r>
              <a:r>
                <a:rPr lang="en-US" sz="3600" b="1" dirty="0" err="1">
                  <a:solidFill>
                    <a:prstClr val="black">
                      <a:lumMod val="75000"/>
                      <a:lumOff val="25000"/>
                    </a:prstClr>
                  </a:solidFill>
                  <a:latin typeface="Arial" panose="020B0604020202020204" pitchFamily="34" charset="0"/>
                  <a:cs typeface="Arial" panose="020B0604020202020204" pitchFamily="34" charset="0"/>
                </a:rPr>
                <a:t>sánh</a:t>
              </a:r>
              <a:r>
                <a:rPr lang="en-US" sz="3600" b="1" dirty="0">
                  <a:solidFill>
                    <a:prstClr val="black">
                      <a:lumMod val="75000"/>
                      <a:lumOff val="25000"/>
                    </a:prstClr>
                  </a:solidFill>
                  <a:latin typeface="Arial" panose="020B0604020202020204" pitchFamily="34" charset="0"/>
                  <a:cs typeface="Arial" panose="020B0604020202020204" pitchFamily="34" charset="0"/>
                </a:rPr>
                <a:t>, </a:t>
              </a:r>
              <a:r>
                <a:rPr lang="en-US" sz="3600" b="1" dirty="0" err="1">
                  <a:solidFill>
                    <a:prstClr val="black">
                      <a:lumMod val="75000"/>
                      <a:lumOff val="25000"/>
                    </a:prstClr>
                  </a:solidFill>
                  <a:latin typeface="Arial" panose="020B0604020202020204" pitchFamily="34" charset="0"/>
                  <a:cs typeface="Arial" panose="020B0604020202020204" pitchFamily="34" charset="0"/>
                </a:rPr>
                <a:t>nhân</a:t>
              </a:r>
              <a:r>
                <a:rPr lang="en-US" sz="3600" b="1" dirty="0">
                  <a:solidFill>
                    <a:prstClr val="black">
                      <a:lumMod val="75000"/>
                      <a:lumOff val="25000"/>
                    </a:prstClr>
                  </a:solidFill>
                  <a:latin typeface="Arial" panose="020B0604020202020204" pitchFamily="34" charset="0"/>
                  <a:cs typeface="Arial" panose="020B0604020202020204" pitchFamily="34" charset="0"/>
                </a:rPr>
                <a:t> </a:t>
              </a:r>
              <a:r>
                <a:rPr lang="en-US" sz="3600" b="1" dirty="0" err="1">
                  <a:solidFill>
                    <a:prstClr val="black">
                      <a:lumMod val="75000"/>
                      <a:lumOff val="25000"/>
                    </a:prstClr>
                  </a:solidFill>
                  <a:latin typeface="Arial" panose="020B0604020202020204" pitchFamily="34" charset="0"/>
                  <a:cs typeface="Arial" panose="020B0604020202020204" pitchFamily="34" charset="0"/>
                </a:rPr>
                <a:t>hoá</a:t>
              </a:r>
              <a:r>
                <a:rPr lang="en-US" sz="3600" b="1" dirty="0">
                  <a:solidFill>
                    <a:prstClr val="black">
                      <a:lumMod val="75000"/>
                      <a:lumOff val="25000"/>
                    </a:prstClr>
                  </a:solidFill>
                  <a:latin typeface="Arial" panose="020B0604020202020204" pitchFamily="34" charset="0"/>
                  <a:cs typeface="Arial" panose="020B0604020202020204" pitchFamily="34" charset="0"/>
                </a:rPr>
                <a:t> </a:t>
              </a:r>
              <a:r>
                <a:rPr lang="en-US" sz="3600" b="1" dirty="0" err="1">
                  <a:solidFill>
                    <a:prstClr val="black">
                      <a:lumMod val="75000"/>
                      <a:lumOff val="25000"/>
                    </a:prstClr>
                  </a:solidFill>
                  <a:latin typeface="Arial" panose="020B0604020202020204" pitchFamily="34" charset="0"/>
                  <a:cs typeface="Arial" panose="020B0604020202020204" pitchFamily="34" charset="0"/>
                </a:rPr>
                <a:t>và</a:t>
              </a:r>
              <a:r>
                <a:rPr lang="en-US" sz="3600" b="1" dirty="0">
                  <a:solidFill>
                    <a:prstClr val="black">
                      <a:lumMod val="75000"/>
                      <a:lumOff val="25000"/>
                    </a:prstClr>
                  </a:solidFill>
                  <a:latin typeface="Arial" panose="020B0604020202020204" pitchFamily="34" charset="0"/>
                  <a:cs typeface="Arial" panose="020B0604020202020204" pitchFamily="34" charset="0"/>
                </a:rPr>
                <a:t> </a:t>
              </a:r>
              <a:r>
                <a:rPr lang="en-US" sz="3600" b="1" dirty="0" err="1">
                  <a:solidFill>
                    <a:prstClr val="black">
                      <a:lumMod val="75000"/>
                      <a:lumOff val="25000"/>
                    </a:prstClr>
                  </a:solidFill>
                  <a:latin typeface="Arial" panose="020B0604020202020204" pitchFamily="34" charset="0"/>
                  <a:cs typeface="Arial" panose="020B0604020202020204" pitchFamily="34" charset="0"/>
                </a:rPr>
                <a:t>cho</a:t>
              </a:r>
              <a:r>
                <a:rPr lang="en-US" sz="3600" b="1" dirty="0">
                  <a:solidFill>
                    <a:prstClr val="black">
                      <a:lumMod val="75000"/>
                      <a:lumOff val="25000"/>
                    </a:prstClr>
                  </a:solidFill>
                  <a:latin typeface="Arial" panose="020B0604020202020204" pitchFamily="34" charset="0"/>
                  <a:cs typeface="Arial" panose="020B0604020202020204" pitchFamily="34" charset="0"/>
                </a:rPr>
                <a:t> </a:t>
              </a:r>
              <a:r>
                <a:rPr lang="en-US" sz="3600" b="1" dirty="0" err="1">
                  <a:solidFill>
                    <a:prstClr val="black">
                      <a:lumMod val="75000"/>
                      <a:lumOff val="25000"/>
                    </a:prstClr>
                  </a:solidFill>
                  <a:latin typeface="Arial" panose="020B0604020202020204" pitchFamily="34" charset="0"/>
                  <a:cs typeface="Arial" panose="020B0604020202020204" pitchFamily="34" charset="0"/>
                </a:rPr>
                <a:t>biết</a:t>
              </a:r>
              <a:r>
                <a:rPr lang="en-US" sz="3600" b="1" dirty="0">
                  <a:solidFill>
                    <a:prstClr val="black">
                      <a:lumMod val="75000"/>
                      <a:lumOff val="25000"/>
                    </a:prstClr>
                  </a:solidFill>
                  <a:latin typeface="Arial" panose="020B0604020202020204" pitchFamily="34" charset="0"/>
                  <a:cs typeface="Arial" panose="020B0604020202020204" pitchFamily="34" charset="0"/>
                </a:rPr>
                <a:t> </a:t>
              </a:r>
              <a:r>
                <a:rPr lang="en-US" sz="3600" b="1" dirty="0" err="1">
                  <a:solidFill>
                    <a:prstClr val="black">
                      <a:lumMod val="75000"/>
                      <a:lumOff val="25000"/>
                    </a:prstClr>
                  </a:solidFill>
                  <a:latin typeface="Arial" panose="020B0604020202020204" pitchFamily="34" charset="0"/>
                  <a:cs typeface="Arial" panose="020B0604020202020204" pitchFamily="34" charset="0"/>
                </a:rPr>
                <a:t>tác</a:t>
              </a:r>
              <a:r>
                <a:rPr lang="en-US" sz="3600" b="1" dirty="0">
                  <a:solidFill>
                    <a:prstClr val="black">
                      <a:lumMod val="75000"/>
                      <a:lumOff val="25000"/>
                    </a:prstClr>
                  </a:solidFill>
                  <a:latin typeface="Arial" panose="020B0604020202020204" pitchFamily="34" charset="0"/>
                  <a:cs typeface="Arial" panose="020B0604020202020204" pitchFamily="34" charset="0"/>
                </a:rPr>
                <a:t> </a:t>
              </a:r>
              <a:r>
                <a:rPr lang="en-US" sz="3600" b="1" dirty="0" err="1">
                  <a:solidFill>
                    <a:prstClr val="black">
                      <a:lumMod val="75000"/>
                      <a:lumOff val="25000"/>
                    </a:prstClr>
                  </a:solidFill>
                  <a:latin typeface="Arial" panose="020B0604020202020204" pitchFamily="34" charset="0"/>
                  <a:cs typeface="Arial" panose="020B0604020202020204" pitchFamily="34" charset="0"/>
                </a:rPr>
                <a:t>dụng</a:t>
              </a:r>
              <a:r>
                <a:rPr lang="en-US" sz="3600" b="1" dirty="0">
                  <a:solidFill>
                    <a:prstClr val="black">
                      <a:lumMod val="75000"/>
                      <a:lumOff val="25000"/>
                    </a:prstClr>
                  </a:solidFill>
                  <a:latin typeface="Arial" panose="020B0604020202020204" pitchFamily="34" charset="0"/>
                  <a:cs typeface="Arial" panose="020B0604020202020204" pitchFamily="34" charset="0"/>
                </a:rPr>
                <a:t> </a:t>
              </a:r>
              <a:r>
                <a:rPr lang="en-US" sz="3600" b="1" dirty="0" err="1">
                  <a:solidFill>
                    <a:prstClr val="black">
                      <a:lumMod val="75000"/>
                      <a:lumOff val="25000"/>
                    </a:prstClr>
                  </a:solidFill>
                  <a:latin typeface="Arial" panose="020B0604020202020204" pitchFamily="34" charset="0"/>
                  <a:cs typeface="Arial" panose="020B0604020202020204" pitchFamily="34" charset="0"/>
                </a:rPr>
                <a:t>của</a:t>
              </a:r>
              <a:r>
                <a:rPr lang="en-US" sz="3600" b="1" dirty="0">
                  <a:solidFill>
                    <a:prstClr val="black">
                      <a:lumMod val="75000"/>
                      <a:lumOff val="25000"/>
                    </a:prstClr>
                  </a:solidFill>
                  <a:latin typeface="Arial" panose="020B0604020202020204" pitchFamily="34" charset="0"/>
                  <a:cs typeface="Arial" panose="020B0604020202020204" pitchFamily="34" charset="0"/>
                </a:rPr>
                <a:t> </a:t>
              </a:r>
              <a:r>
                <a:rPr lang="en-US" sz="3600" b="1" dirty="0" err="1">
                  <a:solidFill>
                    <a:prstClr val="black">
                      <a:lumMod val="75000"/>
                      <a:lumOff val="25000"/>
                    </a:prstClr>
                  </a:solidFill>
                  <a:latin typeface="Arial" panose="020B0604020202020204" pitchFamily="34" charset="0"/>
                  <a:cs typeface="Arial" panose="020B0604020202020204" pitchFamily="34" charset="0"/>
                </a:rPr>
                <a:t>chúng</a:t>
              </a:r>
              <a:r>
                <a:rPr lang="en-US" sz="3600" b="1" dirty="0">
                  <a:solidFill>
                    <a:prstClr val="black">
                      <a:lumMod val="75000"/>
                      <a:lumOff val="25000"/>
                    </a:prstClr>
                  </a:solidFill>
                  <a:latin typeface="Arial" panose="020B0604020202020204" pitchFamily="34" charset="0"/>
                  <a:cs typeface="Arial" panose="020B0604020202020204" pitchFamily="34" charset="0"/>
                </a:rPr>
                <a:t> </a:t>
              </a:r>
              <a:r>
                <a:rPr lang="en-US" sz="3600" b="1" dirty="0" err="1">
                  <a:solidFill>
                    <a:prstClr val="black">
                      <a:lumMod val="75000"/>
                      <a:lumOff val="25000"/>
                    </a:prstClr>
                  </a:solidFill>
                  <a:latin typeface="Arial" panose="020B0604020202020204" pitchFamily="34" charset="0"/>
                  <a:cs typeface="Arial" panose="020B0604020202020204" pitchFamily="34" charset="0"/>
                </a:rPr>
                <a:t>trong</a:t>
              </a:r>
              <a:r>
                <a:rPr lang="en-US" sz="3600" b="1" dirty="0">
                  <a:solidFill>
                    <a:prstClr val="black">
                      <a:lumMod val="75000"/>
                      <a:lumOff val="25000"/>
                    </a:prstClr>
                  </a:solidFill>
                  <a:latin typeface="Arial" panose="020B0604020202020204" pitchFamily="34" charset="0"/>
                  <a:cs typeface="Arial" panose="020B0604020202020204" pitchFamily="34" charset="0"/>
                </a:rPr>
                <a:t> </a:t>
              </a:r>
              <a:r>
                <a:rPr lang="en-US" sz="3600" b="1" dirty="0" err="1">
                  <a:solidFill>
                    <a:prstClr val="black">
                      <a:lumMod val="75000"/>
                      <a:lumOff val="25000"/>
                    </a:prstClr>
                  </a:solidFill>
                  <a:latin typeface="Arial" panose="020B0604020202020204" pitchFamily="34" charset="0"/>
                  <a:cs typeface="Arial" panose="020B0604020202020204" pitchFamily="34" charset="0"/>
                </a:rPr>
                <a:t>việc</a:t>
              </a:r>
              <a:r>
                <a:rPr lang="en-US" sz="3600" b="1" dirty="0">
                  <a:solidFill>
                    <a:prstClr val="black">
                      <a:lumMod val="75000"/>
                      <a:lumOff val="25000"/>
                    </a:prstClr>
                  </a:solidFill>
                  <a:latin typeface="Arial" panose="020B0604020202020204" pitchFamily="34" charset="0"/>
                  <a:cs typeface="Arial" panose="020B0604020202020204" pitchFamily="34" charset="0"/>
                </a:rPr>
                <a:t> </a:t>
              </a:r>
              <a:r>
                <a:rPr lang="en-US" sz="3600" b="1" dirty="0" err="1">
                  <a:solidFill>
                    <a:prstClr val="black">
                      <a:lumMod val="75000"/>
                      <a:lumOff val="25000"/>
                    </a:prstClr>
                  </a:solidFill>
                  <a:latin typeface="Arial" panose="020B0604020202020204" pitchFamily="34" charset="0"/>
                  <a:cs typeface="Arial" panose="020B0604020202020204" pitchFamily="34" charset="0"/>
                </a:rPr>
                <a:t>miêu</a:t>
              </a:r>
              <a:r>
                <a:rPr lang="en-US" sz="3600" b="1" dirty="0">
                  <a:solidFill>
                    <a:prstClr val="black">
                      <a:lumMod val="75000"/>
                      <a:lumOff val="25000"/>
                    </a:prstClr>
                  </a:solidFill>
                  <a:latin typeface="Arial" panose="020B0604020202020204" pitchFamily="34" charset="0"/>
                  <a:cs typeface="Arial" panose="020B0604020202020204" pitchFamily="34" charset="0"/>
                </a:rPr>
                <a:t> </a:t>
              </a:r>
              <a:r>
                <a:rPr lang="en-US" sz="3600" b="1" dirty="0" err="1">
                  <a:solidFill>
                    <a:prstClr val="black">
                      <a:lumMod val="75000"/>
                      <a:lumOff val="25000"/>
                    </a:prstClr>
                  </a:solidFill>
                  <a:latin typeface="Arial" panose="020B0604020202020204" pitchFamily="34" charset="0"/>
                  <a:cs typeface="Arial" panose="020B0604020202020204" pitchFamily="34" charset="0"/>
                </a:rPr>
                <a:t>tả</a:t>
              </a:r>
              <a:r>
                <a:rPr lang="en-US" sz="3600" b="1" dirty="0">
                  <a:solidFill>
                    <a:prstClr val="black">
                      <a:lumMod val="75000"/>
                      <a:lumOff val="25000"/>
                    </a:prstClr>
                  </a:solidFill>
                  <a:latin typeface="Arial" panose="020B0604020202020204" pitchFamily="34" charset="0"/>
                  <a:cs typeface="Arial" panose="020B0604020202020204" pitchFamily="34" charset="0"/>
                </a:rPr>
                <a:t> </a:t>
              </a:r>
              <a:r>
                <a:rPr lang="en-US" sz="3600" b="1" dirty="0" err="1">
                  <a:solidFill>
                    <a:prstClr val="black">
                      <a:lumMod val="75000"/>
                      <a:lumOff val="25000"/>
                    </a:prstClr>
                  </a:solidFill>
                  <a:latin typeface="Arial" panose="020B0604020202020204" pitchFamily="34" charset="0"/>
                  <a:cs typeface="Arial" panose="020B0604020202020204" pitchFamily="34" charset="0"/>
                </a:rPr>
                <a:t>ngôi</a:t>
              </a:r>
              <a:r>
                <a:rPr lang="en-US" sz="3600" b="1" dirty="0">
                  <a:solidFill>
                    <a:prstClr val="black">
                      <a:lumMod val="75000"/>
                      <a:lumOff val="25000"/>
                    </a:prstClr>
                  </a:solidFill>
                  <a:latin typeface="Arial" panose="020B0604020202020204" pitchFamily="34" charset="0"/>
                  <a:cs typeface="Arial" panose="020B0604020202020204" pitchFamily="34" charset="0"/>
                </a:rPr>
                <a:t> </a:t>
              </a:r>
              <a:r>
                <a:rPr lang="en-US" sz="3600" b="1" dirty="0" err="1">
                  <a:solidFill>
                    <a:prstClr val="black">
                      <a:lumMod val="75000"/>
                      <a:lumOff val="25000"/>
                    </a:prstClr>
                  </a:solidFill>
                  <a:latin typeface="Arial" panose="020B0604020202020204" pitchFamily="34" charset="0"/>
                  <a:cs typeface="Arial" panose="020B0604020202020204" pitchFamily="34" charset="0"/>
                </a:rPr>
                <a:t>nhà</a:t>
              </a:r>
              <a:r>
                <a:rPr lang="en-US" sz="3600" b="1" dirty="0">
                  <a:solidFill>
                    <a:prstClr val="black">
                      <a:lumMod val="75000"/>
                      <a:lumOff val="25000"/>
                    </a:prstClr>
                  </a:solidFill>
                  <a:latin typeface="Arial" panose="020B0604020202020204" pitchFamily="34" charset="0"/>
                  <a:cs typeface="Arial" panose="020B0604020202020204" pitchFamily="34" charset="0"/>
                </a:rPr>
                <a:t> </a:t>
              </a:r>
              <a:r>
                <a:rPr lang="en-US" sz="3600" b="1" dirty="0" err="1">
                  <a:solidFill>
                    <a:prstClr val="black">
                      <a:lumMod val="75000"/>
                      <a:lumOff val="25000"/>
                    </a:prstClr>
                  </a:solidFill>
                  <a:latin typeface="Arial" panose="020B0604020202020204" pitchFamily="34" charset="0"/>
                  <a:cs typeface="Arial" panose="020B0604020202020204" pitchFamily="34" charset="0"/>
                </a:rPr>
                <a:t>đang</a:t>
              </a:r>
              <a:r>
                <a:rPr lang="en-US" sz="3600" b="1" dirty="0">
                  <a:solidFill>
                    <a:prstClr val="black">
                      <a:lumMod val="75000"/>
                      <a:lumOff val="25000"/>
                    </a:prstClr>
                  </a:solidFill>
                  <a:latin typeface="Arial" panose="020B0604020202020204" pitchFamily="34" charset="0"/>
                  <a:cs typeface="Arial" panose="020B0604020202020204" pitchFamily="34" charset="0"/>
                </a:rPr>
                <a:t> </a:t>
              </a:r>
              <a:r>
                <a:rPr lang="en-US" sz="3600" b="1" dirty="0" err="1">
                  <a:solidFill>
                    <a:prstClr val="black">
                      <a:lumMod val="75000"/>
                      <a:lumOff val="25000"/>
                    </a:prstClr>
                  </a:solidFill>
                  <a:latin typeface="Arial" panose="020B0604020202020204" pitchFamily="34" charset="0"/>
                  <a:cs typeface="Arial" panose="020B0604020202020204" pitchFamily="34" charset="0"/>
                </a:rPr>
                <a:t>xây</a:t>
              </a:r>
              <a:r>
                <a:rPr lang="en-US" sz="3600" b="1" dirty="0">
                  <a:solidFill>
                    <a:prstClr val="black">
                      <a:lumMod val="75000"/>
                      <a:lumOff val="25000"/>
                    </a:prstClr>
                  </a:solidFill>
                  <a:latin typeface="Arial" panose="020B0604020202020204" pitchFamily="34" charset="0"/>
                  <a:cs typeface="Arial" panose="020B0604020202020204" pitchFamily="34" charset="0"/>
                </a:rPr>
                <a:t>.</a:t>
              </a:r>
              <a:endParaRPr lang="en-US" sz="5400" b="1" dirty="0">
                <a:solidFill>
                  <a:prstClr val="black">
                    <a:lumMod val="75000"/>
                    <a:lumOff val="25000"/>
                  </a:prstClr>
                </a:solidFill>
                <a:latin typeface="Arial" panose="020B0604020202020204" pitchFamily="34" charset="0"/>
                <a:cs typeface="Arial" panose="020B0604020202020204" pitchFamily="34" charset="0"/>
              </a:endParaRPr>
            </a:p>
          </p:txBody>
        </p:sp>
        <p:pic>
          <p:nvPicPr>
            <p:cNvPr id="66" name="Picture 65" descr="A picture containing diagram&#10;&#10;Description automatically generated">
              <a:hlinkClick r:id="rId3" action="ppaction://hlinksldjump"/>
              <a:extLst>
                <a:ext uri="{FF2B5EF4-FFF2-40B4-BE49-F238E27FC236}">
                  <a16:creationId xmlns:a16="http://schemas.microsoft.com/office/drawing/2014/main" id="{6555AA5A-D002-210E-9208-DA63047DC6D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99735" y="-387601"/>
              <a:ext cx="1672414" cy="1818025"/>
            </a:xfrm>
            <a:prstGeom prst="rect">
              <a:avLst/>
            </a:prstGeom>
          </p:spPr>
        </p:pic>
      </p:grpSp>
      <p:sp>
        <p:nvSpPr>
          <p:cNvPr id="2" name="TextBox 1">
            <a:extLst>
              <a:ext uri="{FF2B5EF4-FFF2-40B4-BE49-F238E27FC236}">
                <a16:creationId xmlns:a16="http://schemas.microsoft.com/office/drawing/2014/main" id="{EE46131F-F9E4-7F03-F0F5-5307AA9A1529}"/>
              </a:ext>
            </a:extLst>
          </p:cNvPr>
          <p:cNvSpPr txBox="1"/>
          <p:nvPr/>
        </p:nvSpPr>
        <p:spPr>
          <a:xfrm>
            <a:off x="765853" y="2628960"/>
            <a:ext cx="10728873" cy="3371136"/>
          </a:xfrm>
          <a:prstGeom prst="roundRect">
            <a:avLst/>
          </a:prstGeom>
          <a:solidFill>
            <a:schemeClr val="accent4">
              <a:lumMod val="20000"/>
              <a:lumOff val="80000"/>
            </a:schemeClr>
          </a:solidFill>
          <a:ln w="38100">
            <a:solidFill>
              <a:schemeClr val="accent2"/>
            </a:solidFill>
          </a:ln>
        </p:spPr>
        <p:txBody>
          <a:bodyPr wrap="square" rtlCol="0">
            <a:spAutoFit/>
          </a:bodyPr>
          <a:lstStyle/>
          <a:p>
            <a:pPr marL="457200" lvl="0" indent="-457200" algn="just">
              <a:buFont typeface="Arial" panose="020B0604020202020204" pitchFamily="34" charset="0"/>
              <a:buChar char="•"/>
              <a:defRPr/>
            </a:pPr>
            <a:r>
              <a:rPr lang="vi-VN" sz="3200" b="1" dirty="0">
                <a:solidFill>
                  <a:srgbClr val="FF0000"/>
                </a:solidFill>
                <a:latin typeface="Calibri" panose="020F0502020204030204"/>
                <a:ea typeface="Roboto" panose="02000000000000000000" pitchFamily="2" charset="0"/>
                <a:sym typeface="Wingdings" panose="05000000000000000000" pitchFamily="2" charset="2"/>
              </a:rPr>
              <a:t>Trong bài có những hình ảnh so sánh: </a:t>
            </a:r>
            <a:r>
              <a:rPr lang="vi-VN" sz="3200" dirty="0">
                <a:solidFill>
                  <a:srgbClr val="FF0000"/>
                </a:solidFill>
                <a:latin typeface="Calibri" panose="020F0502020204030204"/>
                <a:ea typeface="Roboto" panose="02000000000000000000" pitchFamily="2" charset="0"/>
                <a:sym typeface="Wingdings" panose="05000000000000000000" pitchFamily="2" charset="2"/>
              </a:rPr>
              <a:t>giàn giáo như cái lồng; trụ bê tông như một mầm cây, ngôi nhà giống bài thơ sắp làm xong, ngôi nhà như trẻ nhỏ.</a:t>
            </a:r>
          </a:p>
          <a:p>
            <a:pPr marL="457200" lvl="0" indent="-457200" algn="just">
              <a:buFont typeface="Arial" panose="020B0604020202020204" pitchFamily="34" charset="0"/>
              <a:buChar char="•"/>
              <a:defRPr/>
            </a:pPr>
            <a:r>
              <a:rPr lang="vi-VN" sz="3200" b="1" dirty="0">
                <a:solidFill>
                  <a:srgbClr val="FF0000"/>
                </a:solidFill>
                <a:latin typeface="Calibri" panose="020F0502020204030204"/>
                <a:ea typeface="Roboto" panose="02000000000000000000" pitchFamily="2" charset="0"/>
                <a:sym typeface="Wingdings" panose="05000000000000000000" pitchFamily="2" charset="2"/>
              </a:rPr>
              <a:t>Trong bài có những hình ảnh nhân hoá: </a:t>
            </a:r>
            <a:r>
              <a:rPr lang="vi-VN" sz="3200" dirty="0">
                <a:solidFill>
                  <a:srgbClr val="FF0000"/>
                </a:solidFill>
                <a:latin typeface="Calibri" panose="020F0502020204030204"/>
                <a:ea typeface="Roboto" panose="02000000000000000000" pitchFamily="2" charset="0"/>
                <a:sym typeface="Wingdings" panose="05000000000000000000" pitchFamily="2" charset="2"/>
              </a:rPr>
              <a:t>ngôi nhà thở; bầy chim đi ăn về, rót vào ô cửa; nắng đứng ngủ quên; làn gió mang hương; ngôi nhà lớn lên.</a:t>
            </a:r>
          </a:p>
        </p:txBody>
      </p:sp>
      <p:sp>
        <p:nvSpPr>
          <p:cNvPr id="5" name="TextBox 4">
            <a:extLst>
              <a:ext uri="{FF2B5EF4-FFF2-40B4-BE49-F238E27FC236}">
                <a16:creationId xmlns:a16="http://schemas.microsoft.com/office/drawing/2014/main" id="{5EB2B940-0FE7-70B7-BF9C-BAF8223129A9}"/>
              </a:ext>
            </a:extLst>
          </p:cNvPr>
          <p:cNvSpPr txBox="1"/>
          <p:nvPr/>
        </p:nvSpPr>
        <p:spPr>
          <a:xfrm>
            <a:off x="712116" y="2541006"/>
            <a:ext cx="10728873" cy="3847862"/>
          </a:xfrm>
          <a:prstGeom prst="roundRect">
            <a:avLst/>
          </a:prstGeom>
          <a:solidFill>
            <a:schemeClr val="accent4">
              <a:lumMod val="20000"/>
              <a:lumOff val="80000"/>
            </a:schemeClr>
          </a:solidFill>
          <a:ln w="38100">
            <a:solidFill>
              <a:schemeClr val="accent2"/>
            </a:solidFill>
          </a:ln>
        </p:spPr>
        <p:txBody>
          <a:bodyPr wrap="square" rtlCol="0">
            <a:spAutoFit/>
          </a:bodyPr>
          <a:lstStyle/>
          <a:p>
            <a:pPr lvl="0" algn="just">
              <a:defRPr/>
            </a:pPr>
            <a:r>
              <a:rPr lang="vi-VN" sz="4400" dirty="0">
                <a:solidFill>
                  <a:prstClr val="black"/>
                </a:solidFill>
                <a:latin typeface="Calibri" panose="020F0502020204030204"/>
                <a:ea typeface="Roboto" panose="02000000000000000000" pitchFamily="2" charset="0"/>
                <a:sym typeface="Wingdings" panose="05000000000000000000" pitchFamily="2" charset="2"/>
              </a:rPr>
              <a:t>Tác dụng của những hình ảnh so sánh, nhân hoá: giúp ngôi nhà trở nên gần gũi, thân thiện với trẻ em; trông như những người bạn cùng trẻ em, cùng cảm xúc, cùng suy nghĩ với các bạn nhỏ.</a:t>
            </a:r>
            <a:endParaRPr kumimoji="0" lang="en-US" sz="44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endParaRPr>
          </a:p>
        </p:txBody>
      </p:sp>
      <p:pic>
        <p:nvPicPr>
          <p:cNvPr id="7" name="Picture 6" descr="A picture containing diagram&#10;&#10;Description automatically generated">
            <a:hlinkClick r:id="rId3" action="ppaction://hlinksldjump"/>
            <a:extLst>
              <a:ext uri="{FF2B5EF4-FFF2-40B4-BE49-F238E27FC236}">
                <a16:creationId xmlns:a16="http://schemas.microsoft.com/office/drawing/2014/main" id="{9304A2A7-990D-7F9B-EE58-4BAC5885A8C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10224122" y="4558719"/>
            <a:ext cx="2016236" cy="2191783"/>
          </a:xfrm>
          <a:prstGeom prst="rect">
            <a:avLst/>
          </a:prstGeom>
        </p:spPr>
      </p:pic>
    </p:spTree>
    <p:extLst>
      <p:ext uri="{BB962C8B-B14F-4D97-AF65-F5344CB8AC3E}">
        <p14:creationId xmlns:p14="http://schemas.microsoft.com/office/powerpoint/2010/main" val="317601810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900" decel="100000" fill="hold"/>
                                        <p:tgtEl>
                                          <p:spTgt spid="1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grpSp>
        <p:nvGrpSpPr>
          <p:cNvPr id="2" name="Group 1">
            <a:extLst>
              <a:ext uri="{FF2B5EF4-FFF2-40B4-BE49-F238E27FC236}">
                <a16:creationId xmlns:a16="http://schemas.microsoft.com/office/drawing/2014/main" id="{7FA7DCB6-70FA-A916-5895-91FF247ACF37}"/>
              </a:ext>
            </a:extLst>
          </p:cNvPr>
          <p:cNvGrpSpPr/>
          <p:nvPr/>
        </p:nvGrpSpPr>
        <p:grpSpPr>
          <a:xfrm>
            <a:off x="-132981" y="-516802"/>
            <a:ext cx="11957270" cy="2555027"/>
            <a:chOff x="-99735" y="-387601"/>
            <a:chExt cx="8967952" cy="1916270"/>
          </a:xfrm>
        </p:grpSpPr>
        <p:grpSp>
          <p:nvGrpSpPr>
            <p:cNvPr id="3" name="Google Shape;3579;p43">
              <a:extLst>
                <a:ext uri="{FF2B5EF4-FFF2-40B4-BE49-F238E27FC236}">
                  <a16:creationId xmlns:a16="http://schemas.microsoft.com/office/drawing/2014/main" id="{D71D3B27-BAF8-596A-1DAE-68B9F9E9A614}"/>
                </a:ext>
              </a:extLst>
            </p:cNvPr>
            <p:cNvGrpSpPr/>
            <p:nvPr/>
          </p:nvGrpSpPr>
          <p:grpSpPr>
            <a:xfrm>
              <a:off x="646746" y="192450"/>
              <a:ext cx="8221471" cy="1336219"/>
              <a:chOff x="3374500" y="2400975"/>
              <a:chExt cx="2395004" cy="1696203"/>
            </a:xfrm>
          </p:grpSpPr>
          <p:sp>
            <p:nvSpPr>
              <p:cNvPr id="3584" name="Google Shape;3580;p43">
                <a:extLst>
                  <a:ext uri="{FF2B5EF4-FFF2-40B4-BE49-F238E27FC236}">
                    <a16:creationId xmlns:a16="http://schemas.microsoft.com/office/drawing/2014/main" id="{2AD3D64A-138E-C7F3-4EDA-390B2277188E}"/>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422B24">
                      <a:lumMod val="75000"/>
                    </a:srgbClr>
                  </a:solidFill>
                  <a:latin typeface="Arial"/>
                  <a:cs typeface="Arial"/>
                  <a:sym typeface="Arial"/>
                </a:endParaRPr>
              </a:p>
            </p:txBody>
          </p:sp>
          <p:sp>
            <p:nvSpPr>
              <p:cNvPr id="3585" name="Google Shape;3581;p43">
                <a:extLst>
                  <a:ext uri="{FF2B5EF4-FFF2-40B4-BE49-F238E27FC236}">
                    <a16:creationId xmlns:a16="http://schemas.microsoft.com/office/drawing/2014/main" id="{F0EA85AE-6C86-EC67-4883-4AA012E630A0}"/>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86" name="Google Shape;3582;p43">
                <a:extLst>
                  <a:ext uri="{FF2B5EF4-FFF2-40B4-BE49-F238E27FC236}">
                    <a16:creationId xmlns:a16="http://schemas.microsoft.com/office/drawing/2014/main" id="{4953B703-B558-BBA0-C8CE-6FC199375038}"/>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87" name="Google Shape;3583;p43">
                <a:extLst>
                  <a:ext uri="{FF2B5EF4-FFF2-40B4-BE49-F238E27FC236}">
                    <a16:creationId xmlns:a16="http://schemas.microsoft.com/office/drawing/2014/main" id="{98A588CB-E751-C989-84A2-C029A2016D3F}"/>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88" name="Google Shape;3584;p43">
                <a:extLst>
                  <a:ext uri="{FF2B5EF4-FFF2-40B4-BE49-F238E27FC236}">
                    <a16:creationId xmlns:a16="http://schemas.microsoft.com/office/drawing/2014/main" id="{0A15D0C6-C85A-7A40-6DE7-806C6E48BED7}"/>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89" name="Google Shape;3585;p43">
                <a:extLst>
                  <a:ext uri="{FF2B5EF4-FFF2-40B4-BE49-F238E27FC236}">
                    <a16:creationId xmlns:a16="http://schemas.microsoft.com/office/drawing/2014/main" id="{31EB3267-1870-668D-F173-7C9BB7776FD8}"/>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4" name="Google Shape;3537;p41">
              <a:extLst>
                <a:ext uri="{FF2B5EF4-FFF2-40B4-BE49-F238E27FC236}">
                  <a16:creationId xmlns:a16="http://schemas.microsoft.com/office/drawing/2014/main" id="{A8AB3404-0FD7-30E2-FD60-4587833CF5EA}"/>
                </a:ext>
              </a:extLst>
            </p:cNvPr>
            <p:cNvSpPr txBox="1">
              <a:spLocks/>
            </p:cNvSpPr>
            <p:nvPr/>
          </p:nvSpPr>
          <p:spPr>
            <a:xfrm>
              <a:off x="1431607" y="185226"/>
              <a:ext cx="6283643"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defTabSz="1219170">
                <a:buClr>
                  <a:srgbClr val="FFFFFF"/>
                </a:buClr>
              </a:pPr>
              <a:r>
                <a:rPr lang="en-US" sz="3200" b="1" i="0" dirty="0">
                  <a:solidFill>
                    <a:srgbClr val="000000"/>
                  </a:solidFill>
                  <a:effectLst/>
                  <a:latin typeface="Cambria" panose="02040503050406030204" pitchFamily="18" charset="0"/>
                  <a:ea typeface="Cambria" panose="02040503050406030204" pitchFamily="18" charset="0"/>
                </a:rPr>
                <a:t>3. </a:t>
              </a:r>
              <a:r>
                <a:rPr lang="en-US" sz="3200" b="1" i="0" dirty="0" err="1">
                  <a:solidFill>
                    <a:srgbClr val="000000"/>
                  </a:solidFill>
                  <a:effectLst/>
                  <a:latin typeface="Cambria" panose="02040503050406030204" pitchFamily="18" charset="0"/>
                  <a:ea typeface="Cambria" panose="02040503050406030204" pitchFamily="18" charset="0"/>
                </a:rPr>
                <a:t>Những</a:t>
              </a:r>
              <a:r>
                <a:rPr lang="en-US" sz="3200" b="1" i="0" dirty="0">
                  <a:solidFill>
                    <a:srgbClr val="000000"/>
                  </a:solidFill>
                  <a:effectLst/>
                  <a:latin typeface="Cambria" panose="02040503050406030204" pitchFamily="18" charset="0"/>
                  <a:ea typeface="Cambria" panose="02040503050406030204" pitchFamily="18" charset="0"/>
                </a:rPr>
                <a:t> chi </a:t>
              </a:r>
              <a:r>
                <a:rPr lang="en-US" sz="3200" b="1" i="0" dirty="0" err="1">
                  <a:solidFill>
                    <a:srgbClr val="000000"/>
                  </a:solidFill>
                  <a:effectLst/>
                  <a:latin typeface="Cambria" panose="02040503050406030204" pitchFamily="18" charset="0"/>
                  <a:ea typeface="Cambria" panose="02040503050406030204" pitchFamily="18" charset="0"/>
                </a:rPr>
                <a:t>tiết</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nào</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cho</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thấy</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cảnh</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vật</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thiên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nhiên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mang</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đến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sự</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sống</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động</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cho</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ngôi</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nhà</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đang</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xây</a:t>
              </a:r>
              <a:r>
                <a:rPr lang="en-US" sz="3200" b="1" i="0" dirty="0">
                  <a:solidFill>
                    <a:srgbClr val="000000"/>
                  </a:solidFill>
                  <a:effectLst/>
                  <a:latin typeface="Cambria" panose="02040503050406030204" pitchFamily="18" charset="0"/>
                  <a:ea typeface="Cambria" panose="02040503050406030204" pitchFamily="18" charset="0"/>
                </a:rPr>
                <a:t>?</a:t>
              </a:r>
              <a:endParaRPr lang="en-US" sz="8000" b="1" kern="0" dirty="0">
                <a:solidFill>
                  <a:srgbClr val="513632">
                    <a:lumMod val="75000"/>
                  </a:srgbClr>
                </a:solidFill>
                <a:latin typeface="Cambria" panose="02040503050406030204" pitchFamily="18" charset="0"/>
                <a:ea typeface="Cambria" panose="02040503050406030204" pitchFamily="18" charset="0"/>
              </a:endParaRPr>
            </a:p>
          </p:txBody>
        </p:sp>
        <p:pic>
          <p:nvPicPr>
            <p:cNvPr id="6" name="Picture 5" descr="A picture containing diagram&#10;&#10;Description automatically generated">
              <a:hlinkClick r:id="rId3" action="ppaction://hlinksldjump"/>
              <a:extLst>
                <a:ext uri="{FF2B5EF4-FFF2-40B4-BE49-F238E27FC236}">
                  <a16:creationId xmlns:a16="http://schemas.microsoft.com/office/drawing/2014/main" id="{58E320AB-2ABE-032E-886E-71DAAAEDDD3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99735" y="-387601"/>
              <a:ext cx="1672414" cy="1818025"/>
            </a:xfrm>
            <a:prstGeom prst="rect">
              <a:avLst/>
            </a:prstGeom>
          </p:spPr>
        </p:pic>
      </p:grpSp>
      <p:sp>
        <p:nvSpPr>
          <p:cNvPr id="3590" name="TextBox 3589">
            <a:extLst>
              <a:ext uri="{FF2B5EF4-FFF2-40B4-BE49-F238E27FC236}">
                <a16:creationId xmlns:a16="http://schemas.microsoft.com/office/drawing/2014/main" id="{B5337A2E-9176-8CEF-2AE8-3B1CEDB625F0}"/>
              </a:ext>
            </a:extLst>
          </p:cNvPr>
          <p:cNvSpPr txBox="1"/>
          <p:nvPr/>
        </p:nvSpPr>
        <p:spPr>
          <a:xfrm>
            <a:off x="586386" y="2175246"/>
            <a:ext cx="10992204" cy="3507343"/>
          </a:xfrm>
          <a:prstGeom prst="roundRect">
            <a:avLst/>
          </a:prstGeom>
          <a:solidFill>
            <a:schemeClr val="accent4">
              <a:lumMod val="20000"/>
              <a:lumOff val="80000"/>
            </a:schemeClr>
          </a:solidFill>
          <a:ln w="38100">
            <a:solidFill>
              <a:schemeClr val="accent2"/>
            </a:solidFill>
          </a:ln>
        </p:spPr>
        <p:txBody>
          <a:bodyPr wrap="square" rtlCol="0">
            <a:spAutoFit/>
          </a:bodyPr>
          <a:lstStyle/>
          <a:p>
            <a:pPr lvl="0" algn="just">
              <a:defRPr/>
            </a:pPr>
            <a:r>
              <a:rPr lang="vi-VN" sz="4000" dirty="0">
                <a:solidFill>
                  <a:srgbClr val="FF0000"/>
                </a:solidFill>
                <a:latin typeface="Calibri" panose="020F0502020204030204"/>
                <a:ea typeface="Roboto" panose="02000000000000000000" pitchFamily="2" charset="0"/>
                <a:sym typeface="Wingdings" panose="05000000000000000000" pitchFamily="2" charset="2"/>
              </a:rPr>
              <a:t>Những chi tiết cho thấy cảnh vật thiên nhiên mang đến sự sống động cho ngôi nhà đang xây: </a:t>
            </a:r>
            <a:r>
              <a:rPr lang="vi-VN" sz="4000" i="1" dirty="0">
                <a:solidFill>
                  <a:srgbClr val="FF0000"/>
                </a:solidFill>
                <a:latin typeface="Calibri" panose="020F0502020204030204"/>
                <a:ea typeface="Roboto" panose="02000000000000000000" pitchFamily="2" charset="0"/>
                <a:sym typeface="Wingdings" panose="05000000000000000000" pitchFamily="2" charset="2"/>
              </a:rPr>
              <a:t>nền trời sẫm biếc, nắng ngủ quên trên tường, làn gió ủ những rãnh tường chưa trát vữa, ngôi nhà lớn cùng trời xanh. </a:t>
            </a:r>
          </a:p>
        </p:txBody>
      </p:sp>
      <p:pic>
        <p:nvPicPr>
          <p:cNvPr id="3592" name="Picture 3591" descr="A picture containing diagram&#10;&#10;Description automatically generated">
            <a:hlinkClick r:id="rId3" action="ppaction://hlinksldjump"/>
            <a:extLst>
              <a:ext uri="{FF2B5EF4-FFF2-40B4-BE49-F238E27FC236}">
                <a16:creationId xmlns:a16="http://schemas.microsoft.com/office/drawing/2014/main" id="{9E3EE6F3-31AE-0B30-EB07-A4602BBD438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10224122" y="4558719"/>
            <a:ext cx="2016236" cy="2191783"/>
          </a:xfrm>
          <a:prstGeom prst="rect">
            <a:avLst/>
          </a:prstGeom>
        </p:spPr>
      </p:pic>
    </p:spTree>
    <p:extLst>
      <p:ext uri="{BB962C8B-B14F-4D97-AF65-F5344CB8AC3E}">
        <p14:creationId xmlns:p14="http://schemas.microsoft.com/office/powerpoint/2010/main" val="245312419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590"/>
                                        </p:tgtEl>
                                        <p:attrNameLst>
                                          <p:attrName>style.visibility</p:attrName>
                                        </p:attrNameLst>
                                      </p:cBhvr>
                                      <p:to>
                                        <p:strVal val="visible"/>
                                      </p:to>
                                    </p:set>
                                    <p:anim calcmode="lin" valueType="num">
                                      <p:cBhvr additive="base">
                                        <p:cTn id="15" dur="500" fill="hold"/>
                                        <p:tgtEl>
                                          <p:spTgt spid="3590"/>
                                        </p:tgtEl>
                                        <p:attrNameLst>
                                          <p:attrName>ppt_x</p:attrName>
                                        </p:attrNameLst>
                                      </p:cBhvr>
                                      <p:tavLst>
                                        <p:tav tm="0">
                                          <p:val>
                                            <p:strVal val="#ppt_x"/>
                                          </p:val>
                                        </p:tav>
                                        <p:tav tm="100000">
                                          <p:val>
                                            <p:strVal val="#ppt_x"/>
                                          </p:val>
                                        </p:tav>
                                      </p:tavLst>
                                    </p:anim>
                                    <p:anim calcmode="lin" valueType="num">
                                      <p:cBhvr additive="base">
                                        <p:cTn id="16" dur="500" fill="hold"/>
                                        <p:tgtEl>
                                          <p:spTgt spid="35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grpSp>
        <p:nvGrpSpPr>
          <p:cNvPr id="2" name="Group 1">
            <a:extLst>
              <a:ext uri="{FF2B5EF4-FFF2-40B4-BE49-F238E27FC236}">
                <a16:creationId xmlns:a16="http://schemas.microsoft.com/office/drawing/2014/main" id="{0AA84EB6-B55B-9899-0AA6-9C74A360FEBD}"/>
              </a:ext>
            </a:extLst>
          </p:cNvPr>
          <p:cNvGrpSpPr/>
          <p:nvPr/>
        </p:nvGrpSpPr>
        <p:grpSpPr>
          <a:xfrm>
            <a:off x="-132981" y="-516802"/>
            <a:ext cx="11957270" cy="2555027"/>
            <a:chOff x="-99735" y="-387601"/>
            <a:chExt cx="8967952" cy="1916270"/>
          </a:xfrm>
        </p:grpSpPr>
        <p:grpSp>
          <p:nvGrpSpPr>
            <p:cNvPr id="3" name="Google Shape;3579;p43">
              <a:extLst>
                <a:ext uri="{FF2B5EF4-FFF2-40B4-BE49-F238E27FC236}">
                  <a16:creationId xmlns:a16="http://schemas.microsoft.com/office/drawing/2014/main" id="{FACA233B-6214-761C-36E4-39E054D96868}"/>
                </a:ext>
              </a:extLst>
            </p:cNvPr>
            <p:cNvGrpSpPr/>
            <p:nvPr/>
          </p:nvGrpSpPr>
          <p:grpSpPr>
            <a:xfrm>
              <a:off x="646746" y="192450"/>
              <a:ext cx="8221471" cy="1336219"/>
              <a:chOff x="3374500" y="2400975"/>
              <a:chExt cx="2395004" cy="1696203"/>
            </a:xfrm>
          </p:grpSpPr>
          <p:sp>
            <p:nvSpPr>
              <p:cNvPr id="6" name="Google Shape;3580;p43">
                <a:extLst>
                  <a:ext uri="{FF2B5EF4-FFF2-40B4-BE49-F238E27FC236}">
                    <a16:creationId xmlns:a16="http://schemas.microsoft.com/office/drawing/2014/main" id="{4AF592E8-A775-77A5-67E6-81AAD478C980}"/>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422B24">
                      <a:lumMod val="75000"/>
                    </a:srgbClr>
                  </a:solidFill>
                  <a:latin typeface="Arial"/>
                  <a:cs typeface="Arial"/>
                  <a:sym typeface="Arial"/>
                </a:endParaRPr>
              </a:p>
            </p:txBody>
          </p:sp>
          <p:sp>
            <p:nvSpPr>
              <p:cNvPr id="7" name="Google Shape;3581;p43">
                <a:extLst>
                  <a:ext uri="{FF2B5EF4-FFF2-40B4-BE49-F238E27FC236}">
                    <a16:creationId xmlns:a16="http://schemas.microsoft.com/office/drawing/2014/main" id="{2DA4B671-3A78-5E15-4FA6-0436E918000B}"/>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3582;p43">
                <a:extLst>
                  <a:ext uri="{FF2B5EF4-FFF2-40B4-BE49-F238E27FC236}">
                    <a16:creationId xmlns:a16="http://schemas.microsoft.com/office/drawing/2014/main" id="{1E0DF1DF-72D0-0F62-5DB1-0EA3AE2052DF}"/>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3583;p43">
                <a:extLst>
                  <a:ext uri="{FF2B5EF4-FFF2-40B4-BE49-F238E27FC236}">
                    <a16:creationId xmlns:a16="http://schemas.microsoft.com/office/drawing/2014/main" id="{C7F46AA1-47BE-C3B1-B9A3-D9F434623FBD}"/>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3584;p43">
                <a:extLst>
                  <a:ext uri="{FF2B5EF4-FFF2-40B4-BE49-F238E27FC236}">
                    <a16:creationId xmlns:a16="http://schemas.microsoft.com/office/drawing/2014/main" id="{EB5B2653-91F7-9605-6437-7D7767A2F66C}"/>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3585;p43">
                <a:extLst>
                  <a:ext uri="{FF2B5EF4-FFF2-40B4-BE49-F238E27FC236}">
                    <a16:creationId xmlns:a16="http://schemas.microsoft.com/office/drawing/2014/main" id="{4DCC1372-0CBC-97BB-F798-75AA3E82C953}"/>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4" name="Google Shape;3537;p41">
              <a:extLst>
                <a:ext uri="{FF2B5EF4-FFF2-40B4-BE49-F238E27FC236}">
                  <a16:creationId xmlns:a16="http://schemas.microsoft.com/office/drawing/2014/main" id="{65388E10-80F2-617F-3025-BE43BFF7D7F4}"/>
                </a:ext>
              </a:extLst>
            </p:cNvPr>
            <p:cNvSpPr txBox="1">
              <a:spLocks/>
            </p:cNvSpPr>
            <p:nvPr/>
          </p:nvSpPr>
          <p:spPr>
            <a:xfrm>
              <a:off x="1431607" y="185226"/>
              <a:ext cx="6283643"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defTabSz="1219170">
                <a:buClr>
                  <a:srgbClr val="FFFFFF"/>
                </a:buClr>
              </a:pPr>
              <a:r>
                <a:rPr lang="en-US" sz="3200" b="1" i="0" dirty="0">
                  <a:solidFill>
                    <a:srgbClr val="000000"/>
                  </a:solidFill>
                  <a:effectLst/>
                  <a:latin typeface="Cambria" panose="02040503050406030204" pitchFamily="18" charset="0"/>
                  <a:ea typeface="Cambria" panose="02040503050406030204" pitchFamily="18" charset="0"/>
                </a:rPr>
                <a:t>4. </a:t>
              </a:r>
              <a:r>
                <a:rPr lang="vi-VN" sz="3200" b="1" i="0" dirty="0">
                  <a:solidFill>
                    <a:srgbClr val="000000"/>
                  </a:solidFill>
                  <a:effectLst/>
                  <a:latin typeface="Cambria" panose="02040503050406030204" pitchFamily="18" charset="0"/>
                  <a:ea typeface="Cambria" panose="02040503050406030204" pitchFamily="18" charset="0"/>
                </a:rPr>
                <a:t>Nêu cảm nghĩ của em khi đọc hai dòng thơ “Ngôi nhà như trẻ nhỏ/ Lớn lên với trời xanh…”.</a:t>
              </a:r>
              <a:endParaRPr lang="en-US" sz="8000" b="1" kern="0" dirty="0">
                <a:solidFill>
                  <a:srgbClr val="513632">
                    <a:lumMod val="75000"/>
                  </a:srgbClr>
                </a:solidFill>
                <a:latin typeface="Cambria" panose="02040503050406030204" pitchFamily="18" charset="0"/>
                <a:ea typeface="Cambria" panose="02040503050406030204" pitchFamily="18" charset="0"/>
              </a:endParaRPr>
            </a:p>
          </p:txBody>
        </p:sp>
        <p:pic>
          <p:nvPicPr>
            <p:cNvPr id="5" name="Picture 4" descr="A picture containing diagram&#10;&#10;Description automatically generated">
              <a:hlinkClick r:id="rId3" action="ppaction://hlinksldjump"/>
              <a:extLst>
                <a:ext uri="{FF2B5EF4-FFF2-40B4-BE49-F238E27FC236}">
                  <a16:creationId xmlns:a16="http://schemas.microsoft.com/office/drawing/2014/main" id="{46DBD4A1-46B3-B2EF-D17B-0BD464F9CA8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99735" y="-387601"/>
              <a:ext cx="1672414" cy="1818025"/>
            </a:xfrm>
            <a:prstGeom prst="rect">
              <a:avLst/>
            </a:prstGeom>
          </p:spPr>
        </p:pic>
      </p:grpSp>
      <p:sp>
        <p:nvSpPr>
          <p:cNvPr id="12" name="TextBox 11">
            <a:extLst>
              <a:ext uri="{FF2B5EF4-FFF2-40B4-BE49-F238E27FC236}">
                <a16:creationId xmlns:a16="http://schemas.microsoft.com/office/drawing/2014/main" id="{025F1D61-BFE8-9215-3C9E-7F5F377A4878}"/>
              </a:ext>
            </a:extLst>
          </p:cNvPr>
          <p:cNvSpPr txBox="1"/>
          <p:nvPr/>
        </p:nvSpPr>
        <p:spPr>
          <a:xfrm>
            <a:off x="388620" y="2175246"/>
            <a:ext cx="11361420" cy="3507343"/>
          </a:xfrm>
          <a:prstGeom prst="roundRect">
            <a:avLst/>
          </a:prstGeom>
          <a:solidFill>
            <a:schemeClr val="accent4">
              <a:lumMod val="20000"/>
              <a:lumOff val="80000"/>
            </a:schemeClr>
          </a:solidFill>
          <a:ln w="38100">
            <a:solidFill>
              <a:schemeClr val="accent2"/>
            </a:solidFill>
          </a:ln>
        </p:spPr>
        <p:txBody>
          <a:bodyPr wrap="square" rtlCol="0">
            <a:spAutoFit/>
          </a:bodyPr>
          <a:lstStyle/>
          <a:p>
            <a:pPr lvl="0" algn="just">
              <a:defRPr/>
            </a:pPr>
            <a:r>
              <a:rPr lang="vi-VN" sz="4000" dirty="0">
                <a:solidFill>
                  <a:srgbClr val="FF0000"/>
                </a:solidFill>
                <a:latin typeface="Calibri" panose="020F0502020204030204"/>
                <a:ea typeface="Roboto" panose="02000000000000000000" pitchFamily="2" charset="0"/>
                <a:sym typeface="Wingdings" panose="05000000000000000000" pitchFamily="2" charset="2"/>
              </a:rPr>
              <a:t>Khi đọc hai dòng thơ “Ngôi nhà như trẻ nhỏ/ Lớn lên với trời xanh…”, em cảm thấy ngôi nhà không ở yên, không cố định, cứng nhắc mà như còn lớn lên, sẽ cao lên và cao tới tận trời xanh; ngôi nhà cũng có tâm hồn, cũng vui tươi như những đứa trẻ.</a:t>
            </a:r>
            <a:endParaRPr lang="vi-VN" sz="4000" i="1" dirty="0">
              <a:solidFill>
                <a:srgbClr val="FF0000"/>
              </a:solidFill>
              <a:latin typeface="Calibri" panose="020F0502020204030204"/>
              <a:ea typeface="Roboto" panose="02000000000000000000" pitchFamily="2" charset="0"/>
              <a:sym typeface="Wingdings" panose="05000000000000000000" pitchFamily="2" charset="2"/>
            </a:endParaRPr>
          </a:p>
        </p:txBody>
      </p:sp>
      <p:pic>
        <p:nvPicPr>
          <p:cNvPr id="13" name="Picture 12" descr="A picture containing diagram&#10;&#10;Description automatically generated">
            <a:hlinkClick r:id="rId3" action="ppaction://hlinksldjump"/>
            <a:extLst>
              <a:ext uri="{FF2B5EF4-FFF2-40B4-BE49-F238E27FC236}">
                <a16:creationId xmlns:a16="http://schemas.microsoft.com/office/drawing/2014/main" id="{5A5DDBD3-BE79-8E28-A023-D7D064E28E6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10224122" y="4558719"/>
            <a:ext cx="2016236" cy="2191783"/>
          </a:xfrm>
          <a:prstGeom prst="rect">
            <a:avLst/>
          </a:prstGeom>
        </p:spPr>
      </p:pic>
    </p:spTree>
    <p:extLst>
      <p:ext uri="{BB962C8B-B14F-4D97-AF65-F5344CB8AC3E}">
        <p14:creationId xmlns:p14="http://schemas.microsoft.com/office/powerpoint/2010/main" val="365545422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grpSp>
        <p:nvGrpSpPr>
          <p:cNvPr id="2" name="Group 1">
            <a:extLst>
              <a:ext uri="{FF2B5EF4-FFF2-40B4-BE49-F238E27FC236}">
                <a16:creationId xmlns:a16="http://schemas.microsoft.com/office/drawing/2014/main" id="{22F413F2-0828-050E-F67B-D78303D50EBC}"/>
              </a:ext>
            </a:extLst>
          </p:cNvPr>
          <p:cNvGrpSpPr/>
          <p:nvPr/>
        </p:nvGrpSpPr>
        <p:grpSpPr>
          <a:xfrm>
            <a:off x="-132981" y="-516802"/>
            <a:ext cx="11957270" cy="2555027"/>
            <a:chOff x="-99735" y="-387601"/>
            <a:chExt cx="8967952" cy="1916270"/>
          </a:xfrm>
        </p:grpSpPr>
        <p:grpSp>
          <p:nvGrpSpPr>
            <p:cNvPr id="3" name="Google Shape;3579;p43">
              <a:extLst>
                <a:ext uri="{FF2B5EF4-FFF2-40B4-BE49-F238E27FC236}">
                  <a16:creationId xmlns:a16="http://schemas.microsoft.com/office/drawing/2014/main" id="{97BF9EBB-D8A9-5088-A7F1-7D082B6B2C3C}"/>
                </a:ext>
              </a:extLst>
            </p:cNvPr>
            <p:cNvGrpSpPr/>
            <p:nvPr/>
          </p:nvGrpSpPr>
          <p:grpSpPr>
            <a:xfrm>
              <a:off x="646746" y="192450"/>
              <a:ext cx="8221471" cy="1336219"/>
              <a:chOff x="3374500" y="2400975"/>
              <a:chExt cx="2395004" cy="1696203"/>
            </a:xfrm>
          </p:grpSpPr>
          <p:sp>
            <p:nvSpPr>
              <p:cNvPr id="6" name="Google Shape;3580;p43">
                <a:extLst>
                  <a:ext uri="{FF2B5EF4-FFF2-40B4-BE49-F238E27FC236}">
                    <a16:creationId xmlns:a16="http://schemas.microsoft.com/office/drawing/2014/main" id="{B670BB4D-388E-3538-11A9-6D0B62F3E2AD}"/>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422B24">
                      <a:lumMod val="75000"/>
                    </a:srgbClr>
                  </a:solidFill>
                  <a:latin typeface="Arial"/>
                  <a:cs typeface="Arial"/>
                  <a:sym typeface="Arial"/>
                </a:endParaRPr>
              </a:p>
            </p:txBody>
          </p:sp>
          <p:sp>
            <p:nvSpPr>
              <p:cNvPr id="7" name="Google Shape;3581;p43">
                <a:extLst>
                  <a:ext uri="{FF2B5EF4-FFF2-40B4-BE49-F238E27FC236}">
                    <a16:creationId xmlns:a16="http://schemas.microsoft.com/office/drawing/2014/main" id="{4CFB44E1-BC92-AFD4-847D-96AA5ABB7581}"/>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3582;p43">
                <a:extLst>
                  <a:ext uri="{FF2B5EF4-FFF2-40B4-BE49-F238E27FC236}">
                    <a16:creationId xmlns:a16="http://schemas.microsoft.com/office/drawing/2014/main" id="{7C8A2A7B-9E24-9484-4E1F-1CA1F6149062}"/>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3583;p43">
                <a:extLst>
                  <a:ext uri="{FF2B5EF4-FFF2-40B4-BE49-F238E27FC236}">
                    <a16:creationId xmlns:a16="http://schemas.microsoft.com/office/drawing/2014/main" id="{FE7D57A8-5F27-532B-B833-6C53F21AEECA}"/>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3584;p43">
                <a:extLst>
                  <a:ext uri="{FF2B5EF4-FFF2-40B4-BE49-F238E27FC236}">
                    <a16:creationId xmlns:a16="http://schemas.microsoft.com/office/drawing/2014/main" id="{9D8F7B68-F0E0-7612-3BC4-BEDB22356588}"/>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3585;p43">
                <a:extLst>
                  <a:ext uri="{FF2B5EF4-FFF2-40B4-BE49-F238E27FC236}">
                    <a16:creationId xmlns:a16="http://schemas.microsoft.com/office/drawing/2014/main" id="{45EC9760-342C-EC31-064E-466577266D98}"/>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4" name="Google Shape;3537;p41">
              <a:extLst>
                <a:ext uri="{FF2B5EF4-FFF2-40B4-BE49-F238E27FC236}">
                  <a16:creationId xmlns:a16="http://schemas.microsoft.com/office/drawing/2014/main" id="{5D196BB4-5A7A-4EC2-5B3D-294E7F2FAB91}"/>
                </a:ext>
              </a:extLst>
            </p:cNvPr>
            <p:cNvSpPr txBox="1">
              <a:spLocks/>
            </p:cNvSpPr>
            <p:nvPr/>
          </p:nvSpPr>
          <p:spPr>
            <a:xfrm>
              <a:off x="1448752" y="390966"/>
              <a:ext cx="6283643"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defTabSz="1219170">
                <a:buClr>
                  <a:srgbClr val="FFFFFF"/>
                </a:buClr>
              </a:pPr>
              <a:r>
                <a:rPr lang="en-US" sz="3200" b="1" i="0" dirty="0">
                  <a:solidFill>
                    <a:srgbClr val="000000"/>
                  </a:solidFill>
                  <a:effectLst/>
                  <a:latin typeface="Cambria" panose="02040503050406030204" pitchFamily="18" charset="0"/>
                  <a:ea typeface="Cambria" panose="02040503050406030204" pitchFamily="18" charset="0"/>
                </a:rPr>
                <a:t>5. </a:t>
              </a:r>
              <a:r>
                <a:rPr lang="vi-VN" sz="3200" b="1" i="0" dirty="0">
                  <a:solidFill>
                    <a:srgbClr val="000000"/>
                  </a:solidFill>
                  <a:effectLst/>
                  <a:latin typeface="Cambria" panose="02040503050406030204" pitchFamily="18" charset="0"/>
                  <a:ea typeface="Cambria" panose="02040503050406030204" pitchFamily="18" charset="0"/>
                </a:rPr>
                <a:t>Theo em, hình ảnh ngôi nhà đang xây nói lên điều gì về cuộc sống trên đất nước ta?</a:t>
              </a:r>
              <a:endParaRPr lang="en-US" sz="8000" b="1" kern="0" dirty="0">
                <a:solidFill>
                  <a:srgbClr val="513632">
                    <a:lumMod val="75000"/>
                  </a:srgbClr>
                </a:solidFill>
                <a:latin typeface="Cambria" panose="02040503050406030204" pitchFamily="18" charset="0"/>
                <a:ea typeface="Cambria" panose="02040503050406030204" pitchFamily="18" charset="0"/>
              </a:endParaRPr>
            </a:p>
          </p:txBody>
        </p:sp>
        <p:pic>
          <p:nvPicPr>
            <p:cNvPr id="5" name="Picture 4" descr="A picture containing diagram&#10;&#10;Description automatically generated">
              <a:hlinkClick r:id="rId3" action="ppaction://hlinksldjump"/>
              <a:extLst>
                <a:ext uri="{FF2B5EF4-FFF2-40B4-BE49-F238E27FC236}">
                  <a16:creationId xmlns:a16="http://schemas.microsoft.com/office/drawing/2014/main" id="{A5CEE2F1-E5CC-E1CA-7031-A128A39BE53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99735" y="-387601"/>
              <a:ext cx="1672414" cy="1818025"/>
            </a:xfrm>
            <a:prstGeom prst="rect">
              <a:avLst/>
            </a:prstGeom>
          </p:spPr>
        </p:pic>
      </p:grpSp>
      <p:sp>
        <p:nvSpPr>
          <p:cNvPr id="12" name="TextBox 11">
            <a:extLst>
              <a:ext uri="{FF2B5EF4-FFF2-40B4-BE49-F238E27FC236}">
                <a16:creationId xmlns:a16="http://schemas.microsoft.com/office/drawing/2014/main" id="{62316F3D-3D7C-EE7F-D023-769203AB9A6F}"/>
              </a:ext>
            </a:extLst>
          </p:cNvPr>
          <p:cNvSpPr txBox="1"/>
          <p:nvPr/>
        </p:nvSpPr>
        <p:spPr>
          <a:xfrm>
            <a:off x="388620" y="2175246"/>
            <a:ext cx="11361420" cy="4392692"/>
          </a:xfrm>
          <a:prstGeom prst="roundRect">
            <a:avLst/>
          </a:prstGeom>
          <a:solidFill>
            <a:schemeClr val="accent4">
              <a:lumMod val="20000"/>
              <a:lumOff val="80000"/>
            </a:schemeClr>
          </a:solidFill>
          <a:ln w="38100">
            <a:solidFill>
              <a:schemeClr val="accent2"/>
            </a:solidFill>
          </a:ln>
        </p:spPr>
        <p:txBody>
          <a:bodyPr wrap="square" rtlCol="0">
            <a:spAutoFit/>
          </a:bodyPr>
          <a:lstStyle/>
          <a:p>
            <a:pPr lvl="0" algn="just">
              <a:defRPr/>
            </a:pPr>
            <a:r>
              <a:rPr lang="en-US" sz="3600" dirty="0">
                <a:solidFill>
                  <a:srgbClr val="FF0000"/>
                </a:solidFill>
                <a:latin typeface="Calibri" panose="020F0502020204030204"/>
                <a:ea typeface="Roboto" panose="02000000000000000000" pitchFamily="2" charset="0"/>
                <a:sym typeface="Wingdings" panose="05000000000000000000" pitchFamily="2" charset="2"/>
              </a:rPr>
              <a:t>   </a:t>
            </a:r>
            <a:r>
              <a:rPr lang="vi-VN" sz="3600" dirty="0">
                <a:solidFill>
                  <a:srgbClr val="FF0000"/>
                </a:solidFill>
                <a:latin typeface="Calibri" panose="020F0502020204030204"/>
                <a:ea typeface="Roboto" panose="02000000000000000000" pitchFamily="2" charset="0"/>
                <a:sym typeface="Wingdings" panose="05000000000000000000" pitchFamily="2" charset="2"/>
              </a:rPr>
              <a:t>Theo em, hình ảnh ngôi nhà đang xây nói lên cuộc sống trên đất nước ta đang ngày càng phát triển. Đất nước ta đang không ngừng xây dựng các đô thị, hệ thống nhà cửa, công xưởng, trung tâm thương mại,… phục vụ cuộc sống hiện đại. Ngay hiện tại vẫn còn rất nhiều những dự án, những dự định đang được ấp ủ và chờ được thực hiện, phát triển hơn cả hiện tại. </a:t>
            </a:r>
            <a:endParaRPr lang="vi-VN" sz="3600" i="1" dirty="0">
              <a:solidFill>
                <a:srgbClr val="FF0000"/>
              </a:solidFill>
              <a:latin typeface="Calibri" panose="020F0502020204030204"/>
              <a:ea typeface="Roboto" panose="02000000000000000000" pitchFamily="2" charset="0"/>
              <a:sym typeface="Wingdings" panose="05000000000000000000" pitchFamily="2" charset="2"/>
            </a:endParaRPr>
          </a:p>
        </p:txBody>
      </p:sp>
      <p:pic>
        <p:nvPicPr>
          <p:cNvPr id="13" name="Picture 12" descr="A picture containing diagram&#10;&#10;Description automatically generated">
            <a:hlinkClick r:id="rId3" action="ppaction://hlinksldjump"/>
            <a:extLst>
              <a:ext uri="{FF2B5EF4-FFF2-40B4-BE49-F238E27FC236}">
                <a16:creationId xmlns:a16="http://schemas.microsoft.com/office/drawing/2014/main" id="{8C8F338E-A463-54A5-5B75-0A614AA95071}"/>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10224122" y="4558719"/>
            <a:ext cx="2016236" cy="2191783"/>
          </a:xfrm>
          <a:prstGeom prst="rect">
            <a:avLst/>
          </a:prstGeom>
        </p:spPr>
      </p:pic>
    </p:spTree>
    <p:extLst>
      <p:ext uri="{BB962C8B-B14F-4D97-AF65-F5344CB8AC3E}">
        <p14:creationId xmlns:p14="http://schemas.microsoft.com/office/powerpoint/2010/main" val="402857852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1666" t="-1" r="10937" b="-2029"/>
          <a:stretch/>
        </p:blipFill>
        <p:spPr>
          <a:xfrm>
            <a:off x="989045" y="774783"/>
            <a:ext cx="10991461" cy="5594631"/>
          </a:xfrm>
          <a:prstGeom prst="rect">
            <a:avLst/>
          </a:prstGeom>
        </p:spPr>
      </p:pic>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l="68542"/>
          <a:stretch/>
        </p:blipFill>
        <p:spPr>
          <a:xfrm>
            <a:off x="8215169" y="838200"/>
            <a:ext cx="3976831"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6055" r="73021"/>
          <a:stretch/>
        </p:blipFill>
        <p:spPr>
          <a:xfrm flipH="1">
            <a:off x="315473" y="235878"/>
            <a:ext cx="3289300" cy="2551325"/>
          </a:xfrm>
          <a:prstGeom prst="rect">
            <a:avLst/>
          </a:prstGeom>
        </p:spPr>
      </p:pic>
      <p:pic>
        <p:nvPicPr>
          <p:cNvPr id="23" name="图片 22"/>
          <p:cNvPicPr>
            <a:picLocks noChangeAspect="1"/>
          </p:cNvPicPr>
          <p:nvPr/>
        </p:nvPicPr>
        <p:blipFill rotWithShape="1">
          <a:blip r:embed="rId5" cstate="print">
            <a:extLst>
              <a:ext uri="{28A0092B-C50C-407E-A947-70E740481C1C}">
                <a14:useLocalDpi xmlns:a14="http://schemas.microsoft.com/office/drawing/2010/main" val="0"/>
              </a:ext>
            </a:extLst>
          </a:blip>
          <a:srcRect l="48519" t="56476" r="39211"/>
          <a:stretch/>
        </p:blipFill>
        <p:spPr>
          <a:xfrm flipH="1">
            <a:off x="205153" y="2705588"/>
            <a:ext cx="2601621" cy="4394640"/>
          </a:xfrm>
          <a:prstGeom prst="rect">
            <a:avLst/>
          </a:prstGeom>
        </p:spPr>
      </p:pic>
      <p:pic>
        <p:nvPicPr>
          <p:cNvPr id="24" name="图片 23"/>
          <p:cNvPicPr>
            <a:picLocks noChangeAspect="1"/>
          </p:cNvPicPr>
          <p:nvPr/>
        </p:nvPicPr>
        <p:blipFill rotWithShape="1">
          <a:blip r:embed="rId5" cstate="print">
            <a:extLst>
              <a:ext uri="{28A0092B-C50C-407E-A947-70E740481C1C}">
                <a14:useLocalDpi xmlns:a14="http://schemas.microsoft.com/office/drawing/2010/main" val="0"/>
              </a:ext>
            </a:extLst>
          </a:blip>
          <a:srcRect l="35273" t="56476" r="51025"/>
          <a:stretch/>
        </p:blipFill>
        <p:spPr>
          <a:xfrm flipH="1">
            <a:off x="9502052" y="2668046"/>
            <a:ext cx="3005421" cy="4545918"/>
          </a:xfrm>
          <a:prstGeom prst="rect">
            <a:avLst/>
          </a:prstGeom>
        </p:spPr>
      </p:pic>
      <p:pic>
        <p:nvPicPr>
          <p:cNvPr id="2" name="Picture 1">
            <a:extLst>
              <a:ext uri="{FF2B5EF4-FFF2-40B4-BE49-F238E27FC236}">
                <a16:creationId xmlns:a16="http://schemas.microsoft.com/office/drawing/2014/main" id="{B46FB1E9-E3B5-0D74-2527-B4C18CAD576C}"/>
              </a:ext>
            </a:extLst>
          </p:cNvPr>
          <p:cNvPicPr>
            <a:picLocks noChangeAspect="1"/>
          </p:cNvPicPr>
          <p:nvPr/>
        </p:nvPicPr>
        <p:blipFill>
          <a:blip r:embed="rId6"/>
          <a:stretch>
            <a:fillRect/>
          </a:stretch>
        </p:blipFill>
        <p:spPr>
          <a:xfrm>
            <a:off x="1993024" y="2126604"/>
            <a:ext cx="8480271" cy="3176291"/>
          </a:xfrm>
          <a:prstGeom prst="rect">
            <a:avLst/>
          </a:prstGeom>
        </p:spPr>
      </p:pic>
    </p:spTree>
    <p:extLst>
      <p:ext uri="{BB962C8B-B14F-4D97-AF65-F5344CB8AC3E}">
        <p14:creationId xmlns:p14="http://schemas.microsoft.com/office/powerpoint/2010/main" val="399137695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par>
                                <p:cTn id="14" presetID="14" presetClass="entr" presetSubtype="1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par>
                                <p:cTn id="17" presetID="14" presetClass="entr" presetSubtype="1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par>
                                <p:cTn id="20" presetID="14" presetClass="entr" presetSubtype="1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par>
                                <p:cTn id="23" presetID="14" presetClass="entr" presetSubtype="1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18000">
              <a:schemeClr val="accent4">
                <a:lumMod val="20000"/>
                <a:lumOff val="80000"/>
              </a:schemeClr>
            </a:gs>
            <a:gs pos="58000">
              <a:srgbClr val="79FFFF"/>
            </a:gs>
          </a:gsLst>
          <a:lin ang="8100000" scaled="1"/>
        </a:gra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0E50EEF2-262F-491A-BA9B-7EA8860AAB82}"/>
              </a:ext>
            </a:extLst>
          </p:cNvPr>
          <p:cNvGrpSpPr/>
          <p:nvPr/>
        </p:nvGrpSpPr>
        <p:grpSpPr>
          <a:xfrm>
            <a:off x="-2744008" y="-604920"/>
            <a:ext cx="15311753" cy="7462920"/>
            <a:chOff x="-2820208" y="-958997"/>
            <a:chExt cx="15311753" cy="7462920"/>
          </a:xfrm>
        </p:grpSpPr>
        <p:pic>
          <p:nvPicPr>
            <p:cNvPr id="11" name="Picture 15">
              <a:extLst>
                <a:ext uri="{FF2B5EF4-FFF2-40B4-BE49-F238E27FC236}">
                  <a16:creationId xmlns:a16="http://schemas.microsoft.com/office/drawing/2014/main" id="{A653465E-9C83-42FA-B5E2-017217758FD4}"/>
                </a:ext>
              </a:extLst>
            </p:cNvPr>
            <p:cNvPicPr>
              <a:picLocks noChangeAspect="1"/>
            </p:cNvPicPr>
            <p:nvPr/>
          </p:nvPicPr>
          <p:blipFill>
            <a:blip r:embed="rId3"/>
            <a:srcRect r="146"/>
            <a:stretch>
              <a:fillRect/>
            </a:stretch>
          </p:blipFill>
          <p:spPr>
            <a:xfrm>
              <a:off x="-2820208" y="-670254"/>
              <a:ext cx="4905711" cy="3254804"/>
            </a:xfrm>
            <a:prstGeom prst="rect">
              <a:avLst/>
            </a:prstGeom>
          </p:spPr>
        </p:pic>
        <p:pic>
          <p:nvPicPr>
            <p:cNvPr id="12" name="Picture 15">
              <a:extLst>
                <a:ext uri="{FF2B5EF4-FFF2-40B4-BE49-F238E27FC236}">
                  <a16:creationId xmlns:a16="http://schemas.microsoft.com/office/drawing/2014/main" id="{C0122174-A253-43EC-81BD-223CEE871FF7}"/>
                </a:ext>
              </a:extLst>
            </p:cNvPr>
            <p:cNvPicPr>
              <a:picLocks noChangeAspect="1"/>
            </p:cNvPicPr>
            <p:nvPr/>
          </p:nvPicPr>
          <p:blipFill>
            <a:blip r:embed="rId3"/>
            <a:srcRect r="146"/>
            <a:stretch>
              <a:fillRect/>
            </a:stretch>
          </p:blipFill>
          <p:spPr>
            <a:xfrm>
              <a:off x="9148271" y="-958936"/>
              <a:ext cx="3233617" cy="2145416"/>
            </a:xfrm>
            <a:prstGeom prst="rect">
              <a:avLst/>
            </a:prstGeom>
          </p:spPr>
        </p:pic>
        <p:sp>
          <p:nvSpPr>
            <p:cNvPr id="13" name="Freeform 3">
              <a:extLst>
                <a:ext uri="{FF2B5EF4-FFF2-40B4-BE49-F238E27FC236}">
                  <a16:creationId xmlns:a16="http://schemas.microsoft.com/office/drawing/2014/main" id="{73212463-416A-4D3A-86F6-A92F9BC5E783}"/>
                </a:ext>
              </a:extLst>
            </p:cNvPr>
            <p:cNvSpPr/>
            <p:nvPr/>
          </p:nvSpPr>
          <p:spPr>
            <a:xfrm>
              <a:off x="0" y="387928"/>
              <a:ext cx="5971309" cy="2430518"/>
            </a:xfrm>
            <a:custGeom>
              <a:avLst/>
              <a:gdLst/>
              <a:ahLst/>
              <a:cxnLst/>
              <a:rect l="l" t="t" r="r" b="b"/>
              <a:pathLst>
                <a:path w="7315200" h="3401568">
                  <a:moveTo>
                    <a:pt x="0" y="0"/>
                  </a:moveTo>
                  <a:lnTo>
                    <a:pt x="7315200" y="0"/>
                  </a:lnTo>
                  <a:lnTo>
                    <a:pt x="7315200" y="3401568"/>
                  </a:lnTo>
                  <a:lnTo>
                    <a:pt x="0" y="3401568"/>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8">
              <a:extLst>
                <a:ext uri="{FF2B5EF4-FFF2-40B4-BE49-F238E27FC236}">
                  <a16:creationId xmlns:a16="http://schemas.microsoft.com/office/drawing/2014/main" id="{190A3BCF-1A89-41B3-A596-06A3FBF09AD0}"/>
                </a:ext>
              </a:extLst>
            </p:cNvPr>
            <p:cNvSpPr/>
            <p:nvPr/>
          </p:nvSpPr>
          <p:spPr>
            <a:xfrm>
              <a:off x="-131676" y="2229202"/>
              <a:ext cx="12323676" cy="2886777"/>
            </a:xfrm>
            <a:custGeom>
              <a:avLst/>
              <a:gdLst/>
              <a:ahLst/>
              <a:cxnLst/>
              <a:rect l="l" t="t" r="r" b="b"/>
              <a:pathLst>
                <a:path w="3212681" h="1028058">
                  <a:moveTo>
                    <a:pt x="0" y="0"/>
                  </a:moveTo>
                  <a:lnTo>
                    <a:pt x="3212681" y="0"/>
                  </a:lnTo>
                  <a:lnTo>
                    <a:pt x="3212681" y="1028058"/>
                  </a:lnTo>
                  <a:lnTo>
                    <a:pt x="0" y="1028058"/>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3">
              <a:extLst>
                <a:ext uri="{FF2B5EF4-FFF2-40B4-BE49-F238E27FC236}">
                  <a16:creationId xmlns:a16="http://schemas.microsoft.com/office/drawing/2014/main" id="{571F7C43-D787-4ADE-9B78-C9815E4913CA}"/>
                </a:ext>
              </a:extLst>
            </p:cNvPr>
            <p:cNvSpPr/>
            <p:nvPr/>
          </p:nvSpPr>
          <p:spPr>
            <a:xfrm flipH="1">
              <a:off x="5333973" y="-958997"/>
              <a:ext cx="6858027" cy="3859477"/>
            </a:xfrm>
            <a:custGeom>
              <a:avLst/>
              <a:gdLst/>
              <a:ahLst/>
              <a:cxnLst/>
              <a:rect l="l" t="t" r="r" b="b"/>
              <a:pathLst>
                <a:path w="7315200" h="3401568">
                  <a:moveTo>
                    <a:pt x="0" y="0"/>
                  </a:moveTo>
                  <a:lnTo>
                    <a:pt x="7315200" y="0"/>
                  </a:lnTo>
                  <a:lnTo>
                    <a:pt x="7315200" y="3401568"/>
                  </a:lnTo>
                  <a:lnTo>
                    <a:pt x="0" y="3401568"/>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4">
              <a:extLst>
                <a:ext uri="{FF2B5EF4-FFF2-40B4-BE49-F238E27FC236}">
                  <a16:creationId xmlns:a16="http://schemas.microsoft.com/office/drawing/2014/main" id="{01171028-CDDF-41AE-966E-278C1158DA5F}"/>
                </a:ext>
              </a:extLst>
            </p:cNvPr>
            <p:cNvSpPr/>
            <p:nvPr/>
          </p:nvSpPr>
          <p:spPr>
            <a:xfrm>
              <a:off x="2985654" y="1048689"/>
              <a:ext cx="7315200" cy="1892808"/>
            </a:xfrm>
            <a:custGeom>
              <a:avLst/>
              <a:gdLst/>
              <a:ahLst/>
              <a:cxnLst/>
              <a:rect l="l" t="t" r="r" b="b"/>
              <a:pathLst>
                <a:path w="7315200" h="1892808">
                  <a:moveTo>
                    <a:pt x="0" y="0"/>
                  </a:moveTo>
                  <a:lnTo>
                    <a:pt x="7315200" y="0"/>
                  </a:lnTo>
                  <a:lnTo>
                    <a:pt x="7315200" y="1892808"/>
                  </a:lnTo>
                  <a:lnTo>
                    <a:pt x="0" y="1892808"/>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7">
              <a:extLst>
                <a:ext uri="{FF2B5EF4-FFF2-40B4-BE49-F238E27FC236}">
                  <a16:creationId xmlns:a16="http://schemas.microsoft.com/office/drawing/2014/main" id="{2EED2774-546B-4FD6-8A88-284D24EE35BB}"/>
                </a:ext>
              </a:extLst>
            </p:cNvPr>
            <p:cNvSpPr/>
            <p:nvPr/>
          </p:nvSpPr>
          <p:spPr>
            <a:xfrm>
              <a:off x="-90111" y="3355038"/>
              <a:ext cx="12282111" cy="3148885"/>
            </a:xfrm>
            <a:custGeom>
              <a:avLst/>
              <a:gdLst/>
              <a:ahLst/>
              <a:cxnLst/>
              <a:rect l="l" t="t" r="r" b="b"/>
              <a:pathLst>
                <a:path w="4383745" h="1150733">
                  <a:moveTo>
                    <a:pt x="0" y="0"/>
                  </a:moveTo>
                  <a:lnTo>
                    <a:pt x="4383745" y="0"/>
                  </a:lnTo>
                  <a:lnTo>
                    <a:pt x="4383745" y="1150733"/>
                  </a:lnTo>
                  <a:lnTo>
                    <a:pt x="0" y="1150733"/>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13">
              <a:extLst>
                <a:ext uri="{FF2B5EF4-FFF2-40B4-BE49-F238E27FC236}">
                  <a16:creationId xmlns:a16="http://schemas.microsoft.com/office/drawing/2014/main" id="{29697263-5309-4392-B4FF-62D8A8DDA1E3}"/>
                </a:ext>
              </a:extLst>
            </p:cNvPr>
            <p:cNvSpPr/>
            <p:nvPr/>
          </p:nvSpPr>
          <p:spPr>
            <a:xfrm>
              <a:off x="7713275" y="800243"/>
              <a:ext cx="4424360" cy="3859477"/>
            </a:xfrm>
            <a:custGeom>
              <a:avLst/>
              <a:gdLst/>
              <a:ahLst/>
              <a:cxnLst/>
              <a:rect l="l" t="t" r="r" b="b"/>
              <a:pathLst>
                <a:path w="2561968" h="1421892">
                  <a:moveTo>
                    <a:pt x="0" y="0"/>
                  </a:moveTo>
                  <a:lnTo>
                    <a:pt x="2561968" y="0"/>
                  </a:lnTo>
                  <a:lnTo>
                    <a:pt x="2561968" y="1421892"/>
                  </a:lnTo>
                  <a:lnTo>
                    <a:pt x="0" y="1421892"/>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4">
              <a:extLst>
                <a:ext uri="{FF2B5EF4-FFF2-40B4-BE49-F238E27FC236}">
                  <a16:creationId xmlns:a16="http://schemas.microsoft.com/office/drawing/2014/main" id="{D2EF650B-2EF1-43DF-82F3-219D3C3A2CD2}"/>
                </a:ext>
              </a:extLst>
            </p:cNvPr>
            <p:cNvSpPr/>
            <p:nvPr/>
          </p:nvSpPr>
          <p:spPr>
            <a:xfrm>
              <a:off x="2359257" y="1182308"/>
              <a:ext cx="2465499" cy="2430518"/>
            </a:xfrm>
            <a:custGeom>
              <a:avLst/>
              <a:gdLst/>
              <a:ahLst/>
              <a:cxnLst/>
              <a:rect l="l" t="t" r="r" b="b"/>
              <a:pathLst>
                <a:path w="3081566" h="2811929">
                  <a:moveTo>
                    <a:pt x="0" y="0"/>
                  </a:moveTo>
                  <a:lnTo>
                    <a:pt x="3081567" y="0"/>
                  </a:lnTo>
                  <a:lnTo>
                    <a:pt x="3081567" y="2811929"/>
                  </a:lnTo>
                  <a:lnTo>
                    <a:pt x="0" y="2811929"/>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6">
              <a:extLst>
                <a:ext uri="{FF2B5EF4-FFF2-40B4-BE49-F238E27FC236}">
                  <a16:creationId xmlns:a16="http://schemas.microsoft.com/office/drawing/2014/main" id="{B4CD92D0-8199-4D42-9F9D-C4A7E7BA6AA0}"/>
                </a:ext>
              </a:extLst>
            </p:cNvPr>
            <p:cNvSpPr/>
            <p:nvPr/>
          </p:nvSpPr>
          <p:spPr>
            <a:xfrm>
              <a:off x="70622" y="1935299"/>
              <a:ext cx="3287496" cy="1653643"/>
            </a:xfrm>
            <a:custGeom>
              <a:avLst/>
              <a:gdLst/>
              <a:ahLst/>
              <a:cxnLst/>
              <a:rect l="l" t="t" r="r" b="b"/>
              <a:pathLst>
                <a:path w="6815404" h="4114800">
                  <a:moveTo>
                    <a:pt x="0" y="0"/>
                  </a:moveTo>
                  <a:lnTo>
                    <a:pt x="6815404" y="0"/>
                  </a:lnTo>
                  <a:lnTo>
                    <a:pt x="6815404" y="4114800"/>
                  </a:lnTo>
                  <a:lnTo>
                    <a:pt x="0" y="4114800"/>
                  </a:lnTo>
                  <a:lnTo>
                    <a:pt x="0" y="0"/>
                  </a:lnTo>
                  <a:close/>
                </a:path>
              </a:pathLst>
            </a:custGeom>
            <a:blipFill>
              <a:blip>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4" name="Picture 11">
              <a:extLst>
                <a:ext uri="{FF2B5EF4-FFF2-40B4-BE49-F238E27FC236}">
                  <a16:creationId xmlns:a16="http://schemas.microsoft.com/office/drawing/2014/main" id="{B3F557D8-CEEE-4312-A323-6D73F2790E3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3018" y="33885"/>
              <a:ext cx="1496731" cy="1547372"/>
            </a:xfrm>
            <a:prstGeom prst="rect">
              <a:avLst/>
            </a:prstGeom>
          </p:spPr>
        </p:pic>
        <p:pic>
          <p:nvPicPr>
            <p:cNvPr id="25" name="Picture 12">
              <a:extLst>
                <a:ext uri="{FF2B5EF4-FFF2-40B4-BE49-F238E27FC236}">
                  <a16:creationId xmlns:a16="http://schemas.microsoft.com/office/drawing/2014/main" id="{829F6CD0-827A-4B90-B079-5993186CD62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6518816" y="512097"/>
              <a:ext cx="2458121" cy="1859233"/>
            </a:xfrm>
            <a:prstGeom prst="rect">
              <a:avLst/>
            </a:prstGeom>
          </p:spPr>
        </p:pic>
        <p:pic>
          <p:nvPicPr>
            <p:cNvPr id="26" name="Picture 14">
              <a:extLst>
                <a:ext uri="{FF2B5EF4-FFF2-40B4-BE49-F238E27FC236}">
                  <a16:creationId xmlns:a16="http://schemas.microsoft.com/office/drawing/2014/main" id="{B87467F0-18F8-44A9-B423-7C4514141F39}"/>
                </a:ext>
              </a:extLst>
            </p:cNvPr>
            <p:cNvPicPr>
              <a:picLocks noChangeAspect="1"/>
            </p:cNvPicPr>
            <p:nvPr/>
          </p:nvPicPr>
          <p:blipFill>
            <a:blip r:embed="rId13"/>
            <a:srcRect/>
            <a:stretch>
              <a:fillRect/>
            </a:stretch>
          </p:blipFill>
          <p:spPr>
            <a:xfrm>
              <a:off x="10270667" y="1294111"/>
              <a:ext cx="2220878" cy="1127096"/>
            </a:xfrm>
            <a:prstGeom prst="rect">
              <a:avLst/>
            </a:prstGeom>
          </p:spPr>
        </p:pic>
        <p:pic>
          <p:nvPicPr>
            <p:cNvPr id="27" name="Picture 15">
              <a:extLst>
                <a:ext uri="{FF2B5EF4-FFF2-40B4-BE49-F238E27FC236}">
                  <a16:creationId xmlns:a16="http://schemas.microsoft.com/office/drawing/2014/main" id="{E9F1EF4F-AE38-4D04-926E-10A8A146AC2F}"/>
                </a:ext>
              </a:extLst>
            </p:cNvPr>
            <p:cNvPicPr>
              <a:picLocks noChangeAspect="1"/>
            </p:cNvPicPr>
            <p:nvPr/>
          </p:nvPicPr>
          <p:blipFill>
            <a:blip r:embed="rId3"/>
            <a:srcRect r="146"/>
            <a:stretch>
              <a:fillRect/>
            </a:stretch>
          </p:blipFill>
          <p:spPr>
            <a:xfrm>
              <a:off x="3030590" y="-292315"/>
              <a:ext cx="3233617" cy="2145416"/>
            </a:xfrm>
            <a:prstGeom prst="rect">
              <a:avLst/>
            </a:prstGeom>
          </p:spPr>
        </p:pic>
      </p:grpSp>
      <p:grpSp>
        <p:nvGrpSpPr>
          <p:cNvPr id="10" name="Group 9">
            <a:extLst>
              <a:ext uri="{FF2B5EF4-FFF2-40B4-BE49-F238E27FC236}">
                <a16:creationId xmlns:a16="http://schemas.microsoft.com/office/drawing/2014/main" id="{96219231-1A3B-480D-9345-EAC67A7323A6}"/>
              </a:ext>
            </a:extLst>
          </p:cNvPr>
          <p:cNvGrpSpPr/>
          <p:nvPr/>
        </p:nvGrpSpPr>
        <p:grpSpPr>
          <a:xfrm>
            <a:off x="230818" y="566309"/>
            <a:ext cx="11540268" cy="2129399"/>
            <a:chOff x="230818" y="566309"/>
            <a:chExt cx="11540268" cy="2129399"/>
          </a:xfrm>
        </p:grpSpPr>
        <p:sp>
          <p:nvSpPr>
            <p:cNvPr id="5" name="TextBox 4">
              <a:extLst>
                <a:ext uri="{FF2B5EF4-FFF2-40B4-BE49-F238E27FC236}">
                  <a16:creationId xmlns:a16="http://schemas.microsoft.com/office/drawing/2014/main" id="{045D98AE-00D6-6FCD-D5EE-DD78936440A9}"/>
                </a:ext>
              </a:extLst>
            </p:cNvPr>
            <p:cNvSpPr txBox="1"/>
            <p:nvPr/>
          </p:nvSpPr>
          <p:spPr>
            <a:xfrm>
              <a:off x="629802" y="566309"/>
              <a:ext cx="10932395" cy="1123712"/>
            </a:xfrm>
            <a:prstGeom prst="roundRect">
              <a:avLst/>
            </a:prstGeom>
            <a:solidFill>
              <a:srgbClr val="EBC3D7"/>
            </a:solidFill>
            <a:ln w="57150">
              <a:solidFill>
                <a:srgbClr val="993366"/>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a:t>
              </a:r>
              <a:r>
                <a:rPr kumimoji="0" lang="en-US" sz="6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Nội dung chính của bài đọc là gì?</a:t>
              </a:r>
              <a:endPar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8" name="Picture 7" descr="A question mark in a speech bubble&#10;&#10;Description automatically generated">
              <a:extLst>
                <a:ext uri="{FF2B5EF4-FFF2-40B4-BE49-F238E27FC236}">
                  <a16:creationId xmlns:a16="http://schemas.microsoft.com/office/drawing/2014/main" id="{E2C6F1DA-EC52-48AB-8950-E81F1D98254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30818" y="892053"/>
              <a:ext cx="797968" cy="797968"/>
            </a:xfrm>
            <a:prstGeom prst="rect">
              <a:avLst/>
            </a:prstGeom>
          </p:spPr>
        </p:pic>
        <p:pic>
          <p:nvPicPr>
            <p:cNvPr id="9" name="Picture 8" descr="A pink folder with a letter inside&#10;&#10;Description automatically generated">
              <a:extLst>
                <a:ext uri="{FF2B5EF4-FFF2-40B4-BE49-F238E27FC236}">
                  <a16:creationId xmlns:a16="http://schemas.microsoft.com/office/drawing/2014/main" id="{9D32FA21-2E46-4138-B786-CAFF2F045FD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203543" y="1128165"/>
              <a:ext cx="1567543" cy="1567543"/>
            </a:xfrm>
            <a:prstGeom prst="rect">
              <a:avLst/>
            </a:prstGeom>
          </p:spPr>
        </p:pic>
      </p:grpSp>
      <p:sp>
        <p:nvSpPr>
          <p:cNvPr id="19" name="Rectangle: Rounded Corners 18">
            <a:extLst>
              <a:ext uri="{FF2B5EF4-FFF2-40B4-BE49-F238E27FC236}">
                <a16:creationId xmlns:a16="http://schemas.microsoft.com/office/drawing/2014/main" id="{68B75186-682E-D5D6-C462-97E53ED68B6A}"/>
              </a:ext>
            </a:extLst>
          </p:cNvPr>
          <p:cNvSpPr/>
          <p:nvPr/>
        </p:nvSpPr>
        <p:spPr>
          <a:xfrm>
            <a:off x="925830" y="2695708"/>
            <a:ext cx="10024110" cy="3762242"/>
          </a:xfrm>
          <a:prstGeom prst="roundRect">
            <a:avLst/>
          </a:prstGeom>
          <a:solidFill>
            <a:srgbClr val="AFFFFF"/>
          </a:solidFill>
          <a:ln w="571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800" i="1">
                <a:solidFill>
                  <a:prstClr val="black"/>
                </a:solidFill>
                <a:latin typeface="Calibri" panose="020F0502020204030204"/>
              </a:rPr>
              <a:t>Những ngôi nhà đang xây hiện ra thật mộng mơ, dễ thương. Những ngôi nhà được xây nên chính là những hi vọng về sự trở mình, lớn lên của đất nước, quê hương</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1" name="Freeform 27">
            <a:extLst>
              <a:ext uri="{FF2B5EF4-FFF2-40B4-BE49-F238E27FC236}">
                <a16:creationId xmlns:a16="http://schemas.microsoft.com/office/drawing/2014/main" id="{AAD86B76-5D40-45E6-9085-D7DE711018C6}"/>
              </a:ext>
            </a:extLst>
          </p:cNvPr>
          <p:cNvSpPr/>
          <p:nvPr/>
        </p:nvSpPr>
        <p:spPr>
          <a:xfrm>
            <a:off x="5642195" y="1511157"/>
            <a:ext cx="4649533" cy="1342553"/>
          </a:xfrm>
          <a:custGeom>
            <a:avLst/>
            <a:gdLst/>
            <a:ahLst/>
            <a:cxnLst/>
            <a:rect l="l" t="t" r="r" b="b"/>
            <a:pathLst>
              <a:path w="4649533" h="1342553">
                <a:moveTo>
                  <a:pt x="0" y="0"/>
                </a:moveTo>
                <a:lnTo>
                  <a:pt x="4649533" y="0"/>
                </a:lnTo>
                <a:lnTo>
                  <a:pt x="4649533" y="1342553"/>
                </a:lnTo>
                <a:lnTo>
                  <a:pt x="0" y="1342553"/>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22">
            <a:extLst>
              <a:ext uri="{FF2B5EF4-FFF2-40B4-BE49-F238E27FC236}">
                <a16:creationId xmlns:a16="http://schemas.microsoft.com/office/drawing/2014/main" id="{2E57CE01-9781-4996-BCE5-70B1E00944B4}"/>
              </a:ext>
            </a:extLst>
          </p:cNvPr>
          <p:cNvSpPr/>
          <p:nvPr/>
        </p:nvSpPr>
        <p:spPr>
          <a:xfrm>
            <a:off x="34015" y="5183170"/>
            <a:ext cx="1558686" cy="1661479"/>
          </a:xfrm>
          <a:custGeom>
            <a:avLst/>
            <a:gdLst/>
            <a:ahLst/>
            <a:cxnLst/>
            <a:rect l="l" t="t" r="r" b="b"/>
            <a:pathLst>
              <a:path w="2742905" h="2513498">
                <a:moveTo>
                  <a:pt x="0" y="0"/>
                </a:moveTo>
                <a:lnTo>
                  <a:pt x="2742905" y="0"/>
                </a:lnTo>
                <a:lnTo>
                  <a:pt x="2742905" y="2513498"/>
                </a:lnTo>
                <a:lnTo>
                  <a:pt x="0" y="2513498"/>
                </a:lnTo>
                <a:lnTo>
                  <a:pt x="0" y="0"/>
                </a:lnTo>
                <a:close/>
              </a:path>
            </a:pathLst>
          </a:custGeom>
          <a:blipFill>
            <a:blip>
              <a:extLst>
                <a:ext uri="{96DAC541-7B7A-43D3-8B79-37D633B846F1}">
                  <asvg:svgBlip xmlns:asvg="http://schemas.microsoft.com/office/drawing/2016/SVG/main" r:embed="rId1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557134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8" presetClass="entr" presetSubtype="6"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strips(downRight)">
                                      <p:cBhvr>
                                        <p:cTn id="15" dur="500"/>
                                        <p:tgtEl>
                                          <p:spTgt spid="19"/>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8B3B7A1-B1D5-2CFB-0C7F-A780109CBB8D}"/>
              </a:ext>
            </a:extLst>
          </p:cNvPr>
          <p:cNvGrpSpPr/>
          <p:nvPr/>
        </p:nvGrpSpPr>
        <p:grpSpPr>
          <a:xfrm>
            <a:off x="-2744008" y="-604920"/>
            <a:ext cx="15311753" cy="7462920"/>
            <a:chOff x="-2820208" y="-958997"/>
            <a:chExt cx="15311753" cy="7462920"/>
          </a:xfrm>
        </p:grpSpPr>
        <p:pic>
          <p:nvPicPr>
            <p:cNvPr id="3" name="Picture 15">
              <a:extLst>
                <a:ext uri="{FF2B5EF4-FFF2-40B4-BE49-F238E27FC236}">
                  <a16:creationId xmlns:a16="http://schemas.microsoft.com/office/drawing/2014/main" id="{521D9C5D-2798-0FB0-AE80-3FDF66BD21A2}"/>
                </a:ext>
              </a:extLst>
            </p:cNvPr>
            <p:cNvPicPr>
              <a:picLocks noChangeAspect="1"/>
            </p:cNvPicPr>
            <p:nvPr/>
          </p:nvPicPr>
          <p:blipFill>
            <a:blip r:embed="rId3"/>
            <a:srcRect r="146"/>
            <a:stretch>
              <a:fillRect/>
            </a:stretch>
          </p:blipFill>
          <p:spPr>
            <a:xfrm>
              <a:off x="-2820208" y="-670254"/>
              <a:ext cx="4905711" cy="3254804"/>
            </a:xfrm>
            <a:prstGeom prst="rect">
              <a:avLst/>
            </a:prstGeom>
          </p:spPr>
        </p:pic>
        <p:pic>
          <p:nvPicPr>
            <p:cNvPr id="4" name="Picture 15">
              <a:extLst>
                <a:ext uri="{FF2B5EF4-FFF2-40B4-BE49-F238E27FC236}">
                  <a16:creationId xmlns:a16="http://schemas.microsoft.com/office/drawing/2014/main" id="{FDFA3D6C-4E09-9FC5-63B9-61189BE16C30}"/>
                </a:ext>
              </a:extLst>
            </p:cNvPr>
            <p:cNvPicPr>
              <a:picLocks noChangeAspect="1"/>
            </p:cNvPicPr>
            <p:nvPr/>
          </p:nvPicPr>
          <p:blipFill>
            <a:blip r:embed="rId3"/>
            <a:srcRect r="146"/>
            <a:stretch>
              <a:fillRect/>
            </a:stretch>
          </p:blipFill>
          <p:spPr>
            <a:xfrm>
              <a:off x="9148271" y="-958936"/>
              <a:ext cx="3233617" cy="2145416"/>
            </a:xfrm>
            <a:prstGeom prst="rect">
              <a:avLst/>
            </a:prstGeom>
          </p:spPr>
        </p:pic>
        <p:sp>
          <p:nvSpPr>
            <p:cNvPr id="6" name="Freeform 3">
              <a:extLst>
                <a:ext uri="{FF2B5EF4-FFF2-40B4-BE49-F238E27FC236}">
                  <a16:creationId xmlns:a16="http://schemas.microsoft.com/office/drawing/2014/main" id="{54969B0D-FB81-E0D3-07EE-D6D7646BE69C}"/>
                </a:ext>
              </a:extLst>
            </p:cNvPr>
            <p:cNvSpPr/>
            <p:nvPr/>
          </p:nvSpPr>
          <p:spPr>
            <a:xfrm>
              <a:off x="0" y="387928"/>
              <a:ext cx="5971309" cy="2430518"/>
            </a:xfrm>
            <a:custGeom>
              <a:avLst/>
              <a:gdLst/>
              <a:ahLst/>
              <a:cxnLst/>
              <a:rect l="l" t="t" r="r" b="b"/>
              <a:pathLst>
                <a:path w="7315200" h="3401568">
                  <a:moveTo>
                    <a:pt x="0" y="0"/>
                  </a:moveTo>
                  <a:lnTo>
                    <a:pt x="7315200" y="0"/>
                  </a:lnTo>
                  <a:lnTo>
                    <a:pt x="7315200" y="3401568"/>
                  </a:lnTo>
                  <a:lnTo>
                    <a:pt x="0" y="3401568"/>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8">
              <a:extLst>
                <a:ext uri="{FF2B5EF4-FFF2-40B4-BE49-F238E27FC236}">
                  <a16:creationId xmlns:a16="http://schemas.microsoft.com/office/drawing/2014/main" id="{037CCEE0-65FB-61E7-CFC0-750582ED2CE8}"/>
                </a:ext>
              </a:extLst>
            </p:cNvPr>
            <p:cNvSpPr/>
            <p:nvPr/>
          </p:nvSpPr>
          <p:spPr>
            <a:xfrm>
              <a:off x="-131676" y="2229202"/>
              <a:ext cx="12323676" cy="2886777"/>
            </a:xfrm>
            <a:custGeom>
              <a:avLst/>
              <a:gdLst/>
              <a:ahLst/>
              <a:cxnLst/>
              <a:rect l="l" t="t" r="r" b="b"/>
              <a:pathLst>
                <a:path w="3212681" h="1028058">
                  <a:moveTo>
                    <a:pt x="0" y="0"/>
                  </a:moveTo>
                  <a:lnTo>
                    <a:pt x="3212681" y="0"/>
                  </a:lnTo>
                  <a:lnTo>
                    <a:pt x="3212681" y="1028058"/>
                  </a:lnTo>
                  <a:lnTo>
                    <a:pt x="0" y="1028058"/>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3">
              <a:extLst>
                <a:ext uri="{FF2B5EF4-FFF2-40B4-BE49-F238E27FC236}">
                  <a16:creationId xmlns:a16="http://schemas.microsoft.com/office/drawing/2014/main" id="{D48C6BCB-75A2-137D-19F0-DEB297A335FB}"/>
                </a:ext>
              </a:extLst>
            </p:cNvPr>
            <p:cNvSpPr/>
            <p:nvPr/>
          </p:nvSpPr>
          <p:spPr>
            <a:xfrm flipH="1">
              <a:off x="5333973" y="-958997"/>
              <a:ext cx="6858027" cy="3859477"/>
            </a:xfrm>
            <a:custGeom>
              <a:avLst/>
              <a:gdLst/>
              <a:ahLst/>
              <a:cxnLst/>
              <a:rect l="l" t="t" r="r" b="b"/>
              <a:pathLst>
                <a:path w="7315200" h="3401568">
                  <a:moveTo>
                    <a:pt x="0" y="0"/>
                  </a:moveTo>
                  <a:lnTo>
                    <a:pt x="7315200" y="0"/>
                  </a:lnTo>
                  <a:lnTo>
                    <a:pt x="7315200" y="3401568"/>
                  </a:lnTo>
                  <a:lnTo>
                    <a:pt x="0" y="3401568"/>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4">
              <a:extLst>
                <a:ext uri="{FF2B5EF4-FFF2-40B4-BE49-F238E27FC236}">
                  <a16:creationId xmlns:a16="http://schemas.microsoft.com/office/drawing/2014/main" id="{7CE4C7C2-7971-85ED-322F-CD9BD22CDB54}"/>
                </a:ext>
              </a:extLst>
            </p:cNvPr>
            <p:cNvSpPr/>
            <p:nvPr/>
          </p:nvSpPr>
          <p:spPr>
            <a:xfrm>
              <a:off x="2985654" y="1048689"/>
              <a:ext cx="7315200" cy="1892808"/>
            </a:xfrm>
            <a:custGeom>
              <a:avLst/>
              <a:gdLst/>
              <a:ahLst/>
              <a:cxnLst/>
              <a:rect l="l" t="t" r="r" b="b"/>
              <a:pathLst>
                <a:path w="7315200" h="1892808">
                  <a:moveTo>
                    <a:pt x="0" y="0"/>
                  </a:moveTo>
                  <a:lnTo>
                    <a:pt x="7315200" y="0"/>
                  </a:lnTo>
                  <a:lnTo>
                    <a:pt x="7315200" y="1892808"/>
                  </a:lnTo>
                  <a:lnTo>
                    <a:pt x="0" y="1892808"/>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7">
              <a:extLst>
                <a:ext uri="{FF2B5EF4-FFF2-40B4-BE49-F238E27FC236}">
                  <a16:creationId xmlns:a16="http://schemas.microsoft.com/office/drawing/2014/main" id="{7ADC88F5-E477-393F-0507-36BDA7FAD45E}"/>
                </a:ext>
              </a:extLst>
            </p:cNvPr>
            <p:cNvSpPr/>
            <p:nvPr/>
          </p:nvSpPr>
          <p:spPr>
            <a:xfrm>
              <a:off x="-90111" y="3355038"/>
              <a:ext cx="12282111" cy="3148885"/>
            </a:xfrm>
            <a:custGeom>
              <a:avLst/>
              <a:gdLst/>
              <a:ahLst/>
              <a:cxnLst/>
              <a:rect l="l" t="t" r="r" b="b"/>
              <a:pathLst>
                <a:path w="4383745" h="1150733">
                  <a:moveTo>
                    <a:pt x="0" y="0"/>
                  </a:moveTo>
                  <a:lnTo>
                    <a:pt x="4383745" y="0"/>
                  </a:lnTo>
                  <a:lnTo>
                    <a:pt x="4383745" y="1150733"/>
                  </a:lnTo>
                  <a:lnTo>
                    <a:pt x="0" y="1150733"/>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13">
              <a:extLst>
                <a:ext uri="{FF2B5EF4-FFF2-40B4-BE49-F238E27FC236}">
                  <a16:creationId xmlns:a16="http://schemas.microsoft.com/office/drawing/2014/main" id="{E0AC0C40-4BC3-FF6B-3277-7ED61E8C3089}"/>
                </a:ext>
              </a:extLst>
            </p:cNvPr>
            <p:cNvSpPr/>
            <p:nvPr/>
          </p:nvSpPr>
          <p:spPr>
            <a:xfrm>
              <a:off x="7713275" y="800243"/>
              <a:ext cx="4424360" cy="3859477"/>
            </a:xfrm>
            <a:custGeom>
              <a:avLst/>
              <a:gdLst/>
              <a:ahLst/>
              <a:cxnLst/>
              <a:rect l="l" t="t" r="r" b="b"/>
              <a:pathLst>
                <a:path w="2561968" h="1421892">
                  <a:moveTo>
                    <a:pt x="0" y="0"/>
                  </a:moveTo>
                  <a:lnTo>
                    <a:pt x="2561968" y="0"/>
                  </a:lnTo>
                  <a:lnTo>
                    <a:pt x="2561968" y="1421892"/>
                  </a:lnTo>
                  <a:lnTo>
                    <a:pt x="0" y="1421892"/>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4">
              <a:extLst>
                <a:ext uri="{FF2B5EF4-FFF2-40B4-BE49-F238E27FC236}">
                  <a16:creationId xmlns:a16="http://schemas.microsoft.com/office/drawing/2014/main" id="{A453311B-D612-EF09-B424-DC350E45E92B}"/>
                </a:ext>
              </a:extLst>
            </p:cNvPr>
            <p:cNvSpPr/>
            <p:nvPr/>
          </p:nvSpPr>
          <p:spPr>
            <a:xfrm>
              <a:off x="2359257" y="1182308"/>
              <a:ext cx="2465499" cy="2430518"/>
            </a:xfrm>
            <a:custGeom>
              <a:avLst/>
              <a:gdLst/>
              <a:ahLst/>
              <a:cxnLst/>
              <a:rect l="l" t="t" r="r" b="b"/>
              <a:pathLst>
                <a:path w="3081566" h="2811929">
                  <a:moveTo>
                    <a:pt x="0" y="0"/>
                  </a:moveTo>
                  <a:lnTo>
                    <a:pt x="3081567" y="0"/>
                  </a:lnTo>
                  <a:lnTo>
                    <a:pt x="3081567" y="2811929"/>
                  </a:lnTo>
                  <a:lnTo>
                    <a:pt x="0" y="2811929"/>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6">
              <a:extLst>
                <a:ext uri="{FF2B5EF4-FFF2-40B4-BE49-F238E27FC236}">
                  <a16:creationId xmlns:a16="http://schemas.microsoft.com/office/drawing/2014/main" id="{58FA5AD0-8B16-CC9F-C20D-D26ABD1883BE}"/>
                </a:ext>
              </a:extLst>
            </p:cNvPr>
            <p:cNvSpPr/>
            <p:nvPr/>
          </p:nvSpPr>
          <p:spPr>
            <a:xfrm>
              <a:off x="70622" y="1935299"/>
              <a:ext cx="3287496" cy="1653643"/>
            </a:xfrm>
            <a:custGeom>
              <a:avLst/>
              <a:gdLst/>
              <a:ahLst/>
              <a:cxnLst/>
              <a:rect l="l" t="t" r="r" b="b"/>
              <a:pathLst>
                <a:path w="6815404" h="4114800">
                  <a:moveTo>
                    <a:pt x="0" y="0"/>
                  </a:moveTo>
                  <a:lnTo>
                    <a:pt x="6815404" y="0"/>
                  </a:lnTo>
                  <a:lnTo>
                    <a:pt x="6815404" y="4114800"/>
                  </a:lnTo>
                  <a:lnTo>
                    <a:pt x="0" y="4114800"/>
                  </a:lnTo>
                  <a:lnTo>
                    <a:pt x="0" y="0"/>
                  </a:lnTo>
                  <a:close/>
                </a:path>
              </a:pathLst>
            </a:custGeom>
            <a:blipFill>
              <a:blip>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5" name="Picture 11">
              <a:extLst>
                <a:ext uri="{FF2B5EF4-FFF2-40B4-BE49-F238E27FC236}">
                  <a16:creationId xmlns:a16="http://schemas.microsoft.com/office/drawing/2014/main" id="{0CC2C246-3781-5A8B-4347-C5F8BE4585A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3018" y="33885"/>
              <a:ext cx="1496731" cy="1547372"/>
            </a:xfrm>
            <a:prstGeom prst="rect">
              <a:avLst/>
            </a:prstGeom>
          </p:spPr>
        </p:pic>
        <p:pic>
          <p:nvPicPr>
            <p:cNvPr id="26" name="Picture 12">
              <a:extLst>
                <a:ext uri="{FF2B5EF4-FFF2-40B4-BE49-F238E27FC236}">
                  <a16:creationId xmlns:a16="http://schemas.microsoft.com/office/drawing/2014/main" id="{539DE642-D701-CA0C-DDE1-2910FC02AABA}"/>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6518816" y="512097"/>
              <a:ext cx="2458121" cy="1859233"/>
            </a:xfrm>
            <a:prstGeom prst="rect">
              <a:avLst/>
            </a:prstGeom>
          </p:spPr>
        </p:pic>
        <p:pic>
          <p:nvPicPr>
            <p:cNvPr id="27" name="Picture 14">
              <a:extLst>
                <a:ext uri="{FF2B5EF4-FFF2-40B4-BE49-F238E27FC236}">
                  <a16:creationId xmlns:a16="http://schemas.microsoft.com/office/drawing/2014/main" id="{DAF1604B-0A45-6282-ABE6-360FE866374E}"/>
                </a:ext>
              </a:extLst>
            </p:cNvPr>
            <p:cNvPicPr>
              <a:picLocks noChangeAspect="1"/>
            </p:cNvPicPr>
            <p:nvPr/>
          </p:nvPicPr>
          <p:blipFill>
            <a:blip r:embed="rId13"/>
            <a:srcRect/>
            <a:stretch>
              <a:fillRect/>
            </a:stretch>
          </p:blipFill>
          <p:spPr>
            <a:xfrm>
              <a:off x="10270667" y="1294111"/>
              <a:ext cx="2220878" cy="1127096"/>
            </a:xfrm>
            <a:prstGeom prst="rect">
              <a:avLst/>
            </a:prstGeom>
          </p:spPr>
        </p:pic>
        <p:pic>
          <p:nvPicPr>
            <p:cNvPr id="28" name="Picture 15">
              <a:extLst>
                <a:ext uri="{FF2B5EF4-FFF2-40B4-BE49-F238E27FC236}">
                  <a16:creationId xmlns:a16="http://schemas.microsoft.com/office/drawing/2014/main" id="{403AA705-1FFC-D486-6525-147D872C6E78}"/>
                </a:ext>
              </a:extLst>
            </p:cNvPr>
            <p:cNvPicPr>
              <a:picLocks noChangeAspect="1"/>
            </p:cNvPicPr>
            <p:nvPr/>
          </p:nvPicPr>
          <p:blipFill>
            <a:blip r:embed="rId3"/>
            <a:srcRect r="146"/>
            <a:stretch>
              <a:fillRect/>
            </a:stretch>
          </p:blipFill>
          <p:spPr>
            <a:xfrm>
              <a:off x="3030590" y="-292315"/>
              <a:ext cx="3233617" cy="2145416"/>
            </a:xfrm>
            <a:prstGeom prst="rect">
              <a:avLst/>
            </a:prstGeom>
          </p:spPr>
        </p:pic>
      </p:grpSp>
      <p:grpSp>
        <p:nvGrpSpPr>
          <p:cNvPr id="10" name="Group 9">
            <a:extLst>
              <a:ext uri="{FF2B5EF4-FFF2-40B4-BE49-F238E27FC236}">
                <a16:creationId xmlns:a16="http://schemas.microsoft.com/office/drawing/2014/main" id="{96219231-1A3B-480D-9345-EAC67A7323A6}"/>
              </a:ext>
            </a:extLst>
          </p:cNvPr>
          <p:cNvGrpSpPr/>
          <p:nvPr/>
        </p:nvGrpSpPr>
        <p:grpSpPr>
          <a:xfrm>
            <a:off x="230818" y="566309"/>
            <a:ext cx="11540268" cy="2129399"/>
            <a:chOff x="230818" y="566309"/>
            <a:chExt cx="11540268" cy="2129399"/>
          </a:xfrm>
        </p:grpSpPr>
        <p:sp>
          <p:nvSpPr>
            <p:cNvPr id="5" name="TextBox 4">
              <a:extLst>
                <a:ext uri="{FF2B5EF4-FFF2-40B4-BE49-F238E27FC236}">
                  <a16:creationId xmlns:a16="http://schemas.microsoft.com/office/drawing/2014/main" id="{045D98AE-00D6-6FCD-D5EE-DD78936440A9}"/>
                </a:ext>
              </a:extLst>
            </p:cNvPr>
            <p:cNvSpPr txBox="1"/>
            <p:nvPr/>
          </p:nvSpPr>
          <p:spPr>
            <a:xfrm>
              <a:off x="629802" y="566309"/>
              <a:ext cx="10932395" cy="1123712"/>
            </a:xfrm>
            <a:prstGeom prst="roundRect">
              <a:avLst/>
            </a:prstGeom>
            <a:solidFill>
              <a:srgbClr val="EBC3D7"/>
            </a:solidFill>
            <a:ln w="57150">
              <a:solidFill>
                <a:srgbClr val="9933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a:t>
              </a:r>
              <a:r>
                <a:rPr kumimoji="0" lang="en-US" sz="6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Ý nghĩa của bài đọc là gì?</a:t>
              </a:r>
              <a:endPar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8" name="Picture 7" descr="A question mark in a speech bubble&#10;&#10;Description automatically generated">
              <a:extLst>
                <a:ext uri="{FF2B5EF4-FFF2-40B4-BE49-F238E27FC236}">
                  <a16:creationId xmlns:a16="http://schemas.microsoft.com/office/drawing/2014/main" id="{E2C6F1DA-EC52-48AB-8950-E81F1D98254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30818" y="892053"/>
              <a:ext cx="797968" cy="797968"/>
            </a:xfrm>
            <a:prstGeom prst="rect">
              <a:avLst/>
            </a:prstGeom>
          </p:spPr>
        </p:pic>
        <p:pic>
          <p:nvPicPr>
            <p:cNvPr id="9" name="Picture 8" descr="A pink folder with a letter inside&#10;&#10;Description automatically generated">
              <a:extLst>
                <a:ext uri="{FF2B5EF4-FFF2-40B4-BE49-F238E27FC236}">
                  <a16:creationId xmlns:a16="http://schemas.microsoft.com/office/drawing/2014/main" id="{9D32FA21-2E46-4138-B786-CAFF2F045FD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203543" y="1128165"/>
              <a:ext cx="1567543" cy="1567543"/>
            </a:xfrm>
            <a:prstGeom prst="rect">
              <a:avLst/>
            </a:prstGeom>
          </p:spPr>
        </p:pic>
      </p:grpSp>
      <p:sp>
        <p:nvSpPr>
          <p:cNvPr id="19" name="Rectangle: Rounded Corners 18">
            <a:extLst>
              <a:ext uri="{FF2B5EF4-FFF2-40B4-BE49-F238E27FC236}">
                <a16:creationId xmlns:a16="http://schemas.microsoft.com/office/drawing/2014/main" id="{68B75186-682E-D5D6-C462-97E53ED68B6A}"/>
              </a:ext>
            </a:extLst>
          </p:cNvPr>
          <p:cNvSpPr/>
          <p:nvPr/>
        </p:nvSpPr>
        <p:spPr>
          <a:xfrm>
            <a:off x="1256924" y="2934487"/>
            <a:ext cx="9581170" cy="2667321"/>
          </a:xfrm>
          <a:prstGeom prst="roundRect">
            <a:avLst/>
          </a:prstGeom>
          <a:solidFill>
            <a:srgbClr val="9BFFFF"/>
          </a:solidFill>
          <a:ln w="57150">
            <a:solidFill>
              <a:srgbClr val="00BC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prstClr val="black"/>
                </a:solidFill>
                <a:effectLst/>
                <a:uLnTx/>
                <a:uFillTx/>
                <a:latin typeface="Calibri" panose="020F0502020204030204"/>
                <a:ea typeface="+mn-ea"/>
                <a:cs typeface="+mn-cs"/>
              </a:rPr>
              <a:t> Mỗi bạn nhỏ giống như một ngôi nhà đang xây, đang dần hoàn thiện với bao điều đẹp đẽ</a:t>
            </a:r>
            <a:endParaRPr kumimoji="0" lang="en-US" sz="5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6" name="Freeform 19">
            <a:extLst>
              <a:ext uri="{FF2B5EF4-FFF2-40B4-BE49-F238E27FC236}">
                <a16:creationId xmlns:a16="http://schemas.microsoft.com/office/drawing/2014/main" id="{60CA1626-7B05-4862-9BC1-6B901D7FDF1A}"/>
              </a:ext>
            </a:extLst>
          </p:cNvPr>
          <p:cNvSpPr/>
          <p:nvPr/>
        </p:nvSpPr>
        <p:spPr>
          <a:xfrm>
            <a:off x="992059" y="1813482"/>
            <a:ext cx="1728563" cy="882226"/>
          </a:xfrm>
          <a:custGeom>
            <a:avLst/>
            <a:gdLst/>
            <a:ahLst/>
            <a:cxnLst/>
            <a:rect l="l" t="t" r="r" b="b"/>
            <a:pathLst>
              <a:path w="3149670" h="1615518">
                <a:moveTo>
                  <a:pt x="0" y="0"/>
                </a:moveTo>
                <a:lnTo>
                  <a:pt x="3149670" y="0"/>
                </a:lnTo>
                <a:lnTo>
                  <a:pt x="3149670" y="1615518"/>
                </a:lnTo>
                <a:lnTo>
                  <a:pt x="0" y="1615518"/>
                </a:lnTo>
                <a:lnTo>
                  <a:pt x="0" y="0"/>
                </a:lnTo>
                <a:close/>
              </a:path>
            </a:pathLst>
          </a:custGeom>
          <a:blipFill>
            <a:blip>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3069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strips(downRight)">
                                      <p:cBhvr>
                                        <p:cTn id="12" dur="500"/>
                                        <p:tgtEl>
                                          <p:spTgt spid="19"/>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3" presetID="10"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846B5158-80B5-45FA-A20E-3F4C267E918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878480"/>
            <a:ext cx="2527678" cy="2469731"/>
          </a:xfrm>
          <a:prstGeom prst="rect">
            <a:avLst/>
          </a:prstGeom>
        </p:spPr>
      </p:pic>
      <p:pic>
        <p:nvPicPr>
          <p:cNvPr id="22" name="图片 21">
            <a:extLst>
              <a:ext uri="{FF2B5EF4-FFF2-40B4-BE49-F238E27FC236}">
                <a16:creationId xmlns:a16="http://schemas.microsoft.com/office/drawing/2014/main" id="{3D3C0BE6-3D78-4592-A72F-6A0200DF9B2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980677" y="-111801"/>
            <a:ext cx="3580770" cy="1768111"/>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68536" y="3595057"/>
            <a:ext cx="4292807" cy="3480654"/>
          </a:xfrm>
          <a:prstGeom prst="rect">
            <a:avLst/>
          </a:prstGeom>
        </p:spPr>
      </p:pic>
      <p:sp>
        <p:nvSpPr>
          <p:cNvPr id="12" name="文本框 14">
            <a:extLst>
              <a:ext uri="{FF2B5EF4-FFF2-40B4-BE49-F238E27FC236}">
                <a16:creationId xmlns:a16="http://schemas.microsoft.com/office/drawing/2014/main" id="{F7B7643C-B7FA-4F38-BEA4-BAE7893105B8}"/>
              </a:ext>
            </a:extLst>
          </p:cNvPr>
          <p:cNvSpPr txBox="1"/>
          <p:nvPr/>
        </p:nvSpPr>
        <p:spPr>
          <a:xfrm rot="16200000">
            <a:off x="5484736" y="-2361977"/>
            <a:ext cx="1538883" cy="8595991"/>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err="1">
                <a:ln w="38100">
                  <a:solidFill>
                    <a:prstClr val="white"/>
                  </a:solidFill>
                </a:ln>
                <a:pattFill prst="pct80">
                  <a:fgClr>
                    <a:srgbClr val="92D050"/>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Chào</a:t>
            </a:r>
            <a:r>
              <a:rPr kumimoji="0" lang="en-US" altLang="zh-CN" sz="8800" b="1" i="0" u="none" strike="noStrike" kern="1200" cap="none" spc="0" normalizeH="0" baseline="0" noProof="0" dirty="0">
                <a:ln w="38100">
                  <a:solidFill>
                    <a:prstClr val="white"/>
                  </a:solidFill>
                </a:ln>
                <a:pattFill prst="pct80">
                  <a:fgClr>
                    <a:srgbClr val="92D050"/>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 </a:t>
            </a:r>
            <a:r>
              <a:rPr kumimoji="0" lang="en-US" altLang="zh-CN" sz="8800" b="1" i="0" u="none" strike="noStrike" kern="1200" cap="none" spc="0" normalizeH="0" baseline="0" noProof="0" dirty="0" err="1">
                <a:ln w="38100">
                  <a:solidFill>
                    <a:prstClr val="white"/>
                  </a:solidFill>
                </a:ln>
                <a:pattFill prst="pct80">
                  <a:fgClr>
                    <a:srgbClr val="92D050"/>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tạm</a:t>
            </a:r>
            <a:r>
              <a:rPr kumimoji="0" lang="en-US" altLang="zh-CN" sz="8800" b="1" i="0" u="none" strike="noStrike" kern="1200" cap="none" spc="0" normalizeH="0" baseline="0" noProof="0" dirty="0">
                <a:ln w="38100">
                  <a:solidFill>
                    <a:prstClr val="white"/>
                  </a:solidFill>
                </a:ln>
                <a:pattFill prst="pct80">
                  <a:fgClr>
                    <a:srgbClr val="92D050"/>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 </a:t>
            </a:r>
            <a:r>
              <a:rPr kumimoji="0" lang="en-US" altLang="zh-CN" sz="8800" b="1" i="0" u="none" strike="noStrike" kern="1200" cap="none" spc="0" normalizeH="0" baseline="0" noProof="0" dirty="0" err="1">
                <a:ln w="38100">
                  <a:solidFill>
                    <a:prstClr val="white"/>
                  </a:solidFill>
                </a:ln>
                <a:pattFill prst="pct80">
                  <a:fgClr>
                    <a:srgbClr val="92D050"/>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biệt</a:t>
            </a:r>
            <a:endParaRPr kumimoji="0" lang="zh-CN" altLang="en-US" sz="8800" b="1" i="0" u="none" strike="noStrike" kern="1200" cap="none" spc="0" normalizeH="0" baseline="0" noProof="0" dirty="0">
              <a:ln w="38100">
                <a:solidFill>
                  <a:prstClr val="white"/>
                </a:solidFill>
              </a:ln>
              <a:pattFill prst="pct80">
                <a:fgClr>
                  <a:srgbClr val="92D050"/>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endParaRPr>
          </a:p>
        </p:txBody>
      </p:sp>
      <p:pic>
        <p:nvPicPr>
          <p:cNvPr id="14" name="Picture 2" descr="الصوت القصير لحرف الصاد ( صَ ، صُ ، صِ ) | Other - Quizizz"/>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41161" y="3513532"/>
            <a:ext cx="3810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291782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9274F9C-AA9F-417C-8499-C3FAE5B314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9" name="Group 8">
            <a:extLst>
              <a:ext uri="{FF2B5EF4-FFF2-40B4-BE49-F238E27FC236}">
                <a16:creationId xmlns:a16="http://schemas.microsoft.com/office/drawing/2014/main" id="{C8773050-0D65-4A33-AD80-1695C8DD79D0}"/>
              </a:ext>
            </a:extLst>
          </p:cNvPr>
          <p:cNvGrpSpPr/>
          <p:nvPr/>
        </p:nvGrpSpPr>
        <p:grpSpPr>
          <a:xfrm>
            <a:off x="177888" y="242199"/>
            <a:ext cx="11873387" cy="1576873"/>
            <a:chOff x="177888" y="242199"/>
            <a:chExt cx="11873387" cy="1576873"/>
          </a:xfrm>
        </p:grpSpPr>
        <p:sp>
          <p:nvSpPr>
            <p:cNvPr id="4" name="Rectangle: Rounded Corners 3">
              <a:extLst>
                <a:ext uri="{FF2B5EF4-FFF2-40B4-BE49-F238E27FC236}">
                  <a16:creationId xmlns:a16="http://schemas.microsoft.com/office/drawing/2014/main" id="{BC82C335-F87F-473C-86A3-BA387677AC2D}"/>
                </a:ext>
              </a:extLst>
            </p:cNvPr>
            <p:cNvSpPr/>
            <p:nvPr/>
          </p:nvSpPr>
          <p:spPr>
            <a:xfrm>
              <a:off x="641997" y="242199"/>
              <a:ext cx="11409278" cy="1576873"/>
            </a:xfrm>
            <a:custGeom>
              <a:avLst/>
              <a:gdLst>
                <a:gd name="csX0" fmla="*/ 0 w 11409278"/>
                <a:gd name="csY0" fmla="*/ 443038 h 1576873"/>
                <a:gd name="csX1" fmla="*/ 443038 w 11409278"/>
                <a:gd name="csY1" fmla="*/ 0 h 1576873"/>
                <a:gd name="csX2" fmla="*/ 785042 w 11409278"/>
                <a:gd name="csY2" fmla="*/ 0 h 1576873"/>
                <a:gd name="csX3" fmla="*/ 1547974 w 11409278"/>
                <a:gd name="csY3" fmla="*/ 0 h 1576873"/>
                <a:gd name="csX4" fmla="*/ 2310906 w 11409278"/>
                <a:gd name="csY4" fmla="*/ 0 h 1576873"/>
                <a:gd name="csX5" fmla="*/ 2863374 w 11409278"/>
                <a:gd name="csY5" fmla="*/ 0 h 1576873"/>
                <a:gd name="csX6" fmla="*/ 3205379 w 11409278"/>
                <a:gd name="csY6" fmla="*/ 0 h 1576873"/>
                <a:gd name="csX7" fmla="*/ 3652615 w 11409278"/>
                <a:gd name="csY7" fmla="*/ 0 h 1576873"/>
                <a:gd name="csX8" fmla="*/ 4310315 w 11409278"/>
                <a:gd name="csY8" fmla="*/ 0 h 1576873"/>
                <a:gd name="csX9" fmla="*/ 4757551 w 11409278"/>
                <a:gd name="csY9" fmla="*/ 0 h 1576873"/>
                <a:gd name="csX10" fmla="*/ 5625715 w 11409278"/>
                <a:gd name="csY10" fmla="*/ 0 h 1576873"/>
                <a:gd name="csX11" fmla="*/ 6072951 w 11409278"/>
                <a:gd name="csY11" fmla="*/ 0 h 1576873"/>
                <a:gd name="csX12" fmla="*/ 6625419 w 11409278"/>
                <a:gd name="csY12" fmla="*/ 0 h 1576873"/>
                <a:gd name="csX13" fmla="*/ 7283119 w 11409278"/>
                <a:gd name="csY13" fmla="*/ 0 h 1576873"/>
                <a:gd name="csX14" fmla="*/ 8046051 w 11409278"/>
                <a:gd name="csY14" fmla="*/ 0 h 1576873"/>
                <a:gd name="csX15" fmla="*/ 8808984 w 11409278"/>
                <a:gd name="csY15" fmla="*/ 0 h 1576873"/>
                <a:gd name="csX16" fmla="*/ 9361452 w 11409278"/>
                <a:gd name="csY16" fmla="*/ 0 h 1576873"/>
                <a:gd name="csX17" fmla="*/ 9913920 w 11409278"/>
                <a:gd name="csY17" fmla="*/ 0 h 1576873"/>
                <a:gd name="csX18" fmla="*/ 10966240 w 11409278"/>
                <a:gd name="csY18" fmla="*/ 0 h 1576873"/>
                <a:gd name="csX19" fmla="*/ 11409278 w 11409278"/>
                <a:gd name="csY19" fmla="*/ 443038 h 1576873"/>
                <a:gd name="csX20" fmla="*/ 11409278 w 11409278"/>
                <a:gd name="csY20" fmla="*/ 1133835 h 1576873"/>
                <a:gd name="csX21" fmla="*/ 10966240 w 11409278"/>
                <a:gd name="csY21" fmla="*/ 1576873 h 1576873"/>
                <a:gd name="csX22" fmla="*/ 10308540 w 11409278"/>
                <a:gd name="csY22" fmla="*/ 1576873 h 1576873"/>
                <a:gd name="csX23" fmla="*/ 9756072 w 11409278"/>
                <a:gd name="csY23" fmla="*/ 1576873 h 1576873"/>
                <a:gd name="csX24" fmla="*/ 9414068 w 11409278"/>
                <a:gd name="csY24" fmla="*/ 1576873 h 1576873"/>
                <a:gd name="csX25" fmla="*/ 8651136 w 11409278"/>
                <a:gd name="csY25" fmla="*/ 1576873 h 1576873"/>
                <a:gd name="csX26" fmla="*/ 7993435 w 11409278"/>
                <a:gd name="csY26" fmla="*/ 1576873 h 1576873"/>
                <a:gd name="csX27" fmla="*/ 7125271 w 11409278"/>
                <a:gd name="csY27" fmla="*/ 1576873 h 1576873"/>
                <a:gd name="csX28" fmla="*/ 6467571 w 11409278"/>
                <a:gd name="csY28" fmla="*/ 1576873 h 1576873"/>
                <a:gd name="csX29" fmla="*/ 5704639 w 11409278"/>
                <a:gd name="csY29" fmla="*/ 1576873 h 1576873"/>
                <a:gd name="csX30" fmla="*/ 5046939 w 11409278"/>
                <a:gd name="csY30" fmla="*/ 1576873 h 1576873"/>
                <a:gd name="csX31" fmla="*/ 4389239 w 11409278"/>
                <a:gd name="csY31" fmla="*/ 1576873 h 1576873"/>
                <a:gd name="csX32" fmla="*/ 3626307 w 11409278"/>
                <a:gd name="csY32" fmla="*/ 1576873 h 1576873"/>
                <a:gd name="csX33" fmla="*/ 2968606 w 11409278"/>
                <a:gd name="csY33" fmla="*/ 1576873 h 1576873"/>
                <a:gd name="csX34" fmla="*/ 2310906 w 11409278"/>
                <a:gd name="csY34" fmla="*/ 1576873 h 1576873"/>
                <a:gd name="csX35" fmla="*/ 1653206 w 11409278"/>
                <a:gd name="csY35" fmla="*/ 1576873 h 1576873"/>
                <a:gd name="csX36" fmla="*/ 1100738 w 11409278"/>
                <a:gd name="csY36" fmla="*/ 1576873 h 1576873"/>
                <a:gd name="csX37" fmla="*/ 443038 w 11409278"/>
                <a:gd name="csY37" fmla="*/ 1576873 h 1576873"/>
                <a:gd name="csX38" fmla="*/ 0 w 11409278"/>
                <a:gd name="csY38" fmla="*/ 1133835 h 1576873"/>
                <a:gd name="csX39" fmla="*/ 0 w 11409278"/>
                <a:gd name="csY39" fmla="*/ 443038 h 157687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Lst>
              <a:rect l="l" t="t" r="r" b="b"/>
              <a:pathLst>
                <a:path w="11409278" h="1576873" fill="none" extrusionOk="0">
                  <a:moveTo>
                    <a:pt x="0" y="443038"/>
                  </a:moveTo>
                  <a:cubicBezTo>
                    <a:pt x="34289" y="169675"/>
                    <a:pt x="175362" y="11050"/>
                    <a:pt x="443038" y="0"/>
                  </a:cubicBezTo>
                  <a:cubicBezTo>
                    <a:pt x="553000" y="-2104"/>
                    <a:pt x="666690" y="10077"/>
                    <a:pt x="785042" y="0"/>
                  </a:cubicBezTo>
                  <a:cubicBezTo>
                    <a:pt x="903394" y="-10077"/>
                    <a:pt x="1384577" y="-14003"/>
                    <a:pt x="1547974" y="0"/>
                  </a:cubicBezTo>
                  <a:cubicBezTo>
                    <a:pt x="1711371" y="14003"/>
                    <a:pt x="2066698" y="6452"/>
                    <a:pt x="2310906" y="0"/>
                  </a:cubicBezTo>
                  <a:cubicBezTo>
                    <a:pt x="2555114" y="-6452"/>
                    <a:pt x="2590580" y="-17750"/>
                    <a:pt x="2863374" y="0"/>
                  </a:cubicBezTo>
                  <a:cubicBezTo>
                    <a:pt x="3136168" y="17750"/>
                    <a:pt x="3055178" y="-5077"/>
                    <a:pt x="3205379" y="0"/>
                  </a:cubicBezTo>
                  <a:cubicBezTo>
                    <a:pt x="3355580" y="5077"/>
                    <a:pt x="3526193" y="-4653"/>
                    <a:pt x="3652615" y="0"/>
                  </a:cubicBezTo>
                  <a:cubicBezTo>
                    <a:pt x="3779037" y="4653"/>
                    <a:pt x="4001974" y="14030"/>
                    <a:pt x="4310315" y="0"/>
                  </a:cubicBezTo>
                  <a:cubicBezTo>
                    <a:pt x="4618656" y="-14030"/>
                    <a:pt x="4557073" y="20926"/>
                    <a:pt x="4757551" y="0"/>
                  </a:cubicBezTo>
                  <a:cubicBezTo>
                    <a:pt x="4958029" y="-20926"/>
                    <a:pt x="5266695" y="4637"/>
                    <a:pt x="5625715" y="0"/>
                  </a:cubicBezTo>
                  <a:cubicBezTo>
                    <a:pt x="5984735" y="-4637"/>
                    <a:pt x="5878095" y="20351"/>
                    <a:pt x="6072951" y="0"/>
                  </a:cubicBezTo>
                  <a:cubicBezTo>
                    <a:pt x="6267807" y="-20351"/>
                    <a:pt x="6374318" y="-7870"/>
                    <a:pt x="6625419" y="0"/>
                  </a:cubicBezTo>
                  <a:cubicBezTo>
                    <a:pt x="6876520" y="7870"/>
                    <a:pt x="7117716" y="-12301"/>
                    <a:pt x="7283119" y="0"/>
                  </a:cubicBezTo>
                  <a:cubicBezTo>
                    <a:pt x="7448522" y="12301"/>
                    <a:pt x="7700160" y="-16595"/>
                    <a:pt x="8046051" y="0"/>
                  </a:cubicBezTo>
                  <a:cubicBezTo>
                    <a:pt x="8391942" y="16595"/>
                    <a:pt x="8606876" y="21317"/>
                    <a:pt x="8808984" y="0"/>
                  </a:cubicBezTo>
                  <a:cubicBezTo>
                    <a:pt x="9011092" y="-21317"/>
                    <a:pt x="9185949" y="21501"/>
                    <a:pt x="9361452" y="0"/>
                  </a:cubicBezTo>
                  <a:cubicBezTo>
                    <a:pt x="9536955" y="-21501"/>
                    <a:pt x="9637825" y="-26192"/>
                    <a:pt x="9913920" y="0"/>
                  </a:cubicBezTo>
                  <a:cubicBezTo>
                    <a:pt x="10190015" y="26192"/>
                    <a:pt x="10516034" y="187"/>
                    <a:pt x="10966240" y="0"/>
                  </a:cubicBezTo>
                  <a:cubicBezTo>
                    <a:pt x="11229000" y="-4685"/>
                    <a:pt x="11364185" y="230769"/>
                    <a:pt x="11409278" y="443038"/>
                  </a:cubicBezTo>
                  <a:cubicBezTo>
                    <a:pt x="11391258" y="785463"/>
                    <a:pt x="11441796" y="857722"/>
                    <a:pt x="11409278" y="1133835"/>
                  </a:cubicBezTo>
                  <a:cubicBezTo>
                    <a:pt x="11420574" y="1414152"/>
                    <a:pt x="11222020" y="1593342"/>
                    <a:pt x="10966240" y="1576873"/>
                  </a:cubicBezTo>
                  <a:cubicBezTo>
                    <a:pt x="10655175" y="1581624"/>
                    <a:pt x="10496296" y="1592615"/>
                    <a:pt x="10308540" y="1576873"/>
                  </a:cubicBezTo>
                  <a:cubicBezTo>
                    <a:pt x="10120784" y="1561131"/>
                    <a:pt x="9935952" y="1581684"/>
                    <a:pt x="9756072" y="1576873"/>
                  </a:cubicBezTo>
                  <a:cubicBezTo>
                    <a:pt x="9576192" y="1572062"/>
                    <a:pt x="9563921" y="1573226"/>
                    <a:pt x="9414068" y="1576873"/>
                  </a:cubicBezTo>
                  <a:cubicBezTo>
                    <a:pt x="9264215" y="1580520"/>
                    <a:pt x="8974103" y="1589927"/>
                    <a:pt x="8651136" y="1576873"/>
                  </a:cubicBezTo>
                  <a:cubicBezTo>
                    <a:pt x="8328169" y="1563819"/>
                    <a:pt x="8156818" y="1584054"/>
                    <a:pt x="7993435" y="1576873"/>
                  </a:cubicBezTo>
                  <a:cubicBezTo>
                    <a:pt x="7830052" y="1569692"/>
                    <a:pt x="7524977" y="1614952"/>
                    <a:pt x="7125271" y="1576873"/>
                  </a:cubicBezTo>
                  <a:cubicBezTo>
                    <a:pt x="6725565" y="1538794"/>
                    <a:pt x="6785029" y="1557154"/>
                    <a:pt x="6467571" y="1576873"/>
                  </a:cubicBezTo>
                  <a:cubicBezTo>
                    <a:pt x="6150113" y="1596592"/>
                    <a:pt x="6069582" y="1561344"/>
                    <a:pt x="5704639" y="1576873"/>
                  </a:cubicBezTo>
                  <a:cubicBezTo>
                    <a:pt x="5339696" y="1592402"/>
                    <a:pt x="5188573" y="1552033"/>
                    <a:pt x="5046939" y="1576873"/>
                  </a:cubicBezTo>
                  <a:cubicBezTo>
                    <a:pt x="4905305" y="1601713"/>
                    <a:pt x="4699602" y="1577574"/>
                    <a:pt x="4389239" y="1576873"/>
                  </a:cubicBezTo>
                  <a:cubicBezTo>
                    <a:pt x="4078876" y="1576172"/>
                    <a:pt x="3887455" y="1582984"/>
                    <a:pt x="3626307" y="1576873"/>
                  </a:cubicBezTo>
                  <a:cubicBezTo>
                    <a:pt x="3365159" y="1570762"/>
                    <a:pt x="3201949" y="1590226"/>
                    <a:pt x="2968606" y="1576873"/>
                  </a:cubicBezTo>
                  <a:cubicBezTo>
                    <a:pt x="2735263" y="1563520"/>
                    <a:pt x="2481804" y="1558011"/>
                    <a:pt x="2310906" y="1576873"/>
                  </a:cubicBezTo>
                  <a:cubicBezTo>
                    <a:pt x="2140008" y="1595735"/>
                    <a:pt x="1969053" y="1602854"/>
                    <a:pt x="1653206" y="1576873"/>
                  </a:cubicBezTo>
                  <a:cubicBezTo>
                    <a:pt x="1337359" y="1550892"/>
                    <a:pt x="1373934" y="1587586"/>
                    <a:pt x="1100738" y="1576873"/>
                  </a:cubicBezTo>
                  <a:cubicBezTo>
                    <a:pt x="827542" y="1566160"/>
                    <a:pt x="599856" y="1595771"/>
                    <a:pt x="443038" y="1576873"/>
                  </a:cubicBezTo>
                  <a:cubicBezTo>
                    <a:pt x="190338" y="1575059"/>
                    <a:pt x="27041" y="1379844"/>
                    <a:pt x="0" y="1133835"/>
                  </a:cubicBezTo>
                  <a:cubicBezTo>
                    <a:pt x="-29468" y="910069"/>
                    <a:pt x="-24504" y="775352"/>
                    <a:pt x="0" y="443038"/>
                  </a:cubicBezTo>
                  <a:close/>
                </a:path>
                <a:path w="11409278" h="1576873" stroke="0" extrusionOk="0">
                  <a:moveTo>
                    <a:pt x="0" y="443038"/>
                  </a:moveTo>
                  <a:cubicBezTo>
                    <a:pt x="-15052" y="179096"/>
                    <a:pt x="239680" y="7202"/>
                    <a:pt x="443038" y="0"/>
                  </a:cubicBezTo>
                  <a:cubicBezTo>
                    <a:pt x="553666" y="14946"/>
                    <a:pt x="660311" y="9390"/>
                    <a:pt x="785042" y="0"/>
                  </a:cubicBezTo>
                  <a:cubicBezTo>
                    <a:pt x="909773" y="-9390"/>
                    <a:pt x="1040006" y="-11158"/>
                    <a:pt x="1127046" y="0"/>
                  </a:cubicBezTo>
                  <a:cubicBezTo>
                    <a:pt x="1214086" y="11158"/>
                    <a:pt x="1637899" y="-19558"/>
                    <a:pt x="1784746" y="0"/>
                  </a:cubicBezTo>
                  <a:cubicBezTo>
                    <a:pt x="1931593" y="19558"/>
                    <a:pt x="2023607" y="-7825"/>
                    <a:pt x="2126750" y="0"/>
                  </a:cubicBezTo>
                  <a:cubicBezTo>
                    <a:pt x="2229893" y="7825"/>
                    <a:pt x="2685944" y="23093"/>
                    <a:pt x="2889682" y="0"/>
                  </a:cubicBezTo>
                  <a:cubicBezTo>
                    <a:pt x="3093420" y="-23093"/>
                    <a:pt x="3174939" y="18320"/>
                    <a:pt x="3442151" y="0"/>
                  </a:cubicBezTo>
                  <a:cubicBezTo>
                    <a:pt x="3709363" y="-18320"/>
                    <a:pt x="3737565" y="9870"/>
                    <a:pt x="3889387" y="0"/>
                  </a:cubicBezTo>
                  <a:cubicBezTo>
                    <a:pt x="4041209" y="-9870"/>
                    <a:pt x="4141504" y="-20440"/>
                    <a:pt x="4336623" y="0"/>
                  </a:cubicBezTo>
                  <a:cubicBezTo>
                    <a:pt x="4531742" y="20440"/>
                    <a:pt x="4819932" y="413"/>
                    <a:pt x="5204787" y="0"/>
                  </a:cubicBezTo>
                  <a:cubicBezTo>
                    <a:pt x="5589642" y="-413"/>
                    <a:pt x="5659832" y="-19131"/>
                    <a:pt x="5967719" y="0"/>
                  </a:cubicBezTo>
                  <a:cubicBezTo>
                    <a:pt x="6275606" y="19131"/>
                    <a:pt x="6289286" y="19387"/>
                    <a:pt x="6414955" y="0"/>
                  </a:cubicBezTo>
                  <a:cubicBezTo>
                    <a:pt x="6540624" y="-19387"/>
                    <a:pt x="6604592" y="-12646"/>
                    <a:pt x="6756959" y="0"/>
                  </a:cubicBezTo>
                  <a:cubicBezTo>
                    <a:pt x="6909326" y="12646"/>
                    <a:pt x="7177528" y="-8344"/>
                    <a:pt x="7309427" y="0"/>
                  </a:cubicBezTo>
                  <a:cubicBezTo>
                    <a:pt x="7441326" y="8344"/>
                    <a:pt x="7715265" y="11582"/>
                    <a:pt x="7967127" y="0"/>
                  </a:cubicBezTo>
                  <a:cubicBezTo>
                    <a:pt x="8218989" y="-11582"/>
                    <a:pt x="8233834" y="7790"/>
                    <a:pt x="8309131" y="0"/>
                  </a:cubicBezTo>
                  <a:cubicBezTo>
                    <a:pt x="8384428" y="-7790"/>
                    <a:pt x="8867644" y="-22957"/>
                    <a:pt x="9177296" y="0"/>
                  </a:cubicBezTo>
                  <a:cubicBezTo>
                    <a:pt x="9486948" y="22957"/>
                    <a:pt x="9521846" y="-11998"/>
                    <a:pt x="9624532" y="0"/>
                  </a:cubicBezTo>
                  <a:cubicBezTo>
                    <a:pt x="9727218" y="11998"/>
                    <a:pt x="9828606" y="11565"/>
                    <a:pt x="9966536" y="0"/>
                  </a:cubicBezTo>
                  <a:cubicBezTo>
                    <a:pt x="10104466" y="-11565"/>
                    <a:pt x="10655075" y="-35951"/>
                    <a:pt x="10966240" y="0"/>
                  </a:cubicBezTo>
                  <a:cubicBezTo>
                    <a:pt x="11178049" y="2127"/>
                    <a:pt x="11430423" y="212375"/>
                    <a:pt x="11409278" y="443038"/>
                  </a:cubicBezTo>
                  <a:cubicBezTo>
                    <a:pt x="11382774" y="669355"/>
                    <a:pt x="11377469" y="854486"/>
                    <a:pt x="11409278" y="1133835"/>
                  </a:cubicBezTo>
                  <a:cubicBezTo>
                    <a:pt x="11416529" y="1393794"/>
                    <a:pt x="11229780" y="1548756"/>
                    <a:pt x="10966240" y="1576873"/>
                  </a:cubicBezTo>
                  <a:cubicBezTo>
                    <a:pt x="10726466" y="1595021"/>
                    <a:pt x="10499279" y="1576252"/>
                    <a:pt x="10203308" y="1576873"/>
                  </a:cubicBezTo>
                  <a:cubicBezTo>
                    <a:pt x="9907337" y="1577494"/>
                    <a:pt x="9707404" y="1597172"/>
                    <a:pt x="9545608" y="1576873"/>
                  </a:cubicBezTo>
                  <a:cubicBezTo>
                    <a:pt x="9383812" y="1556574"/>
                    <a:pt x="9220390" y="1580187"/>
                    <a:pt x="8993140" y="1576873"/>
                  </a:cubicBezTo>
                  <a:cubicBezTo>
                    <a:pt x="8765890" y="1573559"/>
                    <a:pt x="8674652" y="1589864"/>
                    <a:pt x="8545904" y="1576873"/>
                  </a:cubicBezTo>
                  <a:cubicBezTo>
                    <a:pt x="8417156" y="1563882"/>
                    <a:pt x="8297707" y="1562564"/>
                    <a:pt x="8203899" y="1576873"/>
                  </a:cubicBezTo>
                  <a:cubicBezTo>
                    <a:pt x="8110091" y="1591182"/>
                    <a:pt x="7761258" y="1557745"/>
                    <a:pt x="7440967" y="1576873"/>
                  </a:cubicBezTo>
                  <a:cubicBezTo>
                    <a:pt x="7120676" y="1596001"/>
                    <a:pt x="7160372" y="1596943"/>
                    <a:pt x="6993731" y="1576873"/>
                  </a:cubicBezTo>
                  <a:cubicBezTo>
                    <a:pt x="6827090" y="1556803"/>
                    <a:pt x="6640199" y="1577075"/>
                    <a:pt x="6441263" y="1576873"/>
                  </a:cubicBezTo>
                  <a:cubicBezTo>
                    <a:pt x="6242327" y="1576671"/>
                    <a:pt x="6103626" y="1598482"/>
                    <a:pt x="5994027" y="1576873"/>
                  </a:cubicBezTo>
                  <a:cubicBezTo>
                    <a:pt x="5884428" y="1555264"/>
                    <a:pt x="5650952" y="1574649"/>
                    <a:pt x="5336327" y="1576873"/>
                  </a:cubicBezTo>
                  <a:cubicBezTo>
                    <a:pt x="5021702" y="1579097"/>
                    <a:pt x="4838065" y="1544277"/>
                    <a:pt x="4573395" y="1576873"/>
                  </a:cubicBezTo>
                  <a:cubicBezTo>
                    <a:pt x="4308725" y="1609469"/>
                    <a:pt x="4346904" y="1581530"/>
                    <a:pt x="4231391" y="1576873"/>
                  </a:cubicBezTo>
                  <a:cubicBezTo>
                    <a:pt x="4115878" y="1572216"/>
                    <a:pt x="3903775" y="1581277"/>
                    <a:pt x="3784155" y="1576873"/>
                  </a:cubicBezTo>
                  <a:cubicBezTo>
                    <a:pt x="3664535" y="1572469"/>
                    <a:pt x="3440590" y="1570554"/>
                    <a:pt x="3231687" y="1576873"/>
                  </a:cubicBezTo>
                  <a:cubicBezTo>
                    <a:pt x="3022784" y="1583192"/>
                    <a:pt x="2764786" y="1547076"/>
                    <a:pt x="2363522" y="1576873"/>
                  </a:cubicBezTo>
                  <a:cubicBezTo>
                    <a:pt x="1962258" y="1606670"/>
                    <a:pt x="2140293" y="1564879"/>
                    <a:pt x="2021518" y="1576873"/>
                  </a:cubicBezTo>
                  <a:cubicBezTo>
                    <a:pt x="1902743" y="1588867"/>
                    <a:pt x="1624313" y="1604506"/>
                    <a:pt x="1363818" y="1576873"/>
                  </a:cubicBezTo>
                  <a:cubicBezTo>
                    <a:pt x="1103323" y="1549240"/>
                    <a:pt x="663672" y="1612221"/>
                    <a:pt x="443038" y="1576873"/>
                  </a:cubicBezTo>
                  <a:cubicBezTo>
                    <a:pt x="206005" y="1577730"/>
                    <a:pt x="-20931" y="1389751"/>
                    <a:pt x="0" y="1133835"/>
                  </a:cubicBezTo>
                  <a:cubicBezTo>
                    <a:pt x="-23403" y="963483"/>
                    <a:pt x="19892" y="745374"/>
                    <a:pt x="0" y="443038"/>
                  </a:cubicBezTo>
                  <a:close/>
                </a:path>
              </a:pathLst>
            </a:custGeom>
            <a:solidFill>
              <a:srgbClr val="FFE5F0"/>
            </a:solidFill>
            <a:ln w="38100">
              <a:solidFill>
                <a:srgbClr val="FF0066"/>
              </a:solidFill>
              <a:extLst>
                <a:ext uri="{C807C97D-BFC1-408E-A445-0C87EB9F89A2}">
                  <ask:lineSketchStyleProps xmlns:ask="http://schemas.microsoft.com/office/drawing/2018/sketchyshapes" sd="2339202902">
                    <a:prstGeom prst="roundRect">
                      <a:avLst>
                        <a:gd name="adj" fmla="val 2809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AAAE905-4C26-4600-986E-1A462BAD4571}"/>
                </a:ext>
              </a:extLst>
            </p:cNvPr>
            <p:cNvSpPr txBox="1"/>
            <p:nvPr/>
          </p:nvSpPr>
          <p:spPr>
            <a:xfrm>
              <a:off x="1646884" y="311597"/>
              <a:ext cx="9422363"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libri" panose="020F0502020204030204"/>
                  <a:ea typeface="+mn-ea"/>
                  <a:cs typeface="+mn-cs"/>
                </a:rPr>
                <a:t>Giới thiệu một công trình xây dựng mà em yêu thích</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descr="A pink and yellow chat bubbles&#10;&#10;Description automatically generated">
              <a:extLst>
                <a:ext uri="{FF2B5EF4-FFF2-40B4-BE49-F238E27FC236}">
                  <a16:creationId xmlns:a16="http://schemas.microsoft.com/office/drawing/2014/main" id="{2887C56A-DAF6-41A5-8750-C53327C357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7888" y="480546"/>
              <a:ext cx="877330" cy="877330"/>
            </a:xfrm>
            <a:prstGeom prst="rect">
              <a:avLst/>
            </a:prstGeom>
          </p:spPr>
        </p:pic>
      </p:grpSp>
      <p:pic>
        <p:nvPicPr>
          <p:cNvPr id="14" name="Picture 13" descr="A rainbow colored circle&#10;&#10;Description automatically generated">
            <a:extLst>
              <a:ext uri="{FF2B5EF4-FFF2-40B4-BE49-F238E27FC236}">
                <a16:creationId xmlns:a16="http://schemas.microsoft.com/office/drawing/2014/main" id="{2D6CD289-07C1-4DA9-9D9C-063ACFAF7D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286" y="2087451"/>
            <a:ext cx="5416958" cy="2708479"/>
          </a:xfrm>
          <a:prstGeom prst="rect">
            <a:avLst/>
          </a:prstGeom>
        </p:spPr>
      </p:pic>
      <p:sp>
        <p:nvSpPr>
          <p:cNvPr id="10" name="Freeform 7">
            <a:extLst>
              <a:ext uri="{FF2B5EF4-FFF2-40B4-BE49-F238E27FC236}">
                <a16:creationId xmlns:a16="http://schemas.microsoft.com/office/drawing/2014/main" id="{474FB2A3-3774-466F-8B9E-B9F22C29798F}"/>
              </a:ext>
            </a:extLst>
          </p:cNvPr>
          <p:cNvSpPr/>
          <p:nvPr/>
        </p:nvSpPr>
        <p:spPr>
          <a:xfrm>
            <a:off x="320286" y="2548647"/>
            <a:ext cx="5166113" cy="4339129"/>
          </a:xfrm>
          <a:custGeom>
            <a:avLst/>
            <a:gdLst/>
            <a:ahLst/>
            <a:cxnLst/>
            <a:rect l="l" t="t" r="r" b="b"/>
            <a:pathLst>
              <a:path w="2849724" h="2386644">
                <a:moveTo>
                  <a:pt x="0" y="0"/>
                </a:moveTo>
                <a:lnTo>
                  <a:pt x="2849724" y="0"/>
                </a:lnTo>
                <a:lnTo>
                  <a:pt x="2849724" y="2386644"/>
                </a:lnTo>
                <a:lnTo>
                  <a:pt x="0" y="2386644"/>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6" name="Picture 15" descr="A group of colorful birds&#10;&#10;Description automatically generated">
            <a:extLst>
              <a:ext uri="{FF2B5EF4-FFF2-40B4-BE49-F238E27FC236}">
                <a16:creationId xmlns:a16="http://schemas.microsoft.com/office/drawing/2014/main" id="{3AB7B480-6DC8-4290-A825-282BEB41079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48592" y="4270972"/>
            <a:ext cx="1792228" cy="2100076"/>
          </a:xfrm>
          <a:prstGeom prst="rect">
            <a:avLst/>
          </a:prstGeom>
        </p:spPr>
      </p:pic>
      <p:pic>
        <p:nvPicPr>
          <p:cNvPr id="3" name="Picture 2">
            <a:extLst>
              <a:ext uri="{FF2B5EF4-FFF2-40B4-BE49-F238E27FC236}">
                <a16:creationId xmlns:a16="http://schemas.microsoft.com/office/drawing/2014/main" id="{B9B0252C-1CBD-1366-4D8F-8F19A1247D7B}"/>
              </a:ext>
            </a:extLst>
          </p:cNvPr>
          <p:cNvPicPr>
            <a:picLocks noChangeAspect="1"/>
          </p:cNvPicPr>
          <p:nvPr/>
        </p:nvPicPr>
        <p:blipFill>
          <a:blip r:embed="rId7"/>
          <a:stretch>
            <a:fillRect/>
          </a:stretch>
        </p:blipFill>
        <p:spPr>
          <a:xfrm>
            <a:off x="5169873" y="3347309"/>
            <a:ext cx="6858594" cy="3615241"/>
          </a:xfrm>
          <a:prstGeom prst="rect">
            <a:avLst/>
          </a:prstGeom>
        </p:spPr>
      </p:pic>
    </p:spTree>
    <p:extLst>
      <p:ext uri="{BB962C8B-B14F-4D97-AF65-F5344CB8AC3E}">
        <p14:creationId xmlns:p14="http://schemas.microsoft.com/office/powerpoint/2010/main" val="2574247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鱼, 游戏机&#10;&#10;描述已自动生成">
            <a:extLst>
              <a:ext uri="{FF2B5EF4-FFF2-40B4-BE49-F238E27FC236}">
                <a16:creationId xmlns:a16="http://schemas.microsoft.com/office/drawing/2014/main" id="{A4C9ECF5-1143-4FBA-B582-F4FFE00A11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descr="图片包含 游戏机, 蛋糕, 食物, 动物&#10;&#10;描述已自动生成">
            <a:extLst>
              <a:ext uri="{FF2B5EF4-FFF2-40B4-BE49-F238E27FC236}">
                <a16:creationId xmlns:a16="http://schemas.microsoft.com/office/drawing/2014/main" id="{79C54302-CA44-4FC4-9A77-E14DD3FC821D}"/>
              </a:ext>
            </a:extLst>
          </p:cNvPr>
          <p:cNvPicPr>
            <a:picLocks noChangeAspect="1"/>
          </p:cNvPicPr>
          <p:nvPr/>
        </p:nvPicPr>
        <p:blipFill rotWithShape="1">
          <a:blip r:embed="rId3">
            <a:extLst>
              <a:ext uri="{28A0092B-C50C-407E-A947-70E740481C1C}">
                <a14:useLocalDpi xmlns:a14="http://schemas.microsoft.com/office/drawing/2010/main" val="0"/>
              </a:ext>
            </a:extLst>
          </a:blip>
          <a:srcRect t="37672"/>
          <a:stretch/>
        </p:blipFill>
        <p:spPr>
          <a:xfrm>
            <a:off x="0" y="2583542"/>
            <a:ext cx="12192000" cy="4274457"/>
          </a:xfrm>
          <a:prstGeom prst="rect">
            <a:avLst/>
          </a:prstGeom>
        </p:spPr>
      </p:pic>
      <p:pic>
        <p:nvPicPr>
          <p:cNvPr id="26" name="图片 25">
            <a:extLst>
              <a:ext uri="{FF2B5EF4-FFF2-40B4-BE49-F238E27FC236}">
                <a16:creationId xmlns:a16="http://schemas.microsoft.com/office/drawing/2014/main" id="{6D1A907A-8F4C-4B1E-AFAF-938479C53A12}"/>
              </a:ext>
            </a:extLst>
          </p:cNvPr>
          <p:cNvPicPr>
            <a:picLocks noChangeAspect="1"/>
          </p:cNvPicPr>
          <p:nvPr/>
        </p:nvPicPr>
        <p:blipFill rotWithShape="1">
          <a:blip r:embed="rId4"/>
          <a:srcRect l="-39" r="671"/>
          <a:stretch/>
        </p:blipFill>
        <p:spPr>
          <a:xfrm>
            <a:off x="0" y="0"/>
            <a:ext cx="12192000" cy="6857998"/>
          </a:xfrm>
          <a:custGeom>
            <a:avLst/>
            <a:gdLst>
              <a:gd name="connsiteX0" fmla="*/ 0 w 12148458"/>
              <a:gd name="connsiteY0" fmla="*/ 0 h 6857998"/>
              <a:gd name="connsiteX1" fmla="*/ 12148458 w 12148458"/>
              <a:gd name="connsiteY1" fmla="*/ 0 h 6857998"/>
              <a:gd name="connsiteX2" fmla="*/ 12148458 w 12148458"/>
              <a:gd name="connsiteY2" fmla="*/ 6857998 h 6857998"/>
              <a:gd name="connsiteX3" fmla="*/ 0 w 12148458"/>
              <a:gd name="connsiteY3" fmla="*/ 6857998 h 6857998"/>
            </a:gdLst>
            <a:ahLst/>
            <a:cxnLst>
              <a:cxn ang="0">
                <a:pos x="connsiteX0" y="connsiteY0"/>
              </a:cxn>
              <a:cxn ang="0">
                <a:pos x="connsiteX1" y="connsiteY1"/>
              </a:cxn>
              <a:cxn ang="0">
                <a:pos x="connsiteX2" y="connsiteY2"/>
              </a:cxn>
              <a:cxn ang="0">
                <a:pos x="connsiteX3" y="connsiteY3"/>
              </a:cxn>
            </a:cxnLst>
            <a:rect l="l" t="t" r="r" b="b"/>
            <a:pathLst>
              <a:path w="12148458" h="6857998">
                <a:moveTo>
                  <a:pt x="0" y="0"/>
                </a:moveTo>
                <a:lnTo>
                  <a:pt x="12148458" y="0"/>
                </a:lnTo>
                <a:lnTo>
                  <a:pt x="12148458" y="6857998"/>
                </a:lnTo>
                <a:lnTo>
                  <a:pt x="0" y="6857998"/>
                </a:lnTo>
                <a:close/>
              </a:path>
            </a:pathLst>
          </a:custGeom>
        </p:spPr>
      </p:pic>
      <p:pic>
        <p:nvPicPr>
          <p:cNvPr id="29" name="图片 28" descr="图片包含 游戏机, 花&#10;&#10;描述已自动生成">
            <a:extLst>
              <a:ext uri="{FF2B5EF4-FFF2-40B4-BE49-F238E27FC236}">
                <a16:creationId xmlns:a16="http://schemas.microsoft.com/office/drawing/2014/main" id="{BC839597-67AA-4D4E-80BB-4A65EBFB36E9}"/>
              </a:ext>
            </a:extLst>
          </p:cNvPr>
          <p:cNvPicPr>
            <a:picLocks noChangeAspect="1"/>
          </p:cNvPicPr>
          <p:nvPr/>
        </p:nvPicPr>
        <p:blipFill rotWithShape="1">
          <a:blip r:embed="rId5">
            <a:extLst>
              <a:ext uri="{28A0092B-C50C-407E-A947-70E740481C1C}">
                <a14:useLocalDpi xmlns:a14="http://schemas.microsoft.com/office/drawing/2010/main" val="0"/>
              </a:ext>
            </a:extLst>
          </a:blip>
          <a:srcRect t="16720" b="69854"/>
          <a:stretch/>
        </p:blipFill>
        <p:spPr>
          <a:xfrm>
            <a:off x="0" y="3947886"/>
            <a:ext cx="12192000" cy="2910114"/>
          </a:xfrm>
          <a:custGeom>
            <a:avLst/>
            <a:gdLst>
              <a:gd name="connsiteX0" fmla="*/ 0 w 12192000"/>
              <a:gd name="connsiteY0" fmla="*/ 0 h 2910114"/>
              <a:gd name="connsiteX1" fmla="*/ 12192000 w 12192000"/>
              <a:gd name="connsiteY1" fmla="*/ 0 h 2910114"/>
              <a:gd name="connsiteX2" fmla="*/ 12192000 w 12192000"/>
              <a:gd name="connsiteY2" fmla="*/ 2910114 h 2910114"/>
              <a:gd name="connsiteX3" fmla="*/ 0 w 12192000"/>
              <a:gd name="connsiteY3" fmla="*/ 2910114 h 2910114"/>
            </a:gdLst>
            <a:ahLst/>
            <a:cxnLst>
              <a:cxn ang="0">
                <a:pos x="connsiteX0" y="connsiteY0"/>
              </a:cxn>
              <a:cxn ang="0">
                <a:pos x="connsiteX1" y="connsiteY1"/>
              </a:cxn>
              <a:cxn ang="0">
                <a:pos x="connsiteX2" y="connsiteY2"/>
              </a:cxn>
              <a:cxn ang="0">
                <a:pos x="connsiteX3" y="connsiteY3"/>
              </a:cxn>
            </a:cxnLst>
            <a:rect l="l" t="t" r="r" b="b"/>
            <a:pathLst>
              <a:path w="12192000" h="2910114">
                <a:moveTo>
                  <a:pt x="0" y="0"/>
                </a:moveTo>
                <a:lnTo>
                  <a:pt x="12192000" y="0"/>
                </a:lnTo>
                <a:lnTo>
                  <a:pt x="12192000" y="2910114"/>
                </a:lnTo>
                <a:lnTo>
                  <a:pt x="0" y="2910114"/>
                </a:lnTo>
                <a:close/>
              </a:path>
            </a:pathLst>
          </a:custGeom>
          <a:effectLst>
            <a:outerShdw blurRad="254000" dist="127000" dir="16200000" rotWithShape="0">
              <a:srgbClr val="25672E">
                <a:alpha val="20000"/>
              </a:srgbClr>
            </a:outerShdw>
          </a:effectLst>
        </p:spPr>
      </p:pic>
      <p:pic>
        <p:nvPicPr>
          <p:cNvPr id="18" name="图片 17" descr="卡通人物&#10;&#10;低可信度描述已自动生成">
            <a:extLst>
              <a:ext uri="{FF2B5EF4-FFF2-40B4-BE49-F238E27FC236}">
                <a16:creationId xmlns:a16="http://schemas.microsoft.com/office/drawing/2014/main" id="{564BF291-7FAB-45ED-B95D-C69E43045FA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56516" y="4483413"/>
            <a:ext cx="2457107" cy="2457107"/>
          </a:xfrm>
          <a:prstGeom prst="rect">
            <a:avLst/>
          </a:prstGeom>
        </p:spPr>
      </p:pic>
      <p:pic>
        <p:nvPicPr>
          <p:cNvPr id="25" name="图片 24" descr="图片包含 风筝, 伞, 装饰品, 飞行&#10;&#10;描述已自动生成">
            <a:extLst>
              <a:ext uri="{FF2B5EF4-FFF2-40B4-BE49-F238E27FC236}">
                <a16:creationId xmlns:a16="http://schemas.microsoft.com/office/drawing/2014/main" id="{F1D25DB1-43E4-4ECC-8D83-1B128F2891C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1568" b="30514"/>
          <a:stretch/>
        </p:blipFill>
        <p:spPr>
          <a:xfrm>
            <a:off x="10205277" y="-82520"/>
            <a:ext cx="1895226" cy="1924420"/>
          </a:xfrm>
          <a:prstGeom prst="rect">
            <a:avLst/>
          </a:prstGeom>
        </p:spPr>
      </p:pic>
      <p:sp>
        <p:nvSpPr>
          <p:cNvPr id="5" name="TextBox 4">
            <a:extLst>
              <a:ext uri="{FF2B5EF4-FFF2-40B4-BE49-F238E27FC236}">
                <a16:creationId xmlns:a16="http://schemas.microsoft.com/office/drawing/2014/main" id="{E79F93D7-4E63-D9A2-0DEF-4F323F8722AC}"/>
              </a:ext>
            </a:extLst>
          </p:cNvPr>
          <p:cNvSpPr txBox="1"/>
          <p:nvPr/>
        </p:nvSpPr>
        <p:spPr>
          <a:xfrm>
            <a:off x="951548" y="1151662"/>
            <a:ext cx="4980622" cy="4401205"/>
          </a:xfrm>
          <a:prstGeom prst="rect">
            <a:avLst/>
          </a:prstGeom>
          <a:noFill/>
        </p:spPr>
        <p:txBody>
          <a:bodyPr wrap="square">
            <a:spAutoFit/>
          </a:bodyPr>
          <a:lstStyle/>
          <a:p>
            <a:pPr algn="just"/>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Chùa</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Một</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Cột</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là</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một</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công</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trình</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xây</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dựng</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mà</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em</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yêu</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thích</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Chùa</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Một</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Cột</a:t>
            </a:r>
            <a:r>
              <a:rPr lang="en-US" sz="2800" b="0" i="0" dirty="0">
                <a:solidFill>
                  <a:srgbClr val="000000"/>
                </a:solidFill>
                <a:effectLst/>
                <a:latin typeface="Cambria" panose="02040503050406030204" pitchFamily="18" charset="0"/>
                <a:ea typeface="Cambria" panose="02040503050406030204" pitchFamily="18" charset="0"/>
              </a:rPr>
              <a:t> hay </a:t>
            </a:r>
            <a:r>
              <a:rPr lang="en-US" sz="2800" b="0" i="0" dirty="0" err="1">
                <a:solidFill>
                  <a:srgbClr val="000000"/>
                </a:solidFill>
                <a:effectLst/>
                <a:latin typeface="Cambria" panose="02040503050406030204" pitchFamily="18" charset="0"/>
                <a:ea typeface="Cambria" panose="02040503050406030204" pitchFamily="18" charset="0"/>
              </a:rPr>
              <a:t>còn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gọi</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là</a:t>
            </a:r>
            <a:r>
              <a:rPr lang="en-US" sz="2800" b="0" i="0" dirty="0">
                <a:solidFill>
                  <a:srgbClr val="000000"/>
                </a:solidFill>
                <a:effectLst/>
                <a:latin typeface="Cambria" panose="02040503050406030204" pitchFamily="18" charset="0"/>
                <a:ea typeface="Cambria" panose="02040503050406030204" pitchFamily="18" charset="0"/>
              </a:rPr>
              <a:t> Liên Hoa </a:t>
            </a:r>
            <a:r>
              <a:rPr lang="en-US" sz="2800" b="0" i="0" dirty="0" err="1">
                <a:solidFill>
                  <a:srgbClr val="000000"/>
                </a:solidFill>
                <a:effectLst/>
                <a:latin typeface="Cambria" panose="02040503050406030204" pitchFamily="18" charset="0"/>
                <a:ea typeface="Cambria" panose="02040503050406030204" pitchFamily="18" charset="0"/>
              </a:rPr>
              <a:t>Đài</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là</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một</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kiến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trúc</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độc</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đáo</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có</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từ</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thời</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nhà</a:t>
            </a:r>
            <a:r>
              <a:rPr lang="en-US" sz="2800" b="0" i="0" dirty="0">
                <a:solidFill>
                  <a:srgbClr val="000000"/>
                </a:solidFill>
                <a:effectLst/>
                <a:latin typeface="Cambria" panose="02040503050406030204" pitchFamily="18" charset="0"/>
                <a:ea typeface="Cambria" panose="02040503050406030204" pitchFamily="18" charset="0"/>
              </a:rPr>
              <a:t> Lý. </a:t>
            </a:r>
            <a:r>
              <a:rPr lang="en-US" sz="2800" b="0" i="0" dirty="0" err="1">
                <a:solidFill>
                  <a:srgbClr val="000000"/>
                </a:solidFill>
                <a:effectLst/>
                <a:latin typeface="Cambria" panose="02040503050406030204" pitchFamily="18" charset="0"/>
                <a:ea typeface="Cambria" panose="02040503050406030204" pitchFamily="18" charset="0"/>
              </a:rPr>
              <a:t>Chùa</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gồm</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một</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điện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thờ</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đặt</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trên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một</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trụ</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duy</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nhất</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Chùa</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nằm</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trong</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quần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thể</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kiến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trúc</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Chùa</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Diên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Hựu</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có</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nghĩa</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là</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ngôi</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chùa</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phúc</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lành</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dài</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lâu</a:t>
            </a:r>
            <a:r>
              <a:rPr lang="en-US" sz="2800" b="0" i="0" dirty="0">
                <a:solidFill>
                  <a:srgbClr val="000000"/>
                </a:solidFill>
                <a:effectLst/>
                <a:latin typeface="Cambria" panose="02040503050406030204" pitchFamily="18" charset="0"/>
                <a:ea typeface="Cambria" panose="02040503050406030204" pitchFamily="18" charset="0"/>
              </a:rPr>
              <a:t>”.</a:t>
            </a:r>
            <a:endParaRPr lang="en-US" sz="2800" dirty="0">
              <a:latin typeface="Cambria" panose="02040503050406030204" pitchFamily="18" charset="0"/>
              <a:ea typeface="Cambria" panose="02040503050406030204" pitchFamily="18" charset="0"/>
            </a:endParaRPr>
          </a:p>
        </p:txBody>
      </p:sp>
      <p:pic>
        <p:nvPicPr>
          <p:cNvPr id="3074" name="Picture 2" descr="Chùa Một Cột - HOÀNG THÀNH THĂNG LONG">
            <a:extLst>
              <a:ext uri="{FF2B5EF4-FFF2-40B4-BE49-F238E27FC236}">
                <a16:creationId xmlns:a16="http://schemas.microsoft.com/office/drawing/2014/main" id="{4668F483-A3F8-E3A4-321C-B2943C5D1EB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35040" y="1134450"/>
            <a:ext cx="5410200" cy="3565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73885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1000"/>
                                        <p:tgtEl>
                                          <p:spTgt spid="3074"/>
                                        </p:tgtEl>
                                      </p:cBhvr>
                                    </p:animEffect>
                                    <p:anim calcmode="lin" valueType="num">
                                      <p:cBhvr>
                                        <p:cTn id="13" dur="1000" fill="hold"/>
                                        <p:tgtEl>
                                          <p:spTgt spid="3074"/>
                                        </p:tgtEl>
                                        <p:attrNameLst>
                                          <p:attrName>ppt_x</p:attrName>
                                        </p:attrNameLst>
                                      </p:cBhvr>
                                      <p:tavLst>
                                        <p:tav tm="0">
                                          <p:val>
                                            <p:strVal val="#ppt_x"/>
                                          </p:val>
                                        </p:tav>
                                        <p:tav tm="100000">
                                          <p:val>
                                            <p:strVal val="#ppt_x"/>
                                          </p:val>
                                        </p:tav>
                                      </p:tavLst>
                                    </p:anim>
                                    <p:anim calcmode="lin" valueType="num">
                                      <p:cBhvr>
                                        <p:cTn id="14"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1666" t="-1" r="10937" b="-2029"/>
          <a:stretch/>
        </p:blipFill>
        <p:spPr>
          <a:xfrm>
            <a:off x="1453889" y="774783"/>
            <a:ext cx="8912165" cy="5594631"/>
          </a:xfrm>
          <a:prstGeom prst="rect">
            <a:avLst/>
          </a:prstGeom>
        </p:spPr>
      </p:pic>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l="68542"/>
          <a:stretch/>
        </p:blipFill>
        <p:spPr>
          <a:xfrm>
            <a:off x="8215169" y="838200"/>
            <a:ext cx="3976831"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6055" r="73021"/>
          <a:stretch/>
        </p:blipFill>
        <p:spPr>
          <a:xfrm flipH="1">
            <a:off x="315473" y="235878"/>
            <a:ext cx="3289300" cy="2551325"/>
          </a:xfrm>
          <a:prstGeom prst="rect">
            <a:avLst/>
          </a:prstGeom>
        </p:spPr>
      </p:pic>
      <p:pic>
        <p:nvPicPr>
          <p:cNvPr id="23" name="图片 22"/>
          <p:cNvPicPr>
            <a:picLocks noChangeAspect="1"/>
          </p:cNvPicPr>
          <p:nvPr/>
        </p:nvPicPr>
        <p:blipFill rotWithShape="1">
          <a:blip r:embed="rId5" cstate="print">
            <a:extLst>
              <a:ext uri="{28A0092B-C50C-407E-A947-70E740481C1C}">
                <a14:useLocalDpi xmlns:a14="http://schemas.microsoft.com/office/drawing/2010/main" val="0"/>
              </a:ext>
            </a:extLst>
          </a:blip>
          <a:srcRect l="48519" t="56476" r="39211"/>
          <a:stretch/>
        </p:blipFill>
        <p:spPr>
          <a:xfrm flipH="1">
            <a:off x="731514" y="2486060"/>
            <a:ext cx="2601621" cy="4394640"/>
          </a:xfrm>
          <a:prstGeom prst="rect">
            <a:avLst/>
          </a:prstGeom>
        </p:spPr>
      </p:pic>
      <p:pic>
        <p:nvPicPr>
          <p:cNvPr id="24" name="图片 23"/>
          <p:cNvPicPr>
            <a:picLocks noChangeAspect="1"/>
          </p:cNvPicPr>
          <p:nvPr/>
        </p:nvPicPr>
        <p:blipFill rotWithShape="1">
          <a:blip r:embed="rId5" cstate="print">
            <a:extLst>
              <a:ext uri="{28A0092B-C50C-407E-A947-70E740481C1C}">
                <a14:useLocalDpi xmlns:a14="http://schemas.microsoft.com/office/drawing/2010/main" val="0"/>
              </a:ext>
            </a:extLst>
          </a:blip>
          <a:srcRect l="35273" t="56476" r="51025"/>
          <a:stretch/>
        </p:blipFill>
        <p:spPr>
          <a:xfrm flipH="1">
            <a:off x="7976194" y="2379543"/>
            <a:ext cx="3005421" cy="4545918"/>
          </a:xfrm>
          <a:prstGeom prst="rect">
            <a:avLst/>
          </a:prstGeom>
        </p:spPr>
      </p:pic>
      <p:pic>
        <p:nvPicPr>
          <p:cNvPr id="2" name="Picture 1">
            <a:extLst>
              <a:ext uri="{FF2B5EF4-FFF2-40B4-BE49-F238E27FC236}">
                <a16:creationId xmlns:a16="http://schemas.microsoft.com/office/drawing/2014/main" id="{7A84CCC4-4F7F-D251-25FC-B9EC427CA467}"/>
              </a:ext>
            </a:extLst>
          </p:cNvPr>
          <p:cNvPicPr>
            <a:picLocks noChangeAspect="1"/>
          </p:cNvPicPr>
          <p:nvPr/>
        </p:nvPicPr>
        <p:blipFill>
          <a:blip r:embed="rId6"/>
          <a:stretch>
            <a:fillRect/>
          </a:stretch>
        </p:blipFill>
        <p:spPr>
          <a:xfrm>
            <a:off x="2851136" y="1724984"/>
            <a:ext cx="6169687" cy="4230991"/>
          </a:xfrm>
          <a:prstGeom prst="rect">
            <a:avLst/>
          </a:prstGeom>
        </p:spPr>
      </p:pic>
    </p:spTree>
    <p:extLst>
      <p:ext uri="{BB962C8B-B14F-4D97-AF65-F5344CB8AC3E}">
        <p14:creationId xmlns:p14="http://schemas.microsoft.com/office/powerpoint/2010/main" val="220624071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par>
                                <p:cTn id="14" presetID="14" presetClass="entr" presetSubtype="1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par>
                                <p:cTn id="17" presetID="14" presetClass="entr" presetSubtype="1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par>
                                <p:cTn id="20" presetID="14" presetClass="entr" presetSubtype="1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par>
                                <p:cTn id="23" presetID="14" presetClass="entr" presetSubtype="1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1000"/>
                                        <p:tgtEl>
                                          <p:spTgt spid="2"/>
                                        </p:tgtEl>
                                      </p:cBhvr>
                                    </p:animEffect>
                                    <p:anim calcmode="lin" valueType="num">
                                      <p:cBhvr>
                                        <p:cTn id="31" dur="1000" fill="hold"/>
                                        <p:tgtEl>
                                          <p:spTgt spid="2"/>
                                        </p:tgtEl>
                                        <p:attrNameLst>
                                          <p:attrName>ppt_x</p:attrName>
                                        </p:attrNameLst>
                                      </p:cBhvr>
                                      <p:tavLst>
                                        <p:tav tm="0">
                                          <p:val>
                                            <p:strVal val="#ppt_x"/>
                                          </p:val>
                                        </p:tav>
                                        <p:tav tm="100000">
                                          <p:val>
                                            <p:strVal val="#ppt_x"/>
                                          </p:val>
                                        </p:tav>
                                      </p:tavLst>
                                    </p:anim>
                                    <p:anim calcmode="lin" valueType="num">
                                      <p:cBhvr>
                                        <p:cTn id="3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6">
            <a:extLst>
              <a:ext uri="{FF2B5EF4-FFF2-40B4-BE49-F238E27FC236}">
                <a16:creationId xmlns:a16="http://schemas.microsoft.com/office/drawing/2014/main" id="{9B143033-2A7F-4579-91C4-8946449C0D48}"/>
              </a:ext>
            </a:extLst>
          </p:cNvPr>
          <p:cNvSpPr/>
          <p:nvPr/>
        </p:nvSpPr>
        <p:spPr>
          <a:xfrm>
            <a:off x="0" y="0"/>
            <a:ext cx="12192000" cy="6858000"/>
          </a:xfrm>
          <a:custGeom>
            <a:avLst/>
            <a:gdLst/>
            <a:ahLst/>
            <a:cxnLst/>
            <a:rect l="l" t="t" r="r" b="b"/>
            <a:pathLst>
              <a:path w="2708995" h="1909841">
                <a:moveTo>
                  <a:pt x="0" y="0"/>
                </a:moveTo>
                <a:lnTo>
                  <a:pt x="2708995" y="0"/>
                </a:lnTo>
                <a:lnTo>
                  <a:pt x="2708995" y="1909841"/>
                </a:lnTo>
                <a:lnTo>
                  <a:pt x="0" y="1909841"/>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descr="Cartoon cupcake holding a megaphone&#10;&#10;Description automatically generated">
            <a:extLst>
              <a:ext uri="{FF2B5EF4-FFF2-40B4-BE49-F238E27FC236}">
                <a16:creationId xmlns:a16="http://schemas.microsoft.com/office/drawing/2014/main" id="{98165735-E13F-43E0-B25A-8D0CE2097EBE}"/>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19950" y1="56900" x2="19950" y2="56900"/>
                        <a14:foregroundMark x1="19350" y1="56150" x2="19350" y2="56150"/>
                        <a14:foregroundMark x1="21400" y1="58050" x2="21400" y2="58050"/>
                        <a14:foregroundMark x1="16500" y1="63250" x2="16500" y2="63250"/>
                        <a14:foregroundMark x1="16500" y1="63850" x2="16500" y2="63850"/>
                        <a14:foregroundMark x1="19350" y1="71550" x2="19350" y2="71550"/>
                        <a14:foregroundMark x1="22000" y1="71250" x2="22000" y2="71250"/>
                      </a14:backgroundRemoval>
                    </a14:imgEffect>
                  </a14:imgLayer>
                </a14:imgProps>
              </a:ext>
              <a:ext uri="{28A0092B-C50C-407E-A947-70E740481C1C}">
                <a14:useLocalDpi xmlns:a14="http://schemas.microsoft.com/office/drawing/2010/main" val="0"/>
              </a:ext>
            </a:extLst>
          </a:blip>
          <a:stretch>
            <a:fillRect/>
          </a:stretch>
        </p:blipFill>
        <p:spPr>
          <a:xfrm>
            <a:off x="10804511" y="1064595"/>
            <a:ext cx="1468120" cy="1468120"/>
          </a:xfrm>
          <a:prstGeom prst="rect">
            <a:avLst/>
          </a:prstGeom>
        </p:spPr>
      </p:pic>
      <p:pic>
        <p:nvPicPr>
          <p:cNvPr id="9" name="Picture 8" descr="A heart in a white speech bubble&#10;&#10;Description automatically generated">
            <a:extLst>
              <a:ext uri="{FF2B5EF4-FFF2-40B4-BE49-F238E27FC236}">
                <a16:creationId xmlns:a16="http://schemas.microsoft.com/office/drawing/2014/main" id="{BBC05E4C-E682-4455-96B8-C9427B9F67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8554" y="756911"/>
            <a:ext cx="822225" cy="822225"/>
          </a:xfrm>
          <a:prstGeom prst="rect">
            <a:avLst/>
          </a:prstGeom>
        </p:spPr>
      </p:pic>
      <p:grpSp>
        <p:nvGrpSpPr>
          <p:cNvPr id="7" name="Group 6">
            <a:extLst>
              <a:ext uri="{FF2B5EF4-FFF2-40B4-BE49-F238E27FC236}">
                <a16:creationId xmlns:a16="http://schemas.microsoft.com/office/drawing/2014/main" id="{4830D147-038F-410A-A0C5-B44A75CFED04}"/>
              </a:ext>
            </a:extLst>
          </p:cNvPr>
          <p:cNvGrpSpPr/>
          <p:nvPr/>
        </p:nvGrpSpPr>
        <p:grpSpPr>
          <a:xfrm>
            <a:off x="788151" y="2387633"/>
            <a:ext cx="10615697" cy="2391631"/>
            <a:chOff x="788151" y="2387633"/>
            <a:chExt cx="10615697" cy="2391631"/>
          </a:xfrm>
        </p:grpSpPr>
        <p:sp>
          <p:nvSpPr>
            <p:cNvPr id="5" name="Rectangle: Rounded Corners 4">
              <a:extLst>
                <a:ext uri="{FF2B5EF4-FFF2-40B4-BE49-F238E27FC236}">
                  <a16:creationId xmlns:a16="http://schemas.microsoft.com/office/drawing/2014/main" id="{F2245311-1200-43E5-912F-5DD3A90916FF}"/>
                </a:ext>
              </a:extLst>
            </p:cNvPr>
            <p:cNvSpPr/>
            <p:nvPr/>
          </p:nvSpPr>
          <p:spPr>
            <a:xfrm>
              <a:off x="788151" y="2387633"/>
              <a:ext cx="10615697" cy="2391631"/>
            </a:xfrm>
            <a:prstGeom prst="roundRect">
              <a:avLst/>
            </a:prstGeom>
            <a:solidFill>
              <a:srgbClr val="E7FFE7"/>
            </a:solidFill>
            <a:ln w="5715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C7C3137-362E-49BD-9188-E91BB18E8035}"/>
                </a:ext>
              </a:extLst>
            </p:cNvPr>
            <p:cNvSpPr txBox="1"/>
            <p:nvPr/>
          </p:nvSpPr>
          <p:spPr>
            <a:xfrm>
              <a:off x="1047887" y="2573326"/>
              <a:ext cx="10096223" cy="1938992"/>
            </a:xfrm>
            <a:prstGeom prst="rect">
              <a:avLst/>
            </a:prstGeom>
            <a:noFill/>
          </p:spPr>
          <p:txBody>
            <a:bodyPr wrap="square">
              <a:spAutoFit/>
            </a:bodyPr>
            <a:lstStyle/>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40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Toàn bài đọc với giọng trong sáng, tươi vui.</a:t>
              </a:r>
              <a:endParaRPr kumimoji="0" lang="en-US" sz="40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4000" b="1" i="0" u="none" strike="noStrike" kern="1200" cap="none" spc="0" normalizeH="0" baseline="0" noProof="0">
                  <a:ln>
                    <a:noFill/>
                  </a:ln>
                  <a:solidFill>
                    <a:prstClr val="black"/>
                  </a:solidFill>
                  <a:effectLst/>
                  <a:uLnTx/>
                  <a:uFillTx/>
                  <a:latin typeface="Calibri" panose="020F0502020204030204"/>
                  <a:ea typeface="+mn-ea"/>
                  <a:cs typeface="+mn-cs"/>
                </a:rPr>
                <a:t>Nhấn giọng ở những từ ngữ miêu tả hoạt động, trạng thái của các sự vật</a:t>
              </a:r>
            </a:p>
          </p:txBody>
        </p:sp>
      </p:grpSp>
      <p:pic>
        <p:nvPicPr>
          <p:cNvPr id="10" name="Picture 9">
            <a:extLst>
              <a:ext uri="{FF2B5EF4-FFF2-40B4-BE49-F238E27FC236}">
                <a16:creationId xmlns:a16="http://schemas.microsoft.com/office/drawing/2014/main" id="{891454AF-5DCE-DAA3-5151-53ABAF001F2D}"/>
              </a:ext>
            </a:extLst>
          </p:cNvPr>
          <p:cNvPicPr>
            <a:picLocks noChangeAspect="1"/>
          </p:cNvPicPr>
          <p:nvPr/>
        </p:nvPicPr>
        <p:blipFill>
          <a:blip r:embed="rId6"/>
          <a:stretch>
            <a:fillRect/>
          </a:stretch>
        </p:blipFill>
        <p:spPr>
          <a:xfrm>
            <a:off x="2427329" y="707070"/>
            <a:ext cx="9303302" cy="1511939"/>
          </a:xfrm>
          <a:prstGeom prst="rect">
            <a:avLst/>
          </a:prstGeom>
        </p:spPr>
      </p:pic>
    </p:spTree>
    <p:extLst>
      <p:ext uri="{BB962C8B-B14F-4D97-AF65-F5344CB8AC3E}">
        <p14:creationId xmlns:p14="http://schemas.microsoft.com/office/powerpoint/2010/main" val="260692361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31" descr="卡通人物&#10;&#10;低可信度描述已自动生成">
            <a:extLst>
              <a:ext uri="{FF2B5EF4-FFF2-40B4-BE49-F238E27FC236}">
                <a16:creationId xmlns:a16="http://schemas.microsoft.com/office/drawing/2014/main" id="{2ECB0466-1E0E-4A14-85FB-0D62C07F0CE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71667" b="62328"/>
          <a:stretch/>
        </p:blipFill>
        <p:spPr>
          <a:xfrm flipH="1">
            <a:off x="-166479" y="8721"/>
            <a:ext cx="3454400" cy="2583543"/>
          </a:xfrm>
          <a:prstGeom prst="rect">
            <a:avLst/>
          </a:prstGeom>
        </p:spPr>
      </p:pic>
      <p:pic>
        <p:nvPicPr>
          <p:cNvPr id="31" name="图片 30" descr="几个人在黑暗中&#10;&#10;低可信度描述已自动生成">
            <a:extLst>
              <a:ext uri="{FF2B5EF4-FFF2-40B4-BE49-F238E27FC236}">
                <a16:creationId xmlns:a16="http://schemas.microsoft.com/office/drawing/2014/main" id="{33FDE6E7-B618-4BEA-B934-D67D1C537AB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4103" r="27211" b="50320"/>
          <a:stretch/>
        </p:blipFill>
        <p:spPr>
          <a:xfrm flipH="1">
            <a:off x="7228187" y="67651"/>
            <a:ext cx="1939719" cy="1324281"/>
          </a:xfrm>
          <a:prstGeom prst="rect">
            <a:avLst/>
          </a:prstGeom>
        </p:spPr>
      </p:pic>
      <p:pic>
        <p:nvPicPr>
          <p:cNvPr id="47" name="图片 46" descr="卡通人物&#10;&#10;低可信度描述已自动生成">
            <a:extLst>
              <a:ext uri="{FF2B5EF4-FFF2-40B4-BE49-F238E27FC236}">
                <a16:creationId xmlns:a16="http://schemas.microsoft.com/office/drawing/2014/main" id="{83A9FCFA-D689-4BAB-A3D2-669FD4EF2FE6}"/>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78691" t="12732" b="62328"/>
          <a:stretch/>
        </p:blipFill>
        <p:spPr>
          <a:xfrm>
            <a:off x="-238602" y="12727"/>
            <a:ext cx="2598058" cy="1710404"/>
          </a:xfrm>
          <a:custGeom>
            <a:avLst/>
            <a:gdLst>
              <a:gd name="connsiteX0" fmla="*/ 0 w 2598058"/>
              <a:gd name="connsiteY0" fmla="*/ 0 h 1710404"/>
              <a:gd name="connsiteX1" fmla="*/ 2598058 w 2598058"/>
              <a:gd name="connsiteY1" fmla="*/ 0 h 1710404"/>
              <a:gd name="connsiteX2" fmla="*/ 2598058 w 2598058"/>
              <a:gd name="connsiteY2" fmla="*/ 1710404 h 1710404"/>
              <a:gd name="connsiteX3" fmla="*/ 0 w 2598058"/>
              <a:gd name="connsiteY3" fmla="*/ 1710404 h 1710404"/>
            </a:gdLst>
            <a:ahLst/>
            <a:cxnLst>
              <a:cxn ang="0">
                <a:pos x="connsiteX0" y="connsiteY0"/>
              </a:cxn>
              <a:cxn ang="0">
                <a:pos x="connsiteX1" y="connsiteY1"/>
              </a:cxn>
              <a:cxn ang="0">
                <a:pos x="connsiteX2" y="connsiteY2"/>
              </a:cxn>
              <a:cxn ang="0">
                <a:pos x="connsiteX3" y="connsiteY3"/>
              </a:cxn>
            </a:cxnLst>
            <a:rect l="l" t="t" r="r" b="b"/>
            <a:pathLst>
              <a:path w="2598058" h="1710404">
                <a:moveTo>
                  <a:pt x="0" y="0"/>
                </a:moveTo>
                <a:lnTo>
                  <a:pt x="2598058" y="0"/>
                </a:lnTo>
                <a:lnTo>
                  <a:pt x="2598058" y="1710404"/>
                </a:lnTo>
                <a:lnTo>
                  <a:pt x="0" y="1710404"/>
                </a:lnTo>
                <a:close/>
              </a:path>
            </a:pathLst>
          </a:custGeom>
        </p:spPr>
      </p:pic>
      <p:pic>
        <p:nvPicPr>
          <p:cNvPr id="46" name="Picture 45"/>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88492" b="98062" l="15675" r="24625"/>
                    </a14:imgEffect>
                    <a14:imgEffect>
                      <a14:colorTemperature colorTemp="8800"/>
                    </a14:imgEffect>
                    <a14:imgEffect>
                      <a14:brightnessContrast bright="20000"/>
                    </a14:imgEffect>
                  </a14:imgLayer>
                </a14:imgProps>
              </a:ext>
              <a:ext uri="{28A0092B-C50C-407E-A947-70E740481C1C}">
                <a14:useLocalDpi xmlns:a14="http://schemas.microsoft.com/office/drawing/2010/main" val="0"/>
              </a:ext>
            </a:extLst>
          </a:blip>
          <a:srcRect l="14759" t="85060" r="75497" b="1949"/>
          <a:stretch/>
        </p:blipFill>
        <p:spPr>
          <a:xfrm>
            <a:off x="0" y="-98397"/>
            <a:ext cx="1170289" cy="1170289"/>
          </a:xfrm>
          <a:prstGeom prst="rect">
            <a:avLst/>
          </a:prstGeom>
        </p:spPr>
      </p:pic>
      <p:pic>
        <p:nvPicPr>
          <p:cNvPr id="50" name="Picture 49"/>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332" b="99810" l="62531" r="99835"/>
                    </a14:imgEffect>
                  </a14:imgLayer>
                </a14:imgProps>
              </a:ext>
              <a:ext uri="{28A0092B-C50C-407E-A947-70E740481C1C}">
                <a14:useLocalDpi xmlns:a14="http://schemas.microsoft.com/office/drawing/2010/main" val="0"/>
              </a:ext>
            </a:extLst>
          </a:blip>
          <a:srcRect l="62576"/>
          <a:stretch/>
        </p:blipFill>
        <p:spPr>
          <a:xfrm rot="10800000">
            <a:off x="9482763" y="-2772063"/>
            <a:ext cx="3697692" cy="5679428"/>
          </a:xfrm>
          <a:prstGeom prst="rect">
            <a:avLst/>
          </a:prstGeom>
        </p:spPr>
      </p:pic>
      <p:pic>
        <p:nvPicPr>
          <p:cNvPr id="52" name="Picture 51"/>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332" b="99810" l="62531" r="99835"/>
                    </a14:imgEffect>
                  </a14:imgLayer>
                </a14:imgProps>
              </a:ext>
              <a:ext uri="{28A0092B-C50C-407E-A947-70E740481C1C}">
                <a14:useLocalDpi xmlns:a14="http://schemas.microsoft.com/office/drawing/2010/main" val="0"/>
              </a:ext>
            </a:extLst>
          </a:blip>
          <a:srcRect l="62576"/>
          <a:stretch/>
        </p:blipFill>
        <p:spPr>
          <a:xfrm rot="10800000">
            <a:off x="6408950" y="-2772064"/>
            <a:ext cx="3697692" cy="5679428"/>
          </a:xfrm>
          <a:prstGeom prst="rect">
            <a:avLst/>
          </a:prstGeom>
        </p:spPr>
      </p:pic>
      <p:pic>
        <p:nvPicPr>
          <p:cNvPr id="2" name="Picture 1">
            <a:extLst>
              <a:ext uri="{FF2B5EF4-FFF2-40B4-BE49-F238E27FC236}">
                <a16:creationId xmlns:a16="http://schemas.microsoft.com/office/drawing/2014/main" id="{14477C62-988D-3C9C-0309-750653C3F643}"/>
              </a:ext>
            </a:extLst>
          </p:cNvPr>
          <p:cNvPicPr>
            <a:picLocks noChangeAspect="1"/>
          </p:cNvPicPr>
          <p:nvPr/>
        </p:nvPicPr>
        <p:blipFill>
          <a:blip r:embed="rId10"/>
          <a:stretch>
            <a:fillRect/>
          </a:stretch>
        </p:blipFill>
        <p:spPr>
          <a:xfrm>
            <a:off x="3417189" y="154300"/>
            <a:ext cx="8222887" cy="803970"/>
          </a:xfrm>
          <a:prstGeom prst="rect">
            <a:avLst/>
          </a:prstGeom>
        </p:spPr>
      </p:pic>
      <p:pic>
        <p:nvPicPr>
          <p:cNvPr id="6" name="Picture 5">
            <a:extLst>
              <a:ext uri="{FF2B5EF4-FFF2-40B4-BE49-F238E27FC236}">
                <a16:creationId xmlns:a16="http://schemas.microsoft.com/office/drawing/2014/main" id="{2FF91EF7-13C4-1AF1-17C1-817DE03700CF}"/>
              </a:ext>
            </a:extLst>
          </p:cNvPr>
          <p:cNvPicPr>
            <a:picLocks noChangeAspect="1"/>
          </p:cNvPicPr>
          <p:nvPr/>
        </p:nvPicPr>
        <p:blipFill>
          <a:blip r:embed="rId11"/>
          <a:stretch>
            <a:fillRect/>
          </a:stretch>
        </p:blipFill>
        <p:spPr>
          <a:xfrm>
            <a:off x="9458325" y="1704975"/>
            <a:ext cx="2733675" cy="5153025"/>
          </a:xfrm>
          <a:prstGeom prst="rect">
            <a:avLst/>
          </a:prstGeom>
        </p:spPr>
      </p:pic>
      <p:sp>
        <p:nvSpPr>
          <p:cNvPr id="7" name="TextBox 6">
            <a:extLst>
              <a:ext uri="{FF2B5EF4-FFF2-40B4-BE49-F238E27FC236}">
                <a16:creationId xmlns:a16="http://schemas.microsoft.com/office/drawing/2014/main" id="{A80C2EA6-81CD-369A-C246-96F9D0A689C7}"/>
              </a:ext>
            </a:extLst>
          </p:cNvPr>
          <p:cNvSpPr txBox="1"/>
          <p:nvPr/>
        </p:nvSpPr>
        <p:spPr>
          <a:xfrm>
            <a:off x="171450" y="2205990"/>
            <a:ext cx="6732270" cy="3785652"/>
          </a:xfrm>
          <a:prstGeom prst="rect">
            <a:avLst/>
          </a:prstGeom>
          <a:noFill/>
        </p:spPr>
        <p:txBody>
          <a:bodyPr wrap="square" rtlCol="0">
            <a:spAutoFit/>
          </a:bodyPr>
          <a:lstStyle/>
          <a:p>
            <a:pPr algn="just"/>
            <a:r>
              <a:rPr lang="vi-VN" sz="2400" b="0" i="0" dirty="0">
                <a:solidFill>
                  <a:srgbClr val="000000"/>
                </a:solidFill>
                <a:effectLst/>
                <a:latin typeface="Cambria" panose="02040503050406030204" pitchFamily="18" charset="0"/>
                <a:ea typeface="Cambria" panose="02040503050406030204" pitchFamily="18" charset="0"/>
              </a:rPr>
              <a:t>Chiều đi học về</a:t>
            </a:r>
          </a:p>
          <a:p>
            <a:pPr algn="just"/>
            <a:r>
              <a:rPr lang="vi-VN" sz="2400" b="0" i="0" dirty="0">
                <a:solidFill>
                  <a:srgbClr val="000000"/>
                </a:solidFill>
                <a:effectLst/>
                <a:latin typeface="Cambria" panose="02040503050406030204" pitchFamily="18" charset="0"/>
                <a:ea typeface="Cambria" panose="02040503050406030204" pitchFamily="18" charset="0"/>
              </a:rPr>
              <a:t>Chúng em qua ngôi nhà xây dở</a:t>
            </a:r>
          </a:p>
          <a:p>
            <a:pPr algn="just"/>
            <a:r>
              <a:rPr lang="vi-VN" sz="2400" b="0" i="0" dirty="0">
                <a:solidFill>
                  <a:srgbClr val="000000"/>
                </a:solidFill>
                <a:effectLst/>
                <a:latin typeface="Cambria" panose="02040503050406030204" pitchFamily="18" charset="0"/>
                <a:ea typeface="Cambria" panose="02040503050406030204" pitchFamily="18" charset="0"/>
              </a:rPr>
              <a:t>Giàn giáo tựa cái lồng che chở</a:t>
            </a:r>
          </a:p>
          <a:p>
            <a:pPr algn="just"/>
            <a:r>
              <a:rPr lang="vi-VN" sz="2400" b="0" i="0" dirty="0">
                <a:solidFill>
                  <a:srgbClr val="000000"/>
                </a:solidFill>
                <a:effectLst/>
                <a:latin typeface="Cambria" panose="02040503050406030204" pitchFamily="18" charset="0"/>
                <a:ea typeface="Cambria" panose="02040503050406030204" pitchFamily="18" charset="0"/>
              </a:rPr>
              <a:t>Trụ bê tông nhú lên như một mầm cây</a:t>
            </a:r>
          </a:p>
          <a:p>
            <a:pPr algn="just"/>
            <a:r>
              <a:rPr lang="vi-VN" sz="2400" b="0" i="0" dirty="0">
                <a:solidFill>
                  <a:srgbClr val="000000"/>
                </a:solidFill>
                <a:effectLst/>
                <a:latin typeface="Cambria" panose="02040503050406030204" pitchFamily="18" charset="0"/>
                <a:ea typeface="Cambria" panose="02040503050406030204" pitchFamily="18" charset="0"/>
              </a:rPr>
              <a:t>Bác thợ nề ra vẻ còn huơ huơ cái bay:</a:t>
            </a:r>
          </a:p>
          <a:p>
            <a:pPr algn="just"/>
            <a:r>
              <a:rPr lang="vi-VN" sz="2400" b="0" i="0" dirty="0">
                <a:solidFill>
                  <a:srgbClr val="000000"/>
                </a:solidFill>
                <a:effectLst/>
                <a:latin typeface="Cambria" panose="02040503050406030204" pitchFamily="18" charset="0"/>
                <a:ea typeface="Cambria" panose="02040503050406030204" pitchFamily="18" charset="0"/>
              </a:rPr>
              <a:t>Tạm biệt!</a:t>
            </a:r>
          </a:p>
          <a:p>
            <a:pPr algn="just"/>
            <a:r>
              <a:rPr lang="vi-VN" sz="2400" b="0" i="0" dirty="0">
                <a:solidFill>
                  <a:srgbClr val="000000"/>
                </a:solidFill>
                <a:effectLst/>
                <a:latin typeface="Cambria" panose="02040503050406030204" pitchFamily="18" charset="0"/>
                <a:ea typeface="Cambria" panose="02040503050406030204" pitchFamily="18" charset="0"/>
              </a:rPr>
              <a:t>Ngôi nhà tựa vào nền trời sẫm biếc</a:t>
            </a:r>
          </a:p>
          <a:p>
            <a:pPr algn="just"/>
            <a:r>
              <a:rPr lang="vi-VN" sz="2400" b="0" i="0" dirty="0">
                <a:solidFill>
                  <a:srgbClr val="000000"/>
                </a:solidFill>
                <a:effectLst/>
                <a:latin typeface="Cambria" panose="02040503050406030204" pitchFamily="18" charset="0"/>
                <a:ea typeface="Cambria" panose="02040503050406030204" pitchFamily="18" charset="0"/>
              </a:rPr>
              <a:t>Thở ra mùi vôi vữa nồng hăng</a:t>
            </a:r>
          </a:p>
          <a:p>
            <a:pPr algn="just"/>
            <a:r>
              <a:rPr lang="vi-VN" sz="2400" b="0" i="0" dirty="0">
                <a:solidFill>
                  <a:srgbClr val="000000"/>
                </a:solidFill>
                <a:effectLst/>
                <a:latin typeface="Cambria" panose="02040503050406030204" pitchFamily="18" charset="0"/>
                <a:ea typeface="Cambria" panose="02040503050406030204" pitchFamily="18" charset="0"/>
              </a:rPr>
              <a:t>Ngôi nhà giống bài thơ sắp làm xong</a:t>
            </a:r>
          </a:p>
          <a:p>
            <a:pPr algn="just"/>
            <a:r>
              <a:rPr lang="vi-VN" sz="2400" b="0" i="0" dirty="0">
                <a:solidFill>
                  <a:srgbClr val="000000"/>
                </a:solidFill>
                <a:effectLst/>
                <a:latin typeface="Cambria" panose="02040503050406030204" pitchFamily="18" charset="0"/>
                <a:ea typeface="Cambria" panose="02040503050406030204" pitchFamily="18" charset="0"/>
              </a:rPr>
              <a:t>Là bức tranh còn nguyên màu vôi, gạch.</a:t>
            </a:r>
          </a:p>
        </p:txBody>
      </p:sp>
      <p:sp>
        <p:nvSpPr>
          <p:cNvPr id="8" name="TextBox 7">
            <a:extLst>
              <a:ext uri="{FF2B5EF4-FFF2-40B4-BE49-F238E27FC236}">
                <a16:creationId xmlns:a16="http://schemas.microsoft.com/office/drawing/2014/main" id="{84653BD6-3CE3-DB2D-03D1-48158731AEB7}"/>
              </a:ext>
            </a:extLst>
          </p:cNvPr>
          <p:cNvSpPr txBox="1"/>
          <p:nvPr/>
        </p:nvSpPr>
        <p:spPr>
          <a:xfrm>
            <a:off x="6236970" y="1874520"/>
            <a:ext cx="6732270" cy="4524315"/>
          </a:xfrm>
          <a:prstGeom prst="rect">
            <a:avLst/>
          </a:prstGeom>
          <a:noFill/>
        </p:spPr>
        <p:txBody>
          <a:bodyPr wrap="square" rtlCol="0">
            <a:spAutoFit/>
          </a:bodyPr>
          <a:lstStyle/>
          <a:p>
            <a:pPr algn="just"/>
            <a:r>
              <a:rPr lang="vi-VN" sz="2400" b="0" i="0" dirty="0">
                <a:solidFill>
                  <a:srgbClr val="000000"/>
                </a:solidFill>
                <a:effectLst/>
                <a:latin typeface="Cambria" panose="02040503050406030204" pitchFamily="18" charset="0"/>
                <a:ea typeface="Cambria" panose="02040503050406030204" pitchFamily="18" charset="0"/>
              </a:rPr>
              <a:t>Bầy chim đi ăn về</a:t>
            </a:r>
          </a:p>
          <a:p>
            <a:pPr algn="just"/>
            <a:r>
              <a:rPr lang="vi-VN" sz="2400" b="0" i="0" dirty="0">
                <a:solidFill>
                  <a:srgbClr val="000000"/>
                </a:solidFill>
                <a:effectLst/>
                <a:latin typeface="Cambria" panose="02040503050406030204" pitchFamily="18" charset="0"/>
                <a:ea typeface="Cambria" panose="02040503050406030204" pitchFamily="18" charset="0"/>
              </a:rPr>
              <a:t>Rót vào ô cửa chưa sơn vài nốt nhạc.</a:t>
            </a:r>
          </a:p>
          <a:p>
            <a:pPr algn="just"/>
            <a:r>
              <a:rPr lang="vi-VN" sz="2400" b="0" i="0" dirty="0">
                <a:solidFill>
                  <a:srgbClr val="000000"/>
                </a:solidFill>
                <a:effectLst/>
                <a:latin typeface="Cambria" panose="02040503050406030204" pitchFamily="18" charset="0"/>
                <a:ea typeface="Cambria" panose="02040503050406030204" pitchFamily="18" charset="0"/>
              </a:rPr>
              <a:t>Nắng đứng ngủ quên</a:t>
            </a:r>
          </a:p>
          <a:p>
            <a:pPr algn="just"/>
            <a:r>
              <a:rPr lang="vi-VN" sz="2400" b="0" i="0" dirty="0">
                <a:solidFill>
                  <a:srgbClr val="000000"/>
                </a:solidFill>
                <a:effectLst/>
                <a:latin typeface="Cambria" panose="02040503050406030204" pitchFamily="18" charset="0"/>
                <a:ea typeface="Cambria" panose="02040503050406030204" pitchFamily="18" charset="0"/>
              </a:rPr>
              <a:t>Trên những bức tường</a:t>
            </a:r>
          </a:p>
          <a:p>
            <a:pPr algn="just"/>
            <a:r>
              <a:rPr lang="vi-VN" sz="2400" b="0" i="0" dirty="0">
                <a:solidFill>
                  <a:srgbClr val="000000"/>
                </a:solidFill>
                <a:effectLst/>
                <a:latin typeface="Cambria" panose="02040503050406030204" pitchFamily="18" charset="0"/>
                <a:ea typeface="Cambria" panose="02040503050406030204" pitchFamily="18" charset="0"/>
              </a:rPr>
              <a:t>Làn gió nào về mang hương</a:t>
            </a:r>
          </a:p>
          <a:p>
            <a:pPr algn="just"/>
            <a:r>
              <a:rPr lang="vi-VN" sz="2400" b="0" i="0" dirty="0">
                <a:solidFill>
                  <a:srgbClr val="000000"/>
                </a:solidFill>
                <a:effectLst/>
                <a:latin typeface="Cambria" panose="02040503050406030204" pitchFamily="18" charset="0"/>
                <a:ea typeface="Cambria" panose="02040503050406030204" pitchFamily="18" charset="0"/>
              </a:rPr>
              <a:t>Ủ đầy những rãnh tường chưa trát vữa.</a:t>
            </a:r>
          </a:p>
          <a:p>
            <a:pPr algn="just"/>
            <a:r>
              <a:rPr lang="vi-VN" sz="2400" b="0" i="0" dirty="0">
                <a:solidFill>
                  <a:srgbClr val="000000"/>
                </a:solidFill>
                <a:effectLst/>
                <a:latin typeface="Cambria" panose="02040503050406030204" pitchFamily="18" charset="0"/>
                <a:ea typeface="Cambria" panose="02040503050406030204" pitchFamily="18" charset="0"/>
              </a:rPr>
              <a:t>Bao ngôi nhà đã hoàn thành</a:t>
            </a:r>
          </a:p>
          <a:p>
            <a:pPr algn="just"/>
            <a:r>
              <a:rPr lang="vi-VN" sz="2400" b="0" i="0" dirty="0">
                <a:solidFill>
                  <a:srgbClr val="000000"/>
                </a:solidFill>
                <a:effectLst/>
                <a:latin typeface="Cambria" panose="02040503050406030204" pitchFamily="18" charset="0"/>
                <a:ea typeface="Cambria" panose="02040503050406030204" pitchFamily="18" charset="0"/>
              </a:rPr>
              <a:t>Đều qua những ngày xây dở.</a:t>
            </a:r>
          </a:p>
          <a:p>
            <a:pPr algn="just"/>
            <a:r>
              <a:rPr lang="vi-VN" sz="2400" b="0" i="0" dirty="0">
                <a:solidFill>
                  <a:srgbClr val="000000"/>
                </a:solidFill>
                <a:effectLst/>
                <a:latin typeface="Cambria" panose="02040503050406030204" pitchFamily="18" charset="0"/>
                <a:ea typeface="Cambria" panose="02040503050406030204" pitchFamily="18" charset="0"/>
              </a:rPr>
              <a:t> </a:t>
            </a:r>
          </a:p>
          <a:p>
            <a:pPr algn="just"/>
            <a:r>
              <a:rPr lang="vi-VN" sz="2400" b="0" i="0" dirty="0">
                <a:solidFill>
                  <a:srgbClr val="000000"/>
                </a:solidFill>
                <a:effectLst/>
                <a:latin typeface="Cambria" panose="02040503050406030204" pitchFamily="18" charset="0"/>
                <a:ea typeface="Cambria" panose="02040503050406030204" pitchFamily="18" charset="0"/>
              </a:rPr>
              <a:t>Ngôi nhà như trẻ nhỏ</a:t>
            </a:r>
          </a:p>
          <a:p>
            <a:pPr algn="just"/>
            <a:r>
              <a:rPr lang="vi-VN" sz="2400" b="0" i="0" dirty="0">
                <a:solidFill>
                  <a:srgbClr val="000000"/>
                </a:solidFill>
                <a:effectLst/>
                <a:latin typeface="Cambria" panose="02040503050406030204" pitchFamily="18" charset="0"/>
                <a:ea typeface="Cambria" panose="02040503050406030204" pitchFamily="18" charset="0"/>
              </a:rPr>
              <a:t>Lớn lên với trời xanh...</a:t>
            </a:r>
          </a:p>
          <a:p>
            <a:pPr algn="just"/>
            <a:r>
              <a:rPr lang="vi-VN" sz="2400" b="0" i="0" dirty="0">
                <a:solidFill>
                  <a:srgbClr val="000000"/>
                </a:solidFill>
                <a:effectLst/>
                <a:latin typeface="Cambria" panose="02040503050406030204" pitchFamily="18" charset="0"/>
                <a:ea typeface="Cambria" panose="02040503050406030204" pitchFamily="18" charset="0"/>
              </a:rPr>
              <a:t>(Đồng Xuân Lan)</a:t>
            </a:r>
          </a:p>
        </p:txBody>
      </p:sp>
    </p:spTree>
    <p:extLst>
      <p:ext uri="{BB962C8B-B14F-4D97-AF65-F5344CB8AC3E}">
        <p14:creationId xmlns:p14="http://schemas.microsoft.com/office/powerpoint/2010/main" val="252934859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randombar(horizontal)">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6">
            <a:extLst>
              <a:ext uri="{FF2B5EF4-FFF2-40B4-BE49-F238E27FC236}">
                <a16:creationId xmlns:a16="http://schemas.microsoft.com/office/drawing/2014/main" id="{D56782A0-AED9-4604-A4F6-02E42CDDC699}"/>
              </a:ext>
            </a:extLst>
          </p:cNvPr>
          <p:cNvSpPr/>
          <p:nvPr/>
        </p:nvSpPr>
        <p:spPr>
          <a:xfrm>
            <a:off x="0" y="0"/>
            <a:ext cx="12192000" cy="6858000"/>
          </a:xfrm>
          <a:custGeom>
            <a:avLst/>
            <a:gdLst/>
            <a:ahLst/>
            <a:cxnLst/>
            <a:rect l="l" t="t" r="r" b="b"/>
            <a:pathLst>
              <a:path w="2708995" h="1909841">
                <a:moveTo>
                  <a:pt x="0" y="0"/>
                </a:moveTo>
                <a:lnTo>
                  <a:pt x="2708995" y="0"/>
                </a:lnTo>
                <a:lnTo>
                  <a:pt x="2708995" y="1909841"/>
                </a:lnTo>
                <a:lnTo>
                  <a:pt x="0" y="1909841"/>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Rounded Corners 19">
            <a:extLst>
              <a:ext uri="{FF2B5EF4-FFF2-40B4-BE49-F238E27FC236}">
                <a16:creationId xmlns:a16="http://schemas.microsoft.com/office/drawing/2014/main" id="{A6D90F99-E353-42DE-A34F-75ED104658CF}"/>
              </a:ext>
            </a:extLst>
          </p:cNvPr>
          <p:cNvSpPr/>
          <p:nvPr/>
        </p:nvSpPr>
        <p:spPr>
          <a:xfrm>
            <a:off x="218876" y="319153"/>
            <a:ext cx="11754248" cy="6264527"/>
          </a:xfrm>
          <a:prstGeom prst="roundRect">
            <a:avLst>
              <a:gd name="adj" fmla="val 12502"/>
            </a:avLst>
          </a:prstGeom>
          <a:solidFill>
            <a:srgbClr val="FFFFFF">
              <a:alpha val="87059"/>
            </a:srgbClr>
          </a:solidFill>
          <a:ln w="7620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D7848B14-21C0-4801-BB4B-A5F289BD450F}"/>
              </a:ext>
            </a:extLst>
          </p:cNvPr>
          <p:cNvGrpSpPr/>
          <p:nvPr/>
        </p:nvGrpSpPr>
        <p:grpSpPr>
          <a:xfrm>
            <a:off x="1438535" y="2039910"/>
            <a:ext cx="7293985" cy="802640"/>
            <a:chOff x="892967" y="2103140"/>
            <a:chExt cx="10165852" cy="802640"/>
          </a:xfrm>
        </p:grpSpPr>
        <p:sp>
          <p:nvSpPr>
            <p:cNvPr id="3" name="Rectangle: Rounded Corners 2">
              <a:extLst>
                <a:ext uri="{FF2B5EF4-FFF2-40B4-BE49-F238E27FC236}">
                  <a16:creationId xmlns:a16="http://schemas.microsoft.com/office/drawing/2014/main" id="{D0E2DD74-EF16-4131-8604-2CAABCC6633B}"/>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30E5BA0-D8E0-4C08-99BE-DDA2B90D3455}"/>
                </a:ext>
              </a:extLst>
            </p:cNvPr>
            <p:cNvSpPr txBox="1"/>
            <p:nvPr/>
          </p:nvSpPr>
          <p:spPr>
            <a:xfrm>
              <a:off x="1209039" y="2194083"/>
              <a:ext cx="984978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Đoạn 1: Từ đầu đến ….tạm biệt</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1" name="Group 10">
            <a:extLst>
              <a:ext uri="{FF2B5EF4-FFF2-40B4-BE49-F238E27FC236}">
                <a16:creationId xmlns:a16="http://schemas.microsoft.com/office/drawing/2014/main" id="{1BB47596-8558-4697-BC09-BB86696059FC}"/>
              </a:ext>
            </a:extLst>
          </p:cNvPr>
          <p:cNvGrpSpPr/>
          <p:nvPr/>
        </p:nvGrpSpPr>
        <p:grpSpPr>
          <a:xfrm>
            <a:off x="715316" y="628899"/>
            <a:ext cx="10807300" cy="919401"/>
            <a:chOff x="715316" y="628899"/>
            <a:chExt cx="10807300" cy="919401"/>
          </a:xfrm>
        </p:grpSpPr>
        <p:sp>
          <p:nvSpPr>
            <p:cNvPr id="12" name="TextBox 11">
              <a:extLst>
                <a:ext uri="{FF2B5EF4-FFF2-40B4-BE49-F238E27FC236}">
                  <a16:creationId xmlns:a16="http://schemas.microsoft.com/office/drawing/2014/main" id="{7B66E065-495F-4CA7-B87E-97D2765A298D}"/>
                </a:ext>
              </a:extLst>
            </p:cNvPr>
            <p:cNvSpPr txBox="1"/>
            <p:nvPr/>
          </p:nvSpPr>
          <p:spPr>
            <a:xfrm>
              <a:off x="1105540" y="628899"/>
              <a:ext cx="10417076" cy="919401"/>
            </a:xfrm>
            <a:prstGeom prst="roundRect">
              <a:avLst/>
            </a:prstGeom>
            <a:solidFill>
              <a:srgbClr val="F8D0DB"/>
            </a:solidFill>
            <a:ln w="38100">
              <a:solidFill>
                <a:srgbClr val="FF6563"/>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Bài thơ được chia làm mấy đoạn?</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13" name="Picture 12" descr="A question mark in a speech bubble&#10;&#10;Description automatically generated">
              <a:extLst>
                <a:ext uri="{FF2B5EF4-FFF2-40B4-BE49-F238E27FC236}">
                  <a16:creationId xmlns:a16="http://schemas.microsoft.com/office/drawing/2014/main" id="{71FA307D-7AE9-4749-9BC7-299703548C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5316" y="727878"/>
              <a:ext cx="797968" cy="797968"/>
            </a:xfrm>
            <a:prstGeom prst="rect">
              <a:avLst/>
            </a:prstGeom>
          </p:spPr>
        </p:pic>
      </p:grpSp>
      <p:pic>
        <p:nvPicPr>
          <p:cNvPr id="22" name="Picture 21" descr="A cartoon of kids holding balloons&#10;&#10;Description automatically generated">
            <a:extLst>
              <a:ext uri="{FF2B5EF4-FFF2-40B4-BE49-F238E27FC236}">
                <a16:creationId xmlns:a16="http://schemas.microsoft.com/office/drawing/2014/main" id="{13531F99-5BC9-48CF-88F5-AA478C165D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224" y="2850608"/>
            <a:ext cx="4862351" cy="4862351"/>
          </a:xfrm>
          <a:prstGeom prst="rect">
            <a:avLst/>
          </a:prstGeom>
        </p:spPr>
      </p:pic>
      <p:grpSp>
        <p:nvGrpSpPr>
          <p:cNvPr id="8" name="Group 7">
            <a:extLst>
              <a:ext uri="{FF2B5EF4-FFF2-40B4-BE49-F238E27FC236}">
                <a16:creationId xmlns:a16="http://schemas.microsoft.com/office/drawing/2014/main" id="{1CE50B14-B796-4E34-96A3-987CFC08A325}"/>
              </a:ext>
            </a:extLst>
          </p:cNvPr>
          <p:cNvGrpSpPr/>
          <p:nvPr/>
        </p:nvGrpSpPr>
        <p:grpSpPr>
          <a:xfrm>
            <a:off x="3928407" y="3175114"/>
            <a:ext cx="7413852" cy="802640"/>
            <a:chOff x="892967" y="3219281"/>
            <a:chExt cx="10332914" cy="802640"/>
          </a:xfrm>
        </p:grpSpPr>
        <p:sp>
          <p:nvSpPr>
            <p:cNvPr id="9" name="Rectangle: Rounded Corners 8">
              <a:extLst>
                <a:ext uri="{FF2B5EF4-FFF2-40B4-BE49-F238E27FC236}">
                  <a16:creationId xmlns:a16="http://schemas.microsoft.com/office/drawing/2014/main" id="{213882D5-C693-406F-80E0-4F7E81CDADEB}"/>
                </a:ext>
              </a:extLst>
            </p:cNvPr>
            <p:cNvSpPr/>
            <p:nvPr/>
          </p:nvSpPr>
          <p:spPr>
            <a:xfrm>
              <a:off x="892967" y="3219281"/>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64AD02D8-0691-426E-805F-6239DD7C98D9}"/>
                </a:ext>
              </a:extLst>
            </p:cNvPr>
            <p:cNvSpPr txBox="1"/>
            <p:nvPr/>
          </p:nvSpPr>
          <p:spPr>
            <a:xfrm>
              <a:off x="1225163" y="3304115"/>
              <a:ext cx="1000071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Đoạn 2: Tiếp theo đến …vôi gạch</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4" name="Group 13">
            <a:extLst>
              <a:ext uri="{FF2B5EF4-FFF2-40B4-BE49-F238E27FC236}">
                <a16:creationId xmlns:a16="http://schemas.microsoft.com/office/drawing/2014/main" id="{E32CA901-87B2-C51B-DEA5-50A62F8A37A1}"/>
              </a:ext>
            </a:extLst>
          </p:cNvPr>
          <p:cNvGrpSpPr/>
          <p:nvPr/>
        </p:nvGrpSpPr>
        <p:grpSpPr>
          <a:xfrm>
            <a:off x="6111537" y="4500994"/>
            <a:ext cx="4701243" cy="802640"/>
            <a:chOff x="892967" y="3219281"/>
            <a:chExt cx="10332914" cy="802640"/>
          </a:xfrm>
        </p:grpSpPr>
        <p:sp>
          <p:nvSpPr>
            <p:cNvPr id="15" name="Rectangle: Rounded Corners 14">
              <a:extLst>
                <a:ext uri="{FF2B5EF4-FFF2-40B4-BE49-F238E27FC236}">
                  <a16:creationId xmlns:a16="http://schemas.microsoft.com/office/drawing/2014/main" id="{F4E38DB3-2FEB-CC59-3C2A-382D50397343}"/>
                </a:ext>
              </a:extLst>
            </p:cNvPr>
            <p:cNvSpPr/>
            <p:nvPr/>
          </p:nvSpPr>
          <p:spPr>
            <a:xfrm>
              <a:off x="892967" y="3219281"/>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17377601-CF4D-982F-EF80-973EAEF532BF}"/>
                </a:ext>
              </a:extLst>
            </p:cNvPr>
            <p:cNvSpPr txBox="1"/>
            <p:nvPr/>
          </p:nvSpPr>
          <p:spPr>
            <a:xfrm>
              <a:off x="1225163" y="3304115"/>
              <a:ext cx="1000071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Đoạn 3: Phần còn lại.</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152661831"/>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down)">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childTnLst>
                          </p:cTn>
                        </p:par>
                        <p:par>
                          <p:cTn id="18" fill="hold">
                            <p:stCondLst>
                              <p:cond delay="500"/>
                            </p:stCondLst>
                            <p:childTnLst>
                              <p:par>
                                <p:cTn id="19" presetID="2" presetClass="entr" presetSubtype="4"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par>
                          <p:cTn id="23" fill="hold">
                            <p:stCondLst>
                              <p:cond delay="1000"/>
                            </p:stCondLst>
                            <p:childTnLst>
                              <p:par>
                                <p:cTn id="24" presetID="2" presetClass="entr" presetSubtype="4" fill="hold" nodeType="after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 fill="hold"/>
                                        <p:tgtEl>
                                          <p:spTgt spid="14"/>
                                        </p:tgtEl>
                                        <p:attrNameLst>
                                          <p:attrName>ppt_x</p:attrName>
                                        </p:attrNameLst>
                                      </p:cBhvr>
                                      <p:tavLst>
                                        <p:tav tm="0">
                                          <p:val>
                                            <p:strVal val="#ppt_x"/>
                                          </p:val>
                                        </p:tav>
                                        <p:tav tm="100000">
                                          <p:val>
                                            <p:strVal val="#ppt_x"/>
                                          </p:val>
                                        </p:tav>
                                      </p:tavLst>
                                    </p:anim>
                                    <p:anim calcmode="lin" valueType="num">
                                      <p:cBhvr additive="base">
                                        <p:cTn id="2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grpSp>
        <p:nvGrpSpPr>
          <p:cNvPr id="11" name="Group 10"/>
          <p:cNvGrpSpPr/>
          <p:nvPr/>
        </p:nvGrpSpPr>
        <p:grpSpPr>
          <a:xfrm>
            <a:off x="-227174" y="-247025"/>
            <a:ext cx="7702046" cy="2389272"/>
            <a:chOff x="-732159" y="3476542"/>
            <a:chExt cx="7973637" cy="3592286"/>
          </a:xfrm>
        </p:grpSpPr>
        <p:grpSp>
          <p:nvGrpSpPr>
            <p:cNvPr id="13" name="Group 12"/>
            <p:cNvGrpSpPr/>
            <p:nvPr/>
          </p:nvGrpSpPr>
          <p:grpSpPr>
            <a:xfrm>
              <a:off x="-732159" y="3476542"/>
              <a:ext cx="7973637" cy="3592286"/>
              <a:chOff x="375281" y="3019342"/>
              <a:chExt cx="7973637" cy="3592286"/>
            </a:xfrm>
          </p:grpSpPr>
          <p:pic>
            <p:nvPicPr>
              <p:cNvPr id="18" name="图片 3" descr="卡通人物&#10;&#10;中度可信度描述已自动生成">
                <a:extLst>
                  <a:ext uri="{FF2B5EF4-FFF2-40B4-BE49-F238E27FC236}">
                    <a16:creationId xmlns:a16="http://schemas.microsoft.com/office/drawing/2014/main" id="{0917547E-D89D-46BD-AA1A-F8E6E3C1C692}"/>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954" b="51736" l="9954" r="89931"/>
                        </a14:imgEffect>
                      </a14:imgLayer>
                    </a14:imgProps>
                  </a:ext>
                  <a:ext uri="{28A0092B-C50C-407E-A947-70E740481C1C}">
                    <a14:useLocalDpi xmlns:a14="http://schemas.microsoft.com/office/drawing/2010/main" val="0"/>
                  </a:ext>
                </a:extLst>
              </a:blip>
              <a:stretch>
                <a:fillRect/>
              </a:stretch>
            </p:blipFill>
            <p:spPr>
              <a:xfrm>
                <a:off x="505096" y="3019342"/>
                <a:ext cx="4265024" cy="3592286"/>
              </a:xfrm>
              <a:prstGeom prst="rect">
                <a:avLst/>
              </a:prstGeom>
            </p:spPr>
          </p:pic>
          <p:pic>
            <p:nvPicPr>
              <p:cNvPr id="19" name="图片 3" descr="卡通人物&#10;&#10;中度可信度描述已自动生成">
                <a:extLst>
                  <a:ext uri="{FF2B5EF4-FFF2-40B4-BE49-F238E27FC236}">
                    <a16:creationId xmlns:a16="http://schemas.microsoft.com/office/drawing/2014/main" id="{0917547E-D89D-46BD-AA1A-F8E6E3C1C692}"/>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49306" b="94444" l="9954" r="89931"/>
                        </a14:imgEffect>
                      </a14:imgLayer>
                    </a14:imgProps>
                  </a:ext>
                  <a:ext uri="{28A0092B-C50C-407E-A947-70E740481C1C}">
                    <a14:useLocalDpi xmlns:a14="http://schemas.microsoft.com/office/drawing/2010/main" val="0"/>
                  </a:ext>
                </a:extLst>
              </a:blip>
              <a:srcRect t="45389"/>
              <a:stretch/>
            </p:blipFill>
            <p:spPr>
              <a:xfrm>
                <a:off x="375281" y="4613075"/>
                <a:ext cx="7973637" cy="1686561"/>
              </a:xfrm>
              <a:prstGeom prst="rect">
                <a:avLst/>
              </a:prstGeom>
            </p:spPr>
          </p:pic>
        </p:grpSp>
        <p:sp>
          <p:nvSpPr>
            <p:cNvPr id="16" name="TextBox 15"/>
            <p:cNvSpPr txBox="1"/>
            <p:nvPr/>
          </p:nvSpPr>
          <p:spPr>
            <a:xfrm>
              <a:off x="723433" y="5177543"/>
              <a:ext cx="5062455" cy="11568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a:noFill/>
                  </a:ln>
                  <a:solidFill>
                    <a:srgbClr val="ED7D31">
                      <a:lumMod val="75000"/>
                    </a:srgbClr>
                  </a:solidFill>
                  <a:effectLst/>
                  <a:uLnTx/>
                  <a:uFillTx/>
                  <a:latin typeface="#9Slide05 IcielRukola" panose="02000506050000020003" pitchFamily="2" charset="0"/>
                  <a:ea typeface="Cambria" panose="02040503050406030204" pitchFamily="18" charset="0"/>
                  <a:cs typeface="+mn-cs"/>
                </a:rPr>
                <a:t>Luyện đọc từ khó</a:t>
              </a:r>
              <a:endParaRPr kumimoji="0" lang="en-US" sz="6600" b="1" i="0" u="none" strike="noStrike" kern="1200" cap="none" spc="0" normalizeH="0" baseline="0" noProof="0" dirty="0">
                <a:ln>
                  <a:noFill/>
                </a:ln>
                <a:solidFill>
                  <a:srgbClr val="ED7D31">
                    <a:lumMod val="75000"/>
                  </a:srgbClr>
                </a:solidFill>
                <a:effectLst/>
                <a:uLnTx/>
                <a:uFillTx/>
                <a:latin typeface="#9Slide05 IcielRukola" panose="02000506050000020003" pitchFamily="2" charset="0"/>
                <a:ea typeface="Cambria" panose="02040503050406030204" pitchFamily="18" charset="0"/>
                <a:cs typeface="+mn-cs"/>
              </a:endParaRPr>
            </a:p>
          </p:txBody>
        </p:sp>
      </p:grpSp>
      <p:sp>
        <p:nvSpPr>
          <p:cNvPr id="20" name="Rectangle 19"/>
          <p:cNvSpPr/>
          <p:nvPr/>
        </p:nvSpPr>
        <p:spPr>
          <a:xfrm>
            <a:off x="4056334" y="4369992"/>
            <a:ext cx="2225289" cy="769441"/>
          </a:xfrm>
          <a:prstGeom prst="rect">
            <a:avLst/>
          </a:prstGeom>
          <a:solidFill>
            <a:schemeClr val="accent4">
              <a:lumMod val="40000"/>
              <a:lumOff val="60000"/>
            </a:schemeClr>
          </a:solidFill>
          <a:ln>
            <a:solidFill>
              <a:schemeClr val="tx1"/>
            </a:solidFill>
            <a:prstDash val="lgDash"/>
          </a:ln>
        </p:spPr>
        <p:txBody>
          <a:bodyPr wrap="none">
            <a:spAutoFit/>
          </a:bodyPr>
          <a:lstStyle/>
          <a:p>
            <a:pPr lvl="0">
              <a:defRPr/>
            </a:pPr>
            <a:r>
              <a:rPr lang="en-US" sz="4400" b="1">
                <a:solidFill>
                  <a:srgbClr val="662A0E"/>
                </a:solidFill>
                <a:latin typeface="Arial" panose="020B0604020202020204" pitchFamily="34" charset="0"/>
                <a:ea typeface="Times New Roman" panose="02020603050405020304" pitchFamily="18" charset="0"/>
                <a:cs typeface="Arial" panose="020B0604020202020204" pitchFamily="34" charset="0"/>
              </a:rPr>
              <a:t>tựa vào</a:t>
            </a:r>
            <a:endParaRPr kumimoji="0" lang="en-US" sz="4400" b="1" i="0" u="none" strike="noStrike" kern="1200" cap="none" spc="0" normalizeH="0" baseline="0" noProof="0" dirty="0">
              <a:ln>
                <a:noFill/>
              </a:ln>
              <a:solidFill>
                <a:srgbClr val="662A0E"/>
              </a:solidFill>
              <a:effectLst/>
              <a:uLnTx/>
              <a:uFillTx/>
              <a:latin typeface="Arial" panose="020B0604020202020204" pitchFamily="34" charset="0"/>
              <a:ea typeface="+mn-ea"/>
              <a:cs typeface="Arial" panose="020B0604020202020204" pitchFamily="34" charset="0"/>
            </a:endParaRPr>
          </a:p>
        </p:txBody>
      </p:sp>
      <p:sp>
        <p:nvSpPr>
          <p:cNvPr id="21" name="Rectangle 20"/>
          <p:cNvSpPr/>
          <p:nvPr/>
        </p:nvSpPr>
        <p:spPr>
          <a:xfrm>
            <a:off x="3987754" y="3249477"/>
            <a:ext cx="2521844" cy="769441"/>
          </a:xfrm>
          <a:prstGeom prst="rect">
            <a:avLst/>
          </a:prstGeom>
          <a:solidFill>
            <a:schemeClr val="accent4">
              <a:lumMod val="40000"/>
              <a:lumOff val="60000"/>
            </a:schemeClr>
          </a:solidFill>
          <a:ln>
            <a:solidFill>
              <a:schemeClr val="tx1"/>
            </a:solidFill>
            <a:prstDash val="lgDash"/>
          </a:ln>
        </p:spPr>
        <p:txBody>
          <a:bodyPr wrap="none">
            <a:spAutoFit/>
          </a:bodyPr>
          <a:lstStyle/>
          <a:p>
            <a:pPr lvl="0">
              <a:defRPr/>
            </a:pPr>
            <a:r>
              <a:rPr lang="vi-VN" sz="4400" b="1">
                <a:solidFill>
                  <a:srgbClr val="662A0E"/>
                </a:solidFill>
                <a:ea typeface="Times New Roman" panose="02020603050405020304" pitchFamily="18" charset="0"/>
                <a:cs typeface="Arial" panose="020B0604020202020204" pitchFamily="34" charset="0"/>
              </a:rPr>
              <a:t>huơ huơ</a:t>
            </a:r>
            <a:endParaRPr kumimoji="0" lang="en-US" sz="4400" b="1" i="0" u="none" strike="noStrike" kern="1200" cap="none" spc="0" normalizeH="0" baseline="0" noProof="0" dirty="0">
              <a:ln>
                <a:noFill/>
              </a:ln>
              <a:solidFill>
                <a:srgbClr val="662A0E"/>
              </a:solidFill>
              <a:effectLst/>
              <a:uLnTx/>
              <a:uFillTx/>
              <a:latin typeface="Arial" panose="020B0604020202020204" pitchFamily="34" charset="0"/>
              <a:ea typeface="+mn-ea"/>
              <a:cs typeface="Arial" panose="020B0604020202020204" pitchFamily="34" charset="0"/>
            </a:endParaRPr>
          </a:p>
        </p:txBody>
      </p:sp>
      <p:sp>
        <p:nvSpPr>
          <p:cNvPr id="22" name="Rectangle 21"/>
          <p:cNvSpPr/>
          <p:nvPr/>
        </p:nvSpPr>
        <p:spPr>
          <a:xfrm>
            <a:off x="4010531" y="1991312"/>
            <a:ext cx="2191626" cy="769441"/>
          </a:xfrm>
          <a:prstGeom prst="rect">
            <a:avLst/>
          </a:prstGeom>
          <a:solidFill>
            <a:schemeClr val="accent4">
              <a:lumMod val="40000"/>
              <a:lumOff val="60000"/>
            </a:schemeClr>
          </a:solidFill>
          <a:ln>
            <a:solidFill>
              <a:schemeClr val="tx1"/>
            </a:solidFill>
            <a:prstDash val="lgDash"/>
          </a:ln>
        </p:spPr>
        <p:txBody>
          <a:bodyPr wrap="none">
            <a:spAutoFit/>
          </a:bodyPr>
          <a:lstStyle/>
          <a:p>
            <a:pPr lvl="0">
              <a:defRPr/>
            </a:pPr>
            <a:r>
              <a:rPr lang="en-US" sz="4400" b="1">
                <a:solidFill>
                  <a:srgbClr val="662A0E"/>
                </a:solidFill>
                <a:latin typeface="Arial" panose="020B0604020202020204" pitchFamily="34" charset="0"/>
                <a:cs typeface="Arial" panose="020B0604020202020204" pitchFamily="34" charset="0"/>
              </a:rPr>
              <a:t>nhú lên</a:t>
            </a:r>
            <a:endParaRPr kumimoji="0" lang="en-US" sz="4400" b="1" i="0" u="none" strike="noStrike" kern="1200" cap="none" spc="0" normalizeH="0" baseline="0" noProof="0" dirty="0">
              <a:ln>
                <a:noFill/>
              </a:ln>
              <a:solidFill>
                <a:srgbClr val="662A0E"/>
              </a:solidFill>
              <a:effectLst/>
              <a:uLnTx/>
              <a:uFillTx/>
              <a:latin typeface="Arial" panose="020B0604020202020204" pitchFamily="34" charset="0"/>
              <a:ea typeface="+mn-ea"/>
              <a:cs typeface="Arial" panose="020B0604020202020204" pitchFamily="34" charset="0"/>
            </a:endParaRPr>
          </a:p>
        </p:txBody>
      </p:sp>
      <p:pic>
        <p:nvPicPr>
          <p:cNvPr id="25" name="图片 29" descr="卡通人物&#10;&#10;中度可信度描述已自动生成">
            <a:extLst>
              <a:ext uri="{FF2B5EF4-FFF2-40B4-BE49-F238E27FC236}">
                <a16:creationId xmlns:a16="http://schemas.microsoft.com/office/drawing/2014/main" id="{542D9BEB-1992-44DA-A314-8130083AB8D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74872" y="3040747"/>
            <a:ext cx="4252676" cy="4252676"/>
          </a:xfrm>
          <a:prstGeom prst="rect">
            <a:avLst/>
          </a:prstGeom>
        </p:spPr>
      </p:pic>
      <p:sp>
        <p:nvSpPr>
          <p:cNvPr id="2" name="Rectangle 1">
            <a:extLst>
              <a:ext uri="{FF2B5EF4-FFF2-40B4-BE49-F238E27FC236}">
                <a16:creationId xmlns:a16="http://schemas.microsoft.com/office/drawing/2014/main" id="{81EAB64F-C449-1CAB-C325-6D3BA2D8E6FE}"/>
              </a:ext>
            </a:extLst>
          </p:cNvPr>
          <p:cNvSpPr/>
          <p:nvPr/>
        </p:nvSpPr>
        <p:spPr>
          <a:xfrm>
            <a:off x="4033474" y="5547282"/>
            <a:ext cx="2601994" cy="769441"/>
          </a:xfrm>
          <a:prstGeom prst="rect">
            <a:avLst/>
          </a:prstGeom>
          <a:solidFill>
            <a:schemeClr val="accent4">
              <a:lumMod val="40000"/>
              <a:lumOff val="60000"/>
            </a:schemeClr>
          </a:solidFill>
          <a:ln>
            <a:solidFill>
              <a:schemeClr val="tx1"/>
            </a:solidFill>
            <a:prstDash val="lgDash"/>
          </a:ln>
        </p:spPr>
        <p:txBody>
          <a:bodyPr wrap="none">
            <a:spAutoFit/>
          </a:bodyPr>
          <a:lstStyle/>
          <a:p>
            <a:pPr lvl="0">
              <a:defRPr/>
            </a:pPr>
            <a:r>
              <a:rPr lang="en-US" sz="4400" b="1" dirty="0" err="1">
                <a:solidFill>
                  <a:srgbClr val="662A0E"/>
                </a:solidFill>
                <a:latin typeface="Arial" panose="020B0604020202020204" pitchFamily="34" charset="0"/>
                <a:ea typeface="Times New Roman" panose="02020603050405020304" pitchFamily="18" charset="0"/>
                <a:cs typeface="Arial" panose="020B0604020202020204" pitchFamily="34" charset="0"/>
              </a:rPr>
              <a:t>sẫm</a:t>
            </a:r>
            <a:r>
              <a:rPr lang="en-US" sz="4400" b="1" dirty="0">
                <a:solidFill>
                  <a:srgbClr val="662A0E"/>
                </a:solidFill>
                <a:latin typeface="Arial" panose="020B0604020202020204" pitchFamily="34" charset="0"/>
                <a:ea typeface="Times New Roman" panose="02020603050405020304" pitchFamily="18" charset="0"/>
                <a:cs typeface="Arial" panose="020B0604020202020204" pitchFamily="34" charset="0"/>
              </a:rPr>
              <a:t> </a:t>
            </a:r>
            <a:r>
              <a:rPr lang="en-US" sz="4400" b="1" dirty="0" err="1">
                <a:solidFill>
                  <a:srgbClr val="662A0E"/>
                </a:solidFill>
                <a:latin typeface="Arial" panose="020B0604020202020204" pitchFamily="34" charset="0"/>
                <a:ea typeface="Times New Roman" panose="02020603050405020304" pitchFamily="18" charset="0"/>
                <a:cs typeface="Arial" panose="020B0604020202020204" pitchFamily="34" charset="0"/>
              </a:rPr>
              <a:t>biếc</a:t>
            </a:r>
            <a:endParaRPr kumimoji="0" lang="en-US" sz="4400" b="1" i="0" u="none" strike="noStrike" kern="1200" cap="none" spc="0" normalizeH="0" baseline="0" noProof="0" dirty="0">
              <a:ln>
                <a:noFill/>
              </a:ln>
              <a:solidFill>
                <a:srgbClr val="662A0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0951625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barn(inVertical)">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537253535"/>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d5nlu3zs">
      <a:majorFont>
        <a:latin typeface="字魂27号-布丁体"/>
        <a:ea typeface="字魂27号-布丁体"/>
        <a:cs typeface=""/>
      </a:majorFont>
      <a:minorFont>
        <a:latin typeface="字魂27号-布丁体"/>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自定义 102">
      <a:dk1>
        <a:sysClr val="windowText" lastClr="000000"/>
      </a:dk1>
      <a:lt1>
        <a:sysClr val="window" lastClr="FFFFFF"/>
      </a:lt1>
      <a:dk2>
        <a:srgbClr val="44546A"/>
      </a:dk2>
      <a:lt2>
        <a:srgbClr val="E7E6E6"/>
      </a:lt2>
      <a:accent1>
        <a:srgbClr val="FF854D"/>
      </a:accent1>
      <a:accent2>
        <a:srgbClr val="FF854D"/>
      </a:accent2>
      <a:accent3>
        <a:srgbClr val="FF854D"/>
      </a:accent3>
      <a:accent4>
        <a:srgbClr val="FF854D"/>
      </a:accent4>
      <a:accent5>
        <a:srgbClr val="FF854D"/>
      </a:accent5>
      <a:accent6>
        <a:srgbClr val="FF854D"/>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marL="0" marR="0" indent="0" algn="ctr" defTabSz="914400" rtl="0" eaLnBrk="1" fontAlgn="auto" latinLnBrk="0" hangingPunct="1">
          <a:lnSpc>
            <a:spcPct val="100000"/>
          </a:lnSpc>
          <a:spcBef>
            <a:spcPts val="0"/>
          </a:spcBef>
          <a:spcAft>
            <a:spcPts val="0"/>
          </a:spcAft>
          <a:buClrTx/>
          <a:buSzTx/>
          <a:buFontTx/>
          <a:buNone/>
          <a:tabLst/>
          <a:defRPr kumimoji="0"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378</TotalTime>
  <Words>1133</Words>
  <Application>Microsoft Macintosh PowerPoint</Application>
  <PresentationFormat>Widescreen</PresentationFormat>
  <Paragraphs>95</Paragraphs>
  <Slides>28</Slides>
  <Notes>9</Notes>
  <HiddenSlides>0</HiddenSlides>
  <MMClips>0</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28</vt:i4>
      </vt:variant>
    </vt:vector>
  </HeadingPairs>
  <TitlesOfParts>
    <vt:vector size="46" baseType="lpstr">
      <vt:lpstr>等线</vt:lpstr>
      <vt:lpstr>等线</vt:lpstr>
      <vt:lpstr>等线 Light</vt:lpstr>
      <vt:lpstr>#9Slide05 IcielRukola</vt:lpstr>
      <vt:lpstr>#9Slide07 SVNBillo</vt:lpstr>
      <vt:lpstr>#9Slide07 SVNZiclets</vt:lpstr>
      <vt:lpstr>Arial</vt:lpstr>
      <vt:lpstr>Calibri</vt:lpstr>
      <vt:lpstr>Cambria</vt:lpstr>
      <vt:lpstr>Times New Roman</vt:lpstr>
      <vt:lpstr>Wingdings</vt:lpstr>
      <vt:lpstr>字魂27号-布丁体</vt:lpstr>
      <vt:lpstr>1_Office Theme</vt:lpstr>
      <vt:lpstr>Office 主题​​</vt:lpstr>
      <vt:lpstr>Office 主题</vt:lpstr>
      <vt:lpstr>3_Office 主题​​</vt:lpstr>
      <vt:lpstr>Awesome Teachers Meeting by Slidesgo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Meeting Objectives</vt:lpstr>
      <vt:lpstr>Meeting 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Microsoft Office User</cp:lastModifiedBy>
  <cp:revision>49</cp:revision>
  <dcterms:created xsi:type="dcterms:W3CDTF">2022-08-06T15:41:25Z</dcterms:created>
  <dcterms:modified xsi:type="dcterms:W3CDTF">2026-04-10T12:20:33Z</dcterms:modified>
</cp:coreProperties>
</file>