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8663" r:id="rId2"/>
    <p:sldId id="8665" r:id="rId3"/>
    <p:sldId id="8687" r:id="rId4"/>
    <p:sldId id="8688" r:id="rId5"/>
    <p:sldId id="298" r:id="rId6"/>
    <p:sldId id="8671" r:id="rId7"/>
    <p:sldId id="8670" r:id="rId8"/>
    <p:sldId id="270" r:id="rId9"/>
    <p:sldId id="8679" r:id="rId10"/>
    <p:sldId id="8681" r:id="rId11"/>
    <p:sldId id="8682" r:id="rId12"/>
    <p:sldId id="8684" r:id="rId13"/>
    <p:sldId id="8685" r:id="rId14"/>
    <p:sldId id="257" r:id="rId15"/>
    <p:sldId id="8689" r:id="rId16"/>
    <p:sldId id="8690" r:id="rId17"/>
    <p:sldId id="8691" r:id="rId18"/>
    <p:sldId id="8692" r:id="rId19"/>
    <p:sldId id="266" r:id="rId20"/>
    <p:sldId id="2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55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3DF2EB-A1E8-43B5-BEB1-CC9205B56AB7}"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2AC9E6-5C8C-4F9B-959F-FD597CB0FB10}" type="slidenum">
              <a:rPr lang="en-US" smtClean="0"/>
              <a:t>‹#›</a:t>
            </a:fld>
            <a:endParaRPr lang="en-US"/>
          </a:p>
        </p:txBody>
      </p:sp>
    </p:spTree>
    <p:extLst>
      <p:ext uri="{BB962C8B-B14F-4D97-AF65-F5344CB8AC3E}">
        <p14:creationId xmlns:p14="http://schemas.microsoft.com/office/powerpoint/2010/main" val="3852506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BCE31-5697-4DCD-A7D8-9A10419D26C4}" type="slidenum">
              <a:rPr lang="en-US" smtClean="0"/>
              <a:t>9</a:t>
            </a:fld>
            <a:endParaRPr lang="en-US"/>
          </a:p>
        </p:txBody>
      </p:sp>
    </p:spTree>
    <p:extLst>
      <p:ext uri="{BB962C8B-B14F-4D97-AF65-F5344CB8AC3E}">
        <p14:creationId xmlns:p14="http://schemas.microsoft.com/office/powerpoint/2010/main" val="3735345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BCE31-5697-4DCD-A7D8-9A10419D26C4}" type="slidenum">
              <a:rPr lang="en-US" smtClean="0"/>
              <a:t>16</a:t>
            </a:fld>
            <a:endParaRPr lang="en-US"/>
          </a:p>
        </p:txBody>
      </p:sp>
    </p:spTree>
    <p:extLst>
      <p:ext uri="{BB962C8B-B14F-4D97-AF65-F5344CB8AC3E}">
        <p14:creationId xmlns:p14="http://schemas.microsoft.com/office/powerpoint/2010/main" val="106930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BCE31-5697-4DCD-A7D8-9A10419D26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779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BCE31-5697-4DCD-A7D8-9A10419D26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04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66F0-B411-8A06-0686-2896414213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3A81DE-20DB-8396-32BC-FF06E61C5F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FC89E6-3CF3-806E-64D2-60FA699964CB}"/>
              </a:ext>
            </a:extLst>
          </p:cNvPr>
          <p:cNvSpPr>
            <a:spLocks noGrp="1"/>
          </p:cNvSpPr>
          <p:nvPr>
            <p:ph type="dt" sz="half" idx="10"/>
          </p:nvPr>
        </p:nvSpPr>
        <p:spPr/>
        <p:txBody>
          <a:bodyPr/>
          <a:lstStyle/>
          <a:p>
            <a:fld id="{0470FC16-D096-414E-9EC7-5D589AD0A47D}" type="datetimeFigureOut">
              <a:rPr lang="en-US" smtClean="0"/>
              <a:t>4/10/2026</a:t>
            </a:fld>
            <a:endParaRPr lang="en-US"/>
          </a:p>
        </p:txBody>
      </p:sp>
      <p:sp>
        <p:nvSpPr>
          <p:cNvPr id="5" name="Footer Placeholder 4">
            <a:extLst>
              <a:ext uri="{FF2B5EF4-FFF2-40B4-BE49-F238E27FC236}">
                <a16:creationId xmlns:a16="http://schemas.microsoft.com/office/drawing/2014/main" id="{488E4230-4085-A9C2-10C7-4936583FE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92B5E-DD4E-9401-37DF-B4EE48E326B6}"/>
              </a:ext>
            </a:extLst>
          </p:cNvPr>
          <p:cNvSpPr>
            <a:spLocks noGrp="1"/>
          </p:cNvSpPr>
          <p:nvPr>
            <p:ph type="sldNum" sz="quarter" idx="12"/>
          </p:nvPr>
        </p:nvSpPr>
        <p:spPr/>
        <p:txBody>
          <a:bodyPr/>
          <a:lstStyle/>
          <a:p>
            <a:fld id="{30348EBC-A992-42F3-9480-E17AB1638207}" type="slidenum">
              <a:rPr lang="en-US" smtClean="0"/>
              <a:t>‹#›</a:t>
            </a:fld>
            <a:endParaRPr lang="en-US"/>
          </a:p>
        </p:txBody>
      </p:sp>
    </p:spTree>
    <p:extLst>
      <p:ext uri="{BB962C8B-B14F-4D97-AF65-F5344CB8AC3E}">
        <p14:creationId xmlns:p14="http://schemas.microsoft.com/office/powerpoint/2010/main" val="827958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B9D6-F118-0BEA-FD27-1B6A855FA8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EC934C-DE9B-75F2-43D8-166EC992CF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6333D-53CE-A0C3-7B38-E52EC409F12B}"/>
              </a:ext>
            </a:extLst>
          </p:cNvPr>
          <p:cNvSpPr>
            <a:spLocks noGrp="1"/>
          </p:cNvSpPr>
          <p:nvPr>
            <p:ph type="dt" sz="half" idx="10"/>
          </p:nvPr>
        </p:nvSpPr>
        <p:spPr/>
        <p:txBody>
          <a:bodyPr/>
          <a:lstStyle/>
          <a:p>
            <a:fld id="{0470FC16-D096-414E-9EC7-5D589AD0A47D}" type="datetimeFigureOut">
              <a:rPr lang="en-US" smtClean="0"/>
              <a:t>4/10/2026</a:t>
            </a:fld>
            <a:endParaRPr lang="en-US"/>
          </a:p>
        </p:txBody>
      </p:sp>
      <p:sp>
        <p:nvSpPr>
          <p:cNvPr id="5" name="Footer Placeholder 4">
            <a:extLst>
              <a:ext uri="{FF2B5EF4-FFF2-40B4-BE49-F238E27FC236}">
                <a16:creationId xmlns:a16="http://schemas.microsoft.com/office/drawing/2014/main" id="{FE740910-298C-139F-E42D-4AB9B156B2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2825D-7D48-56E0-B4D6-0E9E1291FEB7}"/>
              </a:ext>
            </a:extLst>
          </p:cNvPr>
          <p:cNvSpPr>
            <a:spLocks noGrp="1"/>
          </p:cNvSpPr>
          <p:nvPr>
            <p:ph type="sldNum" sz="quarter" idx="12"/>
          </p:nvPr>
        </p:nvSpPr>
        <p:spPr/>
        <p:txBody>
          <a:bodyPr/>
          <a:lstStyle/>
          <a:p>
            <a:fld id="{30348EBC-A992-42F3-9480-E17AB1638207}" type="slidenum">
              <a:rPr lang="en-US" smtClean="0"/>
              <a:t>‹#›</a:t>
            </a:fld>
            <a:endParaRPr lang="en-US"/>
          </a:p>
        </p:txBody>
      </p:sp>
    </p:spTree>
    <p:extLst>
      <p:ext uri="{BB962C8B-B14F-4D97-AF65-F5344CB8AC3E}">
        <p14:creationId xmlns:p14="http://schemas.microsoft.com/office/powerpoint/2010/main" val="2229304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3AB717-C3BC-17F5-8892-823D68D032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4B73CA-7ECA-8687-6209-9212899926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F6691A-706C-65F6-98C0-93398E0D1EC0}"/>
              </a:ext>
            </a:extLst>
          </p:cNvPr>
          <p:cNvSpPr>
            <a:spLocks noGrp="1"/>
          </p:cNvSpPr>
          <p:nvPr>
            <p:ph type="dt" sz="half" idx="10"/>
          </p:nvPr>
        </p:nvSpPr>
        <p:spPr/>
        <p:txBody>
          <a:bodyPr/>
          <a:lstStyle/>
          <a:p>
            <a:fld id="{0470FC16-D096-414E-9EC7-5D589AD0A47D}" type="datetimeFigureOut">
              <a:rPr lang="en-US" smtClean="0"/>
              <a:t>4/10/2026</a:t>
            </a:fld>
            <a:endParaRPr lang="en-US"/>
          </a:p>
        </p:txBody>
      </p:sp>
      <p:sp>
        <p:nvSpPr>
          <p:cNvPr id="5" name="Footer Placeholder 4">
            <a:extLst>
              <a:ext uri="{FF2B5EF4-FFF2-40B4-BE49-F238E27FC236}">
                <a16:creationId xmlns:a16="http://schemas.microsoft.com/office/drawing/2014/main" id="{728D8AE3-62EE-AD33-344A-A0635C41F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68A05-4979-6E49-609D-648ACF4821FD}"/>
              </a:ext>
            </a:extLst>
          </p:cNvPr>
          <p:cNvSpPr>
            <a:spLocks noGrp="1"/>
          </p:cNvSpPr>
          <p:nvPr>
            <p:ph type="sldNum" sz="quarter" idx="12"/>
          </p:nvPr>
        </p:nvSpPr>
        <p:spPr/>
        <p:txBody>
          <a:bodyPr/>
          <a:lstStyle/>
          <a:p>
            <a:fld id="{30348EBC-A992-42F3-9480-E17AB1638207}" type="slidenum">
              <a:rPr lang="en-US" smtClean="0"/>
              <a:t>‹#›</a:t>
            </a:fld>
            <a:endParaRPr lang="en-US"/>
          </a:p>
        </p:txBody>
      </p:sp>
    </p:spTree>
    <p:extLst>
      <p:ext uri="{BB962C8B-B14F-4D97-AF65-F5344CB8AC3E}">
        <p14:creationId xmlns:p14="http://schemas.microsoft.com/office/powerpoint/2010/main" val="418709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9F07-6C46-D5DA-5CA0-04A3B87255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395CCF-20A3-B627-42A4-CB1C63E2C5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59739-30E1-D0B1-83A0-70A6070B931F}"/>
              </a:ext>
            </a:extLst>
          </p:cNvPr>
          <p:cNvSpPr>
            <a:spLocks noGrp="1"/>
          </p:cNvSpPr>
          <p:nvPr>
            <p:ph type="dt" sz="half" idx="10"/>
          </p:nvPr>
        </p:nvSpPr>
        <p:spPr/>
        <p:txBody>
          <a:bodyPr/>
          <a:lstStyle/>
          <a:p>
            <a:fld id="{0470FC16-D096-414E-9EC7-5D589AD0A47D}" type="datetimeFigureOut">
              <a:rPr lang="en-US" smtClean="0"/>
              <a:t>4/10/2026</a:t>
            </a:fld>
            <a:endParaRPr lang="en-US"/>
          </a:p>
        </p:txBody>
      </p:sp>
      <p:sp>
        <p:nvSpPr>
          <p:cNvPr id="5" name="Footer Placeholder 4">
            <a:extLst>
              <a:ext uri="{FF2B5EF4-FFF2-40B4-BE49-F238E27FC236}">
                <a16:creationId xmlns:a16="http://schemas.microsoft.com/office/drawing/2014/main" id="{ABAD2FC1-BD8D-9F12-68A0-3C499E0E14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FFFDC-8C08-2B89-C38B-027AFFEE68E8}"/>
              </a:ext>
            </a:extLst>
          </p:cNvPr>
          <p:cNvSpPr>
            <a:spLocks noGrp="1"/>
          </p:cNvSpPr>
          <p:nvPr>
            <p:ph type="sldNum" sz="quarter" idx="12"/>
          </p:nvPr>
        </p:nvSpPr>
        <p:spPr/>
        <p:txBody>
          <a:bodyPr/>
          <a:lstStyle/>
          <a:p>
            <a:fld id="{30348EBC-A992-42F3-9480-E17AB1638207}" type="slidenum">
              <a:rPr lang="en-US" smtClean="0"/>
              <a:t>‹#›</a:t>
            </a:fld>
            <a:endParaRPr lang="en-US"/>
          </a:p>
        </p:txBody>
      </p:sp>
    </p:spTree>
    <p:extLst>
      <p:ext uri="{BB962C8B-B14F-4D97-AF65-F5344CB8AC3E}">
        <p14:creationId xmlns:p14="http://schemas.microsoft.com/office/powerpoint/2010/main" val="3789948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93D2-457A-58C5-B65A-616B2D474B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66078D-FF82-18BD-0E97-4CAD8F361A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896D67-47E6-21E0-4491-30B411E89F8B}"/>
              </a:ext>
            </a:extLst>
          </p:cNvPr>
          <p:cNvSpPr>
            <a:spLocks noGrp="1"/>
          </p:cNvSpPr>
          <p:nvPr>
            <p:ph type="dt" sz="half" idx="10"/>
          </p:nvPr>
        </p:nvSpPr>
        <p:spPr/>
        <p:txBody>
          <a:bodyPr/>
          <a:lstStyle/>
          <a:p>
            <a:fld id="{0470FC16-D096-414E-9EC7-5D589AD0A47D}" type="datetimeFigureOut">
              <a:rPr lang="en-US" smtClean="0"/>
              <a:t>4/10/2026</a:t>
            </a:fld>
            <a:endParaRPr lang="en-US"/>
          </a:p>
        </p:txBody>
      </p:sp>
      <p:sp>
        <p:nvSpPr>
          <p:cNvPr id="5" name="Footer Placeholder 4">
            <a:extLst>
              <a:ext uri="{FF2B5EF4-FFF2-40B4-BE49-F238E27FC236}">
                <a16:creationId xmlns:a16="http://schemas.microsoft.com/office/drawing/2014/main" id="{1476A5EE-ECC9-912D-2964-500A03D22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0044DD-DA99-16C8-C1D6-EA6F4B3AFA48}"/>
              </a:ext>
            </a:extLst>
          </p:cNvPr>
          <p:cNvSpPr>
            <a:spLocks noGrp="1"/>
          </p:cNvSpPr>
          <p:nvPr>
            <p:ph type="sldNum" sz="quarter" idx="12"/>
          </p:nvPr>
        </p:nvSpPr>
        <p:spPr/>
        <p:txBody>
          <a:bodyPr/>
          <a:lstStyle/>
          <a:p>
            <a:fld id="{30348EBC-A992-42F3-9480-E17AB1638207}" type="slidenum">
              <a:rPr lang="en-US" smtClean="0"/>
              <a:t>‹#›</a:t>
            </a:fld>
            <a:endParaRPr lang="en-US"/>
          </a:p>
        </p:txBody>
      </p:sp>
    </p:spTree>
    <p:extLst>
      <p:ext uri="{BB962C8B-B14F-4D97-AF65-F5344CB8AC3E}">
        <p14:creationId xmlns:p14="http://schemas.microsoft.com/office/powerpoint/2010/main" val="155922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505B2-FD80-EC98-FD34-0C534D7F09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748B5-4C1C-F8C2-AFDC-39DE088BAD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980F18-16A8-CEA2-1704-E6D1D0DEC6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C0D981-3324-BE04-0E63-49C090A3B6CB}"/>
              </a:ext>
            </a:extLst>
          </p:cNvPr>
          <p:cNvSpPr>
            <a:spLocks noGrp="1"/>
          </p:cNvSpPr>
          <p:nvPr>
            <p:ph type="dt" sz="half" idx="10"/>
          </p:nvPr>
        </p:nvSpPr>
        <p:spPr/>
        <p:txBody>
          <a:bodyPr/>
          <a:lstStyle/>
          <a:p>
            <a:fld id="{0470FC16-D096-414E-9EC7-5D589AD0A47D}" type="datetimeFigureOut">
              <a:rPr lang="en-US" smtClean="0"/>
              <a:t>4/10/2026</a:t>
            </a:fld>
            <a:endParaRPr lang="en-US"/>
          </a:p>
        </p:txBody>
      </p:sp>
      <p:sp>
        <p:nvSpPr>
          <p:cNvPr id="6" name="Footer Placeholder 5">
            <a:extLst>
              <a:ext uri="{FF2B5EF4-FFF2-40B4-BE49-F238E27FC236}">
                <a16:creationId xmlns:a16="http://schemas.microsoft.com/office/drawing/2014/main" id="{279FF746-C840-C51F-9524-98B9EE34F1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E6DE3-07E5-6765-1190-904C92C689A0}"/>
              </a:ext>
            </a:extLst>
          </p:cNvPr>
          <p:cNvSpPr>
            <a:spLocks noGrp="1"/>
          </p:cNvSpPr>
          <p:nvPr>
            <p:ph type="sldNum" sz="quarter" idx="12"/>
          </p:nvPr>
        </p:nvSpPr>
        <p:spPr/>
        <p:txBody>
          <a:bodyPr/>
          <a:lstStyle/>
          <a:p>
            <a:fld id="{30348EBC-A992-42F3-9480-E17AB1638207}" type="slidenum">
              <a:rPr lang="en-US" smtClean="0"/>
              <a:t>‹#›</a:t>
            </a:fld>
            <a:endParaRPr lang="en-US"/>
          </a:p>
        </p:txBody>
      </p:sp>
    </p:spTree>
    <p:extLst>
      <p:ext uri="{BB962C8B-B14F-4D97-AF65-F5344CB8AC3E}">
        <p14:creationId xmlns:p14="http://schemas.microsoft.com/office/powerpoint/2010/main" val="340607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C30E4-0382-CB85-0740-8A127857F6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6E8677-EAC9-457D-5CB1-461E8276B4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59F8A2-AEF8-91F0-0408-FACCE20FB4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9C4FDC-317C-3E27-364A-91AC389FBD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EC8C3E-C2DA-84C4-C997-3EB967D80F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789009-667C-4495-EEAA-A7F33948E1F2}"/>
              </a:ext>
            </a:extLst>
          </p:cNvPr>
          <p:cNvSpPr>
            <a:spLocks noGrp="1"/>
          </p:cNvSpPr>
          <p:nvPr>
            <p:ph type="dt" sz="half" idx="10"/>
          </p:nvPr>
        </p:nvSpPr>
        <p:spPr/>
        <p:txBody>
          <a:bodyPr/>
          <a:lstStyle/>
          <a:p>
            <a:fld id="{0470FC16-D096-414E-9EC7-5D589AD0A47D}" type="datetimeFigureOut">
              <a:rPr lang="en-US" smtClean="0"/>
              <a:t>4/10/2026</a:t>
            </a:fld>
            <a:endParaRPr lang="en-US"/>
          </a:p>
        </p:txBody>
      </p:sp>
      <p:sp>
        <p:nvSpPr>
          <p:cNvPr id="8" name="Footer Placeholder 7">
            <a:extLst>
              <a:ext uri="{FF2B5EF4-FFF2-40B4-BE49-F238E27FC236}">
                <a16:creationId xmlns:a16="http://schemas.microsoft.com/office/drawing/2014/main" id="{718BA6CC-C6CE-84C2-38A2-B35664028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C49105-F929-E822-8959-02A38FF5FDC0}"/>
              </a:ext>
            </a:extLst>
          </p:cNvPr>
          <p:cNvSpPr>
            <a:spLocks noGrp="1"/>
          </p:cNvSpPr>
          <p:nvPr>
            <p:ph type="sldNum" sz="quarter" idx="12"/>
          </p:nvPr>
        </p:nvSpPr>
        <p:spPr/>
        <p:txBody>
          <a:bodyPr/>
          <a:lstStyle/>
          <a:p>
            <a:fld id="{30348EBC-A992-42F3-9480-E17AB1638207}" type="slidenum">
              <a:rPr lang="en-US" smtClean="0"/>
              <a:t>‹#›</a:t>
            </a:fld>
            <a:endParaRPr lang="en-US"/>
          </a:p>
        </p:txBody>
      </p:sp>
    </p:spTree>
    <p:extLst>
      <p:ext uri="{BB962C8B-B14F-4D97-AF65-F5344CB8AC3E}">
        <p14:creationId xmlns:p14="http://schemas.microsoft.com/office/powerpoint/2010/main" val="3309929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C6268-8E58-6252-EE19-788B3ED42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07E951-0335-2F72-CFF0-59A72DA37EFC}"/>
              </a:ext>
            </a:extLst>
          </p:cNvPr>
          <p:cNvSpPr>
            <a:spLocks noGrp="1"/>
          </p:cNvSpPr>
          <p:nvPr>
            <p:ph type="dt" sz="half" idx="10"/>
          </p:nvPr>
        </p:nvSpPr>
        <p:spPr/>
        <p:txBody>
          <a:bodyPr/>
          <a:lstStyle/>
          <a:p>
            <a:fld id="{0470FC16-D096-414E-9EC7-5D589AD0A47D}" type="datetimeFigureOut">
              <a:rPr lang="en-US" smtClean="0"/>
              <a:t>4/10/2026</a:t>
            </a:fld>
            <a:endParaRPr lang="en-US"/>
          </a:p>
        </p:txBody>
      </p:sp>
      <p:sp>
        <p:nvSpPr>
          <p:cNvPr id="4" name="Footer Placeholder 3">
            <a:extLst>
              <a:ext uri="{FF2B5EF4-FFF2-40B4-BE49-F238E27FC236}">
                <a16:creationId xmlns:a16="http://schemas.microsoft.com/office/drawing/2014/main" id="{B58B3509-8F59-4845-44B8-C1B8AB50B4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E99D50-6A4B-D021-C5B0-8B4115505872}"/>
              </a:ext>
            </a:extLst>
          </p:cNvPr>
          <p:cNvSpPr>
            <a:spLocks noGrp="1"/>
          </p:cNvSpPr>
          <p:nvPr>
            <p:ph type="sldNum" sz="quarter" idx="12"/>
          </p:nvPr>
        </p:nvSpPr>
        <p:spPr/>
        <p:txBody>
          <a:bodyPr/>
          <a:lstStyle/>
          <a:p>
            <a:fld id="{30348EBC-A992-42F3-9480-E17AB1638207}" type="slidenum">
              <a:rPr lang="en-US" smtClean="0"/>
              <a:t>‹#›</a:t>
            </a:fld>
            <a:endParaRPr lang="en-US"/>
          </a:p>
        </p:txBody>
      </p:sp>
    </p:spTree>
    <p:extLst>
      <p:ext uri="{BB962C8B-B14F-4D97-AF65-F5344CB8AC3E}">
        <p14:creationId xmlns:p14="http://schemas.microsoft.com/office/powerpoint/2010/main" val="2987543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6C814A-C3A8-5E6B-206D-01A812DB103E}"/>
              </a:ext>
            </a:extLst>
          </p:cNvPr>
          <p:cNvSpPr>
            <a:spLocks noGrp="1"/>
          </p:cNvSpPr>
          <p:nvPr>
            <p:ph type="dt" sz="half" idx="10"/>
          </p:nvPr>
        </p:nvSpPr>
        <p:spPr/>
        <p:txBody>
          <a:bodyPr/>
          <a:lstStyle/>
          <a:p>
            <a:fld id="{0470FC16-D096-414E-9EC7-5D589AD0A47D}" type="datetimeFigureOut">
              <a:rPr lang="en-US" smtClean="0"/>
              <a:t>4/10/2026</a:t>
            </a:fld>
            <a:endParaRPr lang="en-US"/>
          </a:p>
        </p:txBody>
      </p:sp>
      <p:sp>
        <p:nvSpPr>
          <p:cNvPr id="3" name="Footer Placeholder 2">
            <a:extLst>
              <a:ext uri="{FF2B5EF4-FFF2-40B4-BE49-F238E27FC236}">
                <a16:creationId xmlns:a16="http://schemas.microsoft.com/office/drawing/2014/main" id="{F939474E-F7E9-80A1-A0ED-07EBC41963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5F87D0-5D3A-F77D-4098-DC1D8119B86D}"/>
              </a:ext>
            </a:extLst>
          </p:cNvPr>
          <p:cNvSpPr>
            <a:spLocks noGrp="1"/>
          </p:cNvSpPr>
          <p:nvPr>
            <p:ph type="sldNum" sz="quarter" idx="12"/>
          </p:nvPr>
        </p:nvSpPr>
        <p:spPr/>
        <p:txBody>
          <a:bodyPr/>
          <a:lstStyle/>
          <a:p>
            <a:fld id="{30348EBC-A992-42F3-9480-E17AB1638207}" type="slidenum">
              <a:rPr lang="en-US" smtClean="0"/>
              <a:t>‹#›</a:t>
            </a:fld>
            <a:endParaRPr lang="en-US"/>
          </a:p>
        </p:txBody>
      </p:sp>
    </p:spTree>
    <p:extLst>
      <p:ext uri="{BB962C8B-B14F-4D97-AF65-F5344CB8AC3E}">
        <p14:creationId xmlns:p14="http://schemas.microsoft.com/office/powerpoint/2010/main" val="1158573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FFF55-754C-F6FC-17FC-2A88113FA7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BFA5BD-8626-FBC8-9B8A-5B70BE5EC2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A36E90-267F-E92D-2C83-259E142DD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79C94C-1173-020A-5A73-DA551C0C5956}"/>
              </a:ext>
            </a:extLst>
          </p:cNvPr>
          <p:cNvSpPr>
            <a:spLocks noGrp="1"/>
          </p:cNvSpPr>
          <p:nvPr>
            <p:ph type="dt" sz="half" idx="10"/>
          </p:nvPr>
        </p:nvSpPr>
        <p:spPr/>
        <p:txBody>
          <a:bodyPr/>
          <a:lstStyle/>
          <a:p>
            <a:fld id="{0470FC16-D096-414E-9EC7-5D589AD0A47D}" type="datetimeFigureOut">
              <a:rPr lang="en-US" smtClean="0"/>
              <a:t>4/10/2026</a:t>
            </a:fld>
            <a:endParaRPr lang="en-US"/>
          </a:p>
        </p:txBody>
      </p:sp>
      <p:sp>
        <p:nvSpPr>
          <p:cNvPr id="6" name="Footer Placeholder 5">
            <a:extLst>
              <a:ext uri="{FF2B5EF4-FFF2-40B4-BE49-F238E27FC236}">
                <a16:creationId xmlns:a16="http://schemas.microsoft.com/office/drawing/2014/main" id="{7B6860BB-1119-6360-C0CB-C53875EA3C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35213F-3BC8-E9DC-F0D2-CF6438ABFE8A}"/>
              </a:ext>
            </a:extLst>
          </p:cNvPr>
          <p:cNvSpPr>
            <a:spLocks noGrp="1"/>
          </p:cNvSpPr>
          <p:nvPr>
            <p:ph type="sldNum" sz="quarter" idx="12"/>
          </p:nvPr>
        </p:nvSpPr>
        <p:spPr/>
        <p:txBody>
          <a:bodyPr/>
          <a:lstStyle/>
          <a:p>
            <a:fld id="{30348EBC-A992-42F3-9480-E17AB1638207}" type="slidenum">
              <a:rPr lang="en-US" smtClean="0"/>
              <a:t>‹#›</a:t>
            </a:fld>
            <a:endParaRPr lang="en-US"/>
          </a:p>
        </p:txBody>
      </p:sp>
    </p:spTree>
    <p:extLst>
      <p:ext uri="{BB962C8B-B14F-4D97-AF65-F5344CB8AC3E}">
        <p14:creationId xmlns:p14="http://schemas.microsoft.com/office/powerpoint/2010/main" val="1567809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F5AA-DCC3-8890-6F13-9E3DA96971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B99950-A526-58B0-30B1-67392501D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73B0F1-94E5-EC89-35F6-97F3BB9C3A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7A2402-0702-B6A5-49C2-31C439DFE538}"/>
              </a:ext>
            </a:extLst>
          </p:cNvPr>
          <p:cNvSpPr>
            <a:spLocks noGrp="1"/>
          </p:cNvSpPr>
          <p:nvPr>
            <p:ph type="dt" sz="half" idx="10"/>
          </p:nvPr>
        </p:nvSpPr>
        <p:spPr/>
        <p:txBody>
          <a:bodyPr/>
          <a:lstStyle/>
          <a:p>
            <a:fld id="{0470FC16-D096-414E-9EC7-5D589AD0A47D}" type="datetimeFigureOut">
              <a:rPr lang="en-US" smtClean="0"/>
              <a:t>4/10/2026</a:t>
            </a:fld>
            <a:endParaRPr lang="en-US"/>
          </a:p>
        </p:txBody>
      </p:sp>
      <p:sp>
        <p:nvSpPr>
          <p:cNvPr id="6" name="Footer Placeholder 5">
            <a:extLst>
              <a:ext uri="{FF2B5EF4-FFF2-40B4-BE49-F238E27FC236}">
                <a16:creationId xmlns:a16="http://schemas.microsoft.com/office/drawing/2014/main" id="{F71A2585-B31E-BC06-A2A1-7FF2C99A9E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E430B5-DE0E-3C1C-9AF9-5B1C995B841C}"/>
              </a:ext>
            </a:extLst>
          </p:cNvPr>
          <p:cNvSpPr>
            <a:spLocks noGrp="1"/>
          </p:cNvSpPr>
          <p:nvPr>
            <p:ph type="sldNum" sz="quarter" idx="12"/>
          </p:nvPr>
        </p:nvSpPr>
        <p:spPr/>
        <p:txBody>
          <a:bodyPr/>
          <a:lstStyle/>
          <a:p>
            <a:fld id="{30348EBC-A992-42F3-9480-E17AB1638207}" type="slidenum">
              <a:rPr lang="en-US" smtClean="0"/>
              <a:t>‹#›</a:t>
            </a:fld>
            <a:endParaRPr lang="en-US"/>
          </a:p>
        </p:txBody>
      </p:sp>
    </p:spTree>
    <p:extLst>
      <p:ext uri="{BB962C8B-B14F-4D97-AF65-F5344CB8AC3E}">
        <p14:creationId xmlns:p14="http://schemas.microsoft.com/office/powerpoint/2010/main" val="1657796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95C0B8-2ECD-F467-E87C-02DD516792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A492D0-F6F4-7B4F-EBFE-A23ECDD09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BE003-E84C-BDC2-2CA4-DAAF93CC37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470FC16-D096-414E-9EC7-5D589AD0A47D}" type="datetimeFigureOut">
              <a:rPr lang="en-US" smtClean="0"/>
              <a:t>4/10/2026</a:t>
            </a:fld>
            <a:endParaRPr lang="en-US"/>
          </a:p>
        </p:txBody>
      </p:sp>
      <p:sp>
        <p:nvSpPr>
          <p:cNvPr id="5" name="Footer Placeholder 4">
            <a:extLst>
              <a:ext uri="{FF2B5EF4-FFF2-40B4-BE49-F238E27FC236}">
                <a16:creationId xmlns:a16="http://schemas.microsoft.com/office/drawing/2014/main" id="{D568FFBA-C382-9224-16D5-1235C0927D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5C2D373-D36E-024D-227C-67D35E4877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348EBC-A992-42F3-9480-E17AB1638207}" type="slidenum">
              <a:rPr lang="en-US" smtClean="0"/>
              <a:t>‹#›</a:t>
            </a:fld>
            <a:endParaRPr lang="en-US"/>
          </a:p>
        </p:txBody>
      </p:sp>
    </p:spTree>
    <p:extLst>
      <p:ext uri="{BB962C8B-B14F-4D97-AF65-F5344CB8AC3E}">
        <p14:creationId xmlns:p14="http://schemas.microsoft.com/office/powerpoint/2010/main" val="1909461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image" Target="../media/image39.png"/><Relationship Id="rId2" Type="http://schemas.openxmlformats.org/officeDocument/2006/relationships/image" Target="../media/image29.png"/><Relationship Id="rId16" Type="http://schemas.openxmlformats.org/officeDocument/2006/relationships/image" Target="../media/image38.sv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4.svg"/><Relationship Id="rId5" Type="http://schemas.openxmlformats.org/officeDocument/2006/relationships/image" Target="../media/image8.png"/><Relationship Id="rId15" Type="http://schemas.openxmlformats.org/officeDocument/2006/relationships/image" Target="../media/image37.png"/><Relationship Id="rId10" Type="http://schemas.openxmlformats.org/officeDocument/2006/relationships/image" Target="../media/image33.png"/><Relationship Id="rId19" Type="http://schemas.openxmlformats.org/officeDocument/2006/relationships/image" Target="../media/image41.svg"/><Relationship Id="rId4" Type="http://schemas.openxmlformats.org/officeDocument/2006/relationships/image" Target="../media/image31.svg"/><Relationship Id="rId9" Type="http://schemas.openxmlformats.org/officeDocument/2006/relationships/image" Target="../media/image32.png"/><Relationship Id="rId1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2192000" cy="6858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6"/>
            <a:endParaRPr lang="en-US">
              <a:solidFill>
                <a:prstClr val="black"/>
              </a:solidFill>
              <a:latin typeface="Calibri"/>
            </a:endParaRPr>
          </a:p>
        </p:txBody>
      </p:sp>
      <p:sp>
        <p:nvSpPr>
          <p:cNvPr id="10" name="Freeform 2">
            <a:extLst>
              <a:ext uri="{FF2B5EF4-FFF2-40B4-BE49-F238E27FC236}">
                <a16:creationId xmlns:a16="http://schemas.microsoft.com/office/drawing/2014/main" id="{3A79CBE2-1E7E-47E2-927F-442A68FAD203}"/>
              </a:ext>
            </a:extLst>
          </p:cNvPr>
          <p:cNvSpPr/>
          <p:nvPr/>
        </p:nvSpPr>
        <p:spPr>
          <a:xfrm>
            <a:off x="0" y="1435817"/>
            <a:ext cx="4486276" cy="4048125"/>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defTabSz="914446"/>
            <a:endParaRPr lang="en-US">
              <a:solidFill>
                <a:prstClr val="black"/>
              </a:solidFill>
              <a:latin typeface="Calibri"/>
            </a:endParaRPr>
          </a:p>
        </p:txBody>
      </p:sp>
      <p:pic>
        <p:nvPicPr>
          <p:cNvPr id="11" name="Khung">
            <a:extLst>
              <a:ext uri="{FF2B5EF4-FFF2-40B4-BE49-F238E27FC236}">
                <a16:creationId xmlns:a16="http://schemas.microsoft.com/office/drawing/2014/main" id="{3CBA5CC4-78A9-444A-B575-9744ECA27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14200" r="24063" b="15477"/>
          <a:stretch>
            <a:fillRect/>
          </a:stretch>
        </p:blipFill>
        <p:spPr>
          <a:xfrm>
            <a:off x="4486276" y="1701801"/>
            <a:ext cx="7502524" cy="3625235"/>
          </a:xfrm>
          <a:prstGeom prst="rect">
            <a:avLst/>
          </a:prstGeom>
        </p:spPr>
      </p:pic>
      <p:pic>
        <p:nvPicPr>
          <p:cNvPr id="12" name="Picture 11">
            <a:extLst>
              <a:ext uri="{FF2B5EF4-FFF2-40B4-BE49-F238E27FC236}">
                <a16:creationId xmlns:a16="http://schemas.microsoft.com/office/drawing/2014/main" id="{00F99625-B2CD-40A7-9327-71153E47D9ED}"/>
              </a:ext>
            </a:extLst>
          </p:cNvPr>
          <p:cNvPicPr>
            <a:picLocks noChangeAspect="1"/>
          </p:cNvPicPr>
          <p:nvPr/>
        </p:nvPicPr>
        <p:blipFill>
          <a:blip r:embed="rId6"/>
          <a:stretch>
            <a:fillRect/>
          </a:stretch>
        </p:blipFill>
        <p:spPr>
          <a:xfrm>
            <a:off x="4486276" y="2779237"/>
            <a:ext cx="7388751" cy="1470361"/>
          </a:xfrm>
          <a:prstGeom prst="rect">
            <a:avLst/>
          </a:prstGeom>
        </p:spPr>
      </p:pic>
    </p:spTree>
    <p:extLst>
      <p:ext uri="{BB962C8B-B14F-4D97-AF65-F5344CB8AC3E}">
        <p14:creationId xmlns:p14="http://schemas.microsoft.com/office/powerpoint/2010/main" val="2132657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dirty="0">
              <a:solidFill>
                <a:prstClr val="white"/>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584200" y="837198"/>
            <a:ext cx="11252200" cy="1129019"/>
            <a:chOff x="-10886" y="3843650"/>
            <a:chExt cx="18109790" cy="1693529"/>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3600">
                  <a:solidFill>
                    <a:prstClr val="white"/>
                  </a:solidFill>
                  <a:latin typeface="Cambria" panose="02040503050406030204" pitchFamily="18" charset="0"/>
                  <a:ea typeface="Cambria" panose="02040503050406030204" pitchFamily="18" charset="0"/>
                </a:rPr>
                <a:t>3</a:t>
              </a:r>
              <a:endParaRPr lang="en-US" sz="3600" dirty="0">
                <a:solidFill>
                  <a:prstClr val="white"/>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29994" y="3921352"/>
              <a:ext cx="17081704" cy="1615827"/>
            </a:xfrm>
            <a:prstGeom prst="rect">
              <a:avLst/>
            </a:prstGeom>
            <a:noFill/>
          </p:spPr>
          <p:txBody>
            <a:bodyPr wrap="square">
              <a:spAutoFit/>
            </a:bodyPr>
            <a:lstStyle/>
            <a:p>
              <a:pPr algn="just" defTabSz="609630">
                <a:defRPr/>
              </a:pPr>
              <a:r>
                <a:rPr lang="vi-VN" sz="3200" dirty="0">
                  <a:solidFill>
                    <a:srgbClr val="000000"/>
                  </a:solidFill>
                  <a:latin typeface="Cambria" panose="02040503050406030204" pitchFamily="18" charset="0"/>
                  <a:ea typeface="Cambria" panose="02040503050406030204" pitchFamily="18" charset="0"/>
                </a:rPr>
                <a:t>Tác giả muốn nói điều gì về đất nước, con người Việt Nam qua hai khổ thơ cuối?</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762000" y="2413001"/>
            <a:ext cx="10686563" cy="3046988"/>
          </a:xfrm>
          <a:prstGeom prst="rect">
            <a:avLst/>
          </a:prstGeom>
          <a:noFill/>
        </p:spPr>
        <p:txBody>
          <a:bodyPr wrap="square">
            <a:spAutoFit/>
          </a:bodyPr>
          <a:lstStyle/>
          <a:p>
            <a:pPr lvl="0" algn="just"/>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Qua hai khổ thơ cuối, tác giả muốn nói về đất nước, con người Việt Nam: </a:t>
            </a:r>
            <a:r>
              <a:rPr lang="vi-VN" sz="3200" i="1" dirty="0">
                <a:solidFill>
                  <a:srgbClr val="FF0000"/>
                </a:solidFill>
                <a:latin typeface="Cambria" panose="02040503050406030204" pitchFamily="18" charset="0"/>
                <a:ea typeface="Cambria" panose="02040503050406030204" pitchFamily="18" charset="0"/>
              </a:rPr>
              <a:t>Việt Nam có thời tiết ôn hoà, cây cối phát triển, thiên nhiên thuận lợi cho trồng trọt sản xuất nông nghiệp. Con người Việt Nam tình cảm, chung thuỷ, tài năng, mỗi người một vẻ, mỗi vùng một đặc trưng riêng, làm nên một đất nước tài hoa, xinh đẹp.</a:t>
            </a:r>
            <a:endParaRPr lang="en-US" sz="3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8412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dirty="0">
              <a:solidFill>
                <a:prstClr val="white"/>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584200" y="837198"/>
            <a:ext cx="11252200" cy="1142271"/>
            <a:chOff x="-10886" y="3843650"/>
            <a:chExt cx="18109790" cy="17134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3600">
                  <a:solidFill>
                    <a:prstClr val="white"/>
                  </a:solidFill>
                  <a:latin typeface="Cambria" panose="02040503050406030204" pitchFamily="18" charset="0"/>
                  <a:ea typeface="Cambria" panose="02040503050406030204" pitchFamily="18" charset="0"/>
                </a:rPr>
                <a:t>4</a:t>
              </a:r>
              <a:endParaRPr lang="en-US" sz="3600" dirty="0">
                <a:solidFill>
                  <a:prstClr val="white"/>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147966" y="3941230"/>
              <a:ext cx="17081704" cy="1615827"/>
            </a:xfrm>
            <a:prstGeom prst="rect">
              <a:avLst/>
            </a:prstGeom>
            <a:noFill/>
          </p:spPr>
          <p:txBody>
            <a:bodyPr wrap="square">
              <a:spAutoFit/>
            </a:bodyPr>
            <a:lstStyle/>
            <a:p>
              <a:pPr algn="just" defTabSz="609630">
                <a:defRPr/>
              </a:pPr>
              <a:r>
                <a:rPr lang="vi-VN" sz="3200" dirty="0">
                  <a:solidFill>
                    <a:srgbClr val="000000"/>
                  </a:solidFill>
                  <a:latin typeface="Cambria" panose="02040503050406030204" pitchFamily="18" charset="0"/>
                  <a:ea typeface="Cambria" panose="02040503050406030204" pitchFamily="18" charset="0"/>
                </a:rPr>
                <a:t>Qua bài thơ, tác giả thể hiện những tình cảm gì đối với quê hương, đất nước?</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812800" y="2057400"/>
            <a:ext cx="10686563" cy="4196662"/>
          </a:xfrm>
          <a:prstGeom prst="rect">
            <a:avLst/>
          </a:prstGeom>
          <a:noFill/>
        </p:spPr>
        <p:txBody>
          <a:bodyPr wrap="square">
            <a:spAutoFit/>
          </a:bodyPr>
          <a:lstStyle/>
          <a:p>
            <a:pPr lvl="0" algn="just"/>
            <a:r>
              <a:rPr lang="vi-VN" sz="2667" b="1" dirty="0">
                <a:solidFill>
                  <a:srgbClr val="FF0000"/>
                </a:solidFill>
                <a:latin typeface="Cambria" panose="02040503050406030204" pitchFamily="18" charset="0"/>
                <a:ea typeface="Cambria" panose="02040503050406030204" pitchFamily="18" charset="0"/>
              </a:rPr>
              <a:t>+ Tha thiết, gần gũi, gắn bó </a:t>
            </a:r>
            <a:r>
              <a:rPr lang="vi-VN" sz="2667" dirty="0">
                <a:solidFill>
                  <a:srgbClr val="FF0000"/>
                </a:solidFill>
                <a:latin typeface="Cambria" panose="02040503050406030204" pitchFamily="18" charset="0"/>
                <a:ea typeface="Cambria" panose="02040503050406030204" pitchFamily="18" charset="0"/>
              </a:rPr>
              <a:t>với quê hương, đất nước (thể hiện qua cách gọi tha thiết, trìu mến: Việt Nam đất nước ta ơi). </a:t>
            </a:r>
          </a:p>
          <a:p>
            <a:pPr lvl="0" algn="just"/>
            <a:r>
              <a:rPr lang="vi-VN" sz="2667" b="1" dirty="0">
                <a:solidFill>
                  <a:srgbClr val="FF0000"/>
                </a:solidFill>
                <a:latin typeface="Cambria" panose="02040503050406030204" pitchFamily="18" charset="0"/>
                <a:ea typeface="Cambria" panose="02040503050406030204" pitchFamily="18" charset="0"/>
              </a:rPr>
              <a:t>+ Tự hào </a:t>
            </a:r>
            <a:r>
              <a:rPr lang="vi-VN" sz="2667" dirty="0">
                <a:solidFill>
                  <a:srgbClr val="FF0000"/>
                </a:solidFill>
                <a:latin typeface="Cambria" panose="02040503050406030204" pitchFamily="18" charset="0"/>
                <a:ea typeface="Cambria" panose="02040503050406030204" pitchFamily="18" charset="0"/>
              </a:rPr>
              <a:t>về cảnh đẹp quê hương, đất nước (qua câu thơ: Mênh mông biển lúa đâu trời đẹp hơn). </a:t>
            </a:r>
          </a:p>
          <a:p>
            <a:pPr lvl="0" algn="just"/>
            <a:r>
              <a:rPr lang="vi-VN" sz="2667" b="1" dirty="0">
                <a:solidFill>
                  <a:srgbClr val="FF0000"/>
                </a:solidFill>
                <a:latin typeface="Cambria" panose="02040503050406030204" pitchFamily="18" charset="0"/>
                <a:ea typeface="Cambria" panose="02040503050406030204" pitchFamily="18" charset="0"/>
              </a:rPr>
              <a:t>+ Yêu </a:t>
            </a:r>
            <a:r>
              <a:rPr lang="vi-VN" sz="2667" dirty="0">
                <a:solidFill>
                  <a:srgbClr val="FF0000"/>
                </a:solidFill>
                <a:latin typeface="Cambria" panose="02040503050406030204" pitchFamily="18" charset="0"/>
                <a:ea typeface="Cambria" panose="02040503050406030204" pitchFamily="18" charset="0"/>
              </a:rPr>
              <a:t>(Quê hương biết mấy thân yêu) và </a:t>
            </a:r>
            <a:r>
              <a:rPr lang="vi-VN" sz="2667" b="1" dirty="0">
                <a:solidFill>
                  <a:srgbClr val="FF0000"/>
                </a:solidFill>
                <a:latin typeface="Cambria" panose="02040503050406030204" pitchFamily="18" charset="0"/>
                <a:ea typeface="Cambria" panose="02040503050406030204" pitchFamily="18" charset="0"/>
              </a:rPr>
              <a:t>thương</a:t>
            </a:r>
            <a:r>
              <a:rPr lang="vi-VN" sz="2667" dirty="0">
                <a:solidFill>
                  <a:srgbClr val="FF0000"/>
                </a:solidFill>
                <a:latin typeface="Cambria" panose="02040503050406030204" pitchFamily="18" charset="0"/>
                <a:ea typeface="Cambria" panose="02040503050406030204" pitchFamily="18" charset="0"/>
              </a:rPr>
              <a:t> quê hương (Bao nhiêu đời đã chịu nhiều thương đau), </a:t>
            </a:r>
            <a:r>
              <a:rPr lang="vi-VN" sz="2667" b="1" dirty="0">
                <a:solidFill>
                  <a:srgbClr val="FF0000"/>
                </a:solidFill>
                <a:latin typeface="Cambria" panose="02040503050406030204" pitchFamily="18" charset="0"/>
                <a:ea typeface="Cambria" panose="02040503050406030204" pitchFamily="18" charset="0"/>
              </a:rPr>
              <a:t>đồng cảm </a:t>
            </a:r>
            <a:r>
              <a:rPr lang="vi-VN" sz="2667" dirty="0">
                <a:solidFill>
                  <a:srgbClr val="FF0000"/>
                </a:solidFill>
                <a:latin typeface="Cambria" panose="02040503050406030204" pitchFamily="18" charset="0"/>
                <a:ea typeface="Cambria" panose="02040503050406030204" pitchFamily="18" charset="0"/>
              </a:rPr>
              <a:t>với những vất vả, hi sinh của người dân Việt Nam (Mặt người vất vả in sâu, Gái trai cũng một áo nâu nhuộm bùn). </a:t>
            </a:r>
            <a:endParaRPr lang="en-US" sz="2667" dirty="0">
              <a:solidFill>
                <a:srgbClr val="FF0000"/>
              </a:solidFill>
              <a:latin typeface="Cambria" panose="02040503050406030204" pitchFamily="18" charset="0"/>
              <a:ea typeface="Cambria" panose="02040503050406030204" pitchFamily="18" charset="0"/>
            </a:endParaRPr>
          </a:p>
          <a:p>
            <a:pPr lvl="0" algn="just"/>
            <a:r>
              <a:rPr lang="vi-VN" sz="2667" dirty="0">
                <a:solidFill>
                  <a:srgbClr val="FF0000"/>
                </a:solidFill>
                <a:latin typeface="Cambria" panose="02040503050406030204" pitchFamily="18" charset="0"/>
                <a:ea typeface="Cambria" panose="02040503050406030204" pitchFamily="18" charset="0"/>
              </a:rPr>
              <a:t>+ </a:t>
            </a:r>
            <a:r>
              <a:rPr lang="vi-VN" sz="2667" b="1" dirty="0">
                <a:solidFill>
                  <a:srgbClr val="FF0000"/>
                </a:solidFill>
                <a:latin typeface="Cambria" panose="02040503050406030204" pitchFamily="18" charset="0"/>
                <a:ea typeface="Cambria" panose="02040503050406030204" pitchFamily="18" charset="0"/>
              </a:rPr>
              <a:t>Khâm phục </a:t>
            </a:r>
            <a:r>
              <a:rPr lang="vi-VN" sz="2667" dirty="0">
                <a:solidFill>
                  <a:srgbClr val="FF0000"/>
                </a:solidFill>
                <a:latin typeface="Cambria" panose="02040503050406030204" pitchFamily="18" charset="0"/>
                <a:ea typeface="Cambria" panose="02040503050406030204" pitchFamily="18" charset="0"/>
              </a:rPr>
              <a:t>và </a:t>
            </a:r>
            <a:r>
              <a:rPr lang="vi-VN" sz="2667" b="1" dirty="0">
                <a:solidFill>
                  <a:srgbClr val="FF0000"/>
                </a:solidFill>
                <a:latin typeface="Cambria" panose="02040503050406030204" pitchFamily="18" charset="0"/>
                <a:ea typeface="Cambria" panose="02040503050406030204" pitchFamily="18" charset="0"/>
              </a:rPr>
              <a:t>ngưỡng mộ </a:t>
            </a:r>
            <a:r>
              <a:rPr lang="vi-VN" sz="2667" dirty="0">
                <a:solidFill>
                  <a:srgbClr val="FF0000"/>
                </a:solidFill>
                <a:latin typeface="Cambria" panose="02040503050406030204" pitchFamily="18" charset="0"/>
                <a:ea typeface="Cambria" panose="02040503050406030204" pitchFamily="18" charset="0"/>
              </a:rPr>
              <a:t>con người Việt Nam (qua các chi tiết ca ngợi vẻ  đẹp con người Việt Nam)</a:t>
            </a:r>
            <a:endParaRPr lang="en-US" sz="2667"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2916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dirty="0">
              <a:solidFill>
                <a:prstClr val="white"/>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584200" y="837199"/>
            <a:ext cx="11252200" cy="1035338"/>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3600">
                  <a:solidFill>
                    <a:prstClr val="white"/>
                  </a:solidFill>
                  <a:latin typeface="Cambria" panose="02040503050406030204" pitchFamily="18" charset="0"/>
                  <a:ea typeface="Cambria" panose="02040503050406030204" pitchFamily="18" charset="0"/>
                </a:rPr>
                <a:t>5</a:t>
              </a:r>
              <a:endParaRPr lang="en-US" sz="3600" dirty="0">
                <a:solidFill>
                  <a:prstClr val="white"/>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649281" y="4133000"/>
              <a:ext cx="17081704" cy="969497"/>
            </a:xfrm>
            <a:prstGeom prst="rect">
              <a:avLst/>
            </a:prstGeom>
            <a:noFill/>
          </p:spPr>
          <p:txBody>
            <a:bodyPr wrap="square">
              <a:spAutoFit/>
            </a:bodyPr>
            <a:lstStyle/>
            <a:p>
              <a:pPr algn="just" defTabSz="609630">
                <a:defRPr/>
              </a:pPr>
              <a:r>
                <a:rPr lang="vi-VN" sz="3600" dirty="0">
                  <a:solidFill>
                    <a:srgbClr val="000000"/>
                  </a:solidFill>
                  <a:latin typeface="Cambria" panose="02040503050406030204" pitchFamily="18" charset="0"/>
                  <a:ea typeface="Cambria" panose="02040503050406030204" pitchFamily="18" charset="0"/>
                </a:rPr>
                <a:t>Em thích những câu thơ nào trong bài? Vì sao?</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812800" y="2311400"/>
            <a:ext cx="10686563" cy="4196662"/>
          </a:xfrm>
          <a:prstGeom prst="rect">
            <a:avLst/>
          </a:prstGeom>
          <a:noFill/>
        </p:spPr>
        <p:txBody>
          <a:bodyPr wrap="square">
            <a:spAutoFit/>
          </a:bodyPr>
          <a:lstStyle/>
          <a:p>
            <a:pPr lvl="0" algn="just"/>
            <a:r>
              <a:rPr lang="vi-VN" sz="2667" dirty="0">
                <a:solidFill>
                  <a:srgbClr val="7030A0"/>
                </a:solidFill>
                <a:latin typeface="Cambria" panose="02040503050406030204" pitchFamily="18" charset="0"/>
                <a:ea typeface="Cambria" panose="02040503050406030204" pitchFamily="18" charset="0"/>
              </a:rPr>
              <a:t>Những câu thơ trong bài mà em thích là:</a:t>
            </a:r>
          </a:p>
          <a:p>
            <a:pPr lvl="0" algn="just"/>
            <a:r>
              <a:rPr lang="vi-VN" sz="2667" dirty="0">
                <a:solidFill>
                  <a:srgbClr val="7030A0"/>
                </a:solidFill>
                <a:latin typeface="Cambria" panose="02040503050406030204" pitchFamily="18" charset="0"/>
                <a:ea typeface="Cambria" panose="02040503050406030204" pitchFamily="18" charset="0"/>
              </a:rPr>
              <a:t>Đất nghèo nuôi những anh hùng</a:t>
            </a:r>
          </a:p>
          <a:p>
            <a:pPr lvl="0" algn="just"/>
            <a:r>
              <a:rPr lang="vi-VN" sz="2667" dirty="0">
                <a:solidFill>
                  <a:srgbClr val="7030A0"/>
                </a:solidFill>
                <a:latin typeface="Cambria" panose="02040503050406030204" pitchFamily="18" charset="0"/>
                <a:ea typeface="Cambria" panose="02040503050406030204" pitchFamily="18" charset="0"/>
              </a:rPr>
              <a:t>Chìm trong máu lửa lại vùng đứng lên</a:t>
            </a:r>
          </a:p>
          <a:p>
            <a:pPr lvl="0" algn="just"/>
            <a:r>
              <a:rPr lang="vi-VN" sz="2667" dirty="0">
                <a:solidFill>
                  <a:srgbClr val="7030A0"/>
                </a:solidFill>
                <a:latin typeface="Cambria" panose="02040503050406030204" pitchFamily="18" charset="0"/>
                <a:ea typeface="Cambria" panose="02040503050406030204" pitchFamily="18" charset="0"/>
              </a:rPr>
              <a:t>Đạp quân thù xuống đất đen</a:t>
            </a:r>
          </a:p>
          <a:p>
            <a:pPr lvl="0" algn="just"/>
            <a:r>
              <a:rPr lang="vi-VN" sz="2667" dirty="0">
                <a:solidFill>
                  <a:srgbClr val="7030A0"/>
                </a:solidFill>
                <a:latin typeface="Cambria" panose="02040503050406030204" pitchFamily="18" charset="0"/>
                <a:ea typeface="Cambria" panose="02040503050406030204" pitchFamily="18" charset="0"/>
              </a:rPr>
              <a:t>Súng gươm vứt bỏ lại hiền như xưa.</a:t>
            </a:r>
          </a:p>
          <a:p>
            <a:pPr lvl="0" algn="just"/>
            <a:r>
              <a:rPr lang="en-US" sz="2667" dirty="0">
                <a:solidFill>
                  <a:srgbClr val="7030A0"/>
                </a:solidFill>
                <a:latin typeface="Cambria" panose="02040503050406030204" pitchFamily="18" charset="0"/>
                <a:ea typeface="Cambria" panose="02040503050406030204" pitchFamily="18" charset="0"/>
              </a:rPr>
              <a:t>    </a:t>
            </a:r>
            <a:r>
              <a:rPr lang="vi-VN" sz="2667" i="1" dirty="0">
                <a:solidFill>
                  <a:srgbClr val="FF0000"/>
                </a:solidFill>
                <a:latin typeface="Cambria" panose="02040503050406030204" pitchFamily="18" charset="0"/>
                <a:ea typeface="Cambria" panose="02040503050406030204" pitchFamily="18" charset="0"/>
              </a:rPr>
              <a:t>Vì qua những câu thơ này, em thấy người Việt Nam giản dị, bình thường, cơm trắng rau xanh lại có thể có được sức mạnh đánh đổ quân thù thành công, trở thành người hùng trong thời chiến và hoá thành người hiền lành, chất phác trong thời bình. Người Việt Nam thật linh hoạt và tài năng.</a:t>
            </a:r>
            <a:endParaRPr lang="en-US" sz="2667"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5501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2760773" y="455429"/>
            <a:ext cx="8291011" cy="5716771"/>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dirty="0">
              <a:solidFill>
                <a:prstClr val="black"/>
              </a:solidFill>
              <a:latin typeface="Cambria" panose="02040503050406030204" pitchFamily="18" charset="0"/>
              <a:ea typeface="Cambria" panose="02040503050406030204" pitchFamily="18" charset="0"/>
            </a:endParaRPr>
          </a:p>
        </p:txBody>
      </p:sp>
      <p:sp>
        <p:nvSpPr>
          <p:cNvPr id="2" name="Freeform 2"/>
          <p:cNvSpPr/>
          <p:nvPr/>
        </p:nvSpPr>
        <p:spPr>
          <a:xfrm flipH="1">
            <a:off x="2385109" y="5910084"/>
            <a:ext cx="12559691" cy="2055222"/>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3" name="Freeform 3"/>
          <p:cNvSpPr/>
          <p:nvPr/>
        </p:nvSpPr>
        <p:spPr>
          <a:xfrm>
            <a:off x="5518971" y="3820866"/>
            <a:ext cx="7375788" cy="3568037"/>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4" name="Freeform 4"/>
          <p:cNvSpPr/>
          <p:nvPr/>
        </p:nvSpPr>
        <p:spPr>
          <a:xfrm rot="950163">
            <a:off x="-646336" y="6299663"/>
            <a:ext cx="8401493" cy="2457437"/>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5" name="Freeform 5"/>
          <p:cNvSpPr/>
          <p:nvPr/>
        </p:nvSpPr>
        <p:spPr>
          <a:xfrm>
            <a:off x="3031077" y="5698684"/>
            <a:ext cx="1497287" cy="947033"/>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6" name="Freeform 6"/>
          <p:cNvSpPr/>
          <p:nvPr/>
        </p:nvSpPr>
        <p:spPr>
          <a:xfrm>
            <a:off x="-1004404" y="685800"/>
            <a:ext cx="4306824" cy="54864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7" name="Freeform 7"/>
          <p:cNvSpPr/>
          <p:nvPr/>
        </p:nvSpPr>
        <p:spPr>
          <a:xfrm>
            <a:off x="652629" y="4946049"/>
            <a:ext cx="1226151" cy="1226151"/>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9" name="Freeform 9"/>
          <p:cNvSpPr/>
          <p:nvPr/>
        </p:nvSpPr>
        <p:spPr>
          <a:xfrm rot="676887">
            <a:off x="-207952" y="3126822"/>
            <a:ext cx="2541451" cy="3237518"/>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59705D17-F793-59D3-1880-1A72F7043ECE}"/>
              </a:ext>
            </a:extLst>
          </p:cNvPr>
          <p:cNvSpPr txBox="1"/>
          <p:nvPr/>
        </p:nvSpPr>
        <p:spPr>
          <a:xfrm>
            <a:off x="2579325" y="2014094"/>
            <a:ext cx="9195555" cy="2308324"/>
          </a:xfrm>
          <a:prstGeom prst="rect">
            <a:avLst/>
          </a:prstGeom>
          <a:noFill/>
        </p:spPr>
        <p:txBody>
          <a:bodyPr wrap="square">
            <a:spAutoFit/>
          </a:bodyPr>
          <a:lstStyle/>
          <a:p>
            <a:pPr lvl="0" algn="just"/>
            <a:r>
              <a:rPr lang="en-US" sz="360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vi-VN" sz="3600">
                <a:solidFill>
                  <a:srgbClr val="000000"/>
                </a:solidFill>
                <a:latin typeface="Cambria" panose="02040503050406030204" pitchFamily="18" charset="0"/>
                <a:ea typeface="Cambria" panose="02040503050406030204" pitchFamily="18" charset="0"/>
                <a:cs typeface="Open Sans" panose="020B0606030504020204" pitchFamily="34" charset="0"/>
              </a:rPr>
              <a:t>Cảnh </a:t>
            </a:r>
            <a:r>
              <a:rPr lang="vi-VN" sz="3600" dirty="0">
                <a:solidFill>
                  <a:srgbClr val="000000"/>
                </a:solidFill>
                <a:latin typeface="Cambria" panose="02040503050406030204" pitchFamily="18" charset="0"/>
                <a:ea typeface="Cambria" panose="02040503050406030204" pitchFamily="18" charset="0"/>
                <a:cs typeface="Open Sans" panose="020B0606030504020204" pitchFamily="34" charset="0"/>
              </a:rPr>
              <a:t>sắc Việt Nam ta đẹp rạng ngời trong non nước hữu tình, con người Việt đậm tình mà anh dũng, gan dạ. Là người Việt Nam, tự hào biết bao từng giá trị, vẻ đẹp quê hương.</a:t>
            </a:r>
            <a:endParaRPr lang="en-US" sz="3600" dirty="0">
              <a:solidFill>
                <a:prstClr val="black"/>
              </a:solidFill>
              <a:latin typeface="Cambria" panose="02040503050406030204" pitchFamily="18" charset="0"/>
              <a:ea typeface="Cambria" panose="02040503050406030204" pitchFamily="18" charset="0"/>
              <a:cs typeface="Open Sans" panose="020B0606030504020204" pitchFamily="34" charset="0"/>
            </a:endParaRPr>
          </a:p>
        </p:txBody>
      </p:sp>
      <p:sp>
        <p:nvSpPr>
          <p:cNvPr id="16" name="TextBox 15">
            <a:extLst>
              <a:ext uri="{FF2B5EF4-FFF2-40B4-BE49-F238E27FC236}">
                <a16:creationId xmlns:a16="http://schemas.microsoft.com/office/drawing/2014/main" id="{84C9A045-28A6-4CF3-A8CC-9B50C0B026BF}"/>
              </a:ext>
            </a:extLst>
          </p:cNvPr>
          <p:cNvSpPr txBox="1"/>
          <p:nvPr/>
        </p:nvSpPr>
        <p:spPr>
          <a:xfrm>
            <a:off x="3817739" y="766049"/>
            <a:ext cx="6177080" cy="707886"/>
          </a:xfrm>
          <a:prstGeom prst="rect">
            <a:avLst/>
          </a:prstGeom>
          <a:noFill/>
        </p:spPr>
        <p:txBody>
          <a:bodyPr wrap="square">
            <a:spAutoFit/>
          </a:bodyPr>
          <a:lstStyle/>
          <a:p>
            <a:pPr lvl="0" algn="ctr"/>
            <a:r>
              <a:rPr lang="en-US" sz="4000" b="1">
                <a:solidFill>
                  <a:srgbClr val="FF0000"/>
                </a:solidFill>
                <a:latin typeface="Cambria" panose="02040503050406030204" pitchFamily="18" charset="0"/>
                <a:ea typeface="Cambria" panose="02040503050406030204" pitchFamily="18" charset="0"/>
                <a:cs typeface="Open Sans" panose="020B0606030504020204" pitchFamily="34" charset="0"/>
              </a:rPr>
              <a:t>Nội dung bài đọc</a:t>
            </a:r>
            <a:endParaRPr lang="en-US" sz="4000" b="1" dirty="0">
              <a:solidFill>
                <a:srgbClr val="FF0000"/>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060266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21823" y="2681665"/>
            <a:ext cx="4548355" cy="4548355"/>
          </a:xfrm>
          <a:custGeom>
            <a:avLst/>
            <a:gdLst/>
            <a:ahLst/>
            <a:cxnLst/>
            <a:rect l="l" t="t" r="r" b="b"/>
            <a:pathLst>
              <a:path w="6822532" h="6822532">
                <a:moveTo>
                  <a:pt x="0" y="0"/>
                </a:moveTo>
                <a:lnTo>
                  <a:pt x="6822532" y="0"/>
                </a:lnTo>
                <a:lnTo>
                  <a:pt x="6822532" y="6822533"/>
                </a:lnTo>
                <a:lnTo>
                  <a:pt x="0" y="6822533"/>
                </a:lnTo>
                <a:lnTo>
                  <a:pt x="0" y="0"/>
                </a:lnTo>
                <a:close/>
              </a:path>
            </a:pathLst>
          </a:custGeom>
          <a:blipFill>
            <a:blip r:embed="rId2"/>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2" name="Freeform 2"/>
          <p:cNvSpPr/>
          <p:nvPr/>
        </p:nvSpPr>
        <p:spPr>
          <a:xfrm>
            <a:off x="8239459" y="2681666"/>
            <a:ext cx="1470903" cy="631151"/>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4" name="Freeform 4"/>
          <p:cNvSpPr/>
          <p:nvPr/>
        </p:nvSpPr>
        <p:spPr>
          <a:xfrm>
            <a:off x="-103056" y="4226502"/>
            <a:ext cx="12559691" cy="2055222"/>
          </a:xfrm>
          <a:custGeom>
            <a:avLst/>
            <a:gdLst/>
            <a:ahLst/>
            <a:cxnLst/>
            <a:rect l="l" t="t" r="r" b="b"/>
            <a:pathLst>
              <a:path w="18839537" h="3082833">
                <a:moveTo>
                  <a:pt x="0" y="0"/>
                </a:moveTo>
                <a:lnTo>
                  <a:pt x="18839536" y="0"/>
                </a:lnTo>
                <a:lnTo>
                  <a:pt x="18839536" y="3082834"/>
                </a:lnTo>
                <a:lnTo>
                  <a:pt x="0" y="3082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8" name="Freeform 8"/>
          <p:cNvSpPr/>
          <p:nvPr/>
        </p:nvSpPr>
        <p:spPr>
          <a:xfrm>
            <a:off x="2456573" y="5999539"/>
            <a:ext cx="892286" cy="564371"/>
          </a:xfrm>
          <a:custGeom>
            <a:avLst/>
            <a:gdLst/>
            <a:ahLst/>
            <a:cxnLst/>
            <a:rect l="l" t="t" r="r" b="b"/>
            <a:pathLst>
              <a:path w="1338429" h="846557">
                <a:moveTo>
                  <a:pt x="0" y="0"/>
                </a:moveTo>
                <a:lnTo>
                  <a:pt x="1338429" y="0"/>
                </a:lnTo>
                <a:lnTo>
                  <a:pt x="1338429" y="846557"/>
                </a:lnTo>
                <a:lnTo>
                  <a:pt x="0" y="8465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9" name="Freeform 9"/>
          <p:cNvSpPr/>
          <p:nvPr/>
        </p:nvSpPr>
        <p:spPr>
          <a:xfrm>
            <a:off x="1506884" y="5537986"/>
            <a:ext cx="949689" cy="1017069"/>
          </a:xfrm>
          <a:custGeom>
            <a:avLst/>
            <a:gdLst/>
            <a:ahLst/>
            <a:cxnLst/>
            <a:rect l="l" t="t" r="r" b="b"/>
            <a:pathLst>
              <a:path w="1424533" h="1525604">
                <a:moveTo>
                  <a:pt x="0" y="0"/>
                </a:moveTo>
                <a:lnTo>
                  <a:pt x="1424533" y="0"/>
                </a:lnTo>
                <a:lnTo>
                  <a:pt x="1424533" y="1525604"/>
                </a:lnTo>
                <a:lnTo>
                  <a:pt x="0" y="1525604"/>
                </a:lnTo>
                <a:lnTo>
                  <a:pt x="0" y="0"/>
                </a:lnTo>
                <a:close/>
              </a:path>
            </a:pathLst>
          </a:custGeom>
          <a:blipFill>
            <a:blip r:embed="rId9"/>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10" name="Freeform 10"/>
          <p:cNvSpPr/>
          <p:nvPr/>
        </p:nvSpPr>
        <p:spPr>
          <a:xfrm flipH="1">
            <a:off x="-993665" y="3429000"/>
            <a:ext cx="3282889" cy="3196713"/>
          </a:xfrm>
          <a:custGeom>
            <a:avLst/>
            <a:gdLst/>
            <a:ahLst/>
            <a:cxnLst/>
            <a:rect l="l" t="t" r="r" b="b"/>
            <a:pathLst>
              <a:path w="4924333" h="4795069">
                <a:moveTo>
                  <a:pt x="4924333" y="0"/>
                </a:moveTo>
                <a:lnTo>
                  <a:pt x="0" y="0"/>
                </a:lnTo>
                <a:lnTo>
                  <a:pt x="0" y="4795069"/>
                </a:lnTo>
                <a:lnTo>
                  <a:pt x="4924333" y="4795069"/>
                </a:lnTo>
                <a:lnTo>
                  <a:pt x="492433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11" name="Freeform 11"/>
          <p:cNvSpPr/>
          <p:nvPr/>
        </p:nvSpPr>
        <p:spPr>
          <a:xfrm>
            <a:off x="9265847" y="164715"/>
            <a:ext cx="2852371" cy="1223927"/>
          </a:xfrm>
          <a:custGeom>
            <a:avLst/>
            <a:gdLst/>
            <a:ahLst/>
            <a:cxnLst/>
            <a:rect l="l" t="t" r="r" b="b"/>
            <a:pathLst>
              <a:path w="4278556" h="1835890">
                <a:moveTo>
                  <a:pt x="0" y="0"/>
                </a:moveTo>
                <a:lnTo>
                  <a:pt x="4278556" y="0"/>
                </a:lnTo>
                <a:lnTo>
                  <a:pt x="4278556" y="1835889"/>
                </a:lnTo>
                <a:lnTo>
                  <a:pt x="0" y="1835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13" name="Freeform 13"/>
          <p:cNvSpPr/>
          <p:nvPr/>
        </p:nvSpPr>
        <p:spPr>
          <a:xfrm flipH="1">
            <a:off x="10211893" y="3690057"/>
            <a:ext cx="2588614" cy="3297598"/>
          </a:xfrm>
          <a:custGeom>
            <a:avLst/>
            <a:gdLst/>
            <a:ahLst/>
            <a:cxnLst/>
            <a:rect l="l" t="t" r="r" b="b"/>
            <a:pathLst>
              <a:path w="3882921" h="4946397">
                <a:moveTo>
                  <a:pt x="3882922" y="0"/>
                </a:moveTo>
                <a:lnTo>
                  <a:pt x="0" y="0"/>
                </a:lnTo>
                <a:lnTo>
                  <a:pt x="0" y="4946397"/>
                </a:lnTo>
                <a:lnTo>
                  <a:pt x="3882922" y="4946397"/>
                </a:lnTo>
                <a:lnTo>
                  <a:pt x="3882922" y="0"/>
                </a:lnTo>
                <a:close/>
              </a:path>
            </a:pathLst>
          </a:custGeom>
          <a:blipFill>
            <a:blip r:embed="rId12"/>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14" name="Freeform 14"/>
          <p:cNvSpPr/>
          <p:nvPr/>
        </p:nvSpPr>
        <p:spPr>
          <a:xfrm>
            <a:off x="261180" y="1732009"/>
            <a:ext cx="2651950" cy="1137927"/>
          </a:xfrm>
          <a:custGeom>
            <a:avLst/>
            <a:gdLst/>
            <a:ahLst/>
            <a:cxnLst/>
            <a:rect l="l" t="t" r="r" b="b"/>
            <a:pathLst>
              <a:path w="3977925" h="1706891">
                <a:moveTo>
                  <a:pt x="0" y="0"/>
                </a:moveTo>
                <a:lnTo>
                  <a:pt x="3977925" y="0"/>
                </a:lnTo>
                <a:lnTo>
                  <a:pt x="3977925" y="1706891"/>
                </a:lnTo>
                <a:lnTo>
                  <a:pt x="0" y="17068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16" name="Freeform 16"/>
          <p:cNvSpPr/>
          <p:nvPr/>
        </p:nvSpPr>
        <p:spPr>
          <a:xfrm>
            <a:off x="2167265" y="3004947"/>
            <a:ext cx="1470903" cy="631151"/>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17" name="Freeform 17"/>
          <p:cNvSpPr/>
          <p:nvPr/>
        </p:nvSpPr>
        <p:spPr>
          <a:xfrm>
            <a:off x="5504962" y="2997241"/>
            <a:ext cx="1182077" cy="526024"/>
          </a:xfrm>
          <a:custGeom>
            <a:avLst/>
            <a:gdLst/>
            <a:ahLst/>
            <a:cxnLst/>
            <a:rect l="l" t="t" r="r" b="b"/>
            <a:pathLst>
              <a:path w="1773115" h="789036">
                <a:moveTo>
                  <a:pt x="0" y="0"/>
                </a:moveTo>
                <a:lnTo>
                  <a:pt x="1773116" y="0"/>
                </a:lnTo>
                <a:lnTo>
                  <a:pt x="1773116" y="789036"/>
                </a:lnTo>
                <a:lnTo>
                  <a:pt x="0" y="7890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latin typeface="Cambria" panose="02040503050406030204" pitchFamily="18" charset="0"/>
              <a:ea typeface="Cambria" panose="02040503050406030204" pitchFamily="18" charset="0"/>
            </a:endParaRPr>
          </a:p>
        </p:txBody>
      </p:sp>
      <p:grpSp>
        <p:nvGrpSpPr>
          <p:cNvPr id="18" name="Group 18"/>
          <p:cNvGrpSpPr/>
          <p:nvPr/>
        </p:nvGrpSpPr>
        <p:grpSpPr>
          <a:xfrm>
            <a:off x="3486867" y="1138555"/>
            <a:ext cx="441960" cy="358775"/>
            <a:chOff x="0" y="0"/>
            <a:chExt cx="883920" cy="717550"/>
          </a:xfrm>
        </p:grpSpPr>
        <p:sp>
          <p:nvSpPr>
            <p:cNvPr id="19" name="Freeform 19"/>
            <p:cNvSpPr/>
            <p:nvPr/>
          </p:nvSpPr>
          <p:spPr>
            <a:xfrm>
              <a:off x="48260" y="46990"/>
              <a:ext cx="787400" cy="619760"/>
            </a:xfrm>
            <a:custGeom>
              <a:avLst/>
              <a:gdLst/>
              <a:ahLst/>
              <a:cxnLst/>
              <a:rect l="l" t="t" r="r" b="b"/>
              <a:pathLst>
                <a:path w="787400" h="619760">
                  <a:moveTo>
                    <a:pt x="613410" y="598170"/>
                  </a:moveTo>
                  <a:cubicBezTo>
                    <a:pt x="100330" y="215900"/>
                    <a:pt x="63500" y="209550"/>
                    <a:pt x="41910" y="193040"/>
                  </a:cubicBezTo>
                  <a:cubicBezTo>
                    <a:pt x="30480" y="184150"/>
                    <a:pt x="25400" y="179070"/>
                    <a:pt x="19050" y="167640"/>
                  </a:cubicBezTo>
                  <a:cubicBezTo>
                    <a:pt x="10160" y="151130"/>
                    <a:pt x="0" y="123190"/>
                    <a:pt x="2540" y="101600"/>
                  </a:cubicBezTo>
                  <a:cubicBezTo>
                    <a:pt x="3810" y="80010"/>
                    <a:pt x="13970" y="54610"/>
                    <a:pt x="27940" y="38100"/>
                  </a:cubicBezTo>
                  <a:cubicBezTo>
                    <a:pt x="43180" y="22860"/>
                    <a:pt x="66040" y="8890"/>
                    <a:pt x="87630" y="3810"/>
                  </a:cubicBezTo>
                  <a:cubicBezTo>
                    <a:pt x="109220" y="0"/>
                    <a:pt x="138430" y="6350"/>
                    <a:pt x="154940" y="12700"/>
                  </a:cubicBezTo>
                  <a:cubicBezTo>
                    <a:pt x="167640" y="17780"/>
                    <a:pt x="175260" y="22860"/>
                    <a:pt x="184150" y="33020"/>
                  </a:cubicBezTo>
                  <a:cubicBezTo>
                    <a:pt x="195580" y="46990"/>
                    <a:pt x="212090" y="72390"/>
                    <a:pt x="214630" y="93980"/>
                  </a:cubicBezTo>
                  <a:cubicBezTo>
                    <a:pt x="217170" y="115570"/>
                    <a:pt x="209550" y="144780"/>
                    <a:pt x="201930" y="161290"/>
                  </a:cubicBezTo>
                  <a:cubicBezTo>
                    <a:pt x="196850" y="172720"/>
                    <a:pt x="190500" y="180340"/>
                    <a:pt x="180340" y="187960"/>
                  </a:cubicBezTo>
                  <a:cubicBezTo>
                    <a:pt x="166370" y="199390"/>
                    <a:pt x="139700" y="214630"/>
                    <a:pt x="118110" y="215900"/>
                  </a:cubicBezTo>
                  <a:cubicBezTo>
                    <a:pt x="96520" y="218440"/>
                    <a:pt x="69850" y="210820"/>
                    <a:pt x="52070" y="199390"/>
                  </a:cubicBezTo>
                  <a:cubicBezTo>
                    <a:pt x="33020" y="187960"/>
                    <a:pt x="16510" y="167640"/>
                    <a:pt x="8890" y="147320"/>
                  </a:cubicBezTo>
                  <a:cubicBezTo>
                    <a:pt x="1270" y="127000"/>
                    <a:pt x="2540" y="96520"/>
                    <a:pt x="6350" y="78740"/>
                  </a:cubicBezTo>
                  <a:cubicBezTo>
                    <a:pt x="8890" y="66040"/>
                    <a:pt x="12700" y="57150"/>
                    <a:pt x="21590" y="46990"/>
                  </a:cubicBezTo>
                  <a:cubicBezTo>
                    <a:pt x="33020" y="33020"/>
                    <a:pt x="55880" y="13970"/>
                    <a:pt x="76200" y="7620"/>
                  </a:cubicBezTo>
                  <a:cubicBezTo>
                    <a:pt x="96520" y="1270"/>
                    <a:pt x="121920" y="2540"/>
                    <a:pt x="144780" y="8890"/>
                  </a:cubicBezTo>
                  <a:cubicBezTo>
                    <a:pt x="172720" y="16510"/>
                    <a:pt x="198120" y="31750"/>
                    <a:pt x="232410" y="54610"/>
                  </a:cubicBezTo>
                  <a:cubicBezTo>
                    <a:pt x="289560" y="92710"/>
                    <a:pt x="367030" y="167640"/>
                    <a:pt x="444500" y="226060"/>
                  </a:cubicBezTo>
                  <a:cubicBezTo>
                    <a:pt x="534670" y="292100"/>
                    <a:pt x="690880" y="373380"/>
                    <a:pt x="742950" y="426720"/>
                  </a:cubicBezTo>
                  <a:cubicBezTo>
                    <a:pt x="765810" y="450850"/>
                    <a:pt x="778510" y="467360"/>
                    <a:pt x="783590" y="491490"/>
                  </a:cubicBezTo>
                  <a:cubicBezTo>
                    <a:pt x="787400" y="514350"/>
                    <a:pt x="781050" y="546100"/>
                    <a:pt x="770890" y="566420"/>
                  </a:cubicBezTo>
                  <a:cubicBezTo>
                    <a:pt x="763270" y="581660"/>
                    <a:pt x="749300" y="594360"/>
                    <a:pt x="735330" y="603250"/>
                  </a:cubicBezTo>
                  <a:cubicBezTo>
                    <a:pt x="721360" y="612140"/>
                    <a:pt x="704850" y="619760"/>
                    <a:pt x="687070" y="619760"/>
                  </a:cubicBezTo>
                  <a:cubicBezTo>
                    <a:pt x="665480" y="619760"/>
                    <a:pt x="613410" y="598170"/>
                    <a:pt x="613410" y="598170"/>
                  </a:cubicBezTo>
                </a:path>
              </a:pathLst>
            </a:custGeom>
            <a:solidFill>
              <a:srgbClr val="ED4932"/>
            </a:solidFill>
            <a:ln cap="sq">
              <a:noFill/>
              <a:prstDash val="solid"/>
              <a:miter/>
            </a:ln>
          </p:spPr>
          <p:txBody>
            <a:bodyPr/>
            <a:lstStyle/>
            <a:p>
              <a:endParaRPr lang="en-US" sz="1200">
                <a:latin typeface="Cambria" panose="02040503050406030204" pitchFamily="18" charset="0"/>
                <a:ea typeface="Cambria" panose="02040503050406030204" pitchFamily="18" charset="0"/>
              </a:endParaRPr>
            </a:p>
          </p:txBody>
        </p:sp>
      </p:grpSp>
      <p:grpSp>
        <p:nvGrpSpPr>
          <p:cNvPr id="20" name="Group 20"/>
          <p:cNvGrpSpPr/>
          <p:nvPr/>
        </p:nvGrpSpPr>
        <p:grpSpPr>
          <a:xfrm>
            <a:off x="3556717" y="1492250"/>
            <a:ext cx="302260" cy="172085"/>
            <a:chOff x="0" y="0"/>
            <a:chExt cx="604520" cy="344170"/>
          </a:xfrm>
        </p:grpSpPr>
        <p:sp>
          <p:nvSpPr>
            <p:cNvPr id="21" name="Freeform 21"/>
            <p:cNvSpPr/>
            <p:nvPr/>
          </p:nvSpPr>
          <p:spPr>
            <a:xfrm>
              <a:off x="48260" y="45720"/>
              <a:ext cx="506730" cy="246380"/>
            </a:xfrm>
            <a:custGeom>
              <a:avLst/>
              <a:gdLst/>
              <a:ahLst/>
              <a:cxnLst/>
              <a:rect l="l" t="t" r="r" b="b"/>
              <a:pathLst>
                <a:path w="506730" h="246380">
                  <a:moveTo>
                    <a:pt x="383540" y="246380"/>
                  </a:moveTo>
                  <a:cubicBezTo>
                    <a:pt x="43180" y="204470"/>
                    <a:pt x="29210" y="190500"/>
                    <a:pt x="17780" y="171450"/>
                  </a:cubicBezTo>
                  <a:cubicBezTo>
                    <a:pt x="6350" y="152400"/>
                    <a:pt x="1270" y="121920"/>
                    <a:pt x="2540" y="102870"/>
                  </a:cubicBezTo>
                  <a:cubicBezTo>
                    <a:pt x="2540" y="90170"/>
                    <a:pt x="5080" y="81280"/>
                    <a:pt x="11430" y="68580"/>
                  </a:cubicBezTo>
                  <a:cubicBezTo>
                    <a:pt x="21590" y="52070"/>
                    <a:pt x="40640" y="27940"/>
                    <a:pt x="59690" y="17780"/>
                  </a:cubicBezTo>
                  <a:cubicBezTo>
                    <a:pt x="78740" y="7620"/>
                    <a:pt x="106680" y="2540"/>
                    <a:pt x="128270" y="6350"/>
                  </a:cubicBezTo>
                  <a:cubicBezTo>
                    <a:pt x="151130" y="10160"/>
                    <a:pt x="176530" y="26670"/>
                    <a:pt x="190500" y="39370"/>
                  </a:cubicBezTo>
                  <a:cubicBezTo>
                    <a:pt x="200660" y="48260"/>
                    <a:pt x="205740" y="55880"/>
                    <a:pt x="210820" y="68580"/>
                  </a:cubicBezTo>
                  <a:cubicBezTo>
                    <a:pt x="217170" y="86360"/>
                    <a:pt x="223520" y="116840"/>
                    <a:pt x="218440" y="138430"/>
                  </a:cubicBezTo>
                  <a:cubicBezTo>
                    <a:pt x="213360" y="160020"/>
                    <a:pt x="199390" y="184150"/>
                    <a:pt x="182880" y="198120"/>
                  </a:cubicBezTo>
                  <a:cubicBezTo>
                    <a:pt x="165100" y="212090"/>
                    <a:pt x="139700" y="223520"/>
                    <a:pt x="116840" y="224790"/>
                  </a:cubicBezTo>
                  <a:cubicBezTo>
                    <a:pt x="95250" y="226060"/>
                    <a:pt x="68580" y="218440"/>
                    <a:pt x="49530" y="205740"/>
                  </a:cubicBezTo>
                  <a:cubicBezTo>
                    <a:pt x="31750" y="193040"/>
                    <a:pt x="15240" y="171450"/>
                    <a:pt x="7620" y="149860"/>
                  </a:cubicBezTo>
                  <a:cubicBezTo>
                    <a:pt x="0" y="129540"/>
                    <a:pt x="0" y="101600"/>
                    <a:pt x="7620" y="80010"/>
                  </a:cubicBezTo>
                  <a:cubicBezTo>
                    <a:pt x="13970" y="59690"/>
                    <a:pt x="31750" y="36830"/>
                    <a:pt x="49530" y="24130"/>
                  </a:cubicBezTo>
                  <a:cubicBezTo>
                    <a:pt x="67310" y="11430"/>
                    <a:pt x="86360" y="8890"/>
                    <a:pt x="116840" y="5080"/>
                  </a:cubicBezTo>
                  <a:cubicBezTo>
                    <a:pt x="179070" y="0"/>
                    <a:pt x="345440" y="12700"/>
                    <a:pt x="407670" y="30480"/>
                  </a:cubicBezTo>
                  <a:cubicBezTo>
                    <a:pt x="439420" y="39370"/>
                    <a:pt x="461010" y="48260"/>
                    <a:pt x="476250" y="66040"/>
                  </a:cubicBezTo>
                  <a:cubicBezTo>
                    <a:pt x="492760" y="83820"/>
                    <a:pt x="502920" y="115570"/>
                    <a:pt x="504190" y="137160"/>
                  </a:cubicBezTo>
                  <a:cubicBezTo>
                    <a:pt x="506730" y="156210"/>
                    <a:pt x="500380" y="172720"/>
                    <a:pt x="492760" y="187960"/>
                  </a:cubicBezTo>
                  <a:cubicBezTo>
                    <a:pt x="485140" y="203200"/>
                    <a:pt x="473710" y="218440"/>
                    <a:pt x="458470" y="227330"/>
                  </a:cubicBezTo>
                  <a:cubicBezTo>
                    <a:pt x="439420" y="238760"/>
                    <a:pt x="383540" y="246380"/>
                    <a:pt x="383540" y="246380"/>
                  </a:cubicBezTo>
                </a:path>
              </a:pathLst>
            </a:custGeom>
            <a:solidFill>
              <a:srgbClr val="ED4932"/>
            </a:solidFill>
            <a:ln cap="sq">
              <a:noFill/>
              <a:prstDash val="solid"/>
              <a:miter/>
            </a:ln>
          </p:spPr>
          <p:txBody>
            <a:bodyPr/>
            <a:lstStyle/>
            <a:p>
              <a:endParaRPr lang="en-US" sz="1200">
                <a:latin typeface="Cambria" panose="02040503050406030204" pitchFamily="18" charset="0"/>
                <a:ea typeface="Cambria" panose="02040503050406030204" pitchFamily="18" charset="0"/>
              </a:endParaRPr>
            </a:p>
          </p:txBody>
        </p:sp>
      </p:grpSp>
      <p:grpSp>
        <p:nvGrpSpPr>
          <p:cNvPr id="22" name="Group 22"/>
          <p:cNvGrpSpPr/>
          <p:nvPr/>
        </p:nvGrpSpPr>
        <p:grpSpPr>
          <a:xfrm>
            <a:off x="3912318" y="1089025"/>
            <a:ext cx="255270" cy="335280"/>
            <a:chOff x="0" y="0"/>
            <a:chExt cx="510540" cy="670560"/>
          </a:xfrm>
        </p:grpSpPr>
        <p:sp>
          <p:nvSpPr>
            <p:cNvPr id="23" name="Freeform 23"/>
            <p:cNvSpPr/>
            <p:nvPr/>
          </p:nvSpPr>
          <p:spPr>
            <a:xfrm>
              <a:off x="49530" y="50800"/>
              <a:ext cx="412750" cy="575310"/>
            </a:xfrm>
            <a:custGeom>
              <a:avLst/>
              <a:gdLst/>
              <a:ahLst/>
              <a:cxnLst/>
              <a:rect l="l" t="t" r="r" b="b"/>
              <a:pathLst>
                <a:path w="412750" h="575310">
                  <a:moveTo>
                    <a:pt x="12700" y="416560"/>
                  </a:moveTo>
                  <a:cubicBezTo>
                    <a:pt x="104140" y="247650"/>
                    <a:pt x="130810" y="226060"/>
                    <a:pt x="149860" y="191770"/>
                  </a:cubicBezTo>
                  <a:cubicBezTo>
                    <a:pt x="171450" y="152400"/>
                    <a:pt x="181610" y="88900"/>
                    <a:pt x="203200" y="57150"/>
                  </a:cubicBezTo>
                  <a:cubicBezTo>
                    <a:pt x="218440" y="34290"/>
                    <a:pt x="238760" y="17780"/>
                    <a:pt x="255270" y="8890"/>
                  </a:cubicBezTo>
                  <a:cubicBezTo>
                    <a:pt x="267970" y="2540"/>
                    <a:pt x="276860" y="0"/>
                    <a:pt x="289560" y="0"/>
                  </a:cubicBezTo>
                  <a:cubicBezTo>
                    <a:pt x="308610" y="0"/>
                    <a:pt x="339090" y="5080"/>
                    <a:pt x="358140" y="16510"/>
                  </a:cubicBezTo>
                  <a:cubicBezTo>
                    <a:pt x="377190" y="27940"/>
                    <a:pt x="394970" y="53340"/>
                    <a:pt x="402590" y="71120"/>
                  </a:cubicBezTo>
                  <a:cubicBezTo>
                    <a:pt x="408940" y="82550"/>
                    <a:pt x="411480" y="91440"/>
                    <a:pt x="410210" y="105410"/>
                  </a:cubicBezTo>
                  <a:cubicBezTo>
                    <a:pt x="408940" y="124460"/>
                    <a:pt x="402590" y="154940"/>
                    <a:pt x="389890" y="172720"/>
                  </a:cubicBezTo>
                  <a:cubicBezTo>
                    <a:pt x="377190" y="190500"/>
                    <a:pt x="351790" y="207010"/>
                    <a:pt x="334010" y="214630"/>
                  </a:cubicBezTo>
                  <a:cubicBezTo>
                    <a:pt x="321310" y="219710"/>
                    <a:pt x="312420" y="220980"/>
                    <a:pt x="298450" y="219710"/>
                  </a:cubicBezTo>
                  <a:cubicBezTo>
                    <a:pt x="279400" y="218440"/>
                    <a:pt x="247650" y="207010"/>
                    <a:pt x="232410" y="196850"/>
                  </a:cubicBezTo>
                  <a:cubicBezTo>
                    <a:pt x="220980" y="189230"/>
                    <a:pt x="214630" y="180340"/>
                    <a:pt x="208280" y="170180"/>
                  </a:cubicBezTo>
                  <a:cubicBezTo>
                    <a:pt x="201930" y="160020"/>
                    <a:pt x="195580" y="151130"/>
                    <a:pt x="194310" y="137160"/>
                  </a:cubicBezTo>
                  <a:cubicBezTo>
                    <a:pt x="190500" y="119380"/>
                    <a:pt x="190500" y="87630"/>
                    <a:pt x="198120" y="67310"/>
                  </a:cubicBezTo>
                  <a:cubicBezTo>
                    <a:pt x="207010" y="46990"/>
                    <a:pt x="229870" y="25400"/>
                    <a:pt x="245110" y="13970"/>
                  </a:cubicBezTo>
                  <a:cubicBezTo>
                    <a:pt x="256540" y="6350"/>
                    <a:pt x="265430" y="3810"/>
                    <a:pt x="278130" y="1270"/>
                  </a:cubicBezTo>
                  <a:cubicBezTo>
                    <a:pt x="297180" y="0"/>
                    <a:pt x="330200" y="3810"/>
                    <a:pt x="347980" y="10160"/>
                  </a:cubicBezTo>
                  <a:cubicBezTo>
                    <a:pt x="360680" y="15240"/>
                    <a:pt x="368300" y="22860"/>
                    <a:pt x="377190" y="30480"/>
                  </a:cubicBezTo>
                  <a:cubicBezTo>
                    <a:pt x="386080" y="39370"/>
                    <a:pt x="393700" y="46990"/>
                    <a:pt x="398780" y="59690"/>
                  </a:cubicBezTo>
                  <a:cubicBezTo>
                    <a:pt x="405130" y="77470"/>
                    <a:pt x="412750" y="104140"/>
                    <a:pt x="408940" y="129540"/>
                  </a:cubicBezTo>
                  <a:cubicBezTo>
                    <a:pt x="403860" y="163830"/>
                    <a:pt x="379730" y="198120"/>
                    <a:pt x="356870" y="243840"/>
                  </a:cubicBezTo>
                  <a:cubicBezTo>
                    <a:pt x="321310" y="314960"/>
                    <a:pt x="250190" y="461010"/>
                    <a:pt x="208280" y="514350"/>
                  </a:cubicBezTo>
                  <a:cubicBezTo>
                    <a:pt x="186690" y="541020"/>
                    <a:pt x="173990" y="557530"/>
                    <a:pt x="151130" y="566420"/>
                  </a:cubicBezTo>
                  <a:cubicBezTo>
                    <a:pt x="128270" y="575310"/>
                    <a:pt x="95250" y="574040"/>
                    <a:pt x="73660" y="567690"/>
                  </a:cubicBezTo>
                  <a:cubicBezTo>
                    <a:pt x="55880" y="562610"/>
                    <a:pt x="41910" y="553720"/>
                    <a:pt x="30480" y="539750"/>
                  </a:cubicBezTo>
                  <a:cubicBezTo>
                    <a:pt x="16510" y="521970"/>
                    <a:pt x="3810" y="490220"/>
                    <a:pt x="1270" y="467360"/>
                  </a:cubicBezTo>
                  <a:cubicBezTo>
                    <a:pt x="0" y="449580"/>
                    <a:pt x="12700" y="416560"/>
                    <a:pt x="12700" y="416560"/>
                  </a:cubicBezTo>
                </a:path>
              </a:pathLst>
            </a:custGeom>
            <a:solidFill>
              <a:srgbClr val="ED4932"/>
            </a:solidFill>
            <a:ln cap="sq">
              <a:noFill/>
              <a:prstDash val="solid"/>
              <a:miter/>
            </a:ln>
          </p:spPr>
          <p:txBody>
            <a:bodyPr/>
            <a:lstStyle/>
            <a:p>
              <a:endParaRPr lang="en-US" sz="1200">
                <a:latin typeface="Cambria" panose="02040503050406030204" pitchFamily="18" charset="0"/>
                <a:ea typeface="Cambria" panose="02040503050406030204" pitchFamily="18" charset="0"/>
              </a:endParaRPr>
            </a:p>
          </p:txBody>
        </p:sp>
      </p:grpSp>
      <p:grpSp>
        <p:nvGrpSpPr>
          <p:cNvPr id="24" name="Group 24"/>
          <p:cNvGrpSpPr/>
          <p:nvPr/>
        </p:nvGrpSpPr>
        <p:grpSpPr>
          <a:xfrm>
            <a:off x="8095948" y="1102995"/>
            <a:ext cx="441325" cy="453390"/>
            <a:chOff x="0" y="0"/>
            <a:chExt cx="882650" cy="906780"/>
          </a:xfrm>
        </p:grpSpPr>
        <p:sp>
          <p:nvSpPr>
            <p:cNvPr id="25" name="Freeform 25"/>
            <p:cNvSpPr/>
            <p:nvPr/>
          </p:nvSpPr>
          <p:spPr>
            <a:xfrm>
              <a:off x="48260" y="48260"/>
              <a:ext cx="786130" cy="807720"/>
            </a:xfrm>
            <a:custGeom>
              <a:avLst/>
              <a:gdLst/>
              <a:ahLst/>
              <a:cxnLst/>
              <a:rect l="l" t="t" r="r" b="b"/>
              <a:pathLst>
                <a:path w="786130" h="807720">
                  <a:moveTo>
                    <a:pt x="33020" y="624840"/>
                  </a:moveTo>
                  <a:cubicBezTo>
                    <a:pt x="631190" y="12700"/>
                    <a:pt x="645160" y="6350"/>
                    <a:pt x="662940" y="2540"/>
                  </a:cubicBezTo>
                  <a:cubicBezTo>
                    <a:pt x="675640" y="0"/>
                    <a:pt x="684530" y="0"/>
                    <a:pt x="697230" y="3810"/>
                  </a:cubicBezTo>
                  <a:cubicBezTo>
                    <a:pt x="715010" y="8890"/>
                    <a:pt x="741680" y="20320"/>
                    <a:pt x="755650" y="36830"/>
                  </a:cubicBezTo>
                  <a:cubicBezTo>
                    <a:pt x="769620" y="52070"/>
                    <a:pt x="781050" y="77470"/>
                    <a:pt x="782320" y="97790"/>
                  </a:cubicBezTo>
                  <a:cubicBezTo>
                    <a:pt x="784860" y="119380"/>
                    <a:pt x="778510" y="146050"/>
                    <a:pt x="767080" y="163830"/>
                  </a:cubicBezTo>
                  <a:cubicBezTo>
                    <a:pt x="755650" y="181610"/>
                    <a:pt x="730250" y="198120"/>
                    <a:pt x="713740" y="205740"/>
                  </a:cubicBezTo>
                  <a:cubicBezTo>
                    <a:pt x="702310" y="210820"/>
                    <a:pt x="693420" y="213360"/>
                    <a:pt x="680720" y="212090"/>
                  </a:cubicBezTo>
                  <a:cubicBezTo>
                    <a:pt x="662940" y="210820"/>
                    <a:pt x="633730" y="204470"/>
                    <a:pt x="617220" y="193040"/>
                  </a:cubicBezTo>
                  <a:cubicBezTo>
                    <a:pt x="599440" y="180340"/>
                    <a:pt x="582930" y="158750"/>
                    <a:pt x="577850" y="138430"/>
                  </a:cubicBezTo>
                  <a:cubicBezTo>
                    <a:pt x="571500" y="118110"/>
                    <a:pt x="574040" y="88900"/>
                    <a:pt x="579120" y="71120"/>
                  </a:cubicBezTo>
                  <a:cubicBezTo>
                    <a:pt x="582930" y="58420"/>
                    <a:pt x="588010" y="49530"/>
                    <a:pt x="595630" y="41910"/>
                  </a:cubicBezTo>
                  <a:cubicBezTo>
                    <a:pt x="601980" y="33020"/>
                    <a:pt x="609600" y="24130"/>
                    <a:pt x="621030" y="19050"/>
                  </a:cubicBezTo>
                  <a:cubicBezTo>
                    <a:pt x="636270" y="10160"/>
                    <a:pt x="665480" y="0"/>
                    <a:pt x="685800" y="2540"/>
                  </a:cubicBezTo>
                  <a:cubicBezTo>
                    <a:pt x="707390" y="3810"/>
                    <a:pt x="731520" y="13970"/>
                    <a:pt x="748030" y="27940"/>
                  </a:cubicBezTo>
                  <a:cubicBezTo>
                    <a:pt x="763270" y="43180"/>
                    <a:pt x="777240" y="66040"/>
                    <a:pt x="781050" y="86360"/>
                  </a:cubicBezTo>
                  <a:cubicBezTo>
                    <a:pt x="784860" y="107950"/>
                    <a:pt x="786130" y="123190"/>
                    <a:pt x="772160" y="153670"/>
                  </a:cubicBezTo>
                  <a:cubicBezTo>
                    <a:pt x="721360" y="260350"/>
                    <a:pt x="288290" y="701040"/>
                    <a:pt x="184150" y="775970"/>
                  </a:cubicBezTo>
                  <a:cubicBezTo>
                    <a:pt x="152400" y="797560"/>
                    <a:pt x="138430" y="805180"/>
                    <a:pt x="114300" y="806450"/>
                  </a:cubicBezTo>
                  <a:cubicBezTo>
                    <a:pt x="91440" y="807720"/>
                    <a:pt x="60960" y="796290"/>
                    <a:pt x="43180" y="783590"/>
                  </a:cubicBezTo>
                  <a:cubicBezTo>
                    <a:pt x="27940" y="773430"/>
                    <a:pt x="17780" y="758190"/>
                    <a:pt x="11430" y="744220"/>
                  </a:cubicBezTo>
                  <a:cubicBezTo>
                    <a:pt x="5080" y="728980"/>
                    <a:pt x="0" y="711200"/>
                    <a:pt x="2540" y="693420"/>
                  </a:cubicBezTo>
                  <a:cubicBezTo>
                    <a:pt x="5080" y="671830"/>
                    <a:pt x="33020" y="624840"/>
                    <a:pt x="33020" y="624840"/>
                  </a:cubicBezTo>
                </a:path>
              </a:pathLst>
            </a:custGeom>
            <a:solidFill>
              <a:srgbClr val="ED4932"/>
            </a:solidFill>
            <a:ln cap="sq">
              <a:noFill/>
              <a:prstDash val="solid"/>
              <a:miter/>
            </a:ln>
          </p:spPr>
          <p:txBody>
            <a:bodyPr/>
            <a:lstStyle/>
            <a:p>
              <a:endParaRPr lang="en-US" sz="1200">
                <a:latin typeface="Cambria" panose="02040503050406030204" pitchFamily="18" charset="0"/>
                <a:ea typeface="Cambria" panose="02040503050406030204" pitchFamily="18" charset="0"/>
              </a:endParaRPr>
            </a:p>
          </p:txBody>
        </p:sp>
      </p:grpSp>
      <p:grpSp>
        <p:nvGrpSpPr>
          <p:cNvPr id="26" name="Group 26"/>
          <p:cNvGrpSpPr/>
          <p:nvPr/>
        </p:nvGrpSpPr>
        <p:grpSpPr>
          <a:xfrm>
            <a:off x="7941643" y="1089025"/>
            <a:ext cx="206375" cy="396875"/>
            <a:chOff x="0" y="0"/>
            <a:chExt cx="412750" cy="793750"/>
          </a:xfrm>
        </p:grpSpPr>
        <p:sp>
          <p:nvSpPr>
            <p:cNvPr id="27" name="Freeform 27"/>
            <p:cNvSpPr/>
            <p:nvPr/>
          </p:nvSpPr>
          <p:spPr>
            <a:xfrm>
              <a:off x="45720" y="49530"/>
              <a:ext cx="317500" cy="695960"/>
            </a:xfrm>
            <a:custGeom>
              <a:avLst/>
              <a:gdLst/>
              <a:ahLst/>
              <a:cxnLst/>
              <a:rect l="l" t="t" r="r" b="b"/>
              <a:pathLst>
                <a:path w="317500" h="695960">
                  <a:moveTo>
                    <a:pt x="5080" y="562610"/>
                  </a:moveTo>
                  <a:cubicBezTo>
                    <a:pt x="107950" y="63500"/>
                    <a:pt x="116840" y="46990"/>
                    <a:pt x="128270" y="33020"/>
                  </a:cubicBezTo>
                  <a:cubicBezTo>
                    <a:pt x="137160" y="22860"/>
                    <a:pt x="144780" y="16510"/>
                    <a:pt x="157480" y="11430"/>
                  </a:cubicBezTo>
                  <a:cubicBezTo>
                    <a:pt x="175260" y="5080"/>
                    <a:pt x="208280" y="0"/>
                    <a:pt x="227330" y="2540"/>
                  </a:cubicBezTo>
                  <a:cubicBezTo>
                    <a:pt x="240030" y="3810"/>
                    <a:pt x="248920" y="7620"/>
                    <a:pt x="260350" y="15240"/>
                  </a:cubicBezTo>
                  <a:cubicBezTo>
                    <a:pt x="275590" y="25400"/>
                    <a:pt x="298450" y="46990"/>
                    <a:pt x="306070" y="66040"/>
                  </a:cubicBezTo>
                  <a:cubicBezTo>
                    <a:pt x="314960" y="86360"/>
                    <a:pt x="317500" y="114300"/>
                    <a:pt x="312420" y="135890"/>
                  </a:cubicBezTo>
                  <a:cubicBezTo>
                    <a:pt x="307340" y="157480"/>
                    <a:pt x="292100" y="181610"/>
                    <a:pt x="274320" y="195580"/>
                  </a:cubicBezTo>
                  <a:cubicBezTo>
                    <a:pt x="257810" y="209550"/>
                    <a:pt x="227330" y="217170"/>
                    <a:pt x="209550" y="219710"/>
                  </a:cubicBezTo>
                  <a:cubicBezTo>
                    <a:pt x="195580" y="220980"/>
                    <a:pt x="185420" y="218440"/>
                    <a:pt x="173990" y="214630"/>
                  </a:cubicBezTo>
                  <a:cubicBezTo>
                    <a:pt x="162560" y="210820"/>
                    <a:pt x="152400" y="207010"/>
                    <a:pt x="142240" y="199390"/>
                  </a:cubicBezTo>
                  <a:cubicBezTo>
                    <a:pt x="128270" y="186690"/>
                    <a:pt x="107950" y="162560"/>
                    <a:pt x="101600" y="142240"/>
                  </a:cubicBezTo>
                  <a:cubicBezTo>
                    <a:pt x="95250" y="120650"/>
                    <a:pt x="97790" y="90170"/>
                    <a:pt x="102870" y="72390"/>
                  </a:cubicBezTo>
                  <a:cubicBezTo>
                    <a:pt x="106680" y="59690"/>
                    <a:pt x="111760" y="50800"/>
                    <a:pt x="120650" y="41910"/>
                  </a:cubicBezTo>
                  <a:cubicBezTo>
                    <a:pt x="133350" y="27940"/>
                    <a:pt x="161290" y="10160"/>
                    <a:pt x="179070" y="3810"/>
                  </a:cubicBezTo>
                  <a:cubicBezTo>
                    <a:pt x="191770" y="0"/>
                    <a:pt x="203200" y="0"/>
                    <a:pt x="214630" y="1270"/>
                  </a:cubicBezTo>
                  <a:cubicBezTo>
                    <a:pt x="226060" y="1270"/>
                    <a:pt x="237490" y="2540"/>
                    <a:pt x="248920" y="8890"/>
                  </a:cubicBezTo>
                  <a:cubicBezTo>
                    <a:pt x="265430" y="17780"/>
                    <a:pt x="290830" y="36830"/>
                    <a:pt x="300990" y="55880"/>
                  </a:cubicBezTo>
                  <a:cubicBezTo>
                    <a:pt x="312420" y="74930"/>
                    <a:pt x="314960" y="96520"/>
                    <a:pt x="314960" y="124460"/>
                  </a:cubicBezTo>
                  <a:cubicBezTo>
                    <a:pt x="314960" y="167640"/>
                    <a:pt x="297180" y="223520"/>
                    <a:pt x="284480" y="287020"/>
                  </a:cubicBezTo>
                  <a:cubicBezTo>
                    <a:pt x="266700" y="374650"/>
                    <a:pt x="237490" y="547370"/>
                    <a:pt x="218440" y="605790"/>
                  </a:cubicBezTo>
                  <a:cubicBezTo>
                    <a:pt x="209550" y="628650"/>
                    <a:pt x="208280" y="638810"/>
                    <a:pt x="195580" y="652780"/>
                  </a:cubicBezTo>
                  <a:cubicBezTo>
                    <a:pt x="180340" y="669290"/>
                    <a:pt x="152400" y="688340"/>
                    <a:pt x="129540" y="692150"/>
                  </a:cubicBezTo>
                  <a:cubicBezTo>
                    <a:pt x="105410" y="695960"/>
                    <a:pt x="73660" y="689610"/>
                    <a:pt x="53340" y="676910"/>
                  </a:cubicBezTo>
                  <a:cubicBezTo>
                    <a:pt x="33020" y="664210"/>
                    <a:pt x="13970" y="636270"/>
                    <a:pt x="6350" y="614680"/>
                  </a:cubicBezTo>
                  <a:cubicBezTo>
                    <a:pt x="0" y="598170"/>
                    <a:pt x="5080" y="562610"/>
                    <a:pt x="5080" y="562610"/>
                  </a:cubicBezTo>
                </a:path>
              </a:pathLst>
            </a:custGeom>
            <a:solidFill>
              <a:srgbClr val="ED4932"/>
            </a:solidFill>
            <a:ln cap="sq">
              <a:noFill/>
              <a:prstDash val="solid"/>
              <a:miter/>
            </a:ln>
          </p:spPr>
          <p:txBody>
            <a:bodyPr/>
            <a:lstStyle/>
            <a:p>
              <a:endParaRPr lang="en-US" sz="1200">
                <a:latin typeface="Cambria" panose="02040503050406030204" pitchFamily="18" charset="0"/>
                <a:ea typeface="Cambria" panose="02040503050406030204" pitchFamily="18" charset="0"/>
              </a:endParaRPr>
            </a:p>
          </p:txBody>
        </p:sp>
      </p:grpSp>
      <p:grpSp>
        <p:nvGrpSpPr>
          <p:cNvPr id="28" name="Group 28"/>
          <p:cNvGrpSpPr/>
          <p:nvPr/>
        </p:nvGrpSpPr>
        <p:grpSpPr>
          <a:xfrm>
            <a:off x="8225488" y="1550670"/>
            <a:ext cx="255905" cy="161925"/>
            <a:chOff x="0" y="0"/>
            <a:chExt cx="511810" cy="323850"/>
          </a:xfrm>
        </p:grpSpPr>
        <p:sp>
          <p:nvSpPr>
            <p:cNvPr id="29" name="Freeform 29"/>
            <p:cNvSpPr/>
            <p:nvPr/>
          </p:nvSpPr>
          <p:spPr>
            <a:xfrm>
              <a:off x="48260" y="48260"/>
              <a:ext cx="412750" cy="234950"/>
            </a:xfrm>
            <a:custGeom>
              <a:avLst/>
              <a:gdLst/>
              <a:ahLst/>
              <a:cxnLst/>
              <a:rect l="l" t="t" r="r" b="b"/>
              <a:pathLst>
                <a:path w="412750" h="234950">
                  <a:moveTo>
                    <a:pt x="110490" y="3810"/>
                  </a:moveTo>
                  <a:cubicBezTo>
                    <a:pt x="363220" y="16510"/>
                    <a:pt x="379730" y="31750"/>
                    <a:pt x="392430" y="50800"/>
                  </a:cubicBezTo>
                  <a:cubicBezTo>
                    <a:pt x="405130" y="68580"/>
                    <a:pt x="412750" y="96520"/>
                    <a:pt x="411480" y="119380"/>
                  </a:cubicBezTo>
                  <a:cubicBezTo>
                    <a:pt x="410210" y="140970"/>
                    <a:pt x="398780" y="167640"/>
                    <a:pt x="384810" y="185420"/>
                  </a:cubicBezTo>
                  <a:cubicBezTo>
                    <a:pt x="370840" y="201930"/>
                    <a:pt x="341630" y="215900"/>
                    <a:pt x="323850" y="222250"/>
                  </a:cubicBezTo>
                  <a:cubicBezTo>
                    <a:pt x="311150" y="226060"/>
                    <a:pt x="300990" y="226060"/>
                    <a:pt x="288290" y="223520"/>
                  </a:cubicBezTo>
                  <a:cubicBezTo>
                    <a:pt x="269240" y="219710"/>
                    <a:pt x="238760" y="205740"/>
                    <a:pt x="223520" y="194310"/>
                  </a:cubicBezTo>
                  <a:cubicBezTo>
                    <a:pt x="213360" y="185420"/>
                    <a:pt x="207010" y="177800"/>
                    <a:pt x="201930" y="165100"/>
                  </a:cubicBezTo>
                  <a:cubicBezTo>
                    <a:pt x="194310" y="147320"/>
                    <a:pt x="189230" y="114300"/>
                    <a:pt x="190500" y="95250"/>
                  </a:cubicBezTo>
                  <a:cubicBezTo>
                    <a:pt x="191770" y="81280"/>
                    <a:pt x="194310" y="72390"/>
                    <a:pt x="201930" y="60960"/>
                  </a:cubicBezTo>
                  <a:cubicBezTo>
                    <a:pt x="212090" y="44450"/>
                    <a:pt x="236220" y="21590"/>
                    <a:pt x="254000" y="12700"/>
                  </a:cubicBezTo>
                  <a:cubicBezTo>
                    <a:pt x="265430" y="5080"/>
                    <a:pt x="276860" y="3810"/>
                    <a:pt x="288290" y="2540"/>
                  </a:cubicBezTo>
                  <a:cubicBezTo>
                    <a:pt x="299720" y="1270"/>
                    <a:pt x="311150" y="0"/>
                    <a:pt x="323850" y="3810"/>
                  </a:cubicBezTo>
                  <a:cubicBezTo>
                    <a:pt x="342900" y="10160"/>
                    <a:pt x="370840" y="27940"/>
                    <a:pt x="384810" y="40640"/>
                  </a:cubicBezTo>
                  <a:cubicBezTo>
                    <a:pt x="394970" y="50800"/>
                    <a:pt x="400050" y="58420"/>
                    <a:pt x="403860" y="72390"/>
                  </a:cubicBezTo>
                  <a:cubicBezTo>
                    <a:pt x="408940" y="90170"/>
                    <a:pt x="412750" y="120650"/>
                    <a:pt x="407670" y="142240"/>
                  </a:cubicBezTo>
                  <a:cubicBezTo>
                    <a:pt x="401320" y="165100"/>
                    <a:pt x="384810" y="187960"/>
                    <a:pt x="367030" y="201930"/>
                  </a:cubicBezTo>
                  <a:cubicBezTo>
                    <a:pt x="349250" y="214630"/>
                    <a:pt x="328930" y="219710"/>
                    <a:pt x="299720" y="224790"/>
                  </a:cubicBezTo>
                  <a:cubicBezTo>
                    <a:pt x="248920" y="232410"/>
                    <a:pt x="133350" y="234950"/>
                    <a:pt x="83820" y="218440"/>
                  </a:cubicBezTo>
                  <a:cubicBezTo>
                    <a:pt x="54610" y="209550"/>
                    <a:pt x="34290" y="193040"/>
                    <a:pt x="20320" y="175260"/>
                  </a:cubicBezTo>
                  <a:cubicBezTo>
                    <a:pt x="8890" y="161290"/>
                    <a:pt x="2540" y="144780"/>
                    <a:pt x="2540" y="125730"/>
                  </a:cubicBezTo>
                  <a:cubicBezTo>
                    <a:pt x="0" y="104140"/>
                    <a:pt x="8890" y="69850"/>
                    <a:pt x="20320" y="50800"/>
                  </a:cubicBezTo>
                  <a:cubicBezTo>
                    <a:pt x="30480" y="35560"/>
                    <a:pt x="44450" y="24130"/>
                    <a:pt x="59690" y="16510"/>
                  </a:cubicBezTo>
                  <a:cubicBezTo>
                    <a:pt x="74930" y="8890"/>
                    <a:pt x="110490" y="3810"/>
                    <a:pt x="110490" y="3810"/>
                  </a:cubicBezTo>
                </a:path>
              </a:pathLst>
            </a:custGeom>
            <a:solidFill>
              <a:srgbClr val="ED4932"/>
            </a:solidFill>
            <a:ln cap="sq">
              <a:noFill/>
              <a:prstDash val="solid"/>
              <a:miter/>
            </a:ln>
          </p:spPr>
          <p:txBody>
            <a:bodyPr/>
            <a:lstStyle/>
            <a:p>
              <a:endParaRPr lang="en-US" sz="1200">
                <a:latin typeface="Cambria" panose="02040503050406030204" pitchFamily="18" charset="0"/>
                <a:ea typeface="Cambria" panose="02040503050406030204" pitchFamily="18" charset="0"/>
              </a:endParaRPr>
            </a:p>
          </p:txBody>
        </p:sp>
      </p:grpSp>
      <p:grpSp>
        <p:nvGrpSpPr>
          <p:cNvPr id="30" name="Group 30"/>
          <p:cNvGrpSpPr/>
          <p:nvPr/>
        </p:nvGrpSpPr>
        <p:grpSpPr>
          <a:xfrm>
            <a:off x="2981326" y="2075180"/>
            <a:ext cx="586105" cy="157480"/>
            <a:chOff x="0" y="0"/>
            <a:chExt cx="1172210" cy="314960"/>
          </a:xfrm>
        </p:grpSpPr>
        <p:sp>
          <p:nvSpPr>
            <p:cNvPr id="31" name="Freeform 31"/>
            <p:cNvSpPr/>
            <p:nvPr/>
          </p:nvSpPr>
          <p:spPr>
            <a:xfrm>
              <a:off x="49530" y="30480"/>
              <a:ext cx="1074420" cy="234950"/>
            </a:xfrm>
            <a:custGeom>
              <a:avLst/>
              <a:gdLst/>
              <a:ahLst/>
              <a:cxnLst/>
              <a:rect l="l" t="t" r="r" b="b"/>
              <a:pathLst>
                <a:path w="1074420" h="234950">
                  <a:moveTo>
                    <a:pt x="965200" y="233680"/>
                  </a:moveTo>
                  <a:cubicBezTo>
                    <a:pt x="41910" y="215900"/>
                    <a:pt x="31750" y="204470"/>
                    <a:pt x="20320" y="186690"/>
                  </a:cubicBezTo>
                  <a:cubicBezTo>
                    <a:pt x="7620" y="168910"/>
                    <a:pt x="0" y="142240"/>
                    <a:pt x="1270" y="120650"/>
                  </a:cubicBezTo>
                  <a:cubicBezTo>
                    <a:pt x="2540" y="99060"/>
                    <a:pt x="16510" y="72390"/>
                    <a:pt x="26670" y="58420"/>
                  </a:cubicBezTo>
                  <a:cubicBezTo>
                    <a:pt x="34290" y="46990"/>
                    <a:pt x="41910" y="41910"/>
                    <a:pt x="53340" y="35560"/>
                  </a:cubicBezTo>
                  <a:cubicBezTo>
                    <a:pt x="69850" y="27940"/>
                    <a:pt x="97790" y="19050"/>
                    <a:pt x="119380" y="21590"/>
                  </a:cubicBezTo>
                  <a:cubicBezTo>
                    <a:pt x="140970" y="22860"/>
                    <a:pt x="165100" y="34290"/>
                    <a:pt x="180340" y="49530"/>
                  </a:cubicBezTo>
                  <a:cubicBezTo>
                    <a:pt x="196850" y="64770"/>
                    <a:pt x="209550" y="88900"/>
                    <a:pt x="212090" y="109220"/>
                  </a:cubicBezTo>
                  <a:cubicBezTo>
                    <a:pt x="215900" y="130810"/>
                    <a:pt x="208280" y="160020"/>
                    <a:pt x="201930" y="176530"/>
                  </a:cubicBezTo>
                  <a:cubicBezTo>
                    <a:pt x="196850" y="187960"/>
                    <a:pt x="189230" y="195580"/>
                    <a:pt x="180340" y="203200"/>
                  </a:cubicBezTo>
                  <a:cubicBezTo>
                    <a:pt x="172720" y="212090"/>
                    <a:pt x="165100" y="218440"/>
                    <a:pt x="152400" y="223520"/>
                  </a:cubicBezTo>
                  <a:cubicBezTo>
                    <a:pt x="134620" y="229870"/>
                    <a:pt x="105410" y="234950"/>
                    <a:pt x="85090" y="229870"/>
                  </a:cubicBezTo>
                  <a:cubicBezTo>
                    <a:pt x="63500" y="226060"/>
                    <a:pt x="40640" y="212090"/>
                    <a:pt x="26670" y="195580"/>
                  </a:cubicBezTo>
                  <a:cubicBezTo>
                    <a:pt x="12700" y="179070"/>
                    <a:pt x="2540" y="153670"/>
                    <a:pt x="1270" y="132080"/>
                  </a:cubicBezTo>
                  <a:cubicBezTo>
                    <a:pt x="0" y="110490"/>
                    <a:pt x="11430" y="82550"/>
                    <a:pt x="20320" y="67310"/>
                  </a:cubicBezTo>
                  <a:cubicBezTo>
                    <a:pt x="26670" y="55880"/>
                    <a:pt x="33020" y="49530"/>
                    <a:pt x="43180" y="41910"/>
                  </a:cubicBezTo>
                  <a:cubicBezTo>
                    <a:pt x="58420" y="31750"/>
                    <a:pt x="73660" y="25400"/>
                    <a:pt x="107950" y="20320"/>
                  </a:cubicBezTo>
                  <a:cubicBezTo>
                    <a:pt x="229870" y="0"/>
                    <a:pt x="854710" y="6350"/>
                    <a:pt x="965200" y="20320"/>
                  </a:cubicBezTo>
                  <a:cubicBezTo>
                    <a:pt x="991870" y="22860"/>
                    <a:pt x="1000760" y="24130"/>
                    <a:pt x="1014730" y="31750"/>
                  </a:cubicBezTo>
                  <a:cubicBezTo>
                    <a:pt x="1029970" y="40640"/>
                    <a:pt x="1043940" y="50800"/>
                    <a:pt x="1052830" y="66040"/>
                  </a:cubicBezTo>
                  <a:cubicBezTo>
                    <a:pt x="1064260" y="85090"/>
                    <a:pt x="1074420" y="115570"/>
                    <a:pt x="1070610" y="139700"/>
                  </a:cubicBezTo>
                  <a:cubicBezTo>
                    <a:pt x="1068070" y="162560"/>
                    <a:pt x="1054100" y="190500"/>
                    <a:pt x="1036320" y="205740"/>
                  </a:cubicBezTo>
                  <a:cubicBezTo>
                    <a:pt x="1018540" y="222250"/>
                    <a:pt x="965200" y="233680"/>
                    <a:pt x="965200" y="233680"/>
                  </a:cubicBezTo>
                </a:path>
              </a:pathLst>
            </a:custGeom>
            <a:solidFill>
              <a:srgbClr val="ED4932"/>
            </a:solidFill>
            <a:ln cap="sq">
              <a:noFill/>
              <a:prstDash val="solid"/>
              <a:miter/>
            </a:ln>
          </p:spPr>
          <p:txBody>
            <a:bodyPr/>
            <a:lstStyle/>
            <a:p>
              <a:endParaRPr lang="en-US" sz="1200">
                <a:latin typeface="Cambria" panose="02040503050406030204" pitchFamily="18" charset="0"/>
                <a:ea typeface="Cambria" panose="02040503050406030204" pitchFamily="18" charset="0"/>
              </a:endParaRPr>
            </a:p>
          </p:txBody>
        </p:sp>
      </p:grpSp>
      <p:grpSp>
        <p:nvGrpSpPr>
          <p:cNvPr id="32" name="Group 32"/>
          <p:cNvGrpSpPr/>
          <p:nvPr/>
        </p:nvGrpSpPr>
        <p:grpSpPr>
          <a:xfrm>
            <a:off x="8510270" y="2068195"/>
            <a:ext cx="647065" cy="151130"/>
            <a:chOff x="0" y="0"/>
            <a:chExt cx="1294130" cy="302260"/>
          </a:xfrm>
        </p:grpSpPr>
        <p:sp>
          <p:nvSpPr>
            <p:cNvPr id="33" name="Freeform 33"/>
            <p:cNvSpPr/>
            <p:nvPr/>
          </p:nvSpPr>
          <p:spPr>
            <a:xfrm>
              <a:off x="48260" y="50800"/>
              <a:ext cx="1196340" cy="217170"/>
            </a:xfrm>
            <a:custGeom>
              <a:avLst/>
              <a:gdLst/>
              <a:ahLst/>
              <a:cxnLst/>
              <a:rect l="l" t="t" r="r" b="b"/>
              <a:pathLst>
                <a:path w="1196340" h="217170">
                  <a:moveTo>
                    <a:pt x="101600" y="0"/>
                  </a:moveTo>
                  <a:cubicBezTo>
                    <a:pt x="1159510" y="20320"/>
                    <a:pt x="1168400" y="30480"/>
                    <a:pt x="1178560" y="46990"/>
                  </a:cubicBezTo>
                  <a:cubicBezTo>
                    <a:pt x="1189990" y="62230"/>
                    <a:pt x="1196340" y="86360"/>
                    <a:pt x="1195070" y="105410"/>
                  </a:cubicBezTo>
                  <a:cubicBezTo>
                    <a:pt x="1193800" y="124460"/>
                    <a:pt x="1182370" y="148590"/>
                    <a:pt x="1172210" y="162560"/>
                  </a:cubicBezTo>
                  <a:cubicBezTo>
                    <a:pt x="1165860" y="171450"/>
                    <a:pt x="1159510" y="176530"/>
                    <a:pt x="1149350" y="182880"/>
                  </a:cubicBezTo>
                  <a:cubicBezTo>
                    <a:pt x="1134110" y="189230"/>
                    <a:pt x="1108710" y="196850"/>
                    <a:pt x="1089660" y="195580"/>
                  </a:cubicBezTo>
                  <a:cubicBezTo>
                    <a:pt x="1070610" y="193040"/>
                    <a:pt x="1047750" y="182880"/>
                    <a:pt x="1033780" y="170180"/>
                  </a:cubicBezTo>
                  <a:cubicBezTo>
                    <a:pt x="1019810" y="156210"/>
                    <a:pt x="1008380" y="134620"/>
                    <a:pt x="1005840" y="115570"/>
                  </a:cubicBezTo>
                  <a:cubicBezTo>
                    <a:pt x="1002030" y="96520"/>
                    <a:pt x="1008380" y="71120"/>
                    <a:pt x="1014730" y="55880"/>
                  </a:cubicBezTo>
                  <a:cubicBezTo>
                    <a:pt x="1019810" y="44450"/>
                    <a:pt x="1024890" y="38100"/>
                    <a:pt x="1033780" y="30480"/>
                  </a:cubicBezTo>
                  <a:cubicBezTo>
                    <a:pt x="1046480" y="20320"/>
                    <a:pt x="1073150" y="8890"/>
                    <a:pt x="1089660" y="5080"/>
                  </a:cubicBezTo>
                  <a:cubicBezTo>
                    <a:pt x="1101090" y="2540"/>
                    <a:pt x="1108710" y="3810"/>
                    <a:pt x="1120140" y="6350"/>
                  </a:cubicBezTo>
                  <a:cubicBezTo>
                    <a:pt x="1135380" y="11430"/>
                    <a:pt x="1159510" y="24130"/>
                    <a:pt x="1172210" y="38100"/>
                  </a:cubicBezTo>
                  <a:cubicBezTo>
                    <a:pt x="1184910" y="53340"/>
                    <a:pt x="1193800" y="76200"/>
                    <a:pt x="1195070" y="95250"/>
                  </a:cubicBezTo>
                  <a:cubicBezTo>
                    <a:pt x="1196340" y="114300"/>
                    <a:pt x="1186180" y="139700"/>
                    <a:pt x="1178560" y="153670"/>
                  </a:cubicBezTo>
                  <a:cubicBezTo>
                    <a:pt x="1173480" y="163830"/>
                    <a:pt x="1167130" y="170180"/>
                    <a:pt x="1156970" y="176530"/>
                  </a:cubicBezTo>
                  <a:cubicBezTo>
                    <a:pt x="1143000" y="185420"/>
                    <a:pt x="1131570" y="190500"/>
                    <a:pt x="1099820" y="195580"/>
                  </a:cubicBezTo>
                  <a:cubicBezTo>
                    <a:pt x="971550" y="217170"/>
                    <a:pt x="219710" y="214630"/>
                    <a:pt x="101600" y="200660"/>
                  </a:cubicBezTo>
                  <a:cubicBezTo>
                    <a:pt x="76200" y="198120"/>
                    <a:pt x="69850" y="196850"/>
                    <a:pt x="55880" y="189230"/>
                  </a:cubicBezTo>
                  <a:cubicBezTo>
                    <a:pt x="41910" y="181610"/>
                    <a:pt x="27940" y="171450"/>
                    <a:pt x="19050" y="157480"/>
                  </a:cubicBezTo>
                  <a:cubicBezTo>
                    <a:pt x="8890" y="139700"/>
                    <a:pt x="0" y="110490"/>
                    <a:pt x="2540" y="87630"/>
                  </a:cubicBezTo>
                  <a:cubicBezTo>
                    <a:pt x="5080" y="66040"/>
                    <a:pt x="19050" y="39370"/>
                    <a:pt x="35560" y="25400"/>
                  </a:cubicBezTo>
                  <a:cubicBezTo>
                    <a:pt x="52070" y="10160"/>
                    <a:pt x="101600" y="0"/>
                    <a:pt x="101600" y="0"/>
                  </a:cubicBezTo>
                </a:path>
              </a:pathLst>
            </a:custGeom>
            <a:solidFill>
              <a:srgbClr val="ED4932"/>
            </a:solidFill>
            <a:ln cap="sq">
              <a:noFill/>
              <a:prstDash val="solid"/>
              <a:miter/>
            </a:ln>
          </p:spPr>
          <p:txBody>
            <a:bodyPr/>
            <a:lstStyle/>
            <a:p>
              <a:endParaRPr lang="en-US" sz="1200">
                <a:latin typeface="Cambria" panose="02040503050406030204" pitchFamily="18" charset="0"/>
                <a:ea typeface="Cambria" panose="02040503050406030204" pitchFamily="18" charset="0"/>
              </a:endParaRPr>
            </a:p>
          </p:txBody>
        </p:sp>
      </p:grpSp>
      <p:sp>
        <p:nvSpPr>
          <p:cNvPr id="34" name="TextBox 34"/>
          <p:cNvSpPr txBox="1"/>
          <p:nvPr/>
        </p:nvSpPr>
        <p:spPr>
          <a:xfrm>
            <a:off x="3537543" y="1720979"/>
            <a:ext cx="5116915" cy="2261325"/>
          </a:xfrm>
          <a:prstGeom prst="rect">
            <a:avLst/>
          </a:prstGeom>
        </p:spPr>
        <p:txBody>
          <a:bodyPr lIns="0" tIns="0" rIns="0" bIns="0" rtlCol="0" anchor="t">
            <a:spAutoFit/>
          </a:bodyPr>
          <a:lstStyle/>
          <a:p>
            <a:pPr algn="ctr">
              <a:lnSpc>
                <a:spcPts val="8684"/>
              </a:lnSpc>
            </a:pPr>
            <a:r>
              <a:rPr lang="en-US" sz="10591">
                <a:solidFill>
                  <a:srgbClr val="ED4932"/>
                </a:solidFill>
                <a:latin typeface="Cambria" panose="02040503050406030204" pitchFamily="18" charset="0"/>
                <a:ea typeface="Cambria" panose="02040503050406030204" pitchFamily="18" charset="0"/>
                <a:cs typeface="Checkin"/>
                <a:sym typeface="Checkin"/>
              </a:rPr>
              <a:t>SUMMER</a:t>
            </a:r>
          </a:p>
        </p:txBody>
      </p:sp>
      <p:sp>
        <p:nvSpPr>
          <p:cNvPr id="35" name="TextBox 35"/>
          <p:cNvSpPr txBox="1"/>
          <p:nvPr/>
        </p:nvSpPr>
        <p:spPr>
          <a:xfrm>
            <a:off x="4427938" y="935310"/>
            <a:ext cx="3336125" cy="1480534"/>
          </a:xfrm>
          <a:prstGeom prst="rect">
            <a:avLst/>
          </a:prstGeom>
        </p:spPr>
        <p:txBody>
          <a:bodyPr lIns="0" tIns="0" rIns="0" bIns="0" rtlCol="0" anchor="t">
            <a:spAutoFit/>
          </a:bodyPr>
          <a:lstStyle/>
          <a:p>
            <a:pPr algn="ctr">
              <a:lnSpc>
                <a:spcPts val="5662"/>
              </a:lnSpc>
            </a:pPr>
            <a:r>
              <a:rPr lang="en-US" sz="6905" dirty="0">
                <a:solidFill>
                  <a:srgbClr val="ED4932"/>
                </a:solidFill>
                <a:latin typeface="Cambria" panose="02040503050406030204" pitchFamily="18" charset="0"/>
                <a:ea typeface="Cambria" panose="02040503050406030204" pitchFamily="18" charset="0"/>
                <a:cs typeface="Buffalo"/>
                <a:sym typeface="Buffalo"/>
              </a:rPr>
              <a:t>Welcome</a:t>
            </a:r>
          </a:p>
        </p:txBody>
      </p:sp>
      <p:sp>
        <p:nvSpPr>
          <p:cNvPr id="36" name="Rectangle: Rounded Corners 35">
            <a:extLst>
              <a:ext uri="{FF2B5EF4-FFF2-40B4-BE49-F238E27FC236}">
                <a16:creationId xmlns:a16="http://schemas.microsoft.com/office/drawing/2014/main" id="{86104A76-2BD5-5B41-74B5-48EDF6B1490D}"/>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Cambria" panose="02040503050406030204" pitchFamily="18" charset="0"/>
              <a:ea typeface="Cambria" panose="02040503050406030204" pitchFamily="18" charset="0"/>
            </a:endParaRPr>
          </a:p>
        </p:txBody>
      </p:sp>
      <p:sp>
        <p:nvSpPr>
          <p:cNvPr id="12" name="Freeform 12"/>
          <p:cNvSpPr/>
          <p:nvPr/>
        </p:nvSpPr>
        <p:spPr>
          <a:xfrm flipH="1">
            <a:off x="9014315" y="1215414"/>
            <a:ext cx="4306824" cy="5486400"/>
          </a:xfrm>
          <a:custGeom>
            <a:avLst/>
            <a:gdLst/>
            <a:ahLst/>
            <a:cxnLst/>
            <a:rect l="l" t="t" r="r" b="b"/>
            <a:pathLst>
              <a:path w="6460236" h="8229600">
                <a:moveTo>
                  <a:pt x="6460236" y="0"/>
                </a:moveTo>
                <a:lnTo>
                  <a:pt x="0" y="0"/>
                </a:lnTo>
                <a:lnTo>
                  <a:pt x="0" y="8229600"/>
                </a:lnTo>
                <a:lnTo>
                  <a:pt x="6460236" y="8229600"/>
                </a:lnTo>
                <a:lnTo>
                  <a:pt x="6460236" y="0"/>
                </a:lnTo>
                <a:close/>
              </a:path>
            </a:pathLst>
          </a:custGeom>
          <a:blipFill>
            <a:blip r:embed="rId12"/>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15" name="Freeform 15"/>
          <p:cNvSpPr/>
          <p:nvPr/>
        </p:nvSpPr>
        <p:spPr>
          <a:xfrm rot="282757">
            <a:off x="-1667774" y="37018"/>
            <a:ext cx="3857908" cy="4914533"/>
          </a:xfrm>
          <a:custGeom>
            <a:avLst/>
            <a:gdLst/>
            <a:ahLst/>
            <a:cxnLst/>
            <a:rect l="l" t="t" r="r" b="b"/>
            <a:pathLst>
              <a:path w="5786862" h="7371799">
                <a:moveTo>
                  <a:pt x="0" y="0"/>
                </a:moveTo>
                <a:lnTo>
                  <a:pt x="5786862" y="0"/>
                </a:lnTo>
                <a:lnTo>
                  <a:pt x="5786862" y="7371799"/>
                </a:lnTo>
                <a:lnTo>
                  <a:pt x="0" y="7371799"/>
                </a:lnTo>
                <a:lnTo>
                  <a:pt x="0" y="0"/>
                </a:lnTo>
                <a:close/>
              </a:path>
            </a:pathLst>
          </a:custGeom>
          <a:blipFill>
            <a:blip r:embed="rId12"/>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5" name="Freeform 5"/>
          <p:cNvSpPr/>
          <p:nvPr/>
        </p:nvSpPr>
        <p:spPr>
          <a:xfrm>
            <a:off x="-249980" y="5586603"/>
            <a:ext cx="12691959" cy="1197890"/>
          </a:xfrm>
          <a:custGeom>
            <a:avLst/>
            <a:gdLst/>
            <a:ahLst/>
            <a:cxnLst/>
            <a:rect l="l" t="t" r="r" b="b"/>
            <a:pathLst>
              <a:path w="19037939" h="6544292">
                <a:moveTo>
                  <a:pt x="0" y="0"/>
                </a:moveTo>
                <a:lnTo>
                  <a:pt x="19037940" y="0"/>
                </a:lnTo>
                <a:lnTo>
                  <a:pt x="19037940" y="6544292"/>
                </a:lnTo>
                <a:lnTo>
                  <a:pt x="0" y="6544292"/>
                </a:lnTo>
                <a:lnTo>
                  <a:pt x="0" y="0"/>
                </a:lnTo>
                <a:close/>
              </a:path>
            </a:pathLst>
          </a:custGeom>
          <a:blipFill>
            <a:blip r:embed="rId15">
              <a:extLst>
                <a:ext uri="{96DAC541-7B7A-43D3-8B79-37D633B846F1}">
                  <asvg:svgBlip xmlns:asvg="http://schemas.microsoft.com/office/drawing/2016/SVG/main" r:embed="rId16"/>
                </a:ext>
              </a:extLst>
            </a:blip>
            <a:stretch>
              <a:fillRect b="-264212"/>
            </a:stretch>
          </a:blipFill>
        </p:spPr>
        <p:txBody>
          <a:bodyPr/>
          <a:lstStyle/>
          <a:p>
            <a:endParaRPr lang="en-US" sz="1200">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A017458D-F17A-C544-D34B-6FB01D3FDA53}"/>
              </a:ext>
            </a:extLst>
          </p:cNvPr>
          <p:cNvSpPr txBox="1"/>
          <p:nvPr/>
        </p:nvSpPr>
        <p:spPr>
          <a:xfrm>
            <a:off x="3810000" y="1905000"/>
            <a:ext cx="3310522" cy="769441"/>
          </a:xfrm>
          <a:prstGeom prst="rect">
            <a:avLst/>
          </a:prstGeom>
          <a:noFill/>
        </p:spPr>
        <p:txBody>
          <a:bodyPr wrap="none" rtlCol="0">
            <a:spAutoFit/>
          </a:bodyPr>
          <a:lstStyle/>
          <a:p>
            <a:r>
              <a:rPr lang="en-US" sz="44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Tiêu</a:t>
            </a:r>
            <a:r>
              <a:rPr lang="en-US" sz="44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 </a:t>
            </a:r>
            <a:r>
              <a:rPr lang="en-US" sz="44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chí</a:t>
            </a:r>
            <a:r>
              <a:rPr lang="en-US" sz="44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 </a:t>
            </a:r>
            <a:r>
              <a:rPr lang="en-US" sz="44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đọc</a:t>
            </a:r>
            <a:endParaRPr lang="en-US" sz="44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endParaRPr>
          </a:p>
        </p:txBody>
      </p:sp>
      <p:sp>
        <p:nvSpPr>
          <p:cNvPr id="39" name="TextBox 38">
            <a:extLst>
              <a:ext uri="{FF2B5EF4-FFF2-40B4-BE49-F238E27FC236}">
                <a16:creationId xmlns:a16="http://schemas.microsoft.com/office/drawing/2014/main" id="{D3EE10B7-ECAE-EDFF-35A7-563F6F726E6A}"/>
              </a:ext>
            </a:extLst>
          </p:cNvPr>
          <p:cNvSpPr txBox="1"/>
          <p:nvPr/>
        </p:nvSpPr>
        <p:spPr>
          <a:xfrm>
            <a:off x="1320800" y="2921000"/>
            <a:ext cx="8432800" cy="2349041"/>
          </a:xfrm>
          <a:prstGeom prst="rect">
            <a:avLst/>
          </a:prstGeom>
          <a:noFill/>
        </p:spPr>
        <p:txBody>
          <a:bodyPr wrap="square" rtlCol="0">
            <a:spAutoFit/>
          </a:bodyPr>
          <a:lstStyle/>
          <a:p>
            <a:pPr marL="457223" indent="-457223" algn="just">
              <a:buFont typeface="Wingdings" panose="05000000000000000000" pitchFamily="2" charset="2"/>
              <a:buChar char="§"/>
            </a:pPr>
            <a:r>
              <a:rPr lang="vi-VN" sz="2933" dirty="0">
                <a:latin typeface="Cambria" panose="02040503050406030204" pitchFamily="18" charset="0"/>
                <a:ea typeface="Cambria" panose="02040503050406030204" pitchFamily="18" charset="0"/>
                <a:cs typeface="Open Sans" panose="020B0606030504020204" pitchFamily="34" charset="0"/>
              </a:rPr>
              <a:t>Đọc giọng chậm, trầm rõ ràng với giọng kể chuyện   thể hiện xót xa biết ơn</a:t>
            </a:r>
          </a:p>
          <a:p>
            <a:pPr marL="457223" indent="-457223" algn="just">
              <a:buFont typeface="Wingdings" panose="05000000000000000000" pitchFamily="2" charset="2"/>
              <a:buChar char="§"/>
            </a:pPr>
            <a:r>
              <a:rPr lang="vi-VN" sz="2933" dirty="0">
                <a:latin typeface="Cambria" panose="02040503050406030204" pitchFamily="18" charset="0"/>
                <a:ea typeface="Cambria" panose="02040503050406030204" pitchFamily="18" charset="0"/>
                <a:cs typeface="Open Sans" panose="020B0606030504020204" pitchFamily="34" charset="0"/>
              </a:rPr>
              <a:t>Đọc giọng nhanh, vui tươi thể hiện tâm trạng tự hào, anh dũng, mãnh liệt.</a:t>
            </a:r>
          </a:p>
          <a:p>
            <a:pPr marL="457223" indent="-457223" algn="just">
              <a:buFont typeface="Wingdings" panose="05000000000000000000" pitchFamily="2" charset="2"/>
              <a:buChar char="§"/>
            </a:pPr>
            <a:r>
              <a:rPr lang="vi-VN" sz="2933" dirty="0">
                <a:latin typeface="Cambria" panose="02040503050406030204" pitchFamily="18" charset="0"/>
                <a:ea typeface="Cambria" panose="02040503050406030204" pitchFamily="18" charset="0"/>
                <a:cs typeface="Open Sans" panose="020B0606030504020204" pitchFamily="34" charset="0"/>
              </a:rPr>
              <a:t>Biết đổi giọng phù hợp nội dung từng khổ thơ</a:t>
            </a:r>
          </a:p>
        </p:txBody>
      </p:sp>
      <p:sp>
        <p:nvSpPr>
          <p:cNvPr id="6" name="Freeform 6"/>
          <p:cNvSpPr/>
          <p:nvPr/>
        </p:nvSpPr>
        <p:spPr>
          <a:xfrm>
            <a:off x="8685368" y="5537986"/>
            <a:ext cx="2049987" cy="1268429"/>
          </a:xfrm>
          <a:custGeom>
            <a:avLst/>
            <a:gdLst/>
            <a:ahLst/>
            <a:cxnLst/>
            <a:rect l="l" t="t" r="r" b="b"/>
            <a:pathLst>
              <a:path w="3074980" h="1902644">
                <a:moveTo>
                  <a:pt x="0" y="0"/>
                </a:moveTo>
                <a:lnTo>
                  <a:pt x="3074980" y="0"/>
                </a:lnTo>
                <a:lnTo>
                  <a:pt x="3074980" y="1902644"/>
                </a:lnTo>
                <a:lnTo>
                  <a:pt x="0" y="1902644"/>
                </a:lnTo>
                <a:lnTo>
                  <a:pt x="0" y="0"/>
                </a:lnTo>
                <a:close/>
              </a:path>
            </a:pathLst>
          </a:custGeom>
          <a:blipFill>
            <a:blip r:embed="rId17"/>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7" name="Freeform 7"/>
          <p:cNvSpPr/>
          <p:nvPr/>
        </p:nvSpPr>
        <p:spPr>
          <a:xfrm>
            <a:off x="16333" y="4929957"/>
            <a:ext cx="1304642" cy="1928043"/>
          </a:xfrm>
          <a:custGeom>
            <a:avLst/>
            <a:gdLst/>
            <a:ahLst/>
            <a:cxnLst/>
            <a:rect l="l" t="t" r="r" b="b"/>
            <a:pathLst>
              <a:path w="1956963" h="2892064">
                <a:moveTo>
                  <a:pt x="0" y="0"/>
                </a:moveTo>
                <a:lnTo>
                  <a:pt x="1956963" y="0"/>
                </a:lnTo>
                <a:lnTo>
                  <a:pt x="1956963" y="2892064"/>
                </a:lnTo>
                <a:lnTo>
                  <a:pt x="0" y="28920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sz="1200">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BA6ABD6E-C105-F44B-5CFE-E8D8E3246C39}"/>
              </a:ext>
            </a:extLst>
          </p:cNvPr>
          <p:cNvPicPr>
            <a:picLocks noChangeAspect="1"/>
          </p:cNvPicPr>
          <p:nvPr/>
        </p:nvPicPr>
        <p:blipFill>
          <a:blip r:embed="rId20"/>
          <a:stretch>
            <a:fillRect/>
          </a:stretch>
        </p:blipFill>
        <p:spPr>
          <a:xfrm>
            <a:off x="3029635" y="60546"/>
            <a:ext cx="6470449" cy="139000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barn(inVertical)">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randombar(horizont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2192000" cy="6858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6">
              <a:defRPr/>
            </a:pPr>
            <a:endParaRPr lang="en-US">
              <a:solidFill>
                <a:prstClr val="black"/>
              </a:solidFill>
              <a:latin typeface="Calibri"/>
            </a:endParaRPr>
          </a:p>
        </p:txBody>
      </p:sp>
      <p:sp>
        <p:nvSpPr>
          <p:cNvPr id="10" name="Freeform 2">
            <a:extLst>
              <a:ext uri="{FF2B5EF4-FFF2-40B4-BE49-F238E27FC236}">
                <a16:creationId xmlns:a16="http://schemas.microsoft.com/office/drawing/2014/main" id="{3A79CBE2-1E7E-47E2-927F-442A68FAD203}"/>
              </a:ext>
            </a:extLst>
          </p:cNvPr>
          <p:cNvSpPr/>
          <p:nvPr/>
        </p:nvSpPr>
        <p:spPr>
          <a:xfrm>
            <a:off x="0" y="1435817"/>
            <a:ext cx="4486276" cy="4048125"/>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defTabSz="914446">
              <a:defRPr/>
            </a:pPr>
            <a:endParaRPr lang="en-US">
              <a:solidFill>
                <a:prstClr val="black"/>
              </a:solidFill>
              <a:latin typeface="Calibri"/>
            </a:endParaRPr>
          </a:p>
        </p:txBody>
      </p:sp>
      <p:pic>
        <p:nvPicPr>
          <p:cNvPr id="11" name="Khung">
            <a:extLst>
              <a:ext uri="{FF2B5EF4-FFF2-40B4-BE49-F238E27FC236}">
                <a16:creationId xmlns:a16="http://schemas.microsoft.com/office/drawing/2014/main" id="{3CBA5CC4-78A9-444A-B575-9744ECA27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14200" r="24063" b="15477"/>
          <a:stretch>
            <a:fillRect/>
          </a:stretch>
        </p:blipFill>
        <p:spPr>
          <a:xfrm>
            <a:off x="4486276" y="1701801"/>
            <a:ext cx="7502524" cy="3625235"/>
          </a:xfrm>
          <a:prstGeom prst="rect">
            <a:avLst/>
          </a:prstGeom>
        </p:spPr>
      </p:pic>
      <p:pic>
        <p:nvPicPr>
          <p:cNvPr id="3" name="Picture 2" descr="A black and orange text&#10;&#10;Description automatically generated">
            <a:extLst>
              <a:ext uri="{FF2B5EF4-FFF2-40B4-BE49-F238E27FC236}">
                <a16:creationId xmlns:a16="http://schemas.microsoft.com/office/drawing/2014/main" id="{8C36EC5C-0076-07DF-3750-0D4A0F02E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7200" y="2311400"/>
            <a:ext cx="10754276" cy="2593057"/>
          </a:xfrm>
          <a:prstGeom prst="rect">
            <a:avLst/>
          </a:prstGeom>
        </p:spPr>
      </p:pic>
    </p:spTree>
    <p:extLst>
      <p:ext uri="{BB962C8B-B14F-4D97-AF65-F5344CB8AC3E}">
        <p14:creationId xmlns:p14="http://schemas.microsoft.com/office/powerpoint/2010/main" val="425463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dirty="0">
              <a:solidFill>
                <a:prstClr val="white"/>
              </a:solidFill>
              <a:latin typeface="Cambria" panose="02040503050406030204" pitchFamily="18" charset="0"/>
              <a:ea typeface="Cambria" panose="02040503050406030204" pitchFamily="18" charset="0"/>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558801" y="635000"/>
            <a:ext cx="723623" cy="687493"/>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219200" y="685801"/>
            <a:ext cx="10190049" cy="2062103"/>
          </a:xfrm>
          <a:prstGeom prst="rect">
            <a:avLst/>
          </a:prstGeom>
          <a:noFill/>
        </p:spPr>
        <p:txBody>
          <a:bodyPr wrap="square">
            <a:spAutoFit/>
          </a:bodyPr>
          <a:lstStyle/>
          <a:p>
            <a:pPr algn="ct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Mỗi từ in đậm trong hai dòng thơ dưới đây có được dùng với nghĩa gốc không? Vì sao?</a:t>
            </a:r>
          </a:p>
          <a:p>
            <a:pPr algn="ctr"/>
            <a:r>
              <a:rPr lang="vi-VN" sz="3200" b="1" dirty="0">
                <a:latin typeface="Cambria" panose="02040503050406030204" pitchFamily="18" charset="0"/>
                <a:ea typeface="Cambria" panose="02040503050406030204" pitchFamily="18" charset="0"/>
              </a:rPr>
              <a:t>Tay</a:t>
            </a:r>
            <a:r>
              <a:rPr lang="vi-VN" sz="3200" dirty="0">
                <a:latin typeface="Cambria" panose="02040503050406030204" pitchFamily="18" charset="0"/>
                <a:ea typeface="Cambria" panose="02040503050406030204" pitchFamily="18" charset="0"/>
              </a:rPr>
              <a:t> người như có phép tiên</a:t>
            </a:r>
          </a:p>
          <a:p>
            <a:pPr algn="ctr"/>
            <a:r>
              <a:rPr lang="vi-VN" sz="3200" dirty="0">
                <a:latin typeface="Cambria" panose="02040503050406030204" pitchFamily="18" charset="0"/>
                <a:ea typeface="Cambria" panose="02040503050406030204" pitchFamily="18" charset="0"/>
              </a:rPr>
              <a:t>Trên tre lá cũng </a:t>
            </a:r>
            <a:r>
              <a:rPr lang="vi-VN" sz="3200" b="1" dirty="0">
                <a:latin typeface="Cambria" panose="02040503050406030204" pitchFamily="18" charset="0"/>
                <a:ea typeface="Cambria" panose="02040503050406030204" pitchFamily="18" charset="0"/>
              </a:rPr>
              <a:t>dệt</a:t>
            </a:r>
            <a:r>
              <a:rPr lang="vi-VN" sz="3200" dirty="0">
                <a:latin typeface="Cambria" panose="02040503050406030204" pitchFamily="18" charset="0"/>
                <a:ea typeface="Cambria" panose="02040503050406030204" pitchFamily="18" charset="0"/>
              </a:rPr>
              <a:t> nghìn bài thơ.</a:t>
            </a: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863600" y="2921000"/>
            <a:ext cx="10515600" cy="34544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67" dirty="0">
                <a:solidFill>
                  <a:srgbClr val="FF0000"/>
                </a:solidFill>
                <a:latin typeface="Cambria" panose="02040503050406030204" pitchFamily="18" charset="0"/>
                <a:ea typeface="Cambria" panose="02040503050406030204" pitchFamily="18" charset="0"/>
                <a:cs typeface="Calibri" panose="020F0502020204030204" pitchFamily="34" charset="0"/>
              </a:rPr>
              <a:t>– Từ in đậm </a:t>
            </a:r>
            <a:r>
              <a:rPr lang="en-US" sz="2667"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2667" b="1" dirty="0">
                <a:solidFill>
                  <a:srgbClr val="FF0000"/>
                </a:solidFill>
                <a:latin typeface="Cambria" panose="02040503050406030204" pitchFamily="18" charset="0"/>
                <a:ea typeface="Cambria" panose="02040503050406030204" pitchFamily="18" charset="0"/>
                <a:cs typeface="Calibri" panose="020F0502020204030204" pitchFamily="34" charset="0"/>
              </a:rPr>
              <a:t>tay</a:t>
            </a:r>
            <a:r>
              <a:rPr lang="en-US" sz="2667"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2667" dirty="0">
                <a:solidFill>
                  <a:srgbClr val="FF0000"/>
                </a:solidFill>
                <a:latin typeface="Cambria" panose="02040503050406030204" pitchFamily="18" charset="0"/>
                <a:ea typeface="Cambria" panose="02040503050406030204" pitchFamily="18" charset="0"/>
                <a:cs typeface="Calibri" panose="020F0502020204030204" pitchFamily="34" charset="0"/>
              </a:rPr>
              <a:t> được dùng với nghĩa gốc. Từ “tay” được dùng với nghĩa gốc, vì “tay người” chỉ bộ phận cơ thể người (nghĩa thứ nhất trong từ điển).</a:t>
            </a:r>
            <a:endParaRPr lang="en-US" sz="2667"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2667" dirty="0">
                <a:solidFill>
                  <a:srgbClr val="FF0000"/>
                </a:solidFill>
                <a:latin typeface="Cambria" panose="02040503050406030204" pitchFamily="18" charset="0"/>
                <a:ea typeface="Cambria" panose="02040503050406030204" pitchFamily="18" charset="0"/>
                <a:cs typeface="Calibri" panose="020F0502020204030204" pitchFamily="34" charset="0"/>
              </a:rPr>
              <a:t>– Từ </a:t>
            </a:r>
            <a:r>
              <a:rPr lang="vi-VN" sz="2667" b="1" dirty="0">
                <a:solidFill>
                  <a:srgbClr val="FF0000"/>
                </a:solidFill>
                <a:latin typeface="Cambria" panose="02040503050406030204" pitchFamily="18" charset="0"/>
                <a:ea typeface="Cambria" panose="02040503050406030204" pitchFamily="18" charset="0"/>
                <a:cs typeface="Calibri" panose="020F0502020204030204" pitchFamily="34" charset="0"/>
              </a:rPr>
              <a:t>“dệt” </a:t>
            </a:r>
            <a:r>
              <a:rPr lang="vi-VN" sz="2667"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dùng với nghĩa gốc, vì nghĩa gốc của từ “dệt” trong từ điển là “làm cho sợi kết vào nhau thành tấm theo những quy cách nhất định để tạo ra vải, chiếu,...”. Còn trong bài thơ, “dệt nghìn bài thơ” là cách chuyển nghĩa (từ dệt được dùng với nghĩa chuyển) để nói về sự sáng tạo, tài hoa của con người Việt Nam.</a:t>
            </a:r>
          </a:p>
        </p:txBody>
      </p:sp>
    </p:spTree>
    <p:extLst>
      <p:ext uri="{BB962C8B-B14F-4D97-AF65-F5344CB8AC3E}">
        <p14:creationId xmlns:p14="http://schemas.microsoft.com/office/powerpoint/2010/main" val="3961583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dirty="0">
              <a:solidFill>
                <a:prstClr val="white"/>
              </a:solidFill>
              <a:latin typeface="Cambria" panose="02040503050406030204" pitchFamily="18" charset="0"/>
              <a:ea typeface="Cambria" panose="02040503050406030204" pitchFamily="18" charset="0"/>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558801" y="635000"/>
            <a:ext cx="723623" cy="687493"/>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219200" y="685800"/>
            <a:ext cx="10190049" cy="1323439"/>
          </a:xfrm>
          <a:prstGeom prst="rect">
            <a:avLst/>
          </a:prstGeom>
          <a:noFill/>
        </p:spPr>
        <p:txBody>
          <a:bodyPr wrap="square">
            <a:spAutoFit/>
          </a:bodyPr>
          <a:lstStyle/>
          <a:p>
            <a:pPr lvl="0" algn="ctr"/>
            <a:r>
              <a:rPr lang="en-US" sz="4000" b="1" dirty="0">
                <a:solidFill>
                  <a:prstClr val="black"/>
                </a:solidFill>
                <a:latin typeface="Cambria" panose="02040503050406030204" pitchFamily="18" charset="0"/>
                <a:ea typeface="Cambria" panose="02040503050406030204" pitchFamily="18" charset="0"/>
              </a:rPr>
              <a:t>2. </a:t>
            </a:r>
            <a:r>
              <a:rPr lang="vi-VN" sz="4000" b="1" dirty="0">
                <a:solidFill>
                  <a:prstClr val="black"/>
                </a:solidFill>
                <a:latin typeface="Cambria" panose="02040503050406030204" pitchFamily="18" charset="0"/>
                <a:ea typeface="Cambria" panose="02040503050406030204" pitchFamily="18" charset="0"/>
              </a:rPr>
              <a:t>Tìm các từ đồng nghĩa với mỗi từ thân yêu, vất vả trong bài thơ.</a:t>
            </a:r>
            <a:endParaRPr lang="vi-VN" sz="4000" dirty="0">
              <a:solidFill>
                <a:prstClr val="black"/>
              </a:solidFill>
              <a:latin typeface="Cambria" panose="02040503050406030204" pitchFamily="18" charset="0"/>
              <a:ea typeface="Cambria" panose="02040503050406030204" pitchFamily="18" charset="0"/>
            </a:endParaRP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863600" y="2921000"/>
            <a:ext cx="10515600" cy="18288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T</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hân yêu: thân thương, thương yêu, yêu thương,...</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V</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ất vả: khó nhọc, nhọc nhằn,... </a:t>
            </a:r>
          </a:p>
        </p:txBody>
      </p:sp>
    </p:spTree>
    <p:extLst>
      <p:ext uri="{BB962C8B-B14F-4D97-AF65-F5344CB8AC3E}">
        <p14:creationId xmlns:p14="http://schemas.microsoft.com/office/powerpoint/2010/main" val="3181227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dirty="0">
              <a:solidFill>
                <a:prstClr val="white"/>
              </a:solidFill>
              <a:latin typeface="Cambria" panose="02040503050406030204" pitchFamily="18" charset="0"/>
              <a:ea typeface="Cambria" panose="02040503050406030204" pitchFamily="18" charset="0"/>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558801" y="635000"/>
            <a:ext cx="723623" cy="687493"/>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219200" y="685800"/>
            <a:ext cx="10190049" cy="707886"/>
          </a:xfrm>
          <a:prstGeom prst="rect">
            <a:avLst/>
          </a:prstGeom>
          <a:noFill/>
        </p:spPr>
        <p:txBody>
          <a:bodyPr wrap="square">
            <a:spAutoFit/>
          </a:bodyPr>
          <a:lstStyle/>
          <a:p>
            <a:pPr lvl="0" algn="ctr"/>
            <a:r>
              <a:rPr lang="en-US" sz="4000" b="1" dirty="0">
                <a:solidFill>
                  <a:prstClr val="black"/>
                </a:solidFill>
                <a:latin typeface="Cambria" panose="02040503050406030204" pitchFamily="18" charset="0"/>
                <a:ea typeface="Cambria" panose="02040503050406030204" pitchFamily="18" charset="0"/>
              </a:rPr>
              <a:t>3. </a:t>
            </a:r>
            <a:r>
              <a:rPr lang="vi-VN" sz="4000" b="1" dirty="0">
                <a:solidFill>
                  <a:prstClr val="black"/>
                </a:solidFill>
                <a:latin typeface="Cambria" panose="02040503050406030204" pitchFamily="18" charset="0"/>
                <a:ea typeface="Cambria" panose="02040503050406030204" pitchFamily="18" charset="0"/>
              </a:rPr>
              <a:t>Đặt câu với 1 – 2 từ tìm được ở bài tập 2.</a:t>
            </a:r>
            <a:endParaRPr lang="vi-VN" sz="4000" dirty="0">
              <a:solidFill>
                <a:prstClr val="black"/>
              </a:solidFill>
              <a:latin typeface="Cambria" panose="02040503050406030204" pitchFamily="18" charset="0"/>
              <a:ea typeface="Cambria" panose="02040503050406030204" pitchFamily="18" charset="0"/>
            </a:endParaRP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863600" y="2362200"/>
            <a:ext cx="10515600" cy="33020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 Đôi bàn tay ông nội chai sần, ghi dấu những </a:t>
            </a: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nhọc nhằn</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 của một thời tuổi trẻ .</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 Áp đôi bàn tay của ông nội vào má, dù ram ráp, khô cứng chứ chẳng mềm mại, nhẹ nhàng, nhưng em thấy vô cùng ấm áp, </a:t>
            </a: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thân thương</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p>
        </p:txBody>
      </p:sp>
    </p:spTree>
    <p:extLst>
      <p:ext uri="{BB962C8B-B14F-4D97-AF65-F5344CB8AC3E}">
        <p14:creationId xmlns:p14="http://schemas.microsoft.com/office/powerpoint/2010/main" val="3962654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2760773" y="455429"/>
            <a:ext cx="8291011" cy="5716771"/>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dirty="0"/>
          </a:p>
        </p:txBody>
      </p:sp>
      <p:sp>
        <p:nvSpPr>
          <p:cNvPr id="2" name="Freeform 2"/>
          <p:cNvSpPr/>
          <p:nvPr/>
        </p:nvSpPr>
        <p:spPr>
          <a:xfrm flipH="1">
            <a:off x="2385109" y="5910084"/>
            <a:ext cx="12559691" cy="2055222"/>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3" name="Freeform 3"/>
          <p:cNvSpPr/>
          <p:nvPr/>
        </p:nvSpPr>
        <p:spPr>
          <a:xfrm>
            <a:off x="5518971" y="3820866"/>
            <a:ext cx="7375788" cy="3568037"/>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sz="1200"/>
          </a:p>
        </p:txBody>
      </p:sp>
      <p:sp>
        <p:nvSpPr>
          <p:cNvPr id="4" name="Freeform 4"/>
          <p:cNvSpPr/>
          <p:nvPr/>
        </p:nvSpPr>
        <p:spPr>
          <a:xfrm rot="950163">
            <a:off x="-646336" y="6299663"/>
            <a:ext cx="8401493" cy="2457437"/>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sz="1200"/>
          </a:p>
        </p:txBody>
      </p:sp>
      <p:sp>
        <p:nvSpPr>
          <p:cNvPr id="5" name="Freeform 5"/>
          <p:cNvSpPr/>
          <p:nvPr/>
        </p:nvSpPr>
        <p:spPr>
          <a:xfrm>
            <a:off x="3031077" y="5698684"/>
            <a:ext cx="1497287" cy="947033"/>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6" name="Freeform 6"/>
          <p:cNvSpPr/>
          <p:nvPr/>
        </p:nvSpPr>
        <p:spPr>
          <a:xfrm>
            <a:off x="-1004404" y="685800"/>
            <a:ext cx="4306824" cy="54864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sz="1200"/>
          </a:p>
        </p:txBody>
      </p:sp>
      <p:sp>
        <p:nvSpPr>
          <p:cNvPr id="7" name="Freeform 7"/>
          <p:cNvSpPr/>
          <p:nvPr/>
        </p:nvSpPr>
        <p:spPr>
          <a:xfrm>
            <a:off x="652629" y="4946049"/>
            <a:ext cx="1226151" cy="1226151"/>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9" name="Freeform 9"/>
          <p:cNvSpPr/>
          <p:nvPr/>
        </p:nvSpPr>
        <p:spPr>
          <a:xfrm rot="676887">
            <a:off x="-207952" y="3126822"/>
            <a:ext cx="2541451" cy="3237518"/>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sz="1200"/>
          </a:p>
        </p:txBody>
      </p:sp>
      <p:grpSp>
        <p:nvGrpSpPr>
          <p:cNvPr id="12" name="Group 12"/>
          <p:cNvGrpSpPr/>
          <p:nvPr/>
        </p:nvGrpSpPr>
        <p:grpSpPr>
          <a:xfrm>
            <a:off x="8782685" y="1322705"/>
            <a:ext cx="260350" cy="152400"/>
            <a:chOff x="0" y="0"/>
            <a:chExt cx="520700" cy="304800"/>
          </a:xfrm>
        </p:grpSpPr>
        <p:sp>
          <p:nvSpPr>
            <p:cNvPr id="13" name="Freeform 13"/>
            <p:cNvSpPr/>
            <p:nvPr/>
          </p:nvSpPr>
          <p:spPr>
            <a:xfrm>
              <a:off x="45720" y="46990"/>
              <a:ext cx="427990" cy="205740"/>
            </a:xfrm>
            <a:custGeom>
              <a:avLst/>
              <a:gdLst/>
              <a:ahLst/>
              <a:cxnLst/>
              <a:rect l="l" t="t" r="r" b="b"/>
              <a:pathLst>
                <a:path w="427990" h="205740">
                  <a:moveTo>
                    <a:pt x="335280" y="205740"/>
                  </a:moveTo>
                  <a:cubicBezTo>
                    <a:pt x="24130" y="137160"/>
                    <a:pt x="16510" y="125730"/>
                    <a:pt x="10160" y="111760"/>
                  </a:cubicBezTo>
                  <a:cubicBezTo>
                    <a:pt x="3810" y="97790"/>
                    <a:pt x="0" y="78740"/>
                    <a:pt x="5080" y="62230"/>
                  </a:cubicBezTo>
                  <a:cubicBezTo>
                    <a:pt x="11430" y="43180"/>
                    <a:pt x="34290" y="16510"/>
                    <a:pt x="52070" y="7620"/>
                  </a:cubicBezTo>
                  <a:cubicBezTo>
                    <a:pt x="67310" y="0"/>
                    <a:pt x="86360" y="1270"/>
                    <a:pt x="101600" y="5080"/>
                  </a:cubicBezTo>
                  <a:cubicBezTo>
                    <a:pt x="116840" y="8890"/>
                    <a:pt x="133350" y="20320"/>
                    <a:pt x="142240" y="33020"/>
                  </a:cubicBezTo>
                  <a:cubicBezTo>
                    <a:pt x="152400" y="45720"/>
                    <a:pt x="158750" y="64770"/>
                    <a:pt x="157480" y="80010"/>
                  </a:cubicBezTo>
                  <a:cubicBezTo>
                    <a:pt x="157480" y="95250"/>
                    <a:pt x="153670" y="114300"/>
                    <a:pt x="142240" y="127000"/>
                  </a:cubicBezTo>
                  <a:cubicBezTo>
                    <a:pt x="128270" y="142240"/>
                    <a:pt x="96520" y="156210"/>
                    <a:pt x="76200" y="157480"/>
                  </a:cubicBezTo>
                  <a:cubicBezTo>
                    <a:pt x="59690" y="157480"/>
                    <a:pt x="41910" y="148590"/>
                    <a:pt x="30480" y="138430"/>
                  </a:cubicBezTo>
                  <a:cubicBezTo>
                    <a:pt x="17780" y="128270"/>
                    <a:pt x="7620" y="111760"/>
                    <a:pt x="5080" y="96520"/>
                  </a:cubicBezTo>
                  <a:cubicBezTo>
                    <a:pt x="1270" y="81280"/>
                    <a:pt x="3810" y="60960"/>
                    <a:pt x="10160" y="46990"/>
                  </a:cubicBezTo>
                  <a:cubicBezTo>
                    <a:pt x="16510" y="33020"/>
                    <a:pt x="30480" y="17780"/>
                    <a:pt x="44450" y="11430"/>
                  </a:cubicBezTo>
                  <a:cubicBezTo>
                    <a:pt x="58420" y="3810"/>
                    <a:pt x="71120" y="2540"/>
                    <a:pt x="93980" y="3810"/>
                  </a:cubicBezTo>
                  <a:cubicBezTo>
                    <a:pt x="147320" y="3810"/>
                    <a:pt x="309880" y="29210"/>
                    <a:pt x="364490" y="53340"/>
                  </a:cubicBezTo>
                  <a:cubicBezTo>
                    <a:pt x="392430" y="66040"/>
                    <a:pt x="411480" y="80010"/>
                    <a:pt x="420370" y="97790"/>
                  </a:cubicBezTo>
                  <a:cubicBezTo>
                    <a:pt x="427990" y="114300"/>
                    <a:pt x="427990" y="137160"/>
                    <a:pt x="422910" y="152400"/>
                  </a:cubicBezTo>
                  <a:cubicBezTo>
                    <a:pt x="417830" y="168910"/>
                    <a:pt x="403860" y="186690"/>
                    <a:pt x="389890" y="195580"/>
                  </a:cubicBezTo>
                  <a:cubicBezTo>
                    <a:pt x="374650" y="204470"/>
                    <a:pt x="335280" y="205740"/>
                    <a:pt x="335280" y="205740"/>
                  </a:cubicBezTo>
                </a:path>
              </a:pathLst>
            </a:custGeom>
            <a:solidFill>
              <a:srgbClr val="ED4932"/>
            </a:solidFill>
            <a:ln cap="sq">
              <a:noFill/>
              <a:prstDash val="solid"/>
              <a:miter/>
            </a:ln>
          </p:spPr>
          <p:txBody>
            <a:bodyPr/>
            <a:lstStyle/>
            <a:p>
              <a:endParaRPr lang="en-US" sz="1200"/>
            </a:p>
          </p:txBody>
        </p:sp>
      </p:grpSp>
      <p:grpSp>
        <p:nvGrpSpPr>
          <p:cNvPr id="14" name="Group 14"/>
          <p:cNvGrpSpPr/>
          <p:nvPr/>
        </p:nvGrpSpPr>
        <p:grpSpPr>
          <a:xfrm>
            <a:off x="9117966" y="1062355"/>
            <a:ext cx="176530" cy="262890"/>
            <a:chOff x="0" y="0"/>
            <a:chExt cx="353060" cy="525780"/>
          </a:xfrm>
        </p:grpSpPr>
        <p:sp>
          <p:nvSpPr>
            <p:cNvPr id="15" name="Freeform 15"/>
            <p:cNvSpPr/>
            <p:nvPr/>
          </p:nvSpPr>
          <p:spPr>
            <a:xfrm>
              <a:off x="45720" y="49530"/>
              <a:ext cx="264160" cy="429260"/>
            </a:xfrm>
            <a:custGeom>
              <a:avLst/>
              <a:gdLst/>
              <a:ahLst/>
              <a:cxnLst/>
              <a:rect l="l" t="t" r="r" b="b"/>
              <a:pathLst>
                <a:path w="264160" h="429260">
                  <a:moveTo>
                    <a:pt x="5080" y="325120"/>
                  </a:moveTo>
                  <a:cubicBezTo>
                    <a:pt x="91440" y="83820"/>
                    <a:pt x="105410" y="39370"/>
                    <a:pt x="127000" y="20320"/>
                  </a:cubicBezTo>
                  <a:cubicBezTo>
                    <a:pt x="140970" y="7620"/>
                    <a:pt x="157480" y="2540"/>
                    <a:pt x="172720" y="1270"/>
                  </a:cubicBezTo>
                  <a:cubicBezTo>
                    <a:pt x="189230" y="0"/>
                    <a:pt x="208280" y="5080"/>
                    <a:pt x="220980" y="13970"/>
                  </a:cubicBezTo>
                  <a:cubicBezTo>
                    <a:pt x="233680" y="22860"/>
                    <a:pt x="246380" y="38100"/>
                    <a:pt x="251460" y="53340"/>
                  </a:cubicBezTo>
                  <a:cubicBezTo>
                    <a:pt x="256540" y="68580"/>
                    <a:pt x="256540" y="88900"/>
                    <a:pt x="252730" y="102870"/>
                  </a:cubicBezTo>
                  <a:cubicBezTo>
                    <a:pt x="247650" y="118110"/>
                    <a:pt x="237490" y="134620"/>
                    <a:pt x="222250" y="143510"/>
                  </a:cubicBezTo>
                  <a:cubicBezTo>
                    <a:pt x="204470" y="153670"/>
                    <a:pt x="170180" y="160020"/>
                    <a:pt x="149860" y="152400"/>
                  </a:cubicBezTo>
                  <a:cubicBezTo>
                    <a:pt x="129540" y="144780"/>
                    <a:pt x="106680" y="118110"/>
                    <a:pt x="101600" y="96520"/>
                  </a:cubicBezTo>
                  <a:cubicBezTo>
                    <a:pt x="97790" y="76200"/>
                    <a:pt x="107950" y="41910"/>
                    <a:pt x="120650" y="26670"/>
                  </a:cubicBezTo>
                  <a:cubicBezTo>
                    <a:pt x="130810" y="12700"/>
                    <a:pt x="148590" y="5080"/>
                    <a:pt x="165100" y="2540"/>
                  </a:cubicBezTo>
                  <a:cubicBezTo>
                    <a:pt x="180340" y="0"/>
                    <a:pt x="199390" y="1270"/>
                    <a:pt x="213360" y="10160"/>
                  </a:cubicBezTo>
                  <a:cubicBezTo>
                    <a:pt x="231140" y="20320"/>
                    <a:pt x="251460" y="40640"/>
                    <a:pt x="255270" y="69850"/>
                  </a:cubicBezTo>
                  <a:cubicBezTo>
                    <a:pt x="264160" y="130810"/>
                    <a:pt x="181610" y="317500"/>
                    <a:pt x="152400" y="372110"/>
                  </a:cubicBezTo>
                  <a:cubicBezTo>
                    <a:pt x="139700" y="393700"/>
                    <a:pt x="133350" y="406400"/>
                    <a:pt x="118110" y="414020"/>
                  </a:cubicBezTo>
                  <a:cubicBezTo>
                    <a:pt x="104140" y="422910"/>
                    <a:pt x="81280" y="429260"/>
                    <a:pt x="64770" y="424180"/>
                  </a:cubicBezTo>
                  <a:cubicBezTo>
                    <a:pt x="44450" y="419100"/>
                    <a:pt x="17780" y="398780"/>
                    <a:pt x="7620" y="379730"/>
                  </a:cubicBezTo>
                  <a:cubicBezTo>
                    <a:pt x="0" y="364490"/>
                    <a:pt x="5080" y="325120"/>
                    <a:pt x="5080" y="325120"/>
                  </a:cubicBezTo>
                </a:path>
              </a:pathLst>
            </a:custGeom>
            <a:solidFill>
              <a:srgbClr val="ED4932"/>
            </a:solidFill>
            <a:ln cap="sq">
              <a:noFill/>
              <a:prstDash val="solid"/>
              <a:miter/>
            </a:ln>
          </p:spPr>
          <p:txBody>
            <a:bodyPr/>
            <a:lstStyle/>
            <a:p>
              <a:endParaRPr lang="en-US" sz="1200"/>
            </a:p>
          </p:txBody>
        </p:sp>
      </p:grpSp>
      <p:sp>
        <p:nvSpPr>
          <p:cNvPr id="19" name="TextBox 18">
            <a:extLst>
              <a:ext uri="{FF2B5EF4-FFF2-40B4-BE49-F238E27FC236}">
                <a16:creationId xmlns:a16="http://schemas.microsoft.com/office/drawing/2014/main" id="{59705D17-F793-59D3-1880-1A72F7043ECE}"/>
              </a:ext>
            </a:extLst>
          </p:cNvPr>
          <p:cNvSpPr txBox="1"/>
          <p:nvPr/>
        </p:nvSpPr>
        <p:spPr>
          <a:xfrm>
            <a:off x="3129951" y="2057783"/>
            <a:ext cx="8753227" cy="1323439"/>
          </a:xfrm>
          <a:prstGeom prst="rect">
            <a:avLst/>
          </a:prstGeom>
          <a:noFill/>
        </p:spPr>
        <p:txBody>
          <a:bodyPr wrap="square">
            <a:spAutoFit/>
          </a:bodyPr>
          <a:lstStyle/>
          <a:p>
            <a:pPr algn="just"/>
            <a:r>
              <a:rPr lang="en-US" sz="4000" dirty="0" err="1">
                <a:solidFill>
                  <a:srgbClr val="000000"/>
                </a:solidFill>
                <a:latin typeface="Cambria" panose="02040503050406030204" pitchFamily="18" charset="0"/>
                <a:ea typeface="Cambria" panose="02040503050406030204" pitchFamily="18" charset="0"/>
                <a:cs typeface="Open Sans" panose="020B0606030504020204" pitchFamily="34" charset="0"/>
              </a:rPr>
              <a:t>Nêu</a:t>
            </a:r>
            <a:r>
              <a:rPr lang="en-US" sz="4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4000" dirty="0" err="1">
                <a:solidFill>
                  <a:srgbClr val="000000"/>
                </a:solidFill>
                <a:latin typeface="Cambria" panose="02040503050406030204" pitchFamily="18" charset="0"/>
                <a:ea typeface="Cambria" panose="02040503050406030204" pitchFamily="18" charset="0"/>
                <a:cs typeface="Open Sans" panose="020B0606030504020204" pitchFamily="34" charset="0"/>
              </a:rPr>
              <a:t>suy</a:t>
            </a:r>
            <a:r>
              <a:rPr lang="en-US" sz="4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4000" dirty="0" err="1">
                <a:solidFill>
                  <a:srgbClr val="000000"/>
                </a:solidFill>
                <a:latin typeface="Cambria" panose="02040503050406030204" pitchFamily="18" charset="0"/>
                <a:ea typeface="Cambria" panose="02040503050406030204" pitchFamily="18" charset="0"/>
                <a:cs typeface="Open Sans" panose="020B0606030504020204" pitchFamily="34" charset="0"/>
              </a:rPr>
              <a:t>nghĩ</a:t>
            </a:r>
            <a:r>
              <a:rPr lang="en-US" sz="4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4000" dirty="0" err="1">
                <a:solidFill>
                  <a:srgbClr val="000000"/>
                </a:solidFill>
                <a:latin typeface="Cambria" panose="02040503050406030204" pitchFamily="18" charset="0"/>
                <a:ea typeface="Cambria" panose="02040503050406030204" pitchFamily="18" charset="0"/>
                <a:cs typeface="Open Sans" panose="020B0606030504020204" pitchFamily="34" charset="0"/>
              </a:rPr>
              <a:t>cá</a:t>
            </a:r>
            <a:r>
              <a:rPr lang="en-US" sz="4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4000" dirty="0" err="1">
                <a:solidFill>
                  <a:srgbClr val="000000"/>
                </a:solidFill>
                <a:latin typeface="Cambria" panose="02040503050406030204" pitchFamily="18" charset="0"/>
                <a:ea typeface="Cambria" panose="02040503050406030204" pitchFamily="18" charset="0"/>
                <a:cs typeface="Open Sans" panose="020B0606030504020204" pitchFamily="34" charset="0"/>
              </a:rPr>
              <a:t>nhân</a:t>
            </a:r>
            <a:r>
              <a:rPr lang="en-US" sz="4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4000" dirty="0" err="1">
                <a:solidFill>
                  <a:srgbClr val="000000"/>
                </a:solidFill>
                <a:latin typeface="Cambria" panose="02040503050406030204" pitchFamily="18" charset="0"/>
                <a:ea typeface="Cambria" panose="02040503050406030204" pitchFamily="18" charset="0"/>
                <a:cs typeface="Open Sans" panose="020B0606030504020204" pitchFamily="34" charset="0"/>
              </a:rPr>
              <a:t>và</a:t>
            </a:r>
            <a:r>
              <a:rPr lang="en-US" sz="4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4000" dirty="0" err="1">
                <a:solidFill>
                  <a:srgbClr val="000000"/>
                </a:solidFill>
                <a:latin typeface="Cambria" panose="02040503050406030204" pitchFamily="18" charset="0"/>
                <a:ea typeface="Cambria" panose="02040503050406030204" pitchFamily="18" charset="0"/>
                <a:cs typeface="Open Sans" panose="020B0606030504020204" pitchFamily="34" charset="0"/>
              </a:rPr>
              <a:t>nêu</a:t>
            </a:r>
            <a:r>
              <a:rPr lang="en-US" sz="4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4000" dirty="0" err="1">
                <a:solidFill>
                  <a:srgbClr val="000000"/>
                </a:solidFill>
                <a:latin typeface="Cambria" panose="02040503050406030204" pitchFamily="18" charset="0"/>
                <a:ea typeface="Cambria" panose="02040503050406030204" pitchFamily="18" charset="0"/>
                <a:cs typeface="Open Sans" panose="020B0606030504020204" pitchFamily="34" charset="0"/>
              </a:rPr>
              <a:t>cảm</a:t>
            </a:r>
            <a:r>
              <a:rPr lang="en-US" sz="4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4000" dirty="0" err="1">
                <a:solidFill>
                  <a:srgbClr val="000000"/>
                </a:solidFill>
                <a:latin typeface="Cambria" panose="02040503050406030204" pitchFamily="18" charset="0"/>
                <a:ea typeface="Cambria" panose="02040503050406030204" pitchFamily="18" charset="0"/>
                <a:cs typeface="Open Sans" panose="020B0606030504020204" pitchFamily="34" charset="0"/>
              </a:rPr>
              <a:t>xúc</a:t>
            </a:r>
            <a:r>
              <a:rPr lang="en-US" sz="4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4000" dirty="0" err="1">
                <a:solidFill>
                  <a:srgbClr val="000000"/>
                </a:solidFill>
                <a:latin typeface="Cambria" panose="02040503050406030204" pitchFamily="18" charset="0"/>
                <a:ea typeface="Cambria" panose="02040503050406030204" pitchFamily="18" charset="0"/>
                <a:cs typeface="Open Sans" panose="020B0606030504020204" pitchFamily="34" charset="0"/>
              </a:rPr>
              <a:t>của</a:t>
            </a:r>
            <a:r>
              <a:rPr lang="en-US" sz="4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4000" dirty="0" err="1">
                <a:solidFill>
                  <a:srgbClr val="000000"/>
                </a:solidFill>
                <a:latin typeface="Cambria" panose="02040503050406030204" pitchFamily="18" charset="0"/>
                <a:ea typeface="Cambria" panose="02040503050406030204" pitchFamily="18" charset="0"/>
                <a:cs typeface="Open Sans" panose="020B0606030504020204" pitchFamily="34" charset="0"/>
              </a:rPr>
              <a:t>mình</a:t>
            </a:r>
            <a:r>
              <a:rPr lang="en-US" sz="4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4000" dirty="0" err="1">
                <a:solidFill>
                  <a:srgbClr val="000000"/>
                </a:solidFill>
                <a:latin typeface="Cambria" panose="02040503050406030204" pitchFamily="18" charset="0"/>
                <a:ea typeface="Cambria" panose="02040503050406030204" pitchFamily="18" charset="0"/>
                <a:cs typeface="Open Sans" panose="020B0606030504020204" pitchFamily="34" charset="0"/>
              </a:rPr>
              <a:t>sau</a:t>
            </a:r>
            <a:r>
              <a:rPr lang="en-US" sz="4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4000" dirty="0" err="1">
                <a:solidFill>
                  <a:srgbClr val="000000"/>
                </a:solidFill>
                <a:latin typeface="Cambria" panose="02040503050406030204" pitchFamily="18" charset="0"/>
                <a:ea typeface="Cambria" panose="02040503050406030204" pitchFamily="18" charset="0"/>
                <a:cs typeface="Open Sans" panose="020B0606030504020204" pitchFamily="34" charset="0"/>
              </a:rPr>
              <a:t>khi</a:t>
            </a:r>
            <a:r>
              <a:rPr lang="en-US" sz="4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4000" dirty="0" err="1">
                <a:solidFill>
                  <a:srgbClr val="000000"/>
                </a:solidFill>
                <a:latin typeface="Cambria" panose="02040503050406030204" pitchFamily="18" charset="0"/>
                <a:ea typeface="Cambria" panose="02040503050406030204" pitchFamily="18" charset="0"/>
                <a:cs typeface="Open Sans" panose="020B0606030504020204" pitchFamily="34" charset="0"/>
              </a:rPr>
              <a:t>học</a:t>
            </a:r>
            <a:r>
              <a:rPr lang="en-US" sz="4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4000" dirty="0" err="1">
                <a:solidFill>
                  <a:srgbClr val="000000"/>
                </a:solidFill>
                <a:latin typeface="Cambria" panose="02040503050406030204" pitchFamily="18" charset="0"/>
                <a:ea typeface="Cambria" panose="02040503050406030204" pitchFamily="18" charset="0"/>
                <a:cs typeface="Open Sans" panose="020B0606030504020204" pitchFamily="34" charset="0"/>
              </a:rPr>
              <a:t>xong</a:t>
            </a:r>
            <a:r>
              <a:rPr lang="en-US" sz="4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4000" dirty="0" err="1">
                <a:solidFill>
                  <a:srgbClr val="000000"/>
                </a:solidFill>
                <a:latin typeface="Cambria" panose="02040503050406030204" pitchFamily="18" charset="0"/>
                <a:ea typeface="Cambria" panose="02040503050406030204" pitchFamily="18" charset="0"/>
                <a:cs typeface="Open Sans" panose="020B0606030504020204" pitchFamily="34" charset="0"/>
              </a:rPr>
              <a:t>bài</a:t>
            </a:r>
            <a:r>
              <a:rPr lang="en-US" sz="4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4000" dirty="0" err="1">
                <a:solidFill>
                  <a:srgbClr val="000000"/>
                </a:solidFill>
                <a:latin typeface="Cambria" panose="02040503050406030204" pitchFamily="18" charset="0"/>
                <a:ea typeface="Cambria" panose="02040503050406030204" pitchFamily="18" charset="0"/>
                <a:cs typeface="Open Sans" panose="020B0606030504020204" pitchFamily="34" charset="0"/>
              </a:rPr>
              <a:t>thơ</a:t>
            </a:r>
            <a:endParaRPr lang="en-US" sz="4000" dirty="0">
              <a:latin typeface="Cambria" panose="02040503050406030204" pitchFamily="18" charset="0"/>
              <a:ea typeface="Cambria" panose="02040503050406030204" pitchFamily="18" charset="0"/>
              <a:cs typeface="Open Sans" panose="020B0606030504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2760773" y="455429"/>
            <a:ext cx="8291011" cy="5716771"/>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dirty="0">
              <a:solidFill>
                <a:prstClr val="black"/>
              </a:solidFill>
              <a:latin typeface="Calibri"/>
            </a:endParaRPr>
          </a:p>
        </p:txBody>
      </p:sp>
      <p:sp>
        <p:nvSpPr>
          <p:cNvPr id="2" name="Freeform 2"/>
          <p:cNvSpPr/>
          <p:nvPr/>
        </p:nvSpPr>
        <p:spPr>
          <a:xfrm flipH="1">
            <a:off x="2385109" y="5910084"/>
            <a:ext cx="12559691" cy="2055222"/>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3" name="Freeform 3"/>
          <p:cNvSpPr/>
          <p:nvPr/>
        </p:nvSpPr>
        <p:spPr>
          <a:xfrm>
            <a:off x="5518971" y="3820866"/>
            <a:ext cx="7375788" cy="3568037"/>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sz="1200"/>
          </a:p>
        </p:txBody>
      </p:sp>
      <p:sp>
        <p:nvSpPr>
          <p:cNvPr id="4" name="Freeform 4"/>
          <p:cNvSpPr/>
          <p:nvPr/>
        </p:nvSpPr>
        <p:spPr>
          <a:xfrm rot="950163">
            <a:off x="-646336" y="6299663"/>
            <a:ext cx="8401493" cy="2457437"/>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sz="1200"/>
          </a:p>
        </p:txBody>
      </p:sp>
      <p:sp>
        <p:nvSpPr>
          <p:cNvPr id="5" name="Freeform 5"/>
          <p:cNvSpPr/>
          <p:nvPr/>
        </p:nvSpPr>
        <p:spPr>
          <a:xfrm>
            <a:off x="3031077" y="5698684"/>
            <a:ext cx="1497287" cy="947033"/>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6" name="Freeform 6"/>
          <p:cNvSpPr/>
          <p:nvPr/>
        </p:nvSpPr>
        <p:spPr>
          <a:xfrm>
            <a:off x="-1004404" y="685800"/>
            <a:ext cx="4306824" cy="54864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sz="1200"/>
          </a:p>
        </p:txBody>
      </p:sp>
      <p:sp>
        <p:nvSpPr>
          <p:cNvPr id="7" name="Freeform 7"/>
          <p:cNvSpPr/>
          <p:nvPr/>
        </p:nvSpPr>
        <p:spPr>
          <a:xfrm>
            <a:off x="652629" y="4946049"/>
            <a:ext cx="1226151" cy="1226151"/>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9" name="Freeform 9"/>
          <p:cNvSpPr/>
          <p:nvPr/>
        </p:nvSpPr>
        <p:spPr>
          <a:xfrm rot="676887">
            <a:off x="-207952" y="3126822"/>
            <a:ext cx="2541451" cy="3237518"/>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sz="1200"/>
          </a:p>
        </p:txBody>
      </p:sp>
      <p:sp>
        <p:nvSpPr>
          <p:cNvPr id="19" name="TextBox 18">
            <a:extLst>
              <a:ext uri="{FF2B5EF4-FFF2-40B4-BE49-F238E27FC236}">
                <a16:creationId xmlns:a16="http://schemas.microsoft.com/office/drawing/2014/main" id="{59705D17-F793-59D3-1880-1A72F7043ECE}"/>
              </a:ext>
            </a:extLst>
          </p:cNvPr>
          <p:cNvSpPr txBox="1"/>
          <p:nvPr/>
        </p:nvSpPr>
        <p:spPr>
          <a:xfrm>
            <a:off x="3962400" y="1549400"/>
            <a:ext cx="6177080" cy="3046988"/>
          </a:xfrm>
          <a:prstGeom prst="rect">
            <a:avLst/>
          </a:prstGeom>
          <a:noFill/>
        </p:spPr>
        <p:txBody>
          <a:bodyPr wrap="square">
            <a:spAutoFit/>
          </a:bodyPr>
          <a:lstStyle/>
          <a:p>
            <a:pPr lvl="0" algn="ctr"/>
            <a:r>
              <a:rPr lang="vi-VN" sz="4800" b="1" dirty="0">
                <a:solidFill>
                  <a:srgbClr val="000000"/>
                </a:solidFill>
                <a:latin typeface="Cambria" panose="02040503050406030204" pitchFamily="18" charset="0"/>
                <a:ea typeface="Cambria" panose="02040503050406030204" pitchFamily="18" charset="0"/>
                <a:cs typeface="Open Sans" panose="020B0606030504020204" pitchFamily="34" charset="0"/>
              </a:rPr>
              <a:t>Nếu gặp một người bạn nước ngoài, em sẽ giới thiệu những gì về đất nước mình?</a:t>
            </a:r>
          </a:p>
        </p:txBody>
      </p:sp>
    </p:spTree>
    <p:extLst>
      <p:ext uri="{BB962C8B-B14F-4D97-AF65-F5344CB8AC3E}">
        <p14:creationId xmlns:p14="http://schemas.microsoft.com/office/powerpoint/2010/main" val="2597464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524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299C7D8-B9B3-777E-6487-3EF5E9CD4402}"/>
              </a:ext>
            </a:extLst>
          </p:cNvPr>
          <p:cNvSpPr>
            <a:spLocks noGrp="1"/>
          </p:cNvSpPr>
          <p:nvPr>
            <p:ph type="title"/>
          </p:nvPr>
        </p:nvSpPr>
        <p:spPr>
          <a:xfrm>
            <a:off x="304800" y="183092"/>
            <a:ext cx="5486400" cy="762000"/>
          </a:xfrm>
        </p:spPr>
        <p:txBody>
          <a:bodyPr/>
          <a:lstStyle/>
          <a:p>
            <a:endParaRPr lang="en-US"/>
          </a:p>
        </p:txBody>
      </p:sp>
      <p:pic>
        <p:nvPicPr>
          <p:cNvPr id="2" name="Cảnh đẹp Việt Nam">
            <a:hlinkClick r:id="" action="ppaction://media"/>
            <a:extLst>
              <a:ext uri="{FF2B5EF4-FFF2-40B4-BE49-F238E27FC236}">
                <a16:creationId xmlns:a16="http://schemas.microsoft.com/office/drawing/2014/main" id="{D44722A9-6F47-033C-588B-CFF3DDF79A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61" y="0"/>
            <a:ext cx="12192003" cy="6858000"/>
          </a:xfrm>
          <a:prstGeom prst="rect">
            <a:avLst/>
          </a:prstGeom>
          <a:noFill/>
        </p:spPr>
      </p:pic>
    </p:spTree>
    <p:extLst>
      <p:ext uri="{BB962C8B-B14F-4D97-AF65-F5344CB8AC3E}">
        <p14:creationId xmlns:p14="http://schemas.microsoft.com/office/powerpoint/2010/main" val="301111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3">
            <a:hlinkClick r:id="" action="ppaction://media"/>
            <a:extLst>
              <a:ext uri="{FF2B5EF4-FFF2-40B4-BE49-F238E27FC236}">
                <a16:creationId xmlns:a16="http://schemas.microsoft.com/office/drawing/2014/main" id="{6F68378A-0477-49BA-858F-A7593B0B136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384" b="384"/>
          <a:stretch>
            <a:fillRect/>
          </a:stretch>
        </p:blipFill>
        <p:spPr>
          <a:xfrm>
            <a:off x="0" y="0"/>
            <a:ext cx="12192000" cy="6827677"/>
          </a:xfrm>
          <a:prstGeom prst="rect">
            <a:avLst/>
          </a:prstGeom>
        </p:spPr>
      </p:pic>
      <p:pic>
        <p:nvPicPr>
          <p:cNvPr id="31" name="Picture 30">
            <a:extLst>
              <a:ext uri="{FF2B5EF4-FFF2-40B4-BE49-F238E27FC236}">
                <a16:creationId xmlns:a16="http://schemas.microsoft.com/office/drawing/2014/main" id="{FDA6D7E3-253C-40A1-8E6E-FAC130E91E30}"/>
              </a:ext>
            </a:extLst>
          </p:cNvPr>
          <p:cNvPicPr>
            <a:picLocks noChangeAspect="1"/>
          </p:cNvPicPr>
          <p:nvPr/>
        </p:nvPicPr>
        <p:blipFill>
          <a:blip r:embed="rId5"/>
          <a:stretch>
            <a:fillRect/>
          </a:stretch>
        </p:blipFill>
        <p:spPr>
          <a:xfrm>
            <a:off x="3708400" y="635000"/>
            <a:ext cx="4267570" cy="2578832"/>
          </a:xfrm>
          <a:prstGeom prst="rect">
            <a:avLst/>
          </a:prstGeom>
        </p:spPr>
      </p:pic>
      <p:pic>
        <p:nvPicPr>
          <p:cNvPr id="6" name="Picture 5">
            <a:extLst>
              <a:ext uri="{FF2B5EF4-FFF2-40B4-BE49-F238E27FC236}">
                <a16:creationId xmlns:a16="http://schemas.microsoft.com/office/drawing/2014/main" id="{8C634F02-B745-061F-6B81-6BBC3B3E64CB}"/>
              </a:ext>
            </a:extLst>
          </p:cNvPr>
          <p:cNvPicPr>
            <a:picLocks noChangeAspect="1"/>
          </p:cNvPicPr>
          <p:nvPr/>
        </p:nvPicPr>
        <p:blipFill>
          <a:blip r:embed="rId6"/>
          <a:stretch>
            <a:fillRect/>
          </a:stretch>
        </p:blipFill>
        <p:spPr>
          <a:xfrm>
            <a:off x="1930400" y="2260601"/>
            <a:ext cx="8128705" cy="2942591"/>
          </a:xfrm>
          <a:prstGeom prst="rect">
            <a:avLst/>
          </a:prstGeom>
        </p:spPr>
      </p:pic>
    </p:spTree>
    <p:extLst>
      <p:ext uri="{BB962C8B-B14F-4D97-AF65-F5344CB8AC3E}">
        <p14:creationId xmlns:p14="http://schemas.microsoft.com/office/powerpoint/2010/main" val="1893339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34"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fill="hold" display="0">
                  <p:stCondLst>
                    <p:cond delay="indefinite"/>
                  </p:stCondLst>
                </p:cTn>
                <p:tgtEl>
                  <p:spTgt spid="2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794A7974-D63B-460F-A1D5-7ABA71FED408}"/>
              </a:ext>
            </a:extLst>
          </p:cNvPr>
          <p:cNvSpPr/>
          <p:nvPr/>
        </p:nvSpPr>
        <p:spPr>
          <a:xfrm>
            <a:off x="163420" y="633046"/>
            <a:ext cx="11782302" cy="5570806"/>
          </a:xfrm>
          <a:prstGeom prst="roundRect">
            <a:avLst>
              <a:gd name="adj" fmla="val 11589"/>
            </a:avLst>
          </a:prstGeom>
          <a:solidFill>
            <a:sysClr val="window" lastClr="FFFFFF">
              <a:alpha val="91000"/>
            </a:sysClr>
          </a:solidFill>
          <a:ln w="76200" cap="flat" cmpd="sng" algn="ctr">
            <a:solidFill>
              <a:srgbClr val="4472C4">
                <a:lumMod val="50000"/>
              </a:srgbClr>
            </a:solidFill>
            <a:prstDash val="dash"/>
            <a:miter lim="800000"/>
          </a:ln>
          <a:effectLst/>
        </p:spPr>
        <p:txBody>
          <a:bodyPr rtlCol="0" anchor="ctr"/>
          <a:lstStyle/>
          <a:p>
            <a:pPr algn="ctr" defTabSz="914446">
              <a:defRPr/>
            </a:pPr>
            <a:endParaRPr lang="vi-VN" kern="0">
              <a:solidFill>
                <a:prstClr val="white"/>
              </a:solidFill>
              <a:latin typeface="Arial" panose="020B0604020202020204" pitchFamily="34" charset="0"/>
            </a:endParaRPr>
          </a:p>
        </p:txBody>
      </p:sp>
      <p:grpSp>
        <p:nvGrpSpPr>
          <p:cNvPr id="3" name="Group 38">
            <a:extLst>
              <a:ext uri="{FF2B5EF4-FFF2-40B4-BE49-F238E27FC236}">
                <a16:creationId xmlns:a16="http://schemas.microsoft.com/office/drawing/2014/main" id="{0F3E3C92-2EF4-4C00-99A9-BD809E013F27}"/>
              </a:ext>
            </a:extLst>
          </p:cNvPr>
          <p:cNvGrpSpPr/>
          <p:nvPr/>
        </p:nvGrpSpPr>
        <p:grpSpPr>
          <a:xfrm>
            <a:off x="-259272" y="1344079"/>
            <a:ext cx="11863088" cy="4197420"/>
            <a:chOff x="-259271" y="738317"/>
            <a:chExt cx="11863088" cy="4197420"/>
          </a:xfrm>
        </p:grpSpPr>
        <p:sp>
          <p:nvSpPr>
            <p:cNvPr id="4" name="TextBox 27">
              <a:extLst>
                <a:ext uri="{FF2B5EF4-FFF2-40B4-BE49-F238E27FC236}">
                  <a16:creationId xmlns:a16="http://schemas.microsoft.com/office/drawing/2014/main" id="{678561FC-E39C-414F-9E2C-DDACAC56BFA9}"/>
                </a:ext>
              </a:extLst>
            </p:cNvPr>
            <p:cNvSpPr txBox="1"/>
            <p:nvPr/>
          </p:nvSpPr>
          <p:spPr>
            <a:xfrm>
              <a:off x="1063786" y="1150085"/>
              <a:ext cx="10540031" cy="3785652"/>
            </a:xfrm>
            <a:prstGeom prst="rect">
              <a:avLst/>
            </a:prstGeom>
            <a:noFill/>
          </p:spPr>
          <p:txBody>
            <a:bodyPr wrap="square" rtlCol="0">
              <a:spAutoFit/>
            </a:bodyPr>
            <a:lstStyle/>
            <a:p>
              <a:pPr algn="just" defTabSz="914446">
                <a:defRPr/>
              </a:pPr>
              <a:r>
                <a:rPr lang="vi-VN" sz="2400" dirty="0">
                  <a:solidFill>
                    <a:prstClr val="black"/>
                  </a:solidFill>
                  <a:latin typeface="Calibri" panose="020F0502020204030204" pitchFamily="34" charset="0"/>
                  <a:cs typeface="Calibri" panose="020F0502020204030204" pitchFamily="34" charset="0"/>
                </a:rPr>
                <a:t>Đọc đúng và đọc diễn cảm, học thuộc lòng bài thơ “Việt Nam quê hương ta” biết đọc diễn cảm phù hợp nhấn giọng vào  những từ ngữ thể hiện cảm xúc yêu thương. Tự hào của tác giả đối vói quê hương. </a:t>
              </a:r>
            </a:p>
            <a:p>
              <a:pPr algn="just" defTabSz="914446">
                <a:defRPr/>
              </a:pPr>
              <a:r>
                <a:rPr lang="vi-VN" sz="2400" dirty="0">
                  <a:solidFill>
                    <a:prstClr val="black"/>
                  </a:solidFill>
                  <a:latin typeface="Calibri" panose="020F0502020204030204" pitchFamily="34" charset="0"/>
                  <a:cs typeface="Calibri" panose="020F0502020204030204" pitchFamily="34" charset="0"/>
                </a:rPr>
                <a:t>Đọc hiểu: Nhận biết được các sự việc, cảnh vật qua lời kể tả của tác giả. Hiểu suy nghĩ, cảm xúc của tác giả đối với quê hương, đất nước. Hiểu các giá trị nghệ thuật của bài thơ dựa vào cách sử dụng từ ngữ, các biện pháp nghệ thuật so sánh nhân hóa trong bài thơ, từ đó thấy được hình ảnh đất nước Việt Nam tươi đẹp, thơ mộng và tràn đầy sức sống trong truyền thống và hiện tại. Hình ảnh con người Việt Nam dũng cảm, kiên cường, khéo léo và thủy chung. Nhận biết được hình ảnh thơ, thời gian, không gian được thể hiện trong bài thơ lục bát.</a:t>
              </a:r>
            </a:p>
          </p:txBody>
        </p:sp>
        <p:pic>
          <p:nvPicPr>
            <p:cNvPr id="5" name="Picture 36">
              <a:extLst>
                <a:ext uri="{FF2B5EF4-FFF2-40B4-BE49-F238E27FC236}">
                  <a16:creationId xmlns:a16="http://schemas.microsoft.com/office/drawing/2014/main" id="{0322F4A7-D62A-4E51-A6CA-EBC18C30A8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220"/>
            <a:stretch/>
          </p:blipFill>
          <p:spPr>
            <a:xfrm>
              <a:off x="-259271" y="738317"/>
              <a:ext cx="1476824" cy="1307695"/>
            </a:xfrm>
            <a:prstGeom prst="rect">
              <a:avLst/>
            </a:prstGeom>
          </p:spPr>
        </p:pic>
      </p:grpSp>
      <p:pic>
        <p:nvPicPr>
          <p:cNvPr id="6" name="Picture 37">
            <a:extLst>
              <a:ext uri="{FF2B5EF4-FFF2-40B4-BE49-F238E27FC236}">
                <a16:creationId xmlns:a16="http://schemas.microsoft.com/office/drawing/2014/main" id="{AC0540DD-0529-4864-9DE6-742DB7FD09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290" t="5684" r="-18070" b="-5684"/>
          <a:stretch/>
        </p:blipFill>
        <p:spPr>
          <a:xfrm>
            <a:off x="254000" y="2362201"/>
            <a:ext cx="1476824" cy="1307695"/>
          </a:xfrm>
          <a:prstGeom prst="rect">
            <a:avLst/>
          </a:prstGeom>
        </p:spPr>
      </p:pic>
      <p:pic>
        <p:nvPicPr>
          <p:cNvPr id="7" name="Picture 6">
            <a:extLst>
              <a:ext uri="{FF2B5EF4-FFF2-40B4-BE49-F238E27FC236}">
                <a16:creationId xmlns:a16="http://schemas.microsoft.com/office/drawing/2014/main" id="{E7D38D39-4A99-4A29-B309-3270C7A76E3B}"/>
              </a:ext>
            </a:extLst>
          </p:cNvPr>
          <p:cNvPicPr>
            <a:picLocks noChangeAspect="1"/>
          </p:cNvPicPr>
          <p:nvPr/>
        </p:nvPicPr>
        <p:blipFill>
          <a:blip r:embed="rId3"/>
          <a:stretch>
            <a:fillRect/>
          </a:stretch>
        </p:blipFill>
        <p:spPr>
          <a:xfrm>
            <a:off x="1" y="631797"/>
            <a:ext cx="11821169" cy="1261981"/>
          </a:xfrm>
          <a:prstGeom prst="rect">
            <a:avLst/>
          </a:prstGeom>
        </p:spPr>
      </p:pic>
    </p:spTree>
    <p:extLst>
      <p:ext uri="{BB962C8B-B14F-4D97-AF65-F5344CB8AC3E}">
        <p14:creationId xmlns:p14="http://schemas.microsoft.com/office/powerpoint/2010/main" val="667723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5A7A6FF7-23CB-4106-AC94-9837B762C275}"/>
              </a:ext>
            </a:extLst>
          </p:cNvPr>
          <p:cNvGrpSpPr/>
          <p:nvPr/>
        </p:nvGrpSpPr>
        <p:grpSpPr>
          <a:xfrm>
            <a:off x="469181" y="1664793"/>
            <a:ext cx="11253639" cy="4682533"/>
            <a:chOff x="315950" y="1664792"/>
            <a:chExt cx="11253639" cy="4682533"/>
          </a:xfrm>
        </p:grpSpPr>
        <p:sp>
          <p:nvSpPr>
            <p:cNvPr id="9" name="Rectangle: Rounded Corners 15">
              <a:extLst>
                <a:ext uri="{FF2B5EF4-FFF2-40B4-BE49-F238E27FC236}">
                  <a16:creationId xmlns:a16="http://schemas.microsoft.com/office/drawing/2014/main" id="{B26507EE-A7F0-47CB-AF5B-D69ECFC1D3F5}"/>
                </a:ext>
              </a:extLst>
            </p:cNvPr>
            <p:cNvSpPr/>
            <p:nvPr/>
          </p:nvSpPr>
          <p:spPr>
            <a:xfrm>
              <a:off x="315950" y="1664792"/>
              <a:ext cx="11253639" cy="4682533"/>
            </a:xfrm>
            <a:prstGeom prst="roundRect">
              <a:avLst/>
            </a:prstGeom>
            <a:solidFill>
              <a:schemeClr val="bg1"/>
            </a:solidFill>
            <a:ln w="3810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a:solidFill>
                  <a:prstClr val="white"/>
                </a:solidFill>
                <a:latin typeface="Arial" panose="020B0604020202020204" pitchFamily="34" charset="0"/>
              </a:endParaRPr>
            </a:p>
          </p:txBody>
        </p:sp>
        <p:grpSp>
          <p:nvGrpSpPr>
            <p:cNvPr id="10" name="Group 34">
              <a:extLst>
                <a:ext uri="{FF2B5EF4-FFF2-40B4-BE49-F238E27FC236}">
                  <a16:creationId xmlns:a16="http://schemas.microsoft.com/office/drawing/2014/main" id="{F3C344DD-5AB4-48CF-A12D-3F74BBA5686E}"/>
                </a:ext>
              </a:extLst>
            </p:cNvPr>
            <p:cNvGrpSpPr/>
            <p:nvPr/>
          </p:nvGrpSpPr>
          <p:grpSpPr>
            <a:xfrm>
              <a:off x="659569" y="1988146"/>
              <a:ext cx="10742791" cy="1938992"/>
              <a:chOff x="-96562" y="2106384"/>
              <a:chExt cx="10742791" cy="1938992"/>
            </a:xfrm>
          </p:grpSpPr>
          <p:sp>
            <p:nvSpPr>
              <p:cNvPr id="11" name="TextBox 6">
                <a:extLst>
                  <a:ext uri="{FF2B5EF4-FFF2-40B4-BE49-F238E27FC236}">
                    <a16:creationId xmlns:a16="http://schemas.microsoft.com/office/drawing/2014/main" id="{3159A017-AEC4-4E05-943B-4D953FC21751}"/>
                  </a:ext>
                </a:extLst>
              </p:cNvPr>
              <p:cNvSpPr txBox="1"/>
              <p:nvPr/>
            </p:nvSpPr>
            <p:spPr>
              <a:xfrm>
                <a:off x="666818" y="2106384"/>
                <a:ext cx="9979411" cy="1938992"/>
              </a:xfrm>
              <a:prstGeom prst="rect">
                <a:avLst/>
              </a:prstGeom>
              <a:noFill/>
            </p:spPr>
            <p:txBody>
              <a:bodyPr wrap="square" rtlCol="0">
                <a:spAutoFit/>
              </a:bodyPr>
              <a:lstStyle/>
              <a:p>
                <a:pPr algn="just" defTabSz="914446">
                  <a:defRPr/>
                </a:pPr>
                <a:r>
                  <a:rPr lang="vi-VN" sz="4000" dirty="0">
                    <a:solidFill>
                      <a:prstClr val="black"/>
                    </a:solidFill>
                    <a:latin typeface="Calibri" panose="020F0502020204030204"/>
                  </a:rPr>
                  <a:t>Đọc diễn cảm cả bài, cần biết đọc phù hợp thể hiện nhẹ nhàng, trièu mến, dũng cảm, xót xa, mạnh mẽ ,yêu quý, tự hào… </a:t>
                </a:r>
                <a:endParaRPr lang="vi-VN" sz="4000" dirty="0">
                  <a:solidFill>
                    <a:prstClr val="black"/>
                  </a:solidFill>
                  <a:latin typeface="Arial" panose="020B0604020202020204" pitchFamily="34" charset="0"/>
                </a:endParaRPr>
              </a:p>
            </p:txBody>
          </p:sp>
          <p:pic>
            <p:nvPicPr>
              <p:cNvPr id="12" name="Picture 19">
                <a:extLst>
                  <a:ext uri="{FF2B5EF4-FFF2-40B4-BE49-F238E27FC236}">
                    <a16:creationId xmlns:a16="http://schemas.microsoft.com/office/drawing/2014/main" id="{836BBF9C-6A14-4F90-8A4E-8AD168019BEF}"/>
                  </a:ext>
                </a:extLst>
              </p:cNvPr>
              <p:cNvPicPr>
                <a:picLocks noChangeAspect="1"/>
              </p:cNvPicPr>
              <p:nvPr/>
            </p:nvPicPr>
            <p:blipFill>
              <a:blip r:embed="rId2"/>
              <a:stretch>
                <a:fillRect/>
              </a:stretch>
            </p:blipFill>
            <p:spPr>
              <a:xfrm>
                <a:off x="-96562" y="2175637"/>
                <a:ext cx="701083" cy="701083"/>
              </a:xfrm>
              <a:prstGeom prst="rect">
                <a:avLst/>
              </a:prstGeom>
            </p:spPr>
          </p:pic>
        </p:grpSp>
      </p:grpSp>
      <p:grpSp>
        <p:nvGrpSpPr>
          <p:cNvPr id="13" name="Group 35">
            <a:extLst>
              <a:ext uri="{FF2B5EF4-FFF2-40B4-BE49-F238E27FC236}">
                <a16:creationId xmlns:a16="http://schemas.microsoft.com/office/drawing/2014/main" id="{7CE0AA24-A226-437E-912F-D5B244E38CE8}"/>
              </a:ext>
            </a:extLst>
          </p:cNvPr>
          <p:cNvGrpSpPr/>
          <p:nvPr/>
        </p:nvGrpSpPr>
        <p:grpSpPr>
          <a:xfrm>
            <a:off x="4231817" y="3804824"/>
            <a:ext cx="3728365" cy="2664818"/>
            <a:chOff x="3853543" y="4366486"/>
            <a:chExt cx="3728365" cy="2664818"/>
          </a:xfrm>
        </p:grpSpPr>
        <p:pic>
          <p:nvPicPr>
            <p:cNvPr id="14" name="Picture 23">
              <a:extLst>
                <a:ext uri="{FF2B5EF4-FFF2-40B4-BE49-F238E27FC236}">
                  <a16:creationId xmlns:a16="http://schemas.microsoft.com/office/drawing/2014/main" id="{DA51F8C4-60CA-4A00-A6B8-63BE7A545EE1}"/>
                </a:ext>
              </a:extLst>
            </p:cNvPr>
            <p:cNvPicPr>
              <a:picLocks noChangeAspect="1"/>
            </p:cNvPicPr>
            <p:nvPr/>
          </p:nvPicPr>
          <p:blipFill>
            <a:blip r:embed="rId3"/>
            <a:srcRect/>
            <a:stretch>
              <a:fillRect/>
            </a:stretch>
          </p:blipFill>
          <p:spPr>
            <a:xfrm>
              <a:off x="5564497" y="4453584"/>
              <a:ext cx="2017411" cy="2557225"/>
            </a:xfrm>
            <a:prstGeom prst="rect">
              <a:avLst/>
            </a:prstGeom>
          </p:spPr>
        </p:pic>
        <p:pic>
          <p:nvPicPr>
            <p:cNvPr id="15" name="Picture 2">
              <a:extLst>
                <a:ext uri="{FF2B5EF4-FFF2-40B4-BE49-F238E27FC236}">
                  <a16:creationId xmlns:a16="http://schemas.microsoft.com/office/drawing/2014/main" id="{5498A4D4-C4F0-4504-9D84-A166DC5A784D}"/>
                </a:ext>
              </a:extLst>
            </p:cNvPr>
            <p:cNvPicPr>
              <a:picLocks noChangeAspect="1"/>
            </p:cNvPicPr>
            <p:nvPr/>
          </p:nvPicPr>
          <p:blipFill>
            <a:blip r:embed="rId4"/>
            <a:srcRect/>
            <a:stretch>
              <a:fillRect/>
            </a:stretch>
          </p:blipFill>
          <p:spPr>
            <a:xfrm>
              <a:off x="3853543" y="4366486"/>
              <a:ext cx="1604865" cy="2664818"/>
            </a:xfrm>
            <a:prstGeom prst="rect">
              <a:avLst/>
            </a:prstGeom>
          </p:spPr>
        </p:pic>
      </p:grpSp>
      <p:pic>
        <p:nvPicPr>
          <p:cNvPr id="16" name="Picture 15">
            <a:extLst>
              <a:ext uri="{FF2B5EF4-FFF2-40B4-BE49-F238E27FC236}">
                <a16:creationId xmlns:a16="http://schemas.microsoft.com/office/drawing/2014/main" id="{3AE04E81-6F04-490B-8443-F267641348CC}"/>
              </a:ext>
            </a:extLst>
          </p:cNvPr>
          <p:cNvPicPr>
            <a:picLocks noChangeAspect="1"/>
          </p:cNvPicPr>
          <p:nvPr/>
        </p:nvPicPr>
        <p:blipFill>
          <a:blip r:embed="rId5"/>
          <a:stretch>
            <a:fillRect/>
          </a:stretch>
        </p:blipFill>
        <p:spPr>
          <a:xfrm>
            <a:off x="1150234" y="-158123"/>
            <a:ext cx="10772566" cy="2139881"/>
          </a:xfrm>
          <a:prstGeom prst="rect">
            <a:avLst/>
          </a:prstGeom>
        </p:spPr>
      </p:pic>
    </p:spTree>
    <p:extLst>
      <p:ext uri="{BB962C8B-B14F-4D97-AF65-F5344CB8AC3E}">
        <p14:creationId xmlns:p14="http://schemas.microsoft.com/office/powerpoint/2010/main" val="22669614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14:presetBounceEnd="72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72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72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dirty="0">
              <a:solidFill>
                <a:prstClr val="white"/>
              </a:solidFill>
              <a:latin typeface="Calibri"/>
            </a:endParaRPr>
          </a:p>
        </p:txBody>
      </p:sp>
      <p:sp>
        <p:nvSpPr>
          <p:cNvPr id="2" name="Rectangle 1">
            <a:extLst>
              <a:ext uri="{FF2B5EF4-FFF2-40B4-BE49-F238E27FC236}">
                <a16:creationId xmlns:a16="http://schemas.microsoft.com/office/drawing/2014/main" id="{80595868-6146-2D75-1BE1-C22CC0A5EAFD}"/>
              </a:ext>
            </a:extLst>
          </p:cNvPr>
          <p:cNvSpPr/>
          <p:nvPr/>
        </p:nvSpPr>
        <p:spPr>
          <a:xfrm>
            <a:off x="965200" y="1752600"/>
            <a:ext cx="10769600" cy="794635"/>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000" b="1" i="1" dirty="0">
                <a:solidFill>
                  <a:prstClr val="black"/>
                </a:solidFill>
                <a:latin typeface="Cambria" panose="02040503050406030204" pitchFamily="18" charset="0"/>
                <a:ea typeface="Cambria" panose="02040503050406030204" pitchFamily="18" charset="0"/>
                <a:cs typeface="Open Sans" panose="020B0606030504020204" pitchFamily="34" charset="0"/>
              </a:rPr>
              <a:t>Áo nâu: </a:t>
            </a:r>
            <a:r>
              <a:rPr lang="vi-VN" sz="4000" i="1" dirty="0">
                <a:solidFill>
                  <a:prstClr val="black"/>
                </a:solidFill>
                <a:latin typeface="Cambria" panose="02040503050406030204" pitchFamily="18" charset="0"/>
                <a:ea typeface="Cambria" panose="02040503050406030204" pitchFamily="18" charset="0"/>
                <a:cs typeface="Open Sans" panose="020B0606030504020204" pitchFamily="34" charset="0"/>
              </a:rPr>
              <a:t>vải ngày xưa dệt và được nhuộm từ lá cây hay bùn có màu nâu. </a:t>
            </a:r>
            <a:endParaRPr lang="en-US" sz="4000" dirty="0">
              <a:solidFill>
                <a:prstClr val="black"/>
              </a:solidFill>
              <a:latin typeface="Cambria" panose="02040503050406030204" pitchFamily="18" charset="0"/>
              <a:ea typeface="Cambria" panose="02040503050406030204" pitchFamily="18" charset="0"/>
              <a:cs typeface="Open Sans" panose="020B0606030504020204" pitchFamily="34" charset="0"/>
            </a:endParaRPr>
          </a:p>
        </p:txBody>
      </p:sp>
      <p:pic>
        <p:nvPicPr>
          <p:cNvPr id="4" name="Picture 3">
            <a:extLst>
              <a:ext uri="{FF2B5EF4-FFF2-40B4-BE49-F238E27FC236}">
                <a16:creationId xmlns:a16="http://schemas.microsoft.com/office/drawing/2014/main" id="{79AD1F00-0A42-D310-3A11-996381142E77}"/>
              </a:ext>
            </a:extLst>
          </p:cNvPr>
          <p:cNvPicPr>
            <a:picLocks noChangeAspect="1"/>
          </p:cNvPicPr>
          <p:nvPr/>
        </p:nvPicPr>
        <p:blipFill>
          <a:blip r:embed="rId2"/>
          <a:stretch>
            <a:fillRect/>
          </a:stretch>
        </p:blipFill>
        <p:spPr>
          <a:xfrm>
            <a:off x="3606801" y="127000"/>
            <a:ext cx="4974767" cy="1085182"/>
          </a:xfrm>
          <a:prstGeom prst="rect">
            <a:avLst/>
          </a:prstGeom>
        </p:spPr>
      </p:pic>
      <p:sp>
        <p:nvSpPr>
          <p:cNvPr id="5" name="Rectangle 4">
            <a:extLst>
              <a:ext uri="{FF2B5EF4-FFF2-40B4-BE49-F238E27FC236}">
                <a16:creationId xmlns:a16="http://schemas.microsoft.com/office/drawing/2014/main" id="{956230F1-24ED-044D-BA40-3C5E042C3060}"/>
              </a:ext>
            </a:extLst>
          </p:cNvPr>
          <p:cNvSpPr/>
          <p:nvPr/>
        </p:nvSpPr>
        <p:spPr>
          <a:xfrm>
            <a:off x="863600" y="3835400"/>
            <a:ext cx="10769600" cy="794635"/>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000" b="1" i="1" dirty="0">
                <a:solidFill>
                  <a:prstClr val="black"/>
                </a:solidFill>
                <a:latin typeface="Cambria" panose="02040503050406030204" pitchFamily="18" charset="0"/>
                <a:ea typeface="Cambria" panose="02040503050406030204" pitchFamily="18" charset="0"/>
                <a:cs typeface="Open Sans" panose="020B0606030504020204" pitchFamily="34" charset="0"/>
              </a:rPr>
              <a:t>Anh h</a:t>
            </a:r>
            <a:r>
              <a:rPr lang="en-US" sz="4000" b="1" i="1" dirty="0">
                <a:solidFill>
                  <a:prstClr val="black"/>
                </a:solidFill>
                <a:latin typeface="Cambria" panose="02040503050406030204" pitchFamily="18" charset="0"/>
                <a:ea typeface="Cambria" panose="02040503050406030204" pitchFamily="18" charset="0"/>
                <a:cs typeface="Open Sans" panose="020B0606030504020204" pitchFamily="34" charset="0"/>
              </a:rPr>
              <a:t>ù</a:t>
            </a:r>
            <a:r>
              <a:rPr lang="vi-VN" sz="4000" b="1" i="1" dirty="0">
                <a:solidFill>
                  <a:prstClr val="black"/>
                </a:solidFill>
                <a:latin typeface="Cambria" panose="02040503050406030204" pitchFamily="18" charset="0"/>
                <a:ea typeface="Cambria" panose="02040503050406030204" pitchFamily="18" charset="0"/>
                <a:cs typeface="Open Sans" panose="020B0606030504020204" pitchFamily="34" charset="0"/>
              </a:rPr>
              <a:t>ng</a:t>
            </a:r>
            <a:r>
              <a:rPr lang="en-US" sz="4000" b="1" i="1" dirty="0">
                <a:solidFill>
                  <a:prstClr val="black"/>
                </a:solidFill>
                <a:latin typeface="Cambria" panose="02040503050406030204" pitchFamily="18" charset="0"/>
                <a:ea typeface="Cambria" panose="02040503050406030204" pitchFamily="18" charset="0"/>
                <a:cs typeface="Open Sans" panose="020B0606030504020204" pitchFamily="34" charset="0"/>
              </a:rPr>
              <a:t>:</a:t>
            </a:r>
            <a:r>
              <a:rPr lang="vi-VN" sz="4000" b="1" i="1" dirty="0">
                <a:solidFill>
                  <a:prstClr val="black"/>
                </a:solidFill>
                <a:latin typeface="Cambria" panose="02040503050406030204" pitchFamily="18" charset="0"/>
                <a:ea typeface="Cambria" panose="02040503050406030204" pitchFamily="18" charset="0"/>
                <a:cs typeface="Open Sans" panose="020B0606030504020204" pitchFamily="34" charset="0"/>
              </a:rPr>
              <a:t> </a:t>
            </a:r>
            <a:r>
              <a:rPr lang="vi-VN" sz="4000" i="1" dirty="0">
                <a:solidFill>
                  <a:prstClr val="black"/>
                </a:solidFill>
                <a:latin typeface="Cambria" panose="02040503050406030204" pitchFamily="18" charset="0"/>
                <a:ea typeface="Cambria" panose="02040503050406030204" pitchFamily="18" charset="0"/>
                <a:cs typeface="Open Sans" panose="020B0606030504020204" pitchFamily="34" charset="0"/>
              </a:rPr>
              <a:t>là một con người đã chiến đấu với nghịch cảnh thông qua những chiến công của sự khéo léo, can đảm hoặc sức mạnh trong khi đối mặt với các nguy hiểm. </a:t>
            </a:r>
            <a:endParaRPr lang="en-US" sz="4000" dirty="0">
              <a:solidFill>
                <a:prstClr val="black"/>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108197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33" dirty="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584200" y="1069636"/>
            <a:ext cx="11252200" cy="1111903"/>
            <a:chOff x="-10886" y="3843650"/>
            <a:chExt cx="18109790" cy="1667855"/>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33">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Cambria" panose="02040503050406030204" pitchFamily="18" charset="0"/>
                  <a:ea typeface="Cambria" panose="02040503050406030204" pitchFamily="18" charset="0"/>
                </a:rPr>
                <a:t>1</a:t>
              </a:r>
            </a:p>
          </p:txBody>
        </p:sp>
        <p:sp>
          <p:nvSpPr>
            <p:cNvPr id="11" name="TextBox 10">
              <a:extLst>
                <a:ext uri="{FF2B5EF4-FFF2-40B4-BE49-F238E27FC236}">
                  <a16:creationId xmlns:a16="http://schemas.microsoft.com/office/drawing/2014/main" id="{40214647-58D6-85F8-F2CE-8124F02EB9F3}"/>
                </a:ext>
              </a:extLst>
            </p:cNvPr>
            <p:cNvSpPr txBox="1"/>
            <p:nvPr/>
          </p:nvSpPr>
          <p:spPr>
            <a:xfrm>
              <a:off x="189096" y="3895678"/>
              <a:ext cx="16764002" cy="1615827"/>
            </a:xfrm>
            <a:prstGeom prst="rect">
              <a:avLst/>
            </a:prstGeom>
            <a:noFill/>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rPr>
                <a:t>Khổ thơ đầu tiên giới thiệu cảnh sắc thiên nhiên Việt Nam đẹp như thế nào?</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660400" y="2413000"/>
            <a:ext cx="6096000" cy="4031873"/>
          </a:xfrm>
          <a:prstGeom prst="rect">
            <a:avLst/>
          </a:prstGeom>
          <a:noFill/>
        </p:spPr>
        <p:txBody>
          <a:bodyPr wrap="square">
            <a:spAutoFit/>
          </a:bodyPr>
          <a:lstStyle/>
          <a:p>
            <a:pPr algn="just"/>
            <a:r>
              <a:rPr lang="vi-VN" sz="3200" dirty="0">
                <a:solidFill>
                  <a:srgbClr val="C00000"/>
                </a:solidFill>
                <a:latin typeface="Cambria" panose="02040503050406030204" pitchFamily="18" charset="0"/>
                <a:ea typeface="Cambria" panose="02040503050406030204" pitchFamily="18" charset="0"/>
              </a:rPr>
              <a:t>Qua khổ thơ đầu tiên, vẻ đẹp cảnh sắc thiên nhiên Việt Nam được mô tả: biển lúa mênh mông, có những cánh cò bay dập dờn, nhìn ra xa mây che mờ thoáng đỉnh Trường Sơn mỗi sớm mai và khi chiều tà. Cảnh sắc thiên nhiên thật non nước hữu tình. </a:t>
            </a:r>
            <a:endParaRPr lang="en-US" sz="3200" b="1" i="1" dirty="0">
              <a:solidFill>
                <a:srgbClr val="C00000"/>
              </a:solidFill>
              <a:latin typeface="Cambria" panose="02040503050406030204" pitchFamily="18" charset="0"/>
              <a:ea typeface="Cambria" panose="02040503050406030204" pitchFamily="18" charset="0"/>
            </a:endParaRPr>
          </a:p>
        </p:txBody>
      </p:sp>
      <p:pic>
        <p:nvPicPr>
          <p:cNvPr id="1026" name="Picture 2" descr="Đón bình minh huyền ảo trên đỉnh Trường Sơn Đông">
            <a:extLst>
              <a:ext uri="{FF2B5EF4-FFF2-40B4-BE49-F238E27FC236}">
                <a16:creationId xmlns:a16="http://schemas.microsoft.com/office/drawing/2014/main" id="{E3CE8BB4-FD49-996A-96CA-58C979F66A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2870200"/>
            <a:ext cx="4819085"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16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dirty="0">
              <a:solidFill>
                <a:prstClr val="white"/>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584200" y="837198"/>
            <a:ext cx="11252200" cy="1046817"/>
            <a:chOff x="-10886" y="3843650"/>
            <a:chExt cx="18109790" cy="1570226"/>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3600">
                  <a:solidFill>
                    <a:prstClr val="white"/>
                  </a:solidFill>
                  <a:latin typeface="Cambria" panose="02040503050406030204" pitchFamily="18" charset="0"/>
                  <a:ea typeface="Cambria" panose="02040503050406030204" pitchFamily="18" charset="0"/>
                </a:rPr>
                <a:t>2</a:t>
              </a:r>
              <a:endParaRPr lang="en-US" sz="3600" dirty="0">
                <a:solidFill>
                  <a:prstClr val="white"/>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275273" y="3921352"/>
              <a:ext cx="16764002" cy="1492524"/>
            </a:xfrm>
            <a:prstGeom prst="rect">
              <a:avLst/>
            </a:prstGeom>
            <a:noFill/>
          </p:spPr>
          <p:txBody>
            <a:bodyPr wrap="square">
              <a:spAutoFit/>
            </a:bodyPr>
            <a:lstStyle/>
            <a:p>
              <a:pPr algn="just" defTabSz="609630">
                <a:defRPr/>
              </a:pPr>
              <a:r>
                <a:rPr lang="vi-VN" sz="2933" dirty="0">
                  <a:solidFill>
                    <a:srgbClr val="000000"/>
                  </a:solidFill>
                  <a:latin typeface="Cambria" panose="02040503050406030204" pitchFamily="18" charset="0"/>
                  <a:ea typeface="Cambria" panose="02040503050406030204" pitchFamily="18" charset="0"/>
                </a:rPr>
                <a:t>Hình ảnh con người Việt Nam trong những năm tháng chiến tranh hiện lên ra sao? </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660400" y="2108200"/>
            <a:ext cx="10686563" cy="3786229"/>
          </a:xfrm>
          <a:prstGeom prst="rect">
            <a:avLst/>
          </a:prstGeom>
          <a:noFill/>
        </p:spPr>
        <p:txBody>
          <a:bodyPr wrap="square">
            <a:spAutoFit/>
          </a:bodyPr>
          <a:lstStyle/>
          <a:p>
            <a:pPr lvl="0" algn="just"/>
            <a:r>
              <a:rPr lang="vi-VN" sz="2667" dirty="0">
                <a:solidFill>
                  <a:srgbClr val="FF0000"/>
                </a:solidFill>
                <a:latin typeface="Cambria" panose="02040503050406030204" pitchFamily="18" charset="0"/>
                <a:ea typeface="Cambria" panose="02040503050406030204" pitchFamily="18" charset="0"/>
              </a:rPr>
              <a:t>– Từ ngữ “vất vả in sâu”, hình ảnh “Gái trai cũng một áo nâu nhuộm bùn” thể hiện hình ảnh vất vả, lam lũ, chân lấm tay bùn của người Việt Nam, đồng thời cũng thể hiện đức tính cần cù, chịu thương chịu khó trong lao động của ông cha ta từ ngàn đời xưa.</a:t>
            </a:r>
            <a:endParaRPr lang="en-US" sz="2667" dirty="0">
              <a:solidFill>
                <a:srgbClr val="FF0000"/>
              </a:solidFill>
              <a:latin typeface="Cambria" panose="02040503050406030204" pitchFamily="18" charset="0"/>
              <a:ea typeface="Cambria" panose="02040503050406030204" pitchFamily="18" charset="0"/>
            </a:endParaRPr>
          </a:p>
          <a:p>
            <a:pPr lvl="0" algn="just"/>
            <a:r>
              <a:rPr lang="vi-VN" sz="2667" dirty="0">
                <a:solidFill>
                  <a:srgbClr val="FF0000"/>
                </a:solidFill>
                <a:latin typeface="Cambria" panose="02040503050406030204" pitchFamily="18" charset="0"/>
                <a:ea typeface="Cambria" panose="02040503050406030204" pitchFamily="18" charset="0"/>
              </a:rPr>
              <a:t>– Con người Việt Nam mạnh mẽ, anh hùng trong chiến đấu (3 câu đầu khổ thơ thứ 3), hiền lành, giản dị trong đời thường (Súng gươm vứt bỏ lại hiền như xưa). Hình ảnh “Bao nhiêu đời đã chịu nhiều thương đau” thể hiện con người Việt Nam phải trải qua bao gian khó, thương đau ở các thời kì gian khó</a:t>
            </a:r>
          </a:p>
        </p:txBody>
      </p:sp>
    </p:spTree>
    <p:extLst>
      <p:ext uri="{BB962C8B-B14F-4D97-AF65-F5344CB8AC3E}">
        <p14:creationId xmlns:p14="http://schemas.microsoft.com/office/powerpoint/2010/main" val="4113107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1308</Words>
  <Application>Microsoft Office PowerPoint</Application>
  <PresentationFormat>Widescreen</PresentationFormat>
  <Paragraphs>54</Paragraphs>
  <Slides>20</Slides>
  <Notes>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Aptos</vt:lpstr>
      <vt:lpstr>Aptos Display</vt:lpstr>
      <vt:lpstr>Arial</vt:lpstr>
      <vt:lpstr>Calibri</vt:lpstr>
      <vt:lpstr>Cambria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Nguyễn Thị Thủy</dc:creator>
  <cp:lastModifiedBy>Nguyễn Thị Thủy</cp:lastModifiedBy>
  <cp:revision>1</cp:revision>
  <dcterms:created xsi:type="dcterms:W3CDTF">2026-04-10T15:36:34Z</dcterms:created>
  <dcterms:modified xsi:type="dcterms:W3CDTF">2026-04-10T15:36:36Z</dcterms:modified>
</cp:coreProperties>
</file>