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2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705" r:id="rId3"/>
    <p:sldMasterId id="2147483720" r:id="rId4"/>
    <p:sldMasterId id="2147483726" r:id="rId5"/>
    <p:sldMasterId id="2147483732" r:id="rId6"/>
    <p:sldMasterId id="2147483738" r:id="rId7"/>
    <p:sldMasterId id="2147483756" r:id="rId8"/>
    <p:sldMasterId id="2147483768" r:id="rId9"/>
    <p:sldMasterId id="2147483776" r:id="rId10"/>
    <p:sldMasterId id="2147483800" r:id="rId11"/>
    <p:sldMasterId id="2147483812" r:id="rId12"/>
    <p:sldMasterId id="2147483867" r:id="rId13"/>
  </p:sldMasterIdLst>
  <p:notesMasterIdLst>
    <p:notesMasterId r:id="rId44"/>
  </p:notesMasterIdLst>
  <p:sldIdLst>
    <p:sldId id="354" r:id="rId14"/>
    <p:sldId id="376" r:id="rId15"/>
    <p:sldId id="378" r:id="rId16"/>
    <p:sldId id="621" r:id="rId17"/>
    <p:sldId id="308" r:id="rId18"/>
    <p:sldId id="8570" r:id="rId19"/>
    <p:sldId id="622" r:id="rId20"/>
    <p:sldId id="624" r:id="rId21"/>
    <p:sldId id="626" r:id="rId22"/>
    <p:sldId id="264" r:id="rId23"/>
    <p:sldId id="627" r:id="rId24"/>
    <p:sldId id="628" r:id="rId25"/>
    <p:sldId id="629" r:id="rId26"/>
    <p:sldId id="630" r:id="rId27"/>
    <p:sldId id="631" r:id="rId28"/>
    <p:sldId id="632" r:id="rId29"/>
    <p:sldId id="633" r:id="rId30"/>
    <p:sldId id="634" r:id="rId31"/>
    <p:sldId id="2007577528" r:id="rId32"/>
    <p:sldId id="2007577529" r:id="rId33"/>
    <p:sldId id="490" r:id="rId34"/>
    <p:sldId id="295" r:id="rId35"/>
    <p:sldId id="2007577532" r:id="rId36"/>
    <p:sldId id="2007577531" r:id="rId37"/>
    <p:sldId id="2007577533" r:id="rId38"/>
    <p:sldId id="635" r:id="rId39"/>
    <p:sldId id="433" r:id="rId40"/>
    <p:sldId id="637" r:id="rId41"/>
    <p:sldId id="2007577527" r:id="rId42"/>
    <p:sldId id="33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ADB7"/>
    <a:srgbClr val="B2B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03D5E-F93B-40E6-8897-20718282537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2D4D5-9E39-4219-B4FE-319D1C4C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0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0934A-4BFC-45DE-9B3B-B80087D7FF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64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10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5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898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22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674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00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729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474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424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222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567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036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6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049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B265-4F9A-4A33-AF1B-5807907C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D659-7C19-439A-8F02-75EFB1C37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E908-6233-46C9-B94D-608BCF8E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FD37F-146F-4E12-94CB-C95CB807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AE090-3E75-4218-B1BE-8433CD7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23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B17D-A7AA-426C-81E4-03D32127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3CB3-FB13-4571-8C30-B0008AFD7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DE305-DCBE-4C53-9553-1696CF73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29CF-6E08-4B95-9046-AFF0B5EA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AF48-4EAF-4D33-85CA-AB011EAA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19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4B8B-2874-4706-962D-64AF138D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8011-3027-4990-8647-A6FAFD845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F913-49C0-4339-8605-9A262A0F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1DB5D-0670-4E07-8449-4EF3075E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7211-6BA1-4ED2-A3FA-9EBE1CCB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073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8C73-80D1-48B8-BE82-051151F4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0F46-B28D-4D82-B3EA-C64C1007F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05C04-463A-43C5-A342-6B327FC9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6E9B4-3CB3-4EFA-9D34-AE1F8294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4A20C-CC64-4351-90BE-16F63B54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0E26-F47C-4F28-8317-B4589466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09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D969-A1DA-489B-9DA9-6E716DB5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A069F-CC3D-4586-8931-C0ABAAC7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E122-ABD5-4C2B-BB7F-5369DB629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3B497-E427-4F55-AB61-E46243F7C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89B01-748E-4B34-BA8C-56A03C9F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FEDB9-A09E-4418-96E8-3C655CA2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C125A-1C3A-4607-9395-65CBCE61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E3616-4BC1-4789-BD69-1CCA46CD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468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DD0-051B-4FB8-9115-6CA75474F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5CD51-EC0C-4A79-9ACC-ADC27564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CECE1-9389-4F98-A3C2-55D12305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A72AB-4082-4899-98BC-23C2A007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792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32B4B-9C1B-49A5-BC88-B363127A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E0DAB-19CE-4BA6-AC68-28E6B48D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6996-E17D-4C84-ADDC-CC25795D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518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9DFE-6CD3-4A1A-9522-DA52EB2C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ABF1-FF96-410B-B5B0-A6E60D62E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94575-16CC-4353-BAF7-2D15104E7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375A3-948C-40A3-BF5D-B77BD87A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5F5A1-0F8B-49FE-B96D-5FFA621A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29691-A1F5-4DE6-A6C8-CD76043E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02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0862-A923-4E7D-8050-C944DA51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694F4-A0C4-4E32-B227-389B7FC82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BA4BF-53BA-4FE9-86CB-92D688D55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8A56C-C0FA-4BC4-8A1C-472F41C6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9DDF3-2ECB-4C42-99B5-74C9D840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2C1B2-06BD-4EB7-ABE1-682A539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475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B5DA-6CDB-4858-8FFB-2479643B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718A-362A-4244-BAA8-A2A0A0DE1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9290-2230-4578-B9DE-94D90BE3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30D16-EF29-4400-8708-80B2CAE9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D37C-F1E6-415E-BC0A-DBA8590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88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137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0DF83-4074-4207-B297-B99F6E17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E1F32-03AF-429D-80FE-6206FDB60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52F4-0CF3-4D03-953B-C41171392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A634-AD17-4700-8C09-BD39E13A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3B3A-52D6-4D1A-86DA-C6D97FB5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19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8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98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66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06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04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44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8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6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50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28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13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93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22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47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86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45085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5410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1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8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4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47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29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3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7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8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7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20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28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E870-0E2E-1C77-E159-D108A3709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37255-4326-4CA6-82F4-4AC8E2D1A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A2F5C-CB94-4DD1-28C2-4FA585A3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2D298-DA9D-49C6-92AB-62BD7DC2A62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282C9-D4EE-4BCE-42FA-86318CC74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85AB5-7A17-0064-CFC1-4D7AD8DF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E1D3C-400A-4A15-A15A-66125A6F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7633E-83CD-42C7-90DD-74FB5811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AFE66-2AF9-6759-27B6-70217B34A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5C921-C909-1321-108C-D83554864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2D298-DA9D-49C6-92AB-62BD7DC2A62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8D10E-0ABD-C8BB-C021-D60B4160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54377-4743-C399-EBFF-0B4EB610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E1D3C-400A-4A15-A15A-66125A6F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7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1586-BD65-820C-8513-BDFF4AEB5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DFD56-5D66-587C-706C-CBE96E52B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21C75-69C1-EB3F-A99E-D37E1843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2D298-DA9D-49C6-92AB-62BD7DC2A62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CC36F-512C-A5A2-2F0B-619DDAEF3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77AB2-2737-DE35-04E6-6F7BD4C3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E1D3C-400A-4A15-A15A-66125A6F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20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15DA-2986-39AB-F48C-345062C8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DFA76-7CC6-A23B-69F1-20E1DD252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7CABF-4187-A6AF-257A-FD62D902B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DD07C-F1A3-0F88-ADBA-1B20ACFE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2D298-DA9D-49C6-92AB-62BD7DC2A62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E929C-9C93-89A1-BD46-6EF22E8C9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CBC20-65EB-DA32-3DFF-41795AC8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E1D3C-400A-4A15-A15A-66125A6F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33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951-FB98-1D41-92DF-4F5D2B39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15900-7863-3D43-923F-47242F878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4A6E2-7270-A66A-5E98-3D8335CB8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E2C92A-55B6-DEFA-8630-F863C86A2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DD9D73-0C7D-8361-2772-183F367B5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4DBF4-EF9A-A495-15C3-1560FBAD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2D298-DA9D-49C6-92AB-62BD7DC2A62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5CE49D-0FE8-B1A0-223A-5D5413FA0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61D4F-5D32-2847-5969-B1956F348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E1D3C-400A-4A15-A15A-66125A6F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138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05D43-A381-4E26-42F9-196095DC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37C07A-8E8C-2E64-4346-107C434E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2D298-DA9D-49C6-92AB-62BD7DC2A62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2FEEA-8027-934C-5D35-63D3A512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43506-5056-4DE0-20AA-85AFE905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E1D3C-400A-4A15-A15A-66125A6F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12EF9-C9CE-F8B7-9E11-F5C8B403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2D298-DA9D-49C6-92AB-62BD7DC2A62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36E9C-37CF-90F5-E9EC-8EF50B03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63ED3-B8DF-5012-28D9-3E3FD1E2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E1D3C-400A-4A15-A15A-66125A6F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51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E470-5DF8-A24D-4718-7D1167FA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87130-7C69-7736-3722-1F847106A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6165A-0F32-A90C-2986-3DCC552F0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F0525-49F0-0883-BA09-7D64BAFE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2D298-DA9D-49C6-92AB-62BD7DC2A62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7B332-05F0-91CE-3D3F-E30DC831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52866-2DDC-04B4-9E84-DF8316916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E1D3C-400A-4A15-A15A-66125A6F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727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7733-E5CA-DA51-7502-07F4ACBA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E1A3F1-A882-8102-FDAE-4B44D941C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5DFBC-CC73-F20B-040A-1B2D65E0F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955FF-996E-A24E-A585-C9E13BED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2D298-DA9D-49C6-92AB-62BD7DC2A62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7D287-DFC1-E05D-9E2E-C8CC320C5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1CD9F-415B-E2A9-100F-E3883C32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E1D3C-400A-4A15-A15A-66125A6F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79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361E7-8315-0709-5691-2B4055CD1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673CC3-60C5-8EFD-D496-2AD3E70E2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4CB64-8B1D-CCAB-0F76-775793499F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2D298-DA9D-49C6-92AB-62BD7DC2A62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881F7-813E-D3A8-4D7B-CE1E90847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18C2A-C985-753B-5DE7-C3B3A328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E1D3C-400A-4A15-A15A-66125A6F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453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A09E26-7E54-B01E-794C-8B95D72C62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03F1-04BD-75C7-A047-7A2F10AAC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39115-E2D9-06CE-9E88-F7A67CE2E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42D298-DA9D-49C6-92AB-62BD7DC2A62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5614B-FD06-C4B3-34B3-70B0A9F1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10134-FD4C-1116-42C9-5DF6FCE7A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E1D3C-400A-4A15-A15A-66125A6F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255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8DBD-54E7-0BDA-5A5E-C1D2F69C7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FC9B2-1ECC-F3C7-C6F4-4310BE1DF2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A114B-75C1-2B57-F61B-5E615D24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23F3-9CBD-4E3D-9973-CC2B1F6E46C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F4B7B-3719-289A-DB65-D1032CB77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0098B-06DD-2F3C-11C9-1AD9444F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746-40F0-4F8E-B0B2-6A48D464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2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0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F41C2-F3B9-5C17-CF13-BCAB036CF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724A5-9749-D41A-FFBD-6D6ED3E55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E54AA-EC7B-6487-7A08-0610DE4E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23F3-9CBD-4E3D-9973-CC2B1F6E46C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7FA84-9899-84CC-00F5-1243C2BEA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D3063-5C5A-D23D-7842-208A828F0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746-40F0-4F8E-B0B2-6A48D464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251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242A9-6A95-688C-17D4-034D8B70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9D58B-2FE6-A12A-1F5E-D5553BBB5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55249-B249-029E-FC8E-A4B401435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23F3-9CBD-4E3D-9973-CC2B1F6E46C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A7B2B-CD19-FFDC-D9FF-BE7BD051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69237-1771-426B-6354-4B336AD9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746-40F0-4F8E-B0B2-6A48D464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2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655F-E77A-91D2-2E65-3F92656A8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1C7C-1FC1-7BA7-9A26-BCA7D2FC6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DC6DCC-004C-408C-92CF-BA9CB9625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488C6-0354-127D-5ACA-6AA4DB11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23F3-9CBD-4E3D-9973-CC2B1F6E46C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A4D89-76D4-BF4E-B2F6-A7285E15F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13E5A-2430-845C-A0EA-1B42E4720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746-40F0-4F8E-B0B2-6A48D464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96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E218-2F45-4B35-DD68-DC2247FE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314E5-1D78-4B1F-2786-63D4EADC8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EF911-8E72-40B4-A3B5-C80BBE286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CE612-AD6D-22B1-B212-8EC3B3645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1159F-DD38-8971-2748-C7ED868AC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2D064A-65AC-233D-D67D-B53727D5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23F3-9CBD-4E3D-9973-CC2B1F6E46C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E789E-EBD1-F8E0-8C94-4664A7DA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2F1C34-B677-E4E9-4CFA-755951A7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746-40F0-4F8E-B0B2-6A48D464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10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18C7-16E6-C44B-5D2C-48DD5746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E7479-ABD5-2A3D-15B6-978D53D8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23F3-9CBD-4E3D-9973-CC2B1F6E46C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371D9-58CA-80A3-0F91-9E9D50C5B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BBC338-EF46-B948-F2A9-79498D43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746-40F0-4F8E-B0B2-6A48D464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66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25ADD1-E837-4D6B-DAFA-E4D2A64E2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23F3-9CBD-4E3D-9973-CC2B1F6E46C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9DE403-E774-7E3A-B517-58013AAB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7663B-003C-42D4-203A-18E026C7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746-40F0-4F8E-B0B2-6A48D464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60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F937-6E42-AF20-1544-31DBC91C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6CC58-F4CC-835F-49B7-2EC5EACEA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E36A6-B794-5C2C-5E0C-38F85D205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EC43D-BB86-6117-C7E6-2DE40F9D0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23F3-9CBD-4E3D-9973-CC2B1F6E46C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4A1BD-4AE7-E071-2DC6-1ED458CE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04848-C461-4042-7005-F853C857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746-40F0-4F8E-B0B2-6A48D464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744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3C97B-40F7-D4CA-201D-E01F272B9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7F3662-07FA-1804-FDF5-515D635BF6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8B554-557E-A4EF-4563-5D1CEBEE1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90277-67E5-E74E-0957-026621012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23F3-9CBD-4E3D-9973-CC2B1F6E46C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6B4C1-967F-B34C-C88C-DDBAE9B1F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A8A95-57C6-7F81-B6AF-F8CCEFBA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746-40F0-4F8E-B0B2-6A48D464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809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AB317-7A9F-38D0-2010-AE9BBAE1D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B4C6E-EC4A-F666-C20D-4937687CD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78F02-5916-457A-A335-BA205977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23F3-9CBD-4E3D-9973-CC2B1F6E46C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09A11-FD24-D144-4442-3DE3C8058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0C26C-177E-63BC-BF57-9E8876FB6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746-40F0-4F8E-B0B2-6A48D464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456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1A7BD-B1D8-DC1B-EE6A-B7558AD4B8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C2C7A-D127-9F8C-E38C-E0D84CBEE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613D2-5DB8-CA20-F9D8-216E5E59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F23F3-9CBD-4E3D-9973-CC2B1F6E46C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510C7-B476-3CB5-A4C1-9CFF18C9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9DAFF-0FA5-0904-4AE7-BC116E21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9746-40F0-4F8E-B0B2-6A48D464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42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5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57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660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052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030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024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392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126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38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606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9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3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82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323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405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562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32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372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499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769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4B9F3-46C1-743F-EDC6-F18DE6DFC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0A9F01-D82A-7622-F5EA-CCEE20884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E1FA0-DA9C-3B95-C889-AE9760F3D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BC3A-5B8B-4F27-8A26-D7BB1BAF109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1A165-B3AA-38A1-C24B-DBD8110B2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F3118-573D-EA46-6549-701A878D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4BD8-A40A-4929-91FA-1DC28A84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909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6292F-7100-1AF0-889A-7BD6FB2C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DBE10-FEB5-D445-7632-A3AB6D45D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ADAB2-A937-7C01-CBB4-D6F0F160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BC3A-5B8B-4F27-8A26-D7BB1BAF109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DD27D-57EC-06A1-183D-E30D54C2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CF706-C6E9-D7BE-255A-1E3FCB71B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4BD8-A40A-4929-91FA-1DC28A84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8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150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DCA2-9B7D-6E8E-E738-AF18F9E4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7F6FD-D1DE-3334-A4BD-C81D81E3C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960DC-AE5D-E7E6-A62E-B01E5943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BC3A-5B8B-4F27-8A26-D7BB1BAF109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2DA92-DCA3-6D80-9AC0-DCF1A06E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24B97-898D-A61A-DFB9-A9FD3DBD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4BD8-A40A-4929-91FA-1DC28A84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347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870D2-4DCE-414C-9F46-BB2641EB5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5B991-7FC0-3175-3CAB-565AD0863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84174-4964-565C-F198-4C513E545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189FC-29CB-82E2-8D42-F61C5636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BC3A-5B8B-4F27-8A26-D7BB1BAF109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BB19B-F7F1-EC90-EBA8-1FB509E8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0182E-EDAB-BA1C-A777-5C6E985F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4BD8-A40A-4929-91FA-1DC28A84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701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4A594-374C-C030-9FC8-FE9A03DA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6B53A-2F91-9ED7-502D-EA184A3E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27184-5C6D-E84D-B204-912FEDF87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A311E3-4A45-1BC4-9E20-BE123207A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53624C-EDAB-C11F-6169-2F4D2F7E2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088A2B-0335-A534-A7A5-784C00DC6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BC3A-5B8B-4F27-8A26-D7BB1BAF109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EF92F-AB5B-C4CD-AD05-F69E26C90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A236D-39C6-3A0D-25B8-C27294B66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4BD8-A40A-4929-91FA-1DC28A84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872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A17FE-9F9A-5922-19B8-3203609B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366A6-819B-72FE-0173-8530BBF4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BC3A-5B8B-4F27-8A26-D7BB1BAF109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670986-4A72-A1FA-F568-A3675CE2C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DD0E8-DB30-22F6-EC73-ADAC9EACC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4BD8-A40A-4929-91FA-1DC28A84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739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285322-0C82-CED3-71B5-68E6FC0B5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BC3A-5B8B-4F27-8A26-D7BB1BAF109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263BC-F54B-73FC-E791-C469C075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30665-D181-BAD0-81A0-FAF302F7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4BD8-A40A-4929-91FA-1DC28A84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661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5A6B-F1E8-15C7-B942-A1A88F0F0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688C9-1650-19C7-653B-785B87F98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3B71-5AAB-3400-CD90-72B84C5BB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708F17-AE7D-A56C-B9A7-3FF5BD0D0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BC3A-5B8B-4F27-8A26-D7BB1BAF109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A9F71-AF7D-DAF3-A909-88FAED63E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CB802-12C7-468C-CC3A-44E8B1C8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4BD8-A40A-4929-91FA-1DC28A84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864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9CD9-AA42-51C1-BC8A-83E13EFBF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3FED1-E906-C76B-4003-AA7367378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3114A-CD91-CE88-3B25-F1804282F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18389-863B-990E-0A28-59CAAD3B5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BC3A-5B8B-4F27-8A26-D7BB1BAF109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E38F9-C14A-5327-53F8-CC792A6D6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3CCAA-7F77-E4F2-FC2A-CAAAAE64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4BD8-A40A-4929-91FA-1DC28A84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424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277E7-9A21-432B-6E9D-64281DC13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E633B-F6AC-B3B8-C825-623C73949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B7E0B-DA50-77C0-2C99-81D41A2D8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BC3A-5B8B-4F27-8A26-D7BB1BAF109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AC835-CA75-6482-2C07-D4D8612DD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278B7-9E8B-61A1-154F-15AA6D50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4BD8-A40A-4929-91FA-1DC28A84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083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0637D-E72A-BB57-E59C-24175EE9B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4B7E2A-A40F-BCBD-B196-3F9101FF9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AFBC0-4F7D-4AC4-6DD2-34491F4A7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BC3A-5B8B-4F27-8A26-D7BB1BAF109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14606-7414-8E95-1E7C-00B153903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E7AA3-1DD1-B2A9-FC51-EEB5A729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4BD8-A40A-4929-91FA-1DC28A84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875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6798-5A7D-4ABA-B6F6-C3AF8A02BD1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2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11.gi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0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45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ags" Target="../tags/tag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19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6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A918395-0B35-4AE3-857E-CF4B445120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078123-8DA9-812E-1BD7-5F4132F2E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3CF0F-AC9E-DC09-1B1E-8F23126FE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0CE48-BB88-7982-80A3-CD1203BBEB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74BC3A-5B8B-4F27-8A26-D7BB1BAF109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9637D-DB1C-AF80-84D6-5E6C5607E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A82B2-C29E-E875-E628-B8DD22291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D94BD8-A40A-4929-91FA-1DC28A84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9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BE101-B26F-42E2-9481-DFE214EA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B75BE-81F2-4EB6-A667-2E570981C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20FA9-FF25-411D-B254-118970789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B6798-5A7D-4ABA-B6F6-C3AF8A02BD1E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B51C5-5425-46A5-871A-8B3D08F8E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15D16-F721-41A3-8D08-B7D588140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6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91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05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43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3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1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0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49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5178D95-7D12-DDD9-FCDA-15FCFAEAB0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3B55D3-EC99-5F15-BF8B-C9C916A43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96D60-D5DF-B5EA-45F1-3AA0B28A4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F1C39-7CB0-B0CD-7D34-173F7A58E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DF23F3-9CBD-4E3D-9973-CC2B1F6E46C7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EDCE6-7351-49C9-CC50-CC97D18D7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0ED60-C024-3F99-92E6-7B5C7A8D8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239746-40F0-4F8E-B0B2-6A48D464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2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0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42.xml"/><Relationship Id="rId5" Type="http://schemas.openxmlformats.org/officeDocument/2006/relationships/slide" Target="slide11.xml"/><Relationship Id="rId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42.xml"/><Relationship Id="rId5" Type="http://schemas.openxmlformats.org/officeDocument/2006/relationships/slide" Target="slide11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42.xml"/><Relationship Id="rId5" Type="http://schemas.openxmlformats.org/officeDocument/2006/relationships/slide" Target="slide1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42.xml"/><Relationship Id="rId5" Type="http://schemas.openxmlformats.org/officeDocument/2006/relationships/slide" Target="slide11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42.xml"/><Relationship Id="rId5" Type="http://schemas.openxmlformats.org/officeDocument/2006/relationships/slide" Target="slide11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42.xml"/><Relationship Id="rId5" Type="http://schemas.openxmlformats.org/officeDocument/2006/relationships/slide" Target="slide11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42.xml"/><Relationship Id="rId5" Type="http://schemas.openxmlformats.org/officeDocument/2006/relationships/slide" Target="slide1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42.xml"/><Relationship Id="rId5" Type="http://schemas.openxmlformats.org/officeDocument/2006/relationships/slide" Target="slide11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16.xml"/><Relationship Id="rId7" Type="http://schemas.openxmlformats.org/officeDocument/2006/relationships/image" Target="../media/image7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svg"/><Relationship Id="rId7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31.sv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j"/>
          <p:cNvPicPr>
            <a:picLocks noChangeAspect="1"/>
          </p:cNvPicPr>
          <p:nvPr/>
        </p:nvPicPr>
        <p:blipFill>
          <a:blip r:embed="rId2"/>
          <a:srcRect l="21057" r="24123"/>
          <a:stretch>
            <a:fillRect/>
          </a:stretch>
        </p:blipFill>
        <p:spPr>
          <a:xfrm flipH="1">
            <a:off x="1063255" y="457302"/>
            <a:ext cx="6461737" cy="6631400"/>
          </a:xfrm>
          <a:prstGeom prst="rect">
            <a:avLst/>
          </a:prstGeom>
        </p:spPr>
      </p:pic>
      <p:pic>
        <p:nvPicPr>
          <p:cNvPr id="17" name="图片 16" descr="医疗标志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467" y="549000"/>
            <a:ext cx="673100" cy="673100"/>
          </a:xfrm>
          <a:prstGeom prst="rect">
            <a:avLst/>
          </a:prstGeom>
        </p:spPr>
      </p:pic>
      <p:pic>
        <p:nvPicPr>
          <p:cNvPr id="18" name="图片 17" descr="医疗标志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0000">
            <a:off x="10998835" y="1924050"/>
            <a:ext cx="515620" cy="515620"/>
          </a:xfrm>
          <a:prstGeom prst="rect">
            <a:avLst/>
          </a:prstGeom>
        </p:spPr>
      </p:pic>
      <p:pic>
        <p:nvPicPr>
          <p:cNvPr id="25" name="图片 16" descr="医疗标志">
            <a:extLst>
              <a:ext uri="{FF2B5EF4-FFF2-40B4-BE49-F238E27FC236}">
                <a16:creationId xmlns:a16="http://schemas.microsoft.com/office/drawing/2014/main" id="{D373398F-D33B-4F60-B2AD-A0161DC59C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690" y="5937679"/>
            <a:ext cx="673100" cy="673100"/>
          </a:xfrm>
          <a:prstGeom prst="rect">
            <a:avLst/>
          </a:prstGeom>
        </p:spPr>
      </p:pic>
      <p:pic>
        <p:nvPicPr>
          <p:cNvPr id="27" name="图片 17" descr="医疗标志">
            <a:extLst>
              <a:ext uri="{FF2B5EF4-FFF2-40B4-BE49-F238E27FC236}">
                <a16:creationId xmlns:a16="http://schemas.microsoft.com/office/drawing/2014/main" id="{D0D69C96-97B1-42BE-952E-ABC4950F06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0000">
            <a:off x="286365" y="415772"/>
            <a:ext cx="515620" cy="515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E6B276-EFEE-43BE-B7C9-589BC98710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6" y="458673"/>
            <a:ext cx="3276768" cy="6162992"/>
          </a:xfrm>
          <a:prstGeom prst="rect">
            <a:avLst/>
          </a:prstGeom>
        </p:spPr>
      </p:pic>
      <p:pic>
        <p:nvPicPr>
          <p:cNvPr id="6" name="Picture 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937B8A21-6FFA-5404-7693-0BCF3F257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83" y="1839432"/>
            <a:ext cx="5814732" cy="448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07F3F3E2-3A74-FBB1-9C68-A16E5A11B746}"/>
              </a:ext>
            </a:extLst>
          </p:cNvPr>
          <p:cNvSpPr/>
          <p:nvPr/>
        </p:nvSpPr>
        <p:spPr>
          <a:xfrm>
            <a:off x="253217" y="211015"/>
            <a:ext cx="11690254" cy="6358597"/>
          </a:xfrm>
          <a:prstGeom prst="roundRect">
            <a:avLst>
              <a:gd name="adj" fmla="val 7857"/>
            </a:avLst>
          </a:prstGeom>
          <a:solidFill>
            <a:srgbClr val="FFF7FF">
              <a:alpha val="95000"/>
            </a:srgbClr>
          </a:solidFill>
          <a:ln w="762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F79B5F14-C05C-4288-853C-8871323DA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06" y="2058143"/>
            <a:ext cx="2809919" cy="4511469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3934BEC-DBCB-42D2-84F1-9C5EC78F8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504" y="2220761"/>
            <a:ext cx="2987006" cy="4336528"/>
          </a:xfrm>
          <a:prstGeom prst="rect">
            <a:avLst/>
          </a:prstGeom>
        </p:spPr>
      </p:pic>
      <p:sp>
        <p:nvSpPr>
          <p:cNvPr id="17" name="Hình chữ nhật: Góc Tròn 18">
            <a:extLst>
              <a:ext uri="{FF2B5EF4-FFF2-40B4-BE49-F238E27FC236}">
                <a16:creationId xmlns:a16="http://schemas.microsoft.com/office/drawing/2014/main" id="{2E31954F-7314-476F-8E51-B98B8D497F1D}"/>
              </a:ext>
            </a:extLst>
          </p:cNvPr>
          <p:cNvSpPr/>
          <p:nvPr/>
        </p:nvSpPr>
        <p:spPr>
          <a:xfrm>
            <a:off x="4520155" y="3432055"/>
            <a:ext cx="2809919" cy="1003542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Lắng nghe</a:t>
            </a:r>
          </a:p>
        </p:txBody>
      </p:sp>
      <p:sp>
        <p:nvSpPr>
          <p:cNvPr id="18" name="Hình chữ nhật: Góc Tròn 19">
            <a:extLst>
              <a:ext uri="{FF2B5EF4-FFF2-40B4-BE49-F238E27FC236}">
                <a16:creationId xmlns:a16="http://schemas.microsoft.com/office/drawing/2014/main" id="{CD7849D3-E14E-4E19-A447-1CDE2AF2AA1E}"/>
              </a:ext>
            </a:extLst>
          </p:cNvPr>
          <p:cNvSpPr/>
          <p:nvPr/>
        </p:nvSpPr>
        <p:spPr>
          <a:xfrm>
            <a:off x="2955932" y="4986142"/>
            <a:ext cx="2809919" cy="1003542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 xét</a:t>
            </a:r>
          </a:p>
        </p:txBody>
      </p:sp>
      <p:sp>
        <p:nvSpPr>
          <p:cNvPr id="19" name="Hình chữ nhật: Góc Tròn 20">
            <a:extLst>
              <a:ext uri="{FF2B5EF4-FFF2-40B4-BE49-F238E27FC236}">
                <a16:creationId xmlns:a16="http://schemas.microsoft.com/office/drawing/2014/main" id="{FDA68A5B-0C77-46EC-ACB7-08AB86A83576}"/>
              </a:ext>
            </a:extLst>
          </p:cNvPr>
          <p:cNvSpPr/>
          <p:nvPr/>
        </p:nvSpPr>
        <p:spPr>
          <a:xfrm>
            <a:off x="6426149" y="4991170"/>
            <a:ext cx="2809919" cy="1003542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Bổ sung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618F8-6D53-41F8-5B27-A643A935D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161" y="593995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02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04EDDDD-F0BE-4BB9-81F7-024F988DE3F4}"/>
              </a:ext>
            </a:extLst>
          </p:cNvPr>
          <p:cNvSpPr/>
          <p:nvPr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447F62-626F-AD4B-7E42-B87FB1CB2696}"/>
              </a:ext>
            </a:extLst>
          </p:cNvPr>
          <p:cNvSpPr/>
          <p:nvPr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30D87-0626-25A0-534F-9E9676A81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61" y="2129612"/>
            <a:ext cx="3896391" cy="3207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115248D-0ACF-A9EE-0619-95A94AD8D819}"/>
              </a:ext>
            </a:extLst>
          </p:cNvPr>
          <p:cNvSpPr/>
          <p:nvPr/>
        </p:nvSpPr>
        <p:spPr>
          <a:xfrm flipH="1">
            <a:off x="4902052" y="1978763"/>
            <a:ext cx="6783130" cy="330561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 thành viên trong gia đình đang ngồi chơi nói chuyện rất vui.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thấy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vui vẻ, thoải mái khi được 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bên cạnh những người thân yêu.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1BB23-8C3D-49CA-CE20-18E74515A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806" y="634625"/>
            <a:ext cx="7010400" cy="9437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4433797-FCBC-2042-3117-0C937FF11257}"/>
              </a:ext>
            </a:extLst>
          </p:cNvPr>
          <p:cNvGrpSpPr/>
          <p:nvPr/>
        </p:nvGrpSpPr>
        <p:grpSpPr>
          <a:xfrm>
            <a:off x="10855842" y="5879805"/>
            <a:ext cx="1135039" cy="830471"/>
            <a:chOff x="7377456" y="3577591"/>
            <a:chExt cx="1064577" cy="1047094"/>
          </a:xfrm>
        </p:grpSpPr>
        <p:sp>
          <p:nvSpPr>
            <p:cNvPr id="8" name="Google Shape;3344;p48">
              <a:hlinkClick r:id="rId5" action="ppaction://hlinksldjump"/>
              <a:extLst>
                <a:ext uri="{FF2B5EF4-FFF2-40B4-BE49-F238E27FC236}">
                  <a16:creationId xmlns:a16="http://schemas.microsoft.com/office/drawing/2014/main" id="{8B97DD9C-D359-45A8-7AA1-A57E2BF2BAFE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Right Arrow 5">
              <a:hlinkClick r:id="rId5" action="ppaction://hlinksldjump"/>
              <a:extLst>
                <a:ext uri="{FF2B5EF4-FFF2-40B4-BE49-F238E27FC236}">
                  <a16:creationId xmlns:a16="http://schemas.microsoft.com/office/drawing/2014/main" id="{E1A29023-9E54-1BB8-11C0-552B7175002F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61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04EDDDD-F0BE-4BB9-81F7-024F988DE3F4}"/>
              </a:ext>
            </a:extLst>
          </p:cNvPr>
          <p:cNvSpPr/>
          <p:nvPr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447F62-626F-AD4B-7E42-B87FB1CB2696}"/>
              </a:ext>
            </a:extLst>
          </p:cNvPr>
          <p:cNvSpPr/>
          <p:nvPr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7537B694-F206-12C4-AED6-BEBDB6D7D785}"/>
              </a:ext>
            </a:extLst>
          </p:cNvPr>
          <p:cNvSpPr/>
          <p:nvPr/>
        </p:nvSpPr>
        <p:spPr>
          <a:xfrm flipH="1">
            <a:off x="4466117" y="1978763"/>
            <a:ext cx="7102106" cy="3083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gương mặt cảm xúc vui và thích thú.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=&gt;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 thấy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rất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vui vẻ, thoải mái khi được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vui chơi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cùng các bạn của mình.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C59D12-C070-1DA2-76C8-C48830470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639" y="560197"/>
            <a:ext cx="7010400" cy="943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521D2-0583-0917-5969-7A77A3A98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83" y="2310919"/>
            <a:ext cx="3620889" cy="3024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FD447E6-FA20-24A9-7C18-AE1B955EF660}"/>
              </a:ext>
            </a:extLst>
          </p:cNvPr>
          <p:cNvGrpSpPr/>
          <p:nvPr/>
        </p:nvGrpSpPr>
        <p:grpSpPr>
          <a:xfrm>
            <a:off x="10855842" y="5879805"/>
            <a:ext cx="1135039" cy="830471"/>
            <a:chOff x="7377456" y="3577591"/>
            <a:chExt cx="1064577" cy="1047094"/>
          </a:xfrm>
        </p:grpSpPr>
        <p:sp>
          <p:nvSpPr>
            <p:cNvPr id="11" name="Google Shape;3344;p48">
              <a:hlinkClick r:id="rId5" action="ppaction://hlinksldjump"/>
              <a:extLst>
                <a:ext uri="{FF2B5EF4-FFF2-40B4-BE49-F238E27FC236}">
                  <a16:creationId xmlns:a16="http://schemas.microsoft.com/office/drawing/2014/main" id="{DF6295C9-D8C5-6F04-F30F-6CBB58AEC03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Right Arrow 5">
              <a:hlinkClick r:id="rId5" action="ppaction://hlinksldjump"/>
              <a:extLst>
                <a:ext uri="{FF2B5EF4-FFF2-40B4-BE49-F238E27FC236}">
                  <a16:creationId xmlns:a16="http://schemas.microsoft.com/office/drawing/2014/main" id="{C238D55C-C96B-4BF3-92AB-F6D57829E2ED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6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04EDDDD-F0BE-4BB9-81F7-024F988DE3F4}"/>
              </a:ext>
            </a:extLst>
          </p:cNvPr>
          <p:cNvSpPr/>
          <p:nvPr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447F62-626F-AD4B-7E42-B87FB1CB2696}"/>
              </a:ext>
            </a:extLst>
          </p:cNvPr>
          <p:cNvSpPr/>
          <p:nvPr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95DC43F8-A1CA-DE15-95EE-C4ED02726585}"/>
              </a:ext>
            </a:extLst>
          </p:cNvPr>
          <p:cNvSpPr/>
          <p:nvPr/>
        </p:nvSpPr>
        <p:spPr>
          <a:xfrm flipH="1">
            <a:off x="4327891" y="1808642"/>
            <a:ext cx="7336024" cy="3083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=&gt;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trấn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may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tai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6FC37-51C1-35EF-06F3-A9D9C818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438" y="49640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C7EBDE-BD98-D663-DA17-21B4B266C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06" y="2136811"/>
            <a:ext cx="3559162" cy="3014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BC293E-A41E-FB6C-37FB-B96970977926}"/>
              </a:ext>
            </a:extLst>
          </p:cNvPr>
          <p:cNvGrpSpPr/>
          <p:nvPr/>
        </p:nvGrpSpPr>
        <p:grpSpPr>
          <a:xfrm>
            <a:off x="10855842" y="5879805"/>
            <a:ext cx="1135039" cy="830471"/>
            <a:chOff x="7377456" y="3577591"/>
            <a:chExt cx="1064577" cy="1047094"/>
          </a:xfrm>
        </p:grpSpPr>
        <p:sp>
          <p:nvSpPr>
            <p:cNvPr id="11" name="Google Shape;3344;p48">
              <a:hlinkClick r:id="rId5" action="ppaction://hlinksldjump"/>
              <a:extLst>
                <a:ext uri="{FF2B5EF4-FFF2-40B4-BE49-F238E27FC236}">
                  <a16:creationId xmlns:a16="http://schemas.microsoft.com/office/drawing/2014/main" id="{916B5A97-2BC5-9684-EB29-575119B90945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Right Arrow 5">
              <a:hlinkClick r:id="rId5" action="ppaction://hlinksldjump"/>
              <a:extLst>
                <a:ext uri="{FF2B5EF4-FFF2-40B4-BE49-F238E27FC236}">
                  <a16:creationId xmlns:a16="http://schemas.microsoft.com/office/drawing/2014/main" id="{0CAC7E37-8A29-705A-C7E1-C9BFDEED9038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4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04EDDDD-F0BE-4BB9-81F7-024F988DE3F4}"/>
              </a:ext>
            </a:extLst>
          </p:cNvPr>
          <p:cNvSpPr/>
          <p:nvPr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447F62-626F-AD4B-7E42-B87FB1CB2696}"/>
              </a:ext>
            </a:extLst>
          </p:cNvPr>
          <p:cNvSpPr/>
          <p:nvPr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88BFC2FB-F574-E68C-F77A-014E796FB972}"/>
              </a:ext>
            </a:extLst>
          </p:cNvPr>
          <p:cNvSpPr/>
          <p:nvPr/>
        </p:nvSpPr>
        <p:spPr>
          <a:xfrm flipH="1">
            <a:off x="4625602" y="1828799"/>
            <a:ext cx="6836293" cy="273336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trong bức tranh đi ngủ đúng giờ trước 11h đêm.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sức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khỏe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040C30-BA5D-814C-1692-E4A320122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22" y="560197"/>
            <a:ext cx="7010400" cy="943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CED8C9-85B3-082C-67AD-31DBCD674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87" y="1961153"/>
            <a:ext cx="3511246" cy="2890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F0EBF9D-6EEB-2864-EFA5-21F12103179C}"/>
              </a:ext>
            </a:extLst>
          </p:cNvPr>
          <p:cNvGrpSpPr/>
          <p:nvPr/>
        </p:nvGrpSpPr>
        <p:grpSpPr>
          <a:xfrm>
            <a:off x="10855842" y="5879805"/>
            <a:ext cx="1135039" cy="830471"/>
            <a:chOff x="7377456" y="3577591"/>
            <a:chExt cx="1064577" cy="1047094"/>
          </a:xfrm>
        </p:grpSpPr>
        <p:sp>
          <p:nvSpPr>
            <p:cNvPr id="11" name="Google Shape;3344;p48">
              <a:hlinkClick r:id="rId5" action="ppaction://hlinksldjump"/>
              <a:extLst>
                <a:ext uri="{FF2B5EF4-FFF2-40B4-BE49-F238E27FC236}">
                  <a16:creationId xmlns:a16="http://schemas.microsoft.com/office/drawing/2014/main" id="{E47CC973-07DE-6364-2CC2-7FD55356E01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Right Arrow 5">
              <a:hlinkClick r:id="rId5" action="ppaction://hlinksldjump"/>
              <a:extLst>
                <a:ext uri="{FF2B5EF4-FFF2-40B4-BE49-F238E27FC236}">
                  <a16:creationId xmlns:a16="http://schemas.microsoft.com/office/drawing/2014/main" id="{92C9AF3E-3BC9-3DFC-C6D0-1839A333144D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91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04EDDDD-F0BE-4BB9-81F7-024F988DE3F4}"/>
              </a:ext>
            </a:extLst>
          </p:cNvPr>
          <p:cNvSpPr/>
          <p:nvPr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447F62-626F-AD4B-7E42-B87FB1CB2696}"/>
              </a:ext>
            </a:extLst>
          </p:cNvPr>
          <p:cNvSpPr/>
          <p:nvPr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584456A-49ED-6BAA-B1A7-3B14983C00B7}"/>
              </a:ext>
            </a:extLst>
          </p:cNvPr>
          <p:cNvSpPr/>
          <p:nvPr/>
        </p:nvSpPr>
        <p:spPr>
          <a:xfrm flipH="1">
            <a:off x="4583074" y="1734214"/>
            <a:ext cx="7006414" cy="3083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bạn nhỏ đang uống cà phê và ăn bánh ngọt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cà phê và ăn bánh ngọt không tốt cho hệ thần kinh 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D472B-7DA4-3FB1-0F5F-2E09ED36F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318" y="517667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6A61A2-685B-0C12-C3B3-76BAF9B92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97" y="1914524"/>
            <a:ext cx="3695443" cy="3038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B854D3-49F7-8188-6D8F-230050C8B50C}"/>
              </a:ext>
            </a:extLst>
          </p:cNvPr>
          <p:cNvGrpSpPr/>
          <p:nvPr/>
        </p:nvGrpSpPr>
        <p:grpSpPr>
          <a:xfrm>
            <a:off x="10855842" y="5879805"/>
            <a:ext cx="1135039" cy="830471"/>
            <a:chOff x="7377456" y="3577591"/>
            <a:chExt cx="1064577" cy="1047094"/>
          </a:xfrm>
        </p:grpSpPr>
        <p:sp>
          <p:nvSpPr>
            <p:cNvPr id="11" name="Google Shape;3344;p48">
              <a:hlinkClick r:id="rId5" action="ppaction://hlinksldjump"/>
              <a:extLst>
                <a:ext uri="{FF2B5EF4-FFF2-40B4-BE49-F238E27FC236}">
                  <a16:creationId xmlns:a16="http://schemas.microsoft.com/office/drawing/2014/main" id="{BD4303FC-5B0C-1674-FEDF-6796C8D8041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Right Arrow 5">
              <a:hlinkClick r:id="rId5" action="ppaction://hlinksldjump"/>
              <a:extLst>
                <a:ext uri="{FF2B5EF4-FFF2-40B4-BE49-F238E27FC236}">
                  <a16:creationId xmlns:a16="http://schemas.microsoft.com/office/drawing/2014/main" id="{BEC1DCF1-5DBB-2A55-F308-9515F3C255D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49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04EDDDD-F0BE-4BB9-81F7-024F988DE3F4}"/>
              </a:ext>
            </a:extLst>
          </p:cNvPr>
          <p:cNvSpPr/>
          <p:nvPr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447F62-626F-AD4B-7E42-B87FB1CB2696}"/>
              </a:ext>
            </a:extLst>
          </p:cNvPr>
          <p:cNvSpPr/>
          <p:nvPr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1D1022C5-922A-0F4D-F1FB-066F10E5BF51}"/>
              </a:ext>
            </a:extLst>
          </p:cNvPr>
          <p:cNvSpPr/>
          <p:nvPr/>
        </p:nvSpPr>
        <p:spPr>
          <a:xfrm flipH="1">
            <a:off x="4239068" y="1994048"/>
            <a:ext cx="7531173" cy="3083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đang hát thể hiện rõ cảm xúc vui vẻ.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=&gt;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trải qua những tình huống đó em thấy rất vui vẻ, thoải mái khi được nghỉ ngơi, tham gia các hoạt động vui chơi, văn nghệ.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966C42-61B7-9CB1-7C70-1087D52A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336" y="538932"/>
            <a:ext cx="7010400" cy="943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C56314-9AEF-22E8-7758-D9A227077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93" y="2037796"/>
            <a:ext cx="3525374" cy="308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10DDFFE-CE7A-6888-8E2F-8FF4F6678A20}"/>
              </a:ext>
            </a:extLst>
          </p:cNvPr>
          <p:cNvGrpSpPr/>
          <p:nvPr/>
        </p:nvGrpSpPr>
        <p:grpSpPr>
          <a:xfrm>
            <a:off x="10855842" y="5879805"/>
            <a:ext cx="1135039" cy="830471"/>
            <a:chOff x="7377456" y="3577591"/>
            <a:chExt cx="1064577" cy="1047094"/>
          </a:xfrm>
        </p:grpSpPr>
        <p:sp>
          <p:nvSpPr>
            <p:cNvPr id="11" name="Google Shape;3344;p48">
              <a:hlinkClick r:id="rId5" action="ppaction://hlinksldjump"/>
              <a:extLst>
                <a:ext uri="{FF2B5EF4-FFF2-40B4-BE49-F238E27FC236}">
                  <a16:creationId xmlns:a16="http://schemas.microsoft.com/office/drawing/2014/main" id="{079EF8A3-CBCD-6686-EE8E-F45C8F9E8051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Right Arrow 5">
              <a:hlinkClick r:id="rId5" action="ppaction://hlinksldjump"/>
              <a:extLst>
                <a:ext uri="{FF2B5EF4-FFF2-40B4-BE49-F238E27FC236}">
                  <a16:creationId xmlns:a16="http://schemas.microsoft.com/office/drawing/2014/main" id="{09B107CE-A858-137E-EEBE-53903B58D53A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9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04EDDDD-F0BE-4BB9-81F7-024F988DE3F4}"/>
              </a:ext>
            </a:extLst>
          </p:cNvPr>
          <p:cNvSpPr/>
          <p:nvPr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447F62-626F-AD4B-7E42-B87FB1CB2696}"/>
              </a:ext>
            </a:extLst>
          </p:cNvPr>
          <p:cNvSpPr/>
          <p:nvPr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87DB923-66DE-3497-8B03-436D7606AE83}"/>
              </a:ext>
            </a:extLst>
          </p:cNvPr>
          <p:cNvSpPr/>
          <p:nvPr/>
        </p:nvSpPr>
        <p:spPr>
          <a:xfrm flipH="1">
            <a:off x="4102396" y="1835889"/>
            <a:ext cx="7178748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bị tách ra bị các các xa lánh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=&gt;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trải qua tình huống đó em thấy buồn và tủi 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5A8B9-890F-CACC-039F-4091D45AF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950" y="53893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F24217-2F1C-78FD-6DD8-8C2B3CCDD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" y="1946423"/>
            <a:ext cx="3344680" cy="2914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E523D1E-76AE-65D0-8D6F-DA8374A9F4F5}"/>
              </a:ext>
            </a:extLst>
          </p:cNvPr>
          <p:cNvGrpSpPr/>
          <p:nvPr/>
        </p:nvGrpSpPr>
        <p:grpSpPr>
          <a:xfrm>
            <a:off x="10855842" y="5879805"/>
            <a:ext cx="1135039" cy="830471"/>
            <a:chOff x="7377456" y="3577591"/>
            <a:chExt cx="1064577" cy="1047094"/>
          </a:xfrm>
        </p:grpSpPr>
        <p:sp>
          <p:nvSpPr>
            <p:cNvPr id="11" name="Google Shape;3344;p48">
              <a:hlinkClick r:id="rId5" action="ppaction://hlinksldjump"/>
              <a:extLst>
                <a:ext uri="{FF2B5EF4-FFF2-40B4-BE49-F238E27FC236}">
                  <a16:creationId xmlns:a16="http://schemas.microsoft.com/office/drawing/2014/main" id="{A1618EEA-C576-9462-B7DD-C46E12C6331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Right Arrow 5">
              <a:hlinkClick r:id="rId5" action="ppaction://hlinksldjump"/>
              <a:extLst>
                <a:ext uri="{FF2B5EF4-FFF2-40B4-BE49-F238E27FC236}">
                  <a16:creationId xmlns:a16="http://schemas.microsoft.com/office/drawing/2014/main" id="{570469D7-6288-58D4-8EBC-A81F097B55D9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94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04EDDDD-F0BE-4BB9-81F7-024F988DE3F4}"/>
              </a:ext>
            </a:extLst>
          </p:cNvPr>
          <p:cNvSpPr/>
          <p:nvPr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447F62-626F-AD4B-7E42-B87FB1CB2696}"/>
              </a:ext>
            </a:extLst>
          </p:cNvPr>
          <p:cNvSpPr/>
          <p:nvPr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F61F8A8F-8E49-D1B4-9B9C-C7D1ED6DCFD1}"/>
              </a:ext>
            </a:extLst>
          </p:cNvPr>
          <p:cNvSpPr/>
          <p:nvPr/>
        </p:nvSpPr>
        <p:spPr>
          <a:xfrm flipH="1">
            <a:off x="4038600" y="1676400"/>
            <a:ext cx="7316971" cy="251282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bạn  nhỏ đang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cãi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lộn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 cãi với bạn khiến em thấy trong lòng mình bực tức và khó chịu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6DB658-C45C-3797-72B8-DDEA4E8DD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317" y="411341"/>
            <a:ext cx="7010400" cy="943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39348F-C965-E97C-A766-E59960513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10" y="1891155"/>
            <a:ext cx="3372586" cy="2976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3A6C2AF-CFDF-26D9-BC6B-D90778DF80E1}"/>
              </a:ext>
            </a:extLst>
          </p:cNvPr>
          <p:cNvGrpSpPr/>
          <p:nvPr/>
        </p:nvGrpSpPr>
        <p:grpSpPr>
          <a:xfrm>
            <a:off x="10855842" y="5879805"/>
            <a:ext cx="1135039" cy="830471"/>
            <a:chOff x="7377456" y="3577591"/>
            <a:chExt cx="1064577" cy="1047094"/>
          </a:xfrm>
        </p:grpSpPr>
        <p:sp>
          <p:nvSpPr>
            <p:cNvPr id="11" name="Google Shape;3344;p48">
              <a:hlinkClick r:id="rId5" action="ppaction://hlinksldjump"/>
              <a:extLst>
                <a:ext uri="{FF2B5EF4-FFF2-40B4-BE49-F238E27FC236}">
                  <a16:creationId xmlns:a16="http://schemas.microsoft.com/office/drawing/2014/main" id="{B8678628-0648-91A3-24F7-4D8EA3AED37C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Right Arrow 5">
              <a:hlinkClick r:id="rId5" action="ppaction://hlinksldjump"/>
              <a:extLst>
                <a:ext uri="{FF2B5EF4-FFF2-40B4-BE49-F238E27FC236}">
                  <a16:creationId xmlns:a16="http://schemas.microsoft.com/office/drawing/2014/main" id="{32739DD3-8198-4D67-DD33-5C59B02EC5F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6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j"/>
          <p:cNvPicPr>
            <a:picLocks noChangeAspect="1"/>
          </p:cNvPicPr>
          <p:nvPr/>
        </p:nvPicPr>
        <p:blipFill>
          <a:blip r:embed="rId2"/>
          <a:srcRect l="21057" r="24123"/>
          <a:stretch>
            <a:fillRect/>
          </a:stretch>
        </p:blipFill>
        <p:spPr>
          <a:xfrm flipH="1">
            <a:off x="1063255" y="457302"/>
            <a:ext cx="6461737" cy="6631400"/>
          </a:xfrm>
          <a:prstGeom prst="rect">
            <a:avLst/>
          </a:prstGeom>
        </p:spPr>
      </p:pic>
      <p:pic>
        <p:nvPicPr>
          <p:cNvPr id="17" name="图片 16" descr="医疗标志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467" y="549000"/>
            <a:ext cx="673100" cy="673100"/>
          </a:xfrm>
          <a:prstGeom prst="rect">
            <a:avLst/>
          </a:prstGeom>
        </p:spPr>
      </p:pic>
      <p:pic>
        <p:nvPicPr>
          <p:cNvPr id="18" name="图片 17" descr="医疗标志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0000">
            <a:off x="10998835" y="1924050"/>
            <a:ext cx="515620" cy="515620"/>
          </a:xfrm>
          <a:prstGeom prst="rect">
            <a:avLst/>
          </a:prstGeom>
        </p:spPr>
      </p:pic>
      <p:pic>
        <p:nvPicPr>
          <p:cNvPr id="25" name="图片 16" descr="医疗标志">
            <a:extLst>
              <a:ext uri="{FF2B5EF4-FFF2-40B4-BE49-F238E27FC236}">
                <a16:creationId xmlns:a16="http://schemas.microsoft.com/office/drawing/2014/main" id="{D373398F-D33B-4F60-B2AD-A0161DC59C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690" y="5937679"/>
            <a:ext cx="673100" cy="673100"/>
          </a:xfrm>
          <a:prstGeom prst="rect">
            <a:avLst/>
          </a:prstGeom>
        </p:spPr>
      </p:pic>
      <p:pic>
        <p:nvPicPr>
          <p:cNvPr id="27" name="图片 17" descr="医疗标志">
            <a:extLst>
              <a:ext uri="{FF2B5EF4-FFF2-40B4-BE49-F238E27FC236}">
                <a16:creationId xmlns:a16="http://schemas.microsoft.com/office/drawing/2014/main" id="{D0D69C96-97B1-42BE-952E-ABC4950F06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0000">
            <a:off x="286365" y="415772"/>
            <a:ext cx="515620" cy="515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E6B276-EFEE-43BE-B7C9-589BC98710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6" y="458673"/>
            <a:ext cx="3276768" cy="6162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AD8827-E356-FA1E-05A8-037275ADD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1565" y="2746400"/>
            <a:ext cx="431024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D8994-4728-4C19-9983-67D6BA41A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00" y="-314999"/>
            <a:ext cx="12331076" cy="7174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3DF776-961F-4123-8D1E-F0F0E9703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57" y="1527972"/>
            <a:ext cx="1845553" cy="4462169"/>
          </a:xfrm>
          <a:prstGeom prst="rect">
            <a:avLst/>
          </a:prstGeom>
        </p:spPr>
      </p:pic>
      <p:sp>
        <p:nvSpPr>
          <p:cNvPr id="95" name="任意多边形 39">
            <a:extLst>
              <a:ext uri="{FF2B5EF4-FFF2-40B4-BE49-F238E27FC236}">
                <a16:creationId xmlns:a16="http://schemas.microsoft.com/office/drawing/2014/main" id="{81B8FDCB-2E09-4B3D-9572-ED6C445C3800}"/>
              </a:ext>
            </a:extLst>
          </p:cNvPr>
          <p:cNvSpPr/>
          <p:nvPr/>
        </p:nvSpPr>
        <p:spPr>
          <a:xfrm>
            <a:off x="139502" y="1807269"/>
            <a:ext cx="9385498" cy="3792828"/>
          </a:xfrm>
          <a:custGeom>
            <a:avLst/>
            <a:gdLst>
              <a:gd name="connsiteX0" fmla="*/ 2668 w 18668"/>
              <a:gd name="connsiteY0" fmla="*/ 112 h 10284"/>
              <a:gd name="connsiteX1" fmla="*/ 8121 w 18668"/>
              <a:gd name="connsiteY1" fmla="*/ 17 h 10284"/>
              <a:gd name="connsiteX2" fmla="*/ 12058 w 18668"/>
              <a:gd name="connsiteY2" fmla="*/ 257 h 10284"/>
              <a:gd name="connsiteX3" fmla="*/ 14914 w 18668"/>
              <a:gd name="connsiteY3" fmla="*/ 86 h 10284"/>
              <a:gd name="connsiteX4" fmla="*/ 17464 w 18668"/>
              <a:gd name="connsiteY4" fmla="*/ 359 h 10284"/>
              <a:gd name="connsiteX5" fmla="*/ 18234 w 18668"/>
              <a:gd name="connsiteY5" fmla="*/ 1335 h 10284"/>
              <a:gd name="connsiteX6" fmla="*/ 18662 w 18668"/>
              <a:gd name="connsiteY6" fmla="*/ 3645 h 10284"/>
              <a:gd name="connsiteX7" fmla="*/ 18491 w 18668"/>
              <a:gd name="connsiteY7" fmla="*/ 6640 h 10284"/>
              <a:gd name="connsiteX8" fmla="*/ 18645 w 18668"/>
              <a:gd name="connsiteY8" fmla="*/ 8893 h 10284"/>
              <a:gd name="connsiteX9" fmla="*/ 18022 w 18668"/>
              <a:gd name="connsiteY9" fmla="*/ 10130 h 10284"/>
              <a:gd name="connsiteX10" fmla="*/ 15975 w 18668"/>
              <a:gd name="connsiteY10" fmla="*/ 10216 h 10284"/>
              <a:gd name="connsiteX11" fmla="*/ 11954 w 18668"/>
              <a:gd name="connsiteY11" fmla="*/ 9994 h 10284"/>
              <a:gd name="connsiteX12" fmla="*/ 9250 w 18668"/>
              <a:gd name="connsiteY12" fmla="*/ 10285 h 10284"/>
              <a:gd name="connsiteX13" fmla="*/ 5468 w 18668"/>
              <a:gd name="connsiteY13" fmla="*/ 9977 h 10284"/>
              <a:gd name="connsiteX14" fmla="*/ 2148 w 18668"/>
              <a:gd name="connsiteY14" fmla="*/ 10148 h 10284"/>
              <a:gd name="connsiteX15" fmla="*/ 557 w 18668"/>
              <a:gd name="connsiteY15" fmla="*/ 9155 h 10284"/>
              <a:gd name="connsiteX16" fmla="*/ 185 w 18668"/>
              <a:gd name="connsiteY16" fmla="*/ 7056 h 10284"/>
              <a:gd name="connsiteX17" fmla="*/ 8 w 18668"/>
              <a:gd name="connsiteY17" fmla="*/ 4509 h 10284"/>
              <a:gd name="connsiteX18" fmla="*/ 118 w 18668"/>
              <a:gd name="connsiteY18" fmla="*/ 3337 h 10284"/>
              <a:gd name="connsiteX19" fmla="*/ 386 w 18668"/>
              <a:gd name="connsiteY19" fmla="*/ 2413 h 10284"/>
              <a:gd name="connsiteX20" fmla="*/ 386 w 18668"/>
              <a:gd name="connsiteY20" fmla="*/ 1352 h 10284"/>
              <a:gd name="connsiteX21" fmla="*/ 916 w 18668"/>
              <a:gd name="connsiteY21" fmla="*/ 496 h 10284"/>
              <a:gd name="connsiteX22" fmla="*/ 1629 w 18668"/>
              <a:gd name="connsiteY22" fmla="*/ 259 h 10284"/>
              <a:gd name="connsiteX23" fmla="*/ 2671 w 18668"/>
              <a:gd name="connsiteY23" fmla="*/ 106 h 1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669" h="10285">
                <a:moveTo>
                  <a:pt x="2668" y="112"/>
                </a:moveTo>
                <a:cubicBezTo>
                  <a:pt x="3796" y="57"/>
                  <a:pt x="6115" y="-38"/>
                  <a:pt x="8121" y="17"/>
                </a:cubicBezTo>
                <a:cubicBezTo>
                  <a:pt x="10127" y="72"/>
                  <a:pt x="10699" y="243"/>
                  <a:pt x="12058" y="257"/>
                </a:cubicBezTo>
                <a:cubicBezTo>
                  <a:pt x="13417" y="271"/>
                  <a:pt x="13843" y="117"/>
                  <a:pt x="14914" y="86"/>
                </a:cubicBezTo>
                <a:cubicBezTo>
                  <a:pt x="15985" y="55"/>
                  <a:pt x="16800" y="109"/>
                  <a:pt x="17464" y="359"/>
                </a:cubicBezTo>
                <a:cubicBezTo>
                  <a:pt x="18128" y="609"/>
                  <a:pt x="17994" y="678"/>
                  <a:pt x="18234" y="1335"/>
                </a:cubicBezTo>
                <a:cubicBezTo>
                  <a:pt x="18474" y="1992"/>
                  <a:pt x="18611" y="2584"/>
                  <a:pt x="18662" y="3645"/>
                </a:cubicBezTo>
                <a:cubicBezTo>
                  <a:pt x="18713" y="4706"/>
                  <a:pt x="18467" y="5517"/>
                  <a:pt x="18491" y="6640"/>
                </a:cubicBezTo>
                <a:cubicBezTo>
                  <a:pt x="18515" y="7763"/>
                  <a:pt x="18703" y="8198"/>
                  <a:pt x="18645" y="8893"/>
                </a:cubicBezTo>
                <a:cubicBezTo>
                  <a:pt x="18587" y="9588"/>
                  <a:pt x="18583" y="9938"/>
                  <a:pt x="18022" y="10130"/>
                </a:cubicBezTo>
                <a:cubicBezTo>
                  <a:pt x="17461" y="10322"/>
                  <a:pt x="17224" y="10240"/>
                  <a:pt x="15975" y="10216"/>
                </a:cubicBezTo>
                <a:cubicBezTo>
                  <a:pt x="14726" y="10192"/>
                  <a:pt x="13299" y="9980"/>
                  <a:pt x="11954" y="9994"/>
                </a:cubicBezTo>
                <a:cubicBezTo>
                  <a:pt x="10609" y="10008"/>
                  <a:pt x="10547" y="10288"/>
                  <a:pt x="9250" y="10285"/>
                </a:cubicBezTo>
                <a:cubicBezTo>
                  <a:pt x="7953" y="10282"/>
                  <a:pt x="6888" y="10004"/>
                  <a:pt x="5468" y="9977"/>
                </a:cubicBezTo>
                <a:cubicBezTo>
                  <a:pt x="4048" y="9950"/>
                  <a:pt x="3130" y="10312"/>
                  <a:pt x="2148" y="10148"/>
                </a:cubicBezTo>
                <a:cubicBezTo>
                  <a:pt x="1166" y="9984"/>
                  <a:pt x="947" y="9836"/>
                  <a:pt x="557" y="9155"/>
                </a:cubicBezTo>
                <a:cubicBezTo>
                  <a:pt x="167" y="8474"/>
                  <a:pt x="295" y="8114"/>
                  <a:pt x="185" y="7056"/>
                </a:cubicBezTo>
                <a:cubicBezTo>
                  <a:pt x="75" y="5998"/>
                  <a:pt x="-30" y="5375"/>
                  <a:pt x="8" y="4509"/>
                </a:cubicBezTo>
                <a:cubicBezTo>
                  <a:pt x="101" y="3412"/>
                  <a:pt x="55" y="3579"/>
                  <a:pt x="118" y="3337"/>
                </a:cubicBezTo>
                <a:cubicBezTo>
                  <a:pt x="181" y="3095"/>
                  <a:pt x="319" y="2897"/>
                  <a:pt x="386" y="2413"/>
                </a:cubicBezTo>
                <a:cubicBezTo>
                  <a:pt x="461" y="1910"/>
                  <a:pt x="280" y="1735"/>
                  <a:pt x="386" y="1352"/>
                </a:cubicBezTo>
                <a:cubicBezTo>
                  <a:pt x="492" y="969"/>
                  <a:pt x="594" y="725"/>
                  <a:pt x="916" y="496"/>
                </a:cubicBezTo>
                <a:cubicBezTo>
                  <a:pt x="1238" y="267"/>
                  <a:pt x="1365" y="321"/>
                  <a:pt x="1629" y="259"/>
                </a:cubicBezTo>
                <a:cubicBezTo>
                  <a:pt x="1893" y="197"/>
                  <a:pt x="2537" y="144"/>
                  <a:pt x="2671" y="106"/>
                </a:cubicBezTo>
              </a:path>
            </a:pathLst>
          </a:custGeom>
          <a:solidFill>
            <a:schemeClr val="bg1"/>
          </a:solidFill>
          <a:ln>
            <a:gradFill>
              <a:gsLst>
                <a:gs pos="100000">
                  <a:schemeClr val="accent6"/>
                </a:gs>
                <a:gs pos="0">
                  <a:schemeClr val="accent1"/>
                </a:gs>
              </a:gsLst>
              <a:lin ang="270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00000">
                    <a:srgbClr val="4FC1E9"/>
                  </a:gs>
                  <a:gs pos="0">
                    <a:srgbClr val="ED5565"/>
                  </a:gs>
                  <a:gs pos="33000">
                    <a:srgbClr val="82CD8A"/>
                  </a:gs>
                  <a:gs pos="77000">
                    <a:srgbClr val="4FC1E9"/>
                  </a:gs>
                </a:gsLst>
                <a:lin ang="2700000" scaled="0"/>
              </a:gradFill>
              <a:effectLst/>
              <a:uLnTx/>
              <a:uFillTx/>
              <a:latin typeface="三极粗柔宋简体" panose="00000500000000000000" charset="-122"/>
              <a:ea typeface="三极粗柔宋简体" panose="00000500000000000000" charset="-122"/>
              <a:cs typeface="阿里巴巴普惠体" panose="00020600040101010101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9A76FD-C7A1-491F-906A-EAC4E6A8E4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881" y="1651693"/>
            <a:ext cx="3128627" cy="4637486"/>
          </a:xfrm>
          <a:prstGeom prst="rect">
            <a:avLst/>
          </a:prstGeom>
        </p:spPr>
      </p:pic>
      <p:pic>
        <p:nvPicPr>
          <p:cNvPr id="5" name="ＨＡＰＰＹ ＬＯＦＩ  ＣＨＩＬＬ ＭＵＳＩＣ">
            <a:hlinkClick r:id="" action="ppaction://media"/>
            <a:extLst>
              <a:ext uri="{FF2B5EF4-FFF2-40B4-BE49-F238E27FC236}">
                <a16:creationId xmlns:a16="http://schemas.microsoft.com/office/drawing/2014/main" id="{7D4BF47E-3650-BCFD-2B49-0B6D11C1D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0816" y="-1113437"/>
            <a:ext cx="487363" cy="487363"/>
          </a:xfrm>
          <a:prstGeom prst="rect">
            <a:avLst/>
          </a:prstGeom>
        </p:spPr>
      </p:pic>
      <p:pic>
        <p:nvPicPr>
          <p:cNvPr id="4" name="Picture 3" descr="A white text with yellow border&#10;&#10;AI-generated content may be incorrect.">
            <a:extLst>
              <a:ext uri="{FF2B5EF4-FFF2-40B4-BE49-F238E27FC236}">
                <a16:creationId xmlns:a16="http://schemas.microsoft.com/office/drawing/2014/main" id="{488FCBF3-DF19-14B5-B004-EE5B57D776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8" y="2514267"/>
            <a:ext cx="9753600" cy="2828925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FBE1D781-165E-21EF-59D7-1DC66FDE0CFF}"/>
              </a:ext>
            </a:extLst>
          </p:cNvPr>
          <p:cNvSpPr/>
          <p:nvPr/>
        </p:nvSpPr>
        <p:spPr>
          <a:xfrm>
            <a:off x="2647506" y="-95693"/>
            <a:ext cx="4257927" cy="2871681"/>
          </a:xfrm>
          <a:custGeom>
            <a:avLst/>
            <a:gdLst/>
            <a:ahLst/>
            <a:cxnLst/>
            <a:rect l="l" t="t" r="r" b="b"/>
            <a:pathLst>
              <a:path w="9039034" h="5920567">
                <a:moveTo>
                  <a:pt x="0" y="0"/>
                </a:moveTo>
                <a:lnTo>
                  <a:pt x="9039034" y="0"/>
                </a:lnTo>
                <a:lnTo>
                  <a:pt x="9039034" y="5920567"/>
                </a:lnTo>
                <a:lnTo>
                  <a:pt x="0" y="59205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8706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5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_thoi_khi_202601282102_txabs">
            <a:hlinkClick r:id="" action="ppaction://media"/>
            <a:extLst>
              <a:ext uri="{FF2B5EF4-FFF2-40B4-BE49-F238E27FC236}">
                <a16:creationId xmlns:a16="http://schemas.microsoft.com/office/drawing/2014/main" id="{6A117109-7D12-AC68-01A9-6A2540D42E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E72D96-6AD5-934D-6F52-EEEEA979C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085" y="162728"/>
            <a:ext cx="2147153" cy="11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E11A40C-6D84-4164-825B-76120F89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09763B8-4AAD-4182-80F6-A63CD715F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6" y="457200"/>
            <a:ext cx="6400800" cy="6400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0F0AD3D-1209-4937-9CD2-0CC5F0E391FF}"/>
              </a:ext>
            </a:extLst>
          </p:cNvPr>
          <p:cNvGrpSpPr/>
          <p:nvPr/>
        </p:nvGrpSpPr>
        <p:grpSpPr>
          <a:xfrm>
            <a:off x="3443429" y="3200400"/>
            <a:ext cx="2652571" cy="3657600"/>
            <a:chOff x="2041990" y="3200400"/>
            <a:chExt cx="2652571" cy="3657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4612BA-95F5-480F-A7C2-534F480DE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1990" y="3200400"/>
              <a:ext cx="2561942" cy="3657600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AF2A59C7-0E6F-4961-BCF3-4247E8250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2961" y="4343400"/>
              <a:ext cx="1371600" cy="13716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533573-EE17-72A6-6EF3-013724C5C735}"/>
              </a:ext>
            </a:extLst>
          </p:cNvPr>
          <p:cNvGrpSpPr/>
          <p:nvPr/>
        </p:nvGrpSpPr>
        <p:grpSpPr>
          <a:xfrm>
            <a:off x="0" y="-141286"/>
            <a:ext cx="3933855" cy="2522979"/>
            <a:chOff x="1171837" y="713684"/>
            <a:chExt cx="5029200" cy="5029200"/>
          </a:xfrm>
        </p:grpSpPr>
        <p:pic>
          <p:nvPicPr>
            <p:cNvPr id="3" name="Picture 2" descr="Shape, circle&#10;&#10;Description automatically generated">
              <a:extLst>
                <a:ext uri="{FF2B5EF4-FFF2-40B4-BE49-F238E27FC236}">
                  <a16:creationId xmlns:a16="http://schemas.microsoft.com/office/drawing/2014/main" id="{0D33FA63-7913-2BEE-5892-1BE867525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074C62-BDEF-8236-BF15-EBF42ED46BFF}"/>
                </a:ext>
              </a:extLst>
            </p:cNvPr>
            <p:cNvSpPr txBox="1"/>
            <p:nvPr/>
          </p:nvSpPr>
          <p:spPr>
            <a:xfrm>
              <a:off x="2000353" y="2236625"/>
              <a:ext cx="3551263" cy="2883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FF0C5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Khi </a:t>
              </a:r>
              <a:r>
                <a:rPr lang="en-US" sz="4400" b="1" dirty="0" err="1">
                  <a:solidFill>
                    <a:srgbClr val="FF0C5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được</a:t>
              </a:r>
              <a:r>
                <a:rPr lang="en-US" sz="4400" b="1" dirty="0">
                  <a:solidFill>
                    <a:srgbClr val="FF0C5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FF0C5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mẹ</a:t>
              </a:r>
              <a:r>
                <a:rPr lang="en-US" sz="4400" b="1" dirty="0">
                  <a:solidFill>
                    <a:srgbClr val="FF0C5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FF0C5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khen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150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é cư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E11A40C-6D84-4164-825B-76120F89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3D5109E4-B74D-BBAF-16B3-BD6424515CC8}"/>
              </a:ext>
            </a:extLst>
          </p:cNvPr>
          <p:cNvSpPr/>
          <p:nvPr/>
        </p:nvSpPr>
        <p:spPr>
          <a:xfrm>
            <a:off x="6911162" y="1105786"/>
            <a:ext cx="2438108" cy="5752214"/>
          </a:xfrm>
          <a:custGeom>
            <a:avLst/>
            <a:gdLst/>
            <a:ahLst/>
            <a:cxnLst/>
            <a:rect l="l" t="t" r="r" b="b"/>
            <a:pathLst>
              <a:path w="3487293" h="8229600">
                <a:moveTo>
                  <a:pt x="0" y="0"/>
                </a:moveTo>
                <a:lnTo>
                  <a:pt x="3487293" y="0"/>
                </a:lnTo>
                <a:lnTo>
                  <a:pt x="34872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585B8E9B-B938-A2C0-9504-0E7573747EEA}"/>
              </a:ext>
            </a:extLst>
          </p:cNvPr>
          <p:cNvSpPr/>
          <p:nvPr/>
        </p:nvSpPr>
        <p:spPr>
          <a:xfrm>
            <a:off x="3402419" y="3466214"/>
            <a:ext cx="2604977" cy="3391786"/>
          </a:xfrm>
          <a:custGeom>
            <a:avLst/>
            <a:gdLst/>
            <a:ahLst/>
            <a:cxnLst/>
            <a:rect l="l" t="t" r="r" b="b"/>
            <a:pathLst>
              <a:path w="6809994" h="8229600">
                <a:moveTo>
                  <a:pt x="0" y="0"/>
                </a:moveTo>
                <a:lnTo>
                  <a:pt x="6809994" y="0"/>
                </a:lnTo>
                <a:lnTo>
                  <a:pt x="68099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9B336F-3F78-71EA-2BE8-0BB604892CEE}"/>
              </a:ext>
            </a:extLst>
          </p:cNvPr>
          <p:cNvGrpSpPr/>
          <p:nvPr/>
        </p:nvGrpSpPr>
        <p:grpSpPr>
          <a:xfrm>
            <a:off x="0" y="-141286"/>
            <a:ext cx="3933855" cy="2522979"/>
            <a:chOff x="1171837" y="713684"/>
            <a:chExt cx="5029200" cy="5029200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9A9C5539-0627-A8D6-705C-202B2D43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B946A9-2DD7-14B8-0DC4-60CA9199E89C}"/>
                </a:ext>
              </a:extLst>
            </p:cNvPr>
            <p:cNvSpPr txBox="1"/>
            <p:nvPr/>
          </p:nvSpPr>
          <p:spPr>
            <a:xfrm>
              <a:off x="2000353" y="2236625"/>
              <a:ext cx="3551263" cy="2883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FF0C5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Khi </a:t>
              </a:r>
              <a:r>
                <a:rPr lang="en-US" sz="4400" b="1" dirty="0" err="1">
                  <a:solidFill>
                    <a:srgbClr val="FF0C5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bị</a:t>
              </a:r>
              <a:r>
                <a:rPr lang="en-US" sz="4400" b="1" dirty="0">
                  <a:solidFill>
                    <a:srgbClr val="FF0C5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FF0C5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mẹ</a:t>
              </a:r>
              <a:r>
                <a:rPr lang="en-US" sz="4400" b="1" dirty="0">
                  <a:solidFill>
                    <a:srgbClr val="FF0C5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FF0C5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mắng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tieng_co_be_khoc-www_tiengdong_com">
            <a:hlinkClick r:id="" action="ppaction://media"/>
            <a:extLst>
              <a:ext uri="{FF2B5EF4-FFF2-40B4-BE49-F238E27FC236}">
                <a16:creationId xmlns:a16="http://schemas.microsoft.com/office/drawing/2014/main" id="{EA608580-B316-FEA6-2219-48DE74184F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840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1916" y="1529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7" name="Picture 56" descr="Calendar&#10;&#10;Description automatically generated">
            <a:extLst>
              <a:ext uri="{FF2B5EF4-FFF2-40B4-BE49-F238E27FC236}">
                <a16:creationId xmlns:a16="http://schemas.microsoft.com/office/drawing/2014/main" id="{3DFD8CC9-F3D6-4D10-BC89-640A33F17F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576895" y="811102"/>
            <a:ext cx="777161" cy="21804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A72A8C-5F15-4E15-900C-B266513C4D8D}"/>
              </a:ext>
            </a:extLst>
          </p:cNvPr>
          <p:cNvGrpSpPr/>
          <p:nvPr/>
        </p:nvGrpSpPr>
        <p:grpSpPr>
          <a:xfrm>
            <a:off x="553283" y="1169022"/>
            <a:ext cx="1699059" cy="1166711"/>
            <a:chOff x="4461861" y="1475041"/>
            <a:chExt cx="3413917" cy="198608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9572D2F-D1C4-4356-BA27-83F4E431E680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5" name="Picture 54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60E6F5FE-03FF-4C2C-A932-38C18DD0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FD17CB5-19E8-4DF1-AE79-5B5B2E40C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3DD30F50-2FDA-448F-80FD-D66914F84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372" y="5090386"/>
            <a:ext cx="4861934" cy="1667203"/>
          </a:xfrm>
          <a:prstGeom prst="rect">
            <a:avLst/>
          </a:prstGeom>
        </p:spPr>
      </p:pic>
      <p:pic>
        <p:nvPicPr>
          <p:cNvPr id="8194" name="Picture 2" descr="female teacher cartoon png cutout PNG &amp; clipart images | CITYPNG">
            <a:extLst>
              <a:ext uri="{FF2B5EF4-FFF2-40B4-BE49-F238E27FC236}">
                <a16:creationId xmlns:a16="http://schemas.microsoft.com/office/drawing/2014/main" id="{88B08278-E6B3-4068-B355-4BA42050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8031" y="3804557"/>
            <a:ext cx="3865294" cy="303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2A675C5-F4A5-416E-8E95-72039CCAD9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617" y="0"/>
            <a:ext cx="1154160" cy="115323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59145BE-D81F-D92F-DD00-988DF6B786F3}"/>
              </a:ext>
            </a:extLst>
          </p:cNvPr>
          <p:cNvSpPr/>
          <p:nvPr/>
        </p:nvSpPr>
        <p:spPr>
          <a:xfrm>
            <a:off x="745436" y="1073427"/>
            <a:ext cx="9322904" cy="4157792"/>
          </a:xfrm>
          <a:prstGeom prst="wedgeRoundRectCallout">
            <a:avLst>
              <a:gd name="adj1" fmla="val 57890"/>
              <a:gd name="adj2" fmla="val 22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 quan hệ với gia đình hoặc bạn bè có ảnh hưởng tốt hoặc xấu đến trạng thái cảm xúc (hoặc sức khỏe tinh thần) của mỗi chúng ta.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hãy tăng cường những hoạt động vui chơi bên gia đình, người thân để tinh thần chúng ta luôn lạc quan, vui tươi.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tránh những hoạt động ảnh hưởng đến hệ thần kinh như ngủ muộn, chơi điện tử nhiều,... sẽ làm cơ quan thần kinh bị căng thẳng,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mỏi.</a:t>
            </a:r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5F4F3152-106A-D87B-9E9D-C2F82A70F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61" y="0"/>
            <a:ext cx="3437752" cy="990899"/>
          </a:xfrm>
          <a:prstGeom prst="rect">
            <a:avLst/>
          </a:prstGeom>
        </p:spPr>
      </p:pic>
      <p:pic>
        <p:nvPicPr>
          <p:cNvPr id="3" name="Picture 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31D142C7-C20E-5516-6602-73C7B17ED4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" y="5059016"/>
            <a:ext cx="2290739" cy="229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97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9AF1C-4AF6-4EE0-F403-E8D7E7647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j">
            <a:extLst>
              <a:ext uri="{FF2B5EF4-FFF2-40B4-BE49-F238E27FC236}">
                <a16:creationId xmlns:a16="http://schemas.microsoft.com/office/drawing/2014/main" id="{C672DC98-8357-C3D6-EF3D-BBDC722F78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57" r="24123"/>
          <a:stretch>
            <a:fillRect/>
          </a:stretch>
        </p:blipFill>
        <p:spPr>
          <a:xfrm flipH="1">
            <a:off x="1063255" y="457302"/>
            <a:ext cx="6461737" cy="6631400"/>
          </a:xfrm>
          <a:prstGeom prst="rect">
            <a:avLst/>
          </a:prstGeom>
        </p:spPr>
      </p:pic>
      <p:pic>
        <p:nvPicPr>
          <p:cNvPr id="17" name="图片 16" descr="医疗标志">
            <a:extLst>
              <a:ext uri="{FF2B5EF4-FFF2-40B4-BE49-F238E27FC236}">
                <a16:creationId xmlns:a16="http://schemas.microsoft.com/office/drawing/2014/main" id="{32E605F5-E628-B2D1-0664-6D7F66053D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467" y="549000"/>
            <a:ext cx="673100" cy="673100"/>
          </a:xfrm>
          <a:prstGeom prst="rect">
            <a:avLst/>
          </a:prstGeom>
        </p:spPr>
      </p:pic>
      <p:pic>
        <p:nvPicPr>
          <p:cNvPr id="18" name="图片 17" descr="医疗标志">
            <a:extLst>
              <a:ext uri="{FF2B5EF4-FFF2-40B4-BE49-F238E27FC236}">
                <a16:creationId xmlns:a16="http://schemas.microsoft.com/office/drawing/2014/main" id="{09FDE854-FF80-4C5F-2237-EFD9EA7A20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0000">
            <a:off x="10998835" y="1924050"/>
            <a:ext cx="515620" cy="515620"/>
          </a:xfrm>
          <a:prstGeom prst="rect">
            <a:avLst/>
          </a:prstGeom>
        </p:spPr>
      </p:pic>
      <p:pic>
        <p:nvPicPr>
          <p:cNvPr id="25" name="图片 16" descr="医疗标志">
            <a:extLst>
              <a:ext uri="{FF2B5EF4-FFF2-40B4-BE49-F238E27FC236}">
                <a16:creationId xmlns:a16="http://schemas.microsoft.com/office/drawing/2014/main" id="{A164BE2B-F9DC-CB89-8D69-B027A7FE12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690" y="5937679"/>
            <a:ext cx="673100" cy="673100"/>
          </a:xfrm>
          <a:prstGeom prst="rect">
            <a:avLst/>
          </a:prstGeom>
        </p:spPr>
      </p:pic>
      <p:pic>
        <p:nvPicPr>
          <p:cNvPr id="27" name="图片 17" descr="医疗标志">
            <a:extLst>
              <a:ext uri="{FF2B5EF4-FFF2-40B4-BE49-F238E27FC236}">
                <a16:creationId xmlns:a16="http://schemas.microsoft.com/office/drawing/2014/main" id="{5D2F9966-D0B8-6EB2-DDE0-600D67A1AE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0000">
            <a:off x="286365" y="415772"/>
            <a:ext cx="515620" cy="515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80E6E2-9FD6-46B6-9E99-CEB491DD9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6" y="458673"/>
            <a:ext cx="3276768" cy="6162992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A1DEB3D-71C4-E272-70D9-5BBA185F88F6}"/>
              </a:ext>
            </a:extLst>
          </p:cNvPr>
          <p:cNvSpPr/>
          <p:nvPr/>
        </p:nvSpPr>
        <p:spPr>
          <a:xfrm>
            <a:off x="2357120" y="2458720"/>
            <a:ext cx="4429760" cy="3129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000" dirty="0">
                <a:latin typeface="+mj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0935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Beautiful Background Pictures (63 Pictures) | lacienciadelcafe.com.ar">
            <a:extLst>
              <a:ext uri="{FF2B5EF4-FFF2-40B4-BE49-F238E27FC236}">
                <a16:creationId xmlns:a16="http://schemas.microsoft.com/office/drawing/2014/main" id="{0FB977BF-FD06-FA5D-5D92-17C675B0D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5" r="11315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board Cartoon Images - Free Download on Freepik">
            <a:extLst>
              <a:ext uri="{FF2B5EF4-FFF2-40B4-BE49-F238E27FC236}">
                <a16:creationId xmlns:a16="http://schemas.microsoft.com/office/drawing/2014/main" id="{702EB696-CA6F-C317-AAF5-FFE3C945B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87"/>
          <a:stretch/>
        </p:blipFill>
        <p:spPr bwMode="auto">
          <a:xfrm>
            <a:off x="3239716" y="369702"/>
            <a:ext cx="8437033" cy="50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7AD4366B-C7C8-3305-A7C9-8F8F556F6E65}"/>
              </a:ext>
            </a:extLst>
          </p:cNvPr>
          <p:cNvSpPr txBox="1"/>
          <p:nvPr/>
        </p:nvSpPr>
        <p:spPr>
          <a:xfrm>
            <a:off x="4259745" y="1277497"/>
            <a:ext cx="65341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vi-VN" sz="4400" b="1" kern="0" dirty="0">
                <a:ln w="0"/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thêm một số việc làm có lợi và một số việc làm có hại cho các cơ quan thần kinh?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37DA4E5-21A3-C1B5-4959-91843179B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2" y="1732483"/>
            <a:ext cx="3464434" cy="40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12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9CEBA10-4B23-4232-83D6-DD801DFDD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68" y="0"/>
            <a:ext cx="12210768" cy="6858000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F11662F9-671C-3591-A672-B0F4547FA1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65491" y="1346692"/>
            <a:ext cx="2398419" cy="5076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4A3D21-15C0-4622-9751-7A8B864C6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454" y="-5322270"/>
            <a:ext cx="4334264" cy="25763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0A2006-23D8-C669-E573-720E03F59BAA}"/>
              </a:ext>
            </a:extLst>
          </p:cNvPr>
          <p:cNvSpPr/>
          <p:nvPr/>
        </p:nvSpPr>
        <p:spPr>
          <a:xfrm>
            <a:off x="2977827" y="457298"/>
            <a:ext cx="8144632" cy="1170533"/>
          </a:xfrm>
          <a:prstGeom prst="roundRect">
            <a:avLst>
              <a:gd name="adj" fmla="val 33821"/>
            </a:avLst>
          </a:prstGeom>
          <a:solidFill>
            <a:srgbClr val="D8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FFD1E-5455-B7C3-C41B-F2301619A7F0}"/>
              </a:ext>
            </a:extLst>
          </p:cNvPr>
          <p:cNvSpPr txBox="1"/>
          <p:nvPr/>
        </p:nvSpPr>
        <p:spPr>
          <a:xfrm>
            <a:off x="3281916" y="425302"/>
            <a:ext cx="765898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làm có lợi cho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cơ quan thần kinh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3D0469-187C-3270-D962-009D4E5D237A}"/>
              </a:ext>
            </a:extLst>
          </p:cNvPr>
          <p:cNvSpPr/>
          <p:nvPr/>
        </p:nvSpPr>
        <p:spPr>
          <a:xfrm>
            <a:off x="2815684" y="3199112"/>
            <a:ext cx="879506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Ngủ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đủ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giấc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43B4F2-F48C-52F8-8F49-16964194527B}"/>
              </a:ext>
            </a:extLst>
          </p:cNvPr>
          <p:cNvSpPr/>
          <p:nvPr/>
        </p:nvSpPr>
        <p:spPr>
          <a:xfrm>
            <a:off x="2815684" y="1960861"/>
            <a:ext cx="879506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Ăn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uống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đủ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A1831D-AB47-31B1-3F72-642F2CA56F1D}"/>
              </a:ext>
            </a:extLst>
          </p:cNvPr>
          <p:cNvSpPr/>
          <p:nvPr/>
        </p:nvSpPr>
        <p:spPr>
          <a:xfrm>
            <a:off x="2815684" y="5784014"/>
            <a:ext cx="879506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vi-VN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Nghỉ ngơi và vui chơi điều độ.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86EBF8-873F-CF12-CBC4-98ED00ECBE5E}"/>
              </a:ext>
            </a:extLst>
          </p:cNvPr>
          <p:cNvSpPr/>
          <p:nvPr/>
        </p:nvSpPr>
        <p:spPr>
          <a:xfrm>
            <a:off x="2815684" y="4437363"/>
            <a:ext cx="8795069" cy="9958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vi-VN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 sử dụng các chất kích thích như rượu, bia, thuốc lá,…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311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9CEBA10-4B23-4232-83D6-DD801DFDD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68" y="0"/>
            <a:ext cx="12210768" cy="6858000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F11662F9-671C-3591-A672-B0F4547FA1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65491" y="1346692"/>
            <a:ext cx="2398419" cy="5076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4A3D21-15C0-4622-9751-7A8B864C6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454" y="-5322270"/>
            <a:ext cx="4334264" cy="25763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0A2006-23D8-C669-E573-720E03F59BAA}"/>
              </a:ext>
            </a:extLst>
          </p:cNvPr>
          <p:cNvSpPr/>
          <p:nvPr/>
        </p:nvSpPr>
        <p:spPr>
          <a:xfrm>
            <a:off x="2977827" y="457298"/>
            <a:ext cx="8144632" cy="1170533"/>
          </a:xfrm>
          <a:prstGeom prst="roundRect">
            <a:avLst>
              <a:gd name="adj" fmla="val 33821"/>
            </a:avLst>
          </a:prstGeom>
          <a:solidFill>
            <a:srgbClr val="D8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FFD1E-5455-B7C3-C41B-F2301619A7F0}"/>
              </a:ext>
            </a:extLst>
          </p:cNvPr>
          <p:cNvSpPr txBox="1"/>
          <p:nvPr/>
        </p:nvSpPr>
        <p:spPr>
          <a:xfrm>
            <a:off x="3281916" y="425302"/>
            <a:ext cx="765898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làm có hại cho 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quan thần kinh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A91C08-9C9A-CFFA-2DC4-6F7A8F8ABBDE}"/>
              </a:ext>
            </a:extLst>
          </p:cNvPr>
          <p:cNvSpPr/>
          <p:nvPr/>
        </p:nvSpPr>
        <p:spPr>
          <a:xfrm>
            <a:off x="3124028" y="3124684"/>
            <a:ext cx="7923200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giấc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18BB19-EA24-EB99-7F93-45ADB857A1E1}"/>
              </a:ext>
            </a:extLst>
          </p:cNvPr>
          <p:cNvSpPr/>
          <p:nvPr/>
        </p:nvSpPr>
        <p:spPr>
          <a:xfrm>
            <a:off x="3124028" y="1886433"/>
            <a:ext cx="7923200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Ăn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uống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019101D-9D88-360A-5060-26610F863D45}"/>
              </a:ext>
            </a:extLst>
          </p:cNvPr>
          <p:cNvSpPr/>
          <p:nvPr/>
        </p:nvSpPr>
        <p:spPr>
          <a:xfrm>
            <a:off x="3124027" y="5507665"/>
            <a:ext cx="8419093" cy="12440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vi-VN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 dụng các chất kích thích như rượu, bia, ma túy,…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D5F147-9F47-EDAB-C80C-44E9FDAC3C72}"/>
              </a:ext>
            </a:extLst>
          </p:cNvPr>
          <p:cNvSpPr/>
          <p:nvPr/>
        </p:nvSpPr>
        <p:spPr>
          <a:xfrm>
            <a:off x="3124028" y="4362935"/>
            <a:ext cx="8922660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lvl="0" indent="-685800">
              <a:buFont typeface="Arial" panose="020B0604020202020204" pitchFamily="34" charset="0"/>
              <a:buChar char="•"/>
              <a:defRPr/>
            </a:pP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vi-VN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Vui chơi và vận động quá sức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0733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3" grpId="0" animBg="1"/>
      <p:bldP spid="4" grpId="0" animBg="1"/>
      <p:bldP spid="5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7" name="Picture 56" descr="Calendar&#10;&#10;Description automatically generated">
            <a:extLst>
              <a:ext uri="{FF2B5EF4-FFF2-40B4-BE49-F238E27FC236}">
                <a16:creationId xmlns:a16="http://schemas.microsoft.com/office/drawing/2014/main" id="{3DFD8CC9-F3D6-4D10-BC89-640A33F17F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576895" y="811102"/>
            <a:ext cx="777161" cy="21804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A72A8C-5F15-4E15-900C-B266513C4D8D}"/>
              </a:ext>
            </a:extLst>
          </p:cNvPr>
          <p:cNvGrpSpPr/>
          <p:nvPr/>
        </p:nvGrpSpPr>
        <p:grpSpPr>
          <a:xfrm>
            <a:off x="553283" y="1169022"/>
            <a:ext cx="1699059" cy="1166711"/>
            <a:chOff x="4461861" y="1475041"/>
            <a:chExt cx="3413917" cy="198608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9572D2F-D1C4-4356-BA27-83F4E431E680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5" name="Picture 54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60E6F5FE-03FF-4C2C-A932-38C18DD0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FD17CB5-19E8-4DF1-AE79-5B5B2E40C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3DD30F50-2FDA-448F-80FD-D66914F84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372" y="5090386"/>
            <a:ext cx="4861934" cy="1667203"/>
          </a:xfrm>
          <a:prstGeom prst="rect">
            <a:avLst/>
          </a:prstGeom>
        </p:spPr>
      </p:pic>
      <p:pic>
        <p:nvPicPr>
          <p:cNvPr id="8194" name="Picture 2" descr="female teacher cartoon png cutout PNG &amp; clipart images | CITYPNG">
            <a:extLst>
              <a:ext uri="{FF2B5EF4-FFF2-40B4-BE49-F238E27FC236}">
                <a16:creationId xmlns:a16="http://schemas.microsoft.com/office/drawing/2014/main" id="{88B08278-E6B3-4068-B355-4BA42050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8031" y="3804557"/>
            <a:ext cx="3865294" cy="303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2A675C5-F4A5-416E-8E95-72039CCAD9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617" y="0"/>
            <a:ext cx="1154160" cy="115323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59145BE-D81F-D92F-DD00-988DF6B786F3}"/>
              </a:ext>
            </a:extLst>
          </p:cNvPr>
          <p:cNvSpPr/>
          <p:nvPr/>
        </p:nvSpPr>
        <p:spPr>
          <a:xfrm>
            <a:off x="745436" y="1073427"/>
            <a:ext cx="9322904" cy="3732489"/>
          </a:xfrm>
          <a:prstGeom prst="wedgeRoundRectCallout">
            <a:avLst>
              <a:gd name="adj1" fmla="val 57890"/>
              <a:gd name="adj2" fmla="val 22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việc làm có lợi cho cơ quan thần kinh sẽ giúp cho hệ thần kinh luôn mạnh khỏe, suy nghĩ tích cực, lạc quan.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 nếu chúng ta không biết cách chăm sóc cơ quan thần kinh dẫn đến nhiều loại bệnh phổ biến như đau đầu, bạn não, đột quỵ…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thế chúng ta cần tránh những việc làm ảnh hưởng đến sức khỏe của các cơ quan thần kinh</a:t>
            </a:r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5F4F3152-106A-D87B-9E9D-C2F82A70F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61" y="0"/>
            <a:ext cx="3437752" cy="990899"/>
          </a:xfrm>
          <a:prstGeom prst="rect">
            <a:avLst/>
          </a:prstGeom>
        </p:spPr>
      </p:pic>
      <p:pic>
        <p:nvPicPr>
          <p:cNvPr id="3" name="Picture 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31D142C7-C20E-5516-6602-73C7B17ED4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" y="4526812"/>
            <a:ext cx="2822944" cy="28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28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04EDDDD-F0BE-4BB9-81F7-024F988DE3F4}"/>
              </a:ext>
            </a:extLst>
          </p:cNvPr>
          <p:cNvSpPr/>
          <p:nvPr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447F62-626F-AD4B-7E42-B87FB1CB2696}"/>
              </a:ext>
            </a:extLst>
          </p:cNvPr>
          <p:cNvSpPr/>
          <p:nvPr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36FC53B7-FC61-2D91-EC18-AA23EB406987}"/>
              </a:ext>
            </a:extLst>
          </p:cNvPr>
          <p:cNvSpPr/>
          <p:nvPr/>
        </p:nvSpPr>
        <p:spPr>
          <a:xfrm>
            <a:off x="366063" y="2030819"/>
            <a:ext cx="2674849" cy="2811224"/>
          </a:xfrm>
          <a:custGeom>
            <a:avLst/>
            <a:gdLst/>
            <a:ahLst/>
            <a:cxnLst/>
            <a:rect l="l" t="t" r="r" b="b"/>
            <a:pathLst>
              <a:path w="4327325" h="4774979">
                <a:moveTo>
                  <a:pt x="0" y="0"/>
                </a:moveTo>
                <a:lnTo>
                  <a:pt x="4327325" y="0"/>
                </a:lnTo>
                <a:lnTo>
                  <a:pt x="4327325" y="4774979"/>
                </a:lnTo>
                <a:lnTo>
                  <a:pt x="0" y="4774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CE61D294-B2B6-F12D-9D06-D4E93431637D}"/>
              </a:ext>
            </a:extLst>
          </p:cNvPr>
          <p:cNvSpPr/>
          <p:nvPr/>
        </p:nvSpPr>
        <p:spPr>
          <a:xfrm>
            <a:off x="3385363" y="1937816"/>
            <a:ext cx="2655340" cy="2963537"/>
          </a:xfrm>
          <a:custGeom>
            <a:avLst/>
            <a:gdLst/>
            <a:ahLst/>
            <a:cxnLst/>
            <a:rect l="l" t="t" r="r" b="b"/>
            <a:pathLst>
              <a:path w="4237794" h="4774979">
                <a:moveTo>
                  <a:pt x="0" y="0"/>
                </a:moveTo>
                <a:lnTo>
                  <a:pt x="4237794" y="0"/>
                </a:lnTo>
                <a:lnTo>
                  <a:pt x="4237794" y="4774979"/>
                </a:lnTo>
                <a:lnTo>
                  <a:pt x="0" y="4774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C95458A2-4AAC-5489-EABF-0328F9B04497}"/>
              </a:ext>
            </a:extLst>
          </p:cNvPr>
          <p:cNvSpPr/>
          <p:nvPr/>
        </p:nvSpPr>
        <p:spPr>
          <a:xfrm>
            <a:off x="6240157" y="1961001"/>
            <a:ext cx="2609685" cy="2928277"/>
          </a:xfrm>
          <a:custGeom>
            <a:avLst/>
            <a:gdLst/>
            <a:ahLst/>
            <a:cxnLst/>
            <a:rect l="l" t="t" r="r" b="b"/>
            <a:pathLst>
              <a:path w="4358456" h="4836012">
                <a:moveTo>
                  <a:pt x="0" y="0"/>
                </a:moveTo>
                <a:lnTo>
                  <a:pt x="4358456" y="0"/>
                </a:lnTo>
                <a:lnTo>
                  <a:pt x="4358456" y="4836012"/>
                </a:lnTo>
                <a:lnTo>
                  <a:pt x="0" y="48360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1ED9D96-97F6-37B7-A717-A625C4D65660}"/>
              </a:ext>
            </a:extLst>
          </p:cNvPr>
          <p:cNvSpPr/>
          <p:nvPr/>
        </p:nvSpPr>
        <p:spPr>
          <a:xfrm>
            <a:off x="8931349" y="1903228"/>
            <a:ext cx="2856614" cy="3111819"/>
          </a:xfrm>
          <a:custGeom>
            <a:avLst/>
            <a:gdLst/>
            <a:ahLst/>
            <a:cxnLst/>
            <a:rect l="l" t="t" r="r" b="b"/>
            <a:pathLst>
              <a:path w="4489034" h="4946594">
                <a:moveTo>
                  <a:pt x="0" y="0"/>
                </a:moveTo>
                <a:lnTo>
                  <a:pt x="4489034" y="0"/>
                </a:lnTo>
                <a:lnTo>
                  <a:pt x="4489034" y="4946594"/>
                </a:lnTo>
                <a:lnTo>
                  <a:pt x="0" y="49465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2231A6-EB1F-7221-1827-C4BE9DFE1746}"/>
              </a:ext>
            </a:extLst>
          </p:cNvPr>
          <p:cNvGrpSpPr/>
          <p:nvPr/>
        </p:nvGrpSpPr>
        <p:grpSpPr>
          <a:xfrm>
            <a:off x="1893296" y="341921"/>
            <a:ext cx="9090137" cy="1252963"/>
            <a:chOff x="2080702" y="3429000"/>
            <a:chExt cx="5644515" cy="2037437"/>
          </a:xfrm>
        </p:grpSpPr>
        <p:sp>
          <p:nvSpPr>
            <p:cNvPr id="15" name="Pentagon 8">
              <a:extLst>
                <a:ext uri="{FF2B5EF4-FFF2-40B4-BE49-F238E27FC236}">
                  <a16:creationId xmlns:a16="http://schemas.microsoft.com/office/drawing/2014/main" id="{FEBC3900-B9CB-3DA7-2723-B66C80E20525}"/>
                </a:ext>
              </a:extLst>
            </p:cNvPr>
            <p:cNvSpPr/>
            <p:nvPr/>
          </p:nvSpPr>
          <p:spPr>
            <a:xfrm>
              <a:off x="2080702" y="3429000"/>
              <a:ext cx="5644515" cy="2037437"/>
            </a:xfrm>
            <a:prstGeom prst="homePlate">
              <a:avLst/>
            </a:prstGeom>
            <a:ln w="76200">
              <a:solidFill>
                <a:srgbClr val="CC4D56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5EE9AF-5513-96CA-B766-6B628EBB601C}"/>
                </a:ext>
              </a:extLst>
            </p:cNvPr>
            <p:cNvSpPr txBox="1"/>
            <p:nvPr/>
          </p:nvSpPr>
          <p:spPr>
            <a:xfrm>
              <a:off x="2086869" y="3647741"/>
              <a:ext cx="5194289" cy="1751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</a:rPr>
                <a:t>HÃY THỂ HIỆN CÁC GƯƠNG MẶT CẢM XÚC THEO HÌNH DƯỚI ĐÂY</a:t>
              </a:r>
              <a:endParaRPr lang="en-US" sz="3200" dirty="0">
                <a:solidFill>
                  <a:srgbClr val="FF0000"/>
                </a:solidFill>
                <a:latin typeface="Coiny" panose="0200090306050006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79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9D236-C279-4317-8503-7933E9030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DF4DD6-6C69-C866-262E-A5615823E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607" y="451935"/>
            <a:ext cx="5151566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Beautiful Background Pictures (63 Pictures) | lacienciadelcafe.com.ar">
            <a:extLst>
              <a:ext uri="{FF2B5EF4-FFF2-40B4-BE49-F238E27FC236}">
                <a16:creationId xmlns:a16="http://schemas.microsoft.com/office/drawing/2014/main" id="{0FB977BF-FD06-FA5D-5D92-17C675B0D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5" r="11315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board Cartoon Images - Free Download on Freepik">
            <a:extLst>
              <a:ext uri="{FF2B5EF4-FFF2-40B4-BE49-F238E27FC236}">
                <a16:creationId xmlns:a16="http://schemas.microsoft.com/office/drawing/2014/main" id="{702EB696-CA6F-C317-AAF5-FFE3C945B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87"/>
          <a:stretch/>
        </p:blipFill>
        <p:spPr bwMode="auto">
          <a:xfrm>
            <a:off x="3239716" y="369702"/>
            <a:ext cx="8437033" cy="50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7AD4366B-C7C8-3305-A7C9-8F8F556F6E65}"/>
              </a:ext>
            </a:extLst>
          </p:cNvPr>
          <p:cNvSpPr txBox="1"/>
          <p:nvPr/>
        </p:nvSpPr>
        <p:spPr>
          <a:xfrm>
            <a:off x="4259745" y="1277497"/>
            <a:ext cx="65341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kumimoji="0" lang="en-US" sz="6600" b="1" i="0" u="none" strike="noStrike" kern="0" cap="none" spc="0" normalizeH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thích</a:t>
            </a:r>
            <a:r>
              <a:rPr kumimoji="0" lang="en-US" sz="6600" b="1" i="0" u="none" strike="noStrike" kern="0" cap="none" spc="0" normalizeH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gương</a:t>
            </a:r>
            <a:r>
              <a:rPr kumimoji="0" lang="en-US" sz="6600" b="1" i="0" u="none" strike="noStrike" kern="0" cap="none" spc="0" normalizeH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mặt</a:t>
            </a:r>
            <a:r>
              <a:rPr kumimoji="0" lang="en-US" sz="6600" b="1" i="0" u="none" strike="noStrike" kern="0" cap="none" spc="0" normalizeH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kumimoji="0" lang="en-US" sz="6600" b="1" i="0" u="none" strike="noStrike" kern="0" cap="none" spc="0" normalizeH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kumimoji="0" lang="en-US" sz="6600" b="1" i="0" u="none" strike="noStrike" kern="0" cap="none" spc="0" normalizeH="0" noProof="0" dirty="0" err="1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Vì</a:t>
            </a:r>
            <a:r>
              <a:rPr kumimoji="0" lang="en-US" sz="6600" b="1" i="0" u="none" strike="noStrike" kern="0" cap="none" spc="0" normalizeH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sao</a:t>
            </a:r>
            <a:r>
              <a:rPr lang="en-US" sz="6600" b="1" kern="0" dirty="0">
                <a:ln w="0"/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  <a:endParaRPr kumimoji="0" lang="en-US" sz="6600" b="1" i="0" u="none" strike="noStrike" kern="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37DA4E5-21A3-C1B5-4959-91843179B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2" y="1732483"/>
            <a:ext cx="3464434" cy="40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3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0E0E7BB-5296-4106-8F86-DF7C8E79C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00" y="-243001"/>
            <a:ext cx="12349596" cy="7184889"/>
          </a:xfrm>
          <a:prstGeom prst="rect">
            <a:avLst/>
          </a:prstGeom>
        </p:spPr>
      </p:pic>
      <p:pic>
        <p:nvPicPr>
          <p:cNvPr id="17" name="图片 16" descr="医疗标志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8070" y="637540"/>
            <a:ext cx="673100" cy="673100"/>
          </a:xfrm>
          <a:prstGeom prst="rect">
            <a:avLst/>
          </a:prstGeom>
        </p:spPr>
      </p:pic>
      <p:pic>
        <p:nvPicPr>
          <p:cNvPr id="18" name="图片 17" descr="医疗标志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0000">
            <a:off x="10998835" y="1924050"/>
            <a:ext cx="515620" cy="515620"/>
          </a:xfrm>
          <a:prstGeom prst="rect">
            <a:avLst/>
          </a:prstGeom>
        </p:spPr>
      </p:pic>
      <p:pic>
        <p:nvPicPr>
          <p:cNvPr id="25" name="图片 16" descr="医疗标志">
            <a:extLst>
              <a:ext uri="{FF2B5EF4-FFF2-40B4-BE49-F238E27FC236}">
                <a16:creationId xmlns:a16="http://schemas.microsoft.com/office/drawing/2014/main" id="{D373398F-D33B-4F60-B2AD-A0161DC59C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690" y="5937679"/>
            <a:ext cx="673100" cy="673100"/>
          </a:xfrm>
          <a:prstGeom prst="rect">
            <a:avLst/>
          </a:prstGeom>
        </p:spPr>
      </p:pic>
      <p:pic>
        <p:nvPicPr>
          <p:cNvPr id="27" name="图片 17" descr="医疗标志">
            <a:extLst>
              <a:ext uri="{FF2B5EF4-FFF2-40B4-BE49-F238E27FC236}">
                <a16:creationId xmlns:a16="http://schemas.microsoft.com/office/drawing/2014/main" id="{D0D69C96-97B1-42BE-952E-ABC4950F06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0000">
            <a:off x="286365" y="415772"/>
            <a:ext cx="515620" cy="515620"/>
          </a:xfrm>
          <a:prstGeom prst="rect">
            <a:avLst/>
          </a:prstGeom>
        </p:spPr>
      </p:pic>
      <p:sp>
        <p:nvSpPr>
          <p:cNvPr id="28" name="Freeform 9">
            <a:extLst>
              <a:ext uri="{FF2B5EF4-FFF2-40B4-BE49-F238E27FC236}">
                <a16:creationId xmlns:a16="http://schemas.microsoft.com/office/drawing/2014/main" id="{66E63B22-4088-4AD6-AA79-F9CB0184308E}"/>
              </a:ext>
            </a:extLst>
          </p:cNvPr>
          <p:cNvSpPr/>
          <p:nvPr/>
        </p:nvSpPr>
        <p:spPr>
          <a:xfrm>
            <a:off x="366128" y="3498464"/>
            <a:ext cx="1060544" cy="1207658"/>
          </a:xfrm>
          <a:custGeom>
            <a:avLst/>
            <a:gdLst/>
            <a:ahLst/>
            <a:cxnLst/>
            <a:rect l="l" t="t" r="r" b="b"/>
            <a:pathLst>
              <a:path w="3613543" h="4114800">
                <a:moveTo>
                  <a:pt x="0" y="0"/>
                </a:moveTo>
                <a:lnTo>
                  <a:pt x="3613543" y="0"/>
                </a:lnTo>
                <a:lnTo>
                  <a:pt x="3613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42D133B-26F2-4D59-A6D2-03878A233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070" y="1397911"/>
            <a:ext cx="2771602" cy="5212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B6D09E-492F-6593-08C6-3EC35FD37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23" y="2356732"/>
            <a:ext cx="7523116" cy="3505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2EC96A-87CC-583A-A05C-12C982C953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3631" y="755030"/>
            <a:ext cx="4291956" cy="215817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8F099B-D473-4046-9628-BF88B0F2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09B5823-CC37-4E6E-B7BC-65BF89631BE1}"/>
              </a:ext>
            </a:extLst>
          </p:cNvPr>
          <p:cNvSpPr/>
          <p:nvPr/>
        </p:nvSpPr>
        <p:spPr>
          <a:xfrm>
            <a:off x="522514" y="449942"/>
            <a:ext cx="11146972" cy="5958114"/>
          </a:xfrm>
          <a:prstGeom prst="roundRect">
            <a:avLst>
              <a:gd name="adj" fmla="val 7897"/>
            </a:avLst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3F3C51-D035-4092-B1BD-9E2A37BAF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3127829"/>
            <a:ext cx="3730171" cy="3730171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E4BBC8C3-E88C-461E-B9E5-4F68BBFF7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3730171" cy="373017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3CFCD-6DD7-4098-AA71-B2935809E541}"/>
              </a:ext>
            </a:extLst>
          </p:cNvPr>
          <p:cNvGrpSpPr/>
          <p:nvPr/>
        </p:nvGrpSpPr>
        <p:grpSpPr>
          <a:xfrm>
            <a:off x="359003" y="-357351"/>
            <a:ext cx="11638268" cy="6720483"/>
            <a:chOff x="431270" y="920331"/>
            <a:chExt cx="11638268" cy="3373289"/>
          </a:xfrm>
        </p:grpSpPr>
        <p:sp>
          <p:nvSpPr>
            <p:cNvPr id="32" name="Google Shape;125;p2">
              <a:extLst>
                <a:ext uri="{FF2B5EF4-FFF2-40B4-BE49-F238E27FC236}">
                  <a16:creationId xmlns:a16="http://schemas.microsoft.com/office/drawing/2014/main" id="{B6E75A93-E06D-4E52-8D0E-E48F0246C242}"/>
                </a:ext>
              </a:extLst>
            </p:cNvPr>
            <p:cNvSpPr/>
            <p:nvPr/>
          </p:nvSpPr>
          <p:spPr>
            <a:xfrm>
              <a:off x="1021784" y="2175221"/>
              <a:ext cx="10446554" cy="1724915"/>
            </a:xfrm>
            <a:custGeom>
              <a:avLst/>
              <a:gdLst/>
              <a:ahLst/>
              <a:cxnLst/>
              <a:rect l="l" t="t" r="r" b="b"/>
              <a:pathLst>
                <a:path w="8574560" h="1415815" extrusionOk="0">
                  <a:moveTo>
                    <a:pt x="149184" y="514963"/>
                  </a:moveTo>
                  <a:cubicBezTo>
                    <a:pt x="222336" y="341227"/>
                    <a:pt x="222336" y="207115"/>
                    <a:pt x="478368" y="130915"/>
                  </a:cubicBezTo>
                  <a:cubicBezTo>
                    <a:pt x="734400" y="54715"/>
                    <a:pt x="1173312" y="79099"/>
                    <a:pt x="1685376" y="57763"/>
                  </a:cubicBezTo>
                  <a:cubicBezTo>
                    <a:pt x="2197440" y="36427"/>
                    <a:pt x="2928960" y="-12341"/>
                    <a:pt x="3550752" y="2899"/>
                  </a:cubicBezTo>
                  <a:cubicBezTo>
                    <a:pt x="4172544" y="18139"/>
                    <a:pt x="4745568" y="140059"/>
                    <a:pt x="5416128" y="149203"/>
                  </a:cubicBezTo>
                  <a:cubicBezTo>
                    <a:pt x="6086688" y="158347"/>
                    <a:pt x="7065096" y="24235"/>
                    <a:pt x="7574112" y="57763"/>
                  </a:cubicBezTo>
                  <a:cubicBezTo>
                    <a:pt x="8083128" y="91291"/>
                    <a:pt x="8326968" y="173587"/>
                    <a:pt x="8470224" y="350371"/>
                  </a:cubicBezTo>
                  <a:cubicBezTo>
                    <a:pt x="8613480" y="527155"/>
                    <a:pt x="8616528" y="947779"/>
                    <a:pt x="8433648" y="1118467"/>
                  </a:cubicBezTo>
                  <a:cubicBezTo>
                    <a:pt x="8250768" y="1289155"/>
                    <a:pt x="7869768" y="1344019"/>
                    <a:pt x="7372944" y="1374499"/>
                  </a:cubicBezTo>
                  <a:cubicBezTo>
                    <a:pt x="6876120" y="1404979"/>
                    <a:pt x="6004392" y="1295251"/>
                    <a:pt x="5452704" y="1301347"/>
                  </a:cubicBezTo>
                  <a:cubicBezTo>
                    <a:pt x="4901016" y="1307443"/>
                    <a:pt x="4599264" y="1404979"/>
                    <a:pt x="4062816" y="1411075"/>
                  </a:cubicBezTo>
                  <a:cubicBezTo>
                    <a:pt x="3526368" y="1417171"/>
                    <a:pt x="2776560" y="1337923"/>
                    <a:pt x="2234016" y="1337923"/>
                  </a:cubicBezTo>
                  <a:cubicBezTo>
                    <a:pt x="1691472" y="1337923"/>
                    <a:pt x="1173312" y="1438507"/>
                    <a:pt x="807552" y="1411075"/>
                  </a:cubicBezTo>
                  <a:cubicBezTo>
                    <a:pt x="441792" y="1383643"/>
                    <a:pt x="149184" y="1328779"/>
                    <a:pt x="39456" y="1173331"/>
                  </a:cubicBezTo>
                  <a:cubicBezTo>
                    <a:pt x="-70272" y="1017883"/>
                    <a:pt x="76032" y="688699"/>
                    <a:pt x="149184" y="514963"/>
                  </a:cubicBezTo>
                  <a:close/>
                </a:path>
              </a:pathLst>
            </a:cu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128;p2">
              <a:extLst>
                <a:ext uri="{FF2B5EF4-FFF2-40B4-BE49-F238E27FC236}">
                  <a16:creationId xmlns:a16="http://schemas.microsoft.com/office/drawing/2014/main" id="{AEDD11E5-6CD2-494D-9899-D7E3E416A0B0}"/>
                </a:ext>
              </a:extLst>
            </p:cNvPr>
            <p:cNvSpPr/>
            <p:nvPr/>
          </p:nvSpPr>
          <p:spPr>
            <a:xfrm>
              <a:off x="431270" y="920331"/>
              <a:ext cx="11638268" cy="3373289"/>
            </a:xfrm>
            <a:custGeom>
              <a:avLst/>
              <a:gdLst/>
              <a:ahLst/>
              <a:cxnLst/>
              <a:rect l="l" t="t" r="r" b="b"/>
              <a:pathLst>
                <a:path w="8574560" h="1415815" extrusionOk="0">
                  <a:moveTo>
                    <a:pt x="149184" y="514963"/>
                  </a:moveTo>
                  <a:cubicBezTo>
                    <a:pt x="222336" y="341227"/>
                    <a:pt x="222336" y="207115"/>
                    <a:pt x="478368" y="130915"/>
                  </a:cubicBezTo>
                  <a:cubicBezTo>
                    <a:pt x="734400" y="54715"/>
                    <a:pt x="1173312" y="79099"/>
                    <a:pt x="1685376" y="57763"/>
                  </a:cubicBezTo>
                  <a:cubicBezTo>
                    <a:pt x="2197440" y="36427"/>
                    <a:pt x="2928960" y="-12341"/>
                    <a:pt x="3550752" y="2899"/>
                  </a:cubicBezTo>
                  <a:cubicBezTo>
                    <a:pt x="4172544" y="18139"/>
                    <a:pt x="4745568" y="140059"/>
                    <a:pt x="5416128" y="149203"/>
                  </a:cubicBezTo>
                  <a:cubicBezTo>
                    <a:pt x="6086688" y="158347"/>
                    <a:pt x="7065096" y="24235"/>
                    <a:pt x="7574112" y="57763"/>
                  </a:cubicBezTo>
                  <a:cubicBezTo>
                    <a:pt x="8083128" y="91291"/>
                    <a:pt x="8326968" y="173587"/>
                    <a:pt x="8470224" y="350371"/>
                  </a:cubicBezTo>
                  <a:cubicBezTo>
                    <a:pt x="8613480" y="527155"/>
                    <a:pt x="8616528" y="947779"/>
                    <a:pt x="8433648" y="1118467"/>
                  </a:cubicBezTo>
                  <a:cubicBezTo>
                    <a:pt x="8250768" y="1289155"/>
                    <a:pt x="7869768" y="1344019"/>
                    <a:pt x="7372944" y="1374499"/>
                  </a:cubicBezTo>
                  <a:cubicBezTo>
                    <a:pt x="6876120" y="1404979"/>
                    <a:pt x="6004392" y="1295251"/>
                    <a:pt x="5452704" y="1301347"/>
                  </a:cubicBezTo>
                  <a:cubicBezTo>
                    <a:pt x="4901016" y="1307443"/>
                    <a:pt x="4599264" y="1404979"/>
                    <a:pt x="4062816" y="1411075"/>
                  </a:cubicBezTo>
                  <a:cubicBezTo>
                    <a:pt x="3526368" y="1417171"/>
                    <a:pt x="2776560" y="1337923"/>
                    <a:pt x="2234016" y="1337923"/>
                  </a:cubicBezTo>
                  <a:cubicBezTo>
                    <a:pt x="1691472" y="1337923"/>
                    <a:pt x="1173312" y="1438507"/>
                    <a:pt x="807552" y="1411075"/>
                  </a:cubicBezTo>
                  <a:cubicBezTo>
                    <a:pt x="441792" y="1383643"/>
                    <a:pt x="149184" y="1328779"/>
                    <a:pt x="39456" y="1173331"/>
                  </a:cubicBezTo>
                  <a:cubicBezTo>
                    <a:pt x="-70272" y="1017883"/>
                    <a:pt x="76032" y="688699"/>
                    <a:pt x="149184" y="514963"/>
                  </a:cubicBezTo>
                  <a:close/>
                </a:path>
              </a:pathLst>
            </a:custGeom>
            <a:solidFill>
              <a:srgbClr val="FFFCED"/>
            </a:solidFill>
            <a:ln w="19050">
              <a:solidFill>
                <a:srgbClr val="2155CD"/>
              </a:solidFill>
              <a:prstDash val="lgDashDot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05380E-C7DF-4B22-925A-6E1F1CBF7661}"/>
                </a:ext>
              </a:extLst>
            </p:cNvPr>
            <p:cNvSpPr txBox="1"/>
            <p:nvPr/>
          </p:nvSpPr>
          <p:spPr>
            <a:xfrm>
              <a:off x="912643" y="2075160"/>
              <a:ext cx="11156895" cy="1452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Nêu được mối quan hệ với gia đình hoặc bạn bè có ảnh hưởng tốt hoặc xấu</a:t>
              </a:r>
            </a:p>
            <a:p>
              <a:pPr algn="just"/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trạng thái cảm xúc (hoặc sức khỏe tinh thần) của mỗi con người</a:t>
              </a:r>
            </a:p>
            <a:p>
              <a:pPr algn="just"/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Trình bày được một số việc cần làm hoặc cần tránh để giữ gìn, bảo vệ các cơ</a:t>
              </a:r>
            </a:p>
            <a:p>
              <a:pPr algn="just"/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thần kinh.</a:t>
              </a:r>
            </a:p>
            <a:p>
              <a:pPr algn="just"/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Kể tên được một số hoạt động có lợi cho các cơ quan thần kinh</a:t>
              </a:r>
            </a:p>
            <a:p>
              <a:pPr algn="just"/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Thu thập được thông tin về một số hoạt động có hại đối với các cơ quan thần</a:t>
              </a:r>
            </a:p>
            <a:p>
              <a:pPr algn="just"/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 và cách phòng tránh</a:t>
              </a:r>
              <a:endPara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4">
            <a:extLst>
              <a:ext uri="{FF2B5EF4-FFF2-40B4-BE49-F238E27FC236}">
                <a16:creationId xmlns:a16="http://schemas.microsoft.com/office/drawing/2014/main" id="{BE58EA33-DA71-49F4-80B2-240495905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5CFA0E21-28AC-415A-AA0B-05A12E83A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5BCA3D-97AF-4098-BC5D-D9B47A7E4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130" y="494867"/>
            <a:ext cx="765724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j"/>
          <p:cNvPicPr>
            <a:picLocks noChangeAspect="1"/>
          </p:cNvPicPr>
          <p:nvPr/>
        </p:nvPicPr>
        <p:blipFill>
          <a:blip r:embed="rId2"/>
          <a:srcRect l="21057" r="24123"/>
          <a:stretch>
            <a:fillRect/>
          </a:stretch>
        </p:blipFill>
        <p:spPr>
          <a:xfrm flipH="1">
            <a:off x="1063255" y="457302"/>
            <a:ext cx="6461737" cy="6631400"/>
          </a:xfrm>
          <a:prstGeom prst="rect">
            <a:avLst/>
          </a:prstGeom>
        </p:spPr>
      </p:pic>
      <p:pic>
        <p:nvPicPr>
          <p:cNvPr id="17" name="图片 16" descr="医疗标志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467" y="549000"/>
            <a:ext cx="673100" cy="673100"/>
          </a:xfrm>
          <a:prstGeom prst="rect">
            <a:avLst/>
          </a:prstGeom>
        </p:spPr>
      </p:pic>
      <p:pic>
        <p:nvPicPr>
          <p:cNvPr id="18" name="图片 17" descr="医疗标志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0000">
            <a:off x="10998835" y="1924050"/>
            <a:ext cx="515620" cy="515620"/>
          </a:xfrm>
          <a:prstGeom prst="rect">
            <a:avLst/>
          </a:prstGeom>
        </p:spPr>
      </p:pic>
      <p:pic>
        <p:nvPicPr>
          <p:cNvPr id="25" name="图片 16" descr="医疗标志">
            <a:extLst>
              <a:ext uri="{FF2B5EF4-FFF2-40B4-BE49-F238E27FC236}">
                <a16:creationId xmlns:a16="http://schemas.microsoft.com/office/drawing/2014/main" id="{D373398F-D33B-4F60-B2AD-A0161DC59C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690" y="5937679"/>
            <a:ext cx="673100" cy="673100"/>
          </a:xfrm>
          <a:prstGeom prst="rect">
            <a:avLst/>
          </a:prstGeom>
        </p:spPr>
      </p:pic>
      <p:pic>
        <p:nvPicPr>
          <p:cNvPr id="27" name="图片 17" descr="医疗标志">
            <a:extLst>
              <a:ext uri="{FF2B5EF4-FFF2-40B4-BE49-F238E27FC236}">
                <a16:creationId xmlns:a16="http://schemas.microsoft.com/office/drawing/2014/main" id="{D0D69C96-97B1-42BE-952E-ABC4950F06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0000">
            <a:off x="286365" y="415772"/>
            <a:ext cx="515620" cy="515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E6B276-EFEE-43BE-B7C9-589BC98710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6" y="458673"/>
            <a:ext cx="3276768" cy="6162992"/>
          </a:xfrm>
          <a:prstGeom prst="rect">
            <a:avLst/>
          </a:prstGeom>
        </p:spPr>
      </p:pic>
      <p:pic>
        <p:nvPicPr>
          <p:cNvPr id="3" name="Picture 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CF87E356-7A97-01A3-91A3-F4396F26D6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56" y="2316480"/>
            <a:ext cx="537180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04EDDDD-F0BE-4BB9-81F7-024F988DE3F4}"/>
              </a:ext>
            </a:extLst>
          </p:cNvPr>
          <p:cNvSpPr/>
          <p:nvPr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447F62-626F-AD4B-7E42-B87FB1CB2696}"/>
              </a:ext>
            </a:extLst>
          </p:cNvPr>
          <p:cNvSpPr/>
          <p:nvPr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2231A6-EB1F-7221-1827-C4BE9DFE1746}"/>
              </a:ext>
            </a:extLst>
          </p:cNvPr>
          <p:cNvGrpSpPr/>
          <p:nvPr/>
        </p:nvGrpSpPr>
        <p:grpSpPr>
          <a:xfrm>
            <a:off x="1417834" y="341921"/>
            <a:ext cx="9904287" cy="1704179"/>
            <a:chOff x="2080702" y="3429000"/>
            <a:chExt cx="5644515" cy="2771157"/>
          </a:xfrm>
        </p:grpSpPr>
        <p:sp>
          <p:nvSpPr>
            <p:cNvPr id="15" name="Pentagon 8">
              <a:extLst>
                <a:ext uri="{FF2B5EF4-FFF2-40B4-BE49-F238E27FC236}">
                  <a16:creationId xmlns:a16="http://schemas.microsoft.com/office/drawing/2014/main" id="{FEBC3900-B9CB-3DA7-2723-B66C80E20525}"/>
                </a:ext>
              </a:extLst>
            </p:cNvPr>
            <p:cNvSpPr/>
            <p:nvPr/>
          </p:nvSpPr>
          <p:spPr>
            <a:xfrm>
              <a:off x="2080702" y="3429000"/>
              <a:ext cx="5644515" cy="2037437"/>
            </a:xfrm>
            <a:prstGeom prst="homePlate">
              <a:avLst/>
            </a:prstGeom>
            <a:ln w="76200">
              <a:solidFill>
                <a:srgbClr val="CC4D56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5EE9AF-5513-96CA-B766-6B628EBB601C}"/>
                </a:ext>
              </a:extLst>
            </p:cNvPr>
            <p:cNvSpPr txBox="1"/>
            <p:nvPr/>
          </p:nvSpPr>
          <p:spPr>
            <a:xfrm>
              <a:off x="2086869" y="3647741"/>
              <a:ext cx="5194289" cy="2552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Quan sát hình vẽ và cho biết việc làm nào có lợi hay có hại cho cơ quan thần kinh. Vì sao?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5631752-8F6B-DD35-5D57-D4140FFF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09" y="1818686"/>
            <a:ext cx="5593907" cy="4643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F345F-5DEF-0662-559F-243620300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446" y="1871073"/>
            <a:ext cx="5342811" cy="4629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56595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04EDDDD-F0BE-4BB9-81F7-024F988DE3F4}"/>
              </a:ext>
            </a:extLst>
          </p:cNvPr>
          <p:cNvSpPr/>
          <p:nvPr/>
        </p:nvSpPr>
        <p:spPr>
          <a:xfrm>
            <a:off x="0" y="0"/>
            <a:ext cx="12204700" cy="6858000"/>
          </a:xfrm>
          <a:custGeom>
            <a:avLst/>
            <a:gdLst/>
            <a:ahLst/>
            <a:cxnLst/>
            <a:rect l="l" t="t" r="r" b="b"/>
            <a:pathLst>
              <a:path w="16864075" h="11235690">
                <a:moveTo>
                  <a:pt x="0" y="0"/>
                </a:moveTo>
                <a:lnTo>
                  <a:pt x="16864075" y="0"/>
                </a:lnTo>
                <a:lnTo>
                  <a:pt x="16864075" y="11235690"/>
                </a:lnTo>
                <a:lnTo>
                  <a:pt x="0" y="112356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1856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447F62-626F-AD4B-7E42-B87FB1CB2696}"/>
              </a:ext>
            </a:extLst>
          </p:cNvPr>
          <p:cNvSpPr/>
          <p:nvPr/>
        </p:nvSpPr>
        <p:spPr>
          <a:xfrm>
            <a:off x="393405" y="372140"/>
            <a:ext cx="11536325" cy="63370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81852-AA14-5BEC-9CA3-8D488DDEC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635" y="3454577"/>
            <a:ext cx="5681964" cy="32982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A327624-EEDD-83B7-4FEC-5FA3AA91E867}"/>
              </a:ext>
            </a:extLst>
          </p:cNvPr>
          <p:cNvGrpSpPr/>
          <p:nvPr/>
        </p:nvGrpSpPr>
        <p:grpSpPr>
          <a:xfrm>
            <a:off x="1212351" y="538762"/>
            <a:ext cx="6538772" cy="3772692"/>
            <a:chOff x="1212351" y="538762"/>
            <a:chExt cx="6538772" cy="3772692"/>
          </a:xfrm>
        </p:grpSpPr>
        <p:pic>
          <p:nvPicPr>
            <p:cNvPr id="11" name="Picture 10" descr="A picture containing text, mirror, seat&#10;&#10;Description automatically generated">
              <a:extLst>
                <a:ext uri="{FF2B5EF4-FFF2-40B4-BE49-F238E27FC236}">
                  <a16:creationId xmlns:a16="http://schemas.microsoft.com/office/drawing/2014/main" id="{5DA824B9-87D3-5293-0B67-386F304FE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351" y="538762"/>
              <a:ext cx="6538772" cy="377269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F156B6-A5CA-45C4-F12D-70F127FEF8CF}"/>
                </a:ext>
              </a:extLst>
            </p:cNvPr>
            <p:cNvSpPr txBox="1"/>
            <p:nvPr/>
          </p:nvSpPr>
          <p:spPr>
            <a:xfrm rot="21396262">
              <a:off x="1910679" y="1376427"/>
              <a:ext cx="5617775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cho biết việc làm nào có lợi hay có hại cho cơ quan thần kinh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027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773</Words>
  <Application>Microsoft Office PowerPoint</Application>
  <PresentationFormat>Màn hình rộng</PresentationFormat>
  <Paragraphs>64</Paragraphs>
  <Slides>30</Slides>
  <Notes>2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13</vt:i4>
      </vt:variant>
      <vt:variant>
        <vt:lpstr>Tiêu đề Bản chiếu</vt:lpstr>
      </vt:variant>
      <vt:variant>
        <vt:i4>30</vt:i4>
      </vt:variant>
    </vt:vector>
  </HeadingPairs>
  <TitlesOfParts>
    <vt:vector size="55" baseType="lpstr">
      <vt:lpstr>等线</vt:lpstr>
      <vt:lpstr>#9Slide02 Noi dung dai</vt:lpstr>
      <vt:lpstr>Aptos</vt:lpstr>
      <vt:lpstr>Aptos Display</vt:lpstr>
      <vt:lpstr>Arial</vt:lpstr>
      <vt:lpstr>Calibri</vt:lpstr>
      <vt:lpstr>Calibri Light</vt:lpstr>
      <vt:lpstr>Cambria</vt:lpstr>
      <vt:lpstr>Coiny</vt:lpstr>
      <vt:lpstr>Fredoka One</vt:lpstr>
      <vt:lpstr>Times New Roman</vt:lpstr>
      <vt:lpstr>三极粗柔宋简体</vt:lpstr>
      <vt:lpstr>1_Office 主题​​</vt:lpstr>
      <vt:lpstr>1_Office Theme</vt:lpstr>
      <vt:lpstr>2_Office Theme</vt:lpstr>
      <vt:lpstr>Office Theme</vt:lpstr>
      <vt:lpstr>3_Office Theme</vt:lpstr>
      <vt:lpstr>4_Office Theme</vt:lpstr>
      <vt:lpstr>5_Office Theme</vt:lpstr>
      <vt:lpstr>Custom Design</vt:lpstr>
      <vt:lpstr>1_Custom Design</vt:lpstr>
      <vt:lpstr>2_Custom Design</vt:lpstr>
      <vt:lpstr>3_Custom Design</vt:lpstr>
      <vt:lpstr>9_Office Theme</vt:lpstr>
      <vt:lpstr>14_Office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89</cp:revision>
  <dcterms:created xsi:type="dcterms:W3CDTF">2022-12-30T00:51:50Z</dcterms:created>
  <dcterms:modified xsi:type="dcterms:W3CDTF">2026-04-11T11:10:36Z</dcterms:modified>
</cp:coreProperties>
</file>