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729" r:id="rId3"/>
    <p:sldMasterId id="2147483741" r:id="rId4"/>
    <p:sldMasterId id="2147483768" r:id="rId5"/>
    <p:sldMasterId id="2147483781" r:id="rId6"/>
  </p:sldMasterIdLst>
  <p:notesMasterIdLst>
    <p:notesMasterId r:id="rId32"/>
  </p:notesMasterIdLst>
  <p:sldIdLst>
    <p:sldId id="461" r:id="rId7"/>
    <p:sldId id="497" r:id="rId8"/>
    <p:sldId id="470" r:id="rId9"/>
    <p:sldId id="498" r:id="rId10"/>
    <p:sldId id="491" r:id="rId11"/>
    <p:sldId id="527" r:id="rId12"/>
    <p:sldId id="528" r:id="rId13"/>
    <p:sldId id="500" r:id="rId14"/>
    <p:sldId id="419" r:id="rId15"/>
    <p:sldId id="495" r:id="rId16"/>
    <p:sldId id="512" r:id="rId17"/>
    <p:sldId id="513" r:id="rId18"/>
    <p:sldId id="515" r:id="rId19"/>
    <p:sldId id="517" r:id="rId20"/>
    <p:sldId id="522" r:id="rId21"/>
    <p:sldId id="508" r:id="rId22"/>
    <p:sldId id="510" r:id="rId23"/>
    <p:sldId id="525" r:id="rId24"/>
    <p:sldId id="542" r:id="rId25"/>
    <p:sldId id="536" r:id="rId26"/>
    <p:sldId id="538" r:id="rId27"/>
    <p:sldId id="540" r:id="rId28"/>
    <p:sldId id="529" r:id="rId29"/>
    <p:sldId id="534" r:id="rId30"/>
    <p:sldId id="535" r:id="rId31"/>
  </p:sldIdLst>
  <p:sldSz cx="9144000" cy="5143500" type="screen16x9"/>
  <p:notesSz cx="6858000" cy="9144000"/>
  <p:defaultTextStyle>
    <a:defPPr>
      <a:defRPr lang="en-US"/>
    </a:defPPr>
    <a:lvl1pPr marL="0" algn="l" defTabSz="913163" rtl="0" eaLnBrk="1" latinLnBrk="0" hangingPunct="1">
      <a:defRPr sz="1800" kern="1200">
        <a:solidFill>
          <a:schemeClr val="tx1"/>
        </a:solidFill>
        <a:latin typeface="+mn-lt"/>
        <a:ea typeface="+mn-ea"/>
        <a:cs typeface="+mn-cs"/>
      </a:defRPr>
    </a:lvl1pPr>
    <a:lvl2pPr marL="456569" algn="l" defTabSz="913163" rtl="0" eaLnBrk="1" latinLnBrk="0" hangingPunct="1">
      <a:defRPr sz="1800" kern="1200">
        <a:solidFill>
          <a:schemeClr val="tx1"/>
        </a:solidFill>
        <a:latin typeface="+mn-lt"/>
        <a:ea typeface="+mn-ea"/>
        <a:cs typeface="+mn-cs"/>
      </a:defRPr>
    </a:lvl2pPr>
    <a:lvl3pPr marL="913163" algn="l" defTabSz="913163" rtl="0" eaLnBrk="1" latinLnBrk="0" hangingPunct="1">
      <a:defRPr sz="1800" kern="1200">
        <a:solidFill>
          <a:schemeClr val="tx1"/>
        </a:solidFill>
        <a:latin typeface="+mn-lt"/>
        <a:ea typeface="+mn-ea"/>
        <a:cs typeface="+mn-cs"/>
      </a:defRPr>
    </a:lvl3pPr>
    <a:lvl4pPr marL="1369739" algn="l" defTabSz="913163" rtl="0" eaLnBrk="1" latinLnBrk="0" hangingPunct="1">
      <a:defRPr sz="1800" kern="1200">
        <a:solidFill>
          <a:schemeClr val="tx1"/>
        </a:solidFill>
        <a:latin typeface="+mn-lt"/>
        <a:ea typeface="+mn-ea"/>
        <a:cs typeface="+mn-cs"/>
      </a:defRPr>
    </a:lvl4pPr>
    <a:lvl5pPr marL="1826324" algn="l" defTabSz="913163" rtl="0" eaLnBrk="1" latinLnBrk="0" hangingPunct="1">
      <a:defRPr sz="1800" kern="1200">
        <a:solidFill>
          <a:schemeClr val="tx1"/>
        </a:solidFill>
        <a:latin typeface="+mn-lt"/>
        <a:ea typeface="+mn-ea"/>
        <a:cs typeface="+mn-cs"/>
      </a:defRPr>
    </a:lvl5pPr>
    <a:lvl6pPr marL="2282893" algn="l" defTabSz="913163" rtl="0" eaLnBrk="1" latinLnBrk="0" hangingPunct="1">
      <a:defRPr sz="1800" kern="1200">
        <a:solidFill>
          <a:schemeClr val="tx1"/>
        </a:solidFill>
        <a:latin typeface="+mn-lt"/>
        <a:ea typeface="+mn-ea"/>
        <a:cs typeface="+mn-cs"/>
      </a:defRPr>
    </a:lvl6pPr>
    <a:lvl7pPr marL="2739461" algn="l" defTabSz="913163" rtl="0" eaLnBrk="1" latinLnBrk="0" hangingPunct="1">
      <a:defRPr sz="1800" kern="1200">
        <a:solidFill>
          <a:schemeClr val="tx1"/>
        </a:solidFill>
        <a:latin typeface="+mn-lt"/>
        <a:ea typeface="+mn-ea"/>
        <a:cs typeface="+mn-cs"/>
      </a:defRPr>
    </a:lvl7pPr>
    <a:lvl8pPr marL="3196047" algn="l" defTabSz="913163" rtl="0" eaLnBrk="1" latinLnBrk="0" hangingPunct="1">
      <a:defRPr sz="1800" kern="1200">
        <a:solidFill>
          <a:schemeClr val="tx1"/>
        </a:solidFill>
        <a:latin typeface="+mn-lt"/>
        <a:ea typeface="+mn-ea"/>
        <a:cs typeface="+mn-cs"/>
      </a:defRPr>
    </a:lvl8pPr>
    <a:lvl9pPr marL="3652632" algn="l" defTabSz="91316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EF6"/>
    <a:srgbClr val="99FFCC"/>
    <a:srgbClr val="A521AF"/>
    <a:srgbClr val="AD27B7"/>
    <a:srgbClr val="8F45C7"/>
    <a:srgbClr val="ECB2F0"/>
    <a:srgbClr val="E496EA"/>
    <a:srgbClr val="D24CDC"/>
    <a:srgbClr val="DD77E5"/>
    <a:srgbClr val="BF27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0" d="100"/>
          <a:sy n="100" d="100"/>
        </p:scale>
        <p:origin x="946" y="5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12/4/2026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286" rtl="0" eaLnBrk="1" latinLnBrk="0" hangingPunct="1">
      <a:defRPr sz="1200" kern="1200">
        <a:solidFill>
          <a:schemeClr val="tx1"/>
        </a:solidFill>
        <a:latin typeface="+mn-lt"/>
        <a:ea typeface="+mn-ea"/>
        <a:cs typeface="+mn-cs"/>
      </a:defRPr>
    </a:lvl1pPr>
    <a:lvl2pPr marL="456632" algn="l" defTabSz="913286" rtl="0" eaLnBrk="1" latinLnBrk="0" hangingPunct="1">
      <a:defRPr sz="1200" kern="1200">
        <a:solidFill>
          <a:schemeClr val="tx1"/>
        </a:solidFill>
        <a:latin typeface="+mn-lt"/>
        <a:ea typeface="+mn-ea"/>
        <a:cs typeface="+mn-cs"/>
      </a:defRPr>
    </a:lvl2pPr>
    <a:lvl3pPr marL="913286" algn="l" defTabSz="913286" rtl="0" eaLnBrk="1" latinLnBrk="0" hangingPunct="1">
      <a:defRPr sz="1200" kern="1200">
        <a:solidFill>
          <a:schemeClr val="tx1"/>
        </a:solidFill>
        <a:latin typeface="+mn-lt"/>
        <a:ea typeface="+mn-ea"/>
        <a:cs typeface="+mn-cs"/>
      </a:defRPr>
    </a:lvl3pPr>
    <a:lvl4pPr marL="1369925" algn="l" defTabSz="913286" rtl="0" eaLnBrk="1" latinLnBrk="0" hangingPunct="1">
      <a:defRPr sz="1200" kern="1200">
        <a:solidFill>
          <a:schemeClr val="tx1"/>
        </a:solidFill>
        <a:latin typeface="+mn-lt"/>
        <a:ea typeface="+mn-ea"/>
        <a:cs typeface="+mn-cs"/>
      </a:defRPr>
    </a:lvl4pPr>
    <a:lvl5pPr marL="1826570" algn="l" defTabSz="913286" rtl="0" eaLnBrk="1" latinLnBrk="0" hangingPunct="1">
      <a:defRPr sz="1200" kern="1200">
        <a:solidFill>
          <a:schemeClr val="tx1"/>
        </a:solidFill>
        <a:latin typeface="+mn-lt"/>
        <a:ea typeface="+mn-ea"/>
        <a:cs typeface="+mn-cs"/>
      </a:defRPr>
    </a:lvl5pPr>
    <a:lvl6pPr marL="2283203" algn="l" defTabSz="913286" rtl="0" eaLnBrk="1" latinLnBrk="0" hangingPunct="1">
      <a:defRPr sz="1200" kern="1200">
        <a:solidFill>
          <a:schemeClr val="tx1"/>
        </a:solidFill>
        <a:latin typeface="+mn-lt"/>
        <a:ea typeface="+mn-ea"/>
        <a:cs typeface="+mn-cs"/>
      </a:defRPr>
    </a:lvl6pPr>
    <a:lvl7pPr marL="2739833" algn="l" defTabSz="913286" rtl="0" eaLnBrk="1" latinLnBrk="0" hangingPunct="1">
      <a:defRPr sz="1200" kern="1200">
        <a:solidFill>
          <a:schemeClr val="tx1"/>
        </a:solidFill>
        <a:latin typeface="+mn-lt"/>
        <a:ea typeface="+mn-ea"/>
        <a:cs typeface="+mn-cs"/>
      </a:defRPr>
    </a:lvl7pPr>
    <a:lvl8pPr marL="3196480" algn="l" defTabSz="913286" rtl="0" eaLnBrk="1" latinLnBrk="0" hangingPunct="1">
      <a:defRPr sz="1200" kern="1200">
        <a:solidFill>
          <a:schemeClr val="tx1"/>
        </a:solidFill>
        <a:latin typeface="+mn-lt"/>
        <a:ea typeface="+mn-ea"/>
        <a:cs typeface="+mn-cs"/>
      </a:defRPr>
    </a:lvl8pPr>
    <a:lvl9pPr marL="3653127" algn="l" defTabSz="9132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862796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3</a:t>
            </a:fld>
            <a:endParaRPr lang="zh-CN" altLang="en-US"/>
          </a:p>
        </p:txBody>
      </p:sp>
    </p:spTree>
    <p:extLst>
      <p:ext uri="{BB962C8B-B14F-4D97-AF65-F5344CB8AC3E}">
        <p14:creationId xmlns:p14="http://schemas.microsoft.com/office/powerpoint/2010/main" val="4277503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solidFill>
                  <a:prstClr val="black"/>
                </a:solidFill>
              </a:rPr>
              <a:pPr/>
              <a:t>16</a:t>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7392B679-AE23-4750-8FB0-6513430B8953}" type="slidenum">
              <a:rPr lang="zh-CN" altLang="en-US" smtClean="0">
                <a:solidFill>
                  <a:prstClr val="black"/>
                </a:solidFill>
                <a:ea typeface="inpin heiti" charset="-122"/>
              </a:rPr>
              <a:pPr defTabSz="914400">
                <a:defRPr/>
              </a:pPr>
              <a:t>17</a:t>
            </a:fld>
            <a:endParaRPr lang="zh-CN" altLang="en-US">
              <a:solidFill>
                <a:prstClr val="black"/>
              </a:solidFill>
              <a:ea typeface="inpin heiti" charset="-122"/>
            </a:endParaRPr>
          </a:p>
        </p:txBody>
      </p:sp>
    </p:spTree>
    <p:extLst>
      <p:ext uri="{BB962C8B-B14F-4D97-AF65-F5344CB8AC3E}">
        <p14:creationId xmlns:p14="http://schemas.microsoft.com/office/powerpoint/2010/main" val="3037443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9" indent="0" algn="ctr">
              <a:buNone/>
              <a:defRPr>
                <a:solidFill>
                  <a:schemeClr val="tx1">
                    <a:tint val="75000"/>
                  </a:schemeClr>
                </a:solidFill>
              </a:defRPr>
            </a:lvl2pPr>
            <a:lvl3pPr marL="913163" indent="0" algn="ctr">
              <a:buNone/>
              <a:defRPr>
                <a:solidFill>
                  <a:schemeClr val="tx1">
                    <a:tint val="75000"/>
                  </a:schemeClr>
                </a:solidFill>
              </a:defRPr>
            </a:lvl3pPr>
            <a:lvl4pPr marL="1369739" indent="0" algn="ctr">
              <a:buNone/>
              <a:defRPr>
                <a:solidFill>
                  <a:schemeClr val="tx1">
                    <a:tint val="75000"/>
                  </a:schemeClr>
                </a:solidFill>
              </a:defRPr>
            </a:lvl4pPr>
            <a:lvl5pPr marL="1826324" indent="0" algn="ctr">
              <a:buNone/>
              <a:defRPr>
                <a:solidFill>
                  <a:schemeClr val="tx1">
                    <a:tint val="75000"/>
                  </a:schemeClr>
                </a:solidFill>
              </a:defRPr>
            </a:lvl5pPr>
            <a:lvl6pPr marL="2282893" indent="0" algn="ctr">
              <a:buNone/>
              <a:defRPr>
                <a:solidFill>
                  <a:schemeClr val="tx1">
                    <a:tint val="75000"/>
                  </a:schemeClr>
                </a:solidFill>
              </a:defRPr>
            </a:lvl6pPr>
            <a:lvl7pPr marL="2739461" indent="0" algn="ctr">
              <a:buNone/>
              <a:defRPr>
                <a:solidFill>
                  <a:schemeClr val="tx1">
                    <a:tint val="75000"/>
                  </a:schemeClr>
                </a:solidFill>
              </a:defRPr>
            </a:lvl7pPr>
            <a:lvl8pPr marL="3196047" indent="0" algn="ctr">
              <a:buNone/>
              <a:defRPr>
                <a:solidFill>
                  <a:schemeClr val="tx1">
                    <a:tint val="75000"/>
                  </a:schemeClr>
                </a:solidFill>
              </a:defRPr>
            </a:lvl8pPr>
            <a:lvl9pPr marL="36526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12/4/2026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12/4/2026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12/4/2026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216418"/>
      </p:ext>
    </p:extLst>
  </p:cSld>
  <p:clrMapOvr>
    <a:masterClrMapping/>
  </p:clrMapOvr>
  <p:transition spd="slow" advTm="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4"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extLst>
      <p:ext uri="{BB962C8B-B14F-4D97-AF65-F5344CB8AC3E}">
        <p14:creationId xmlns:p14="http://schemas.microsoft.com/office/powerpoint/2010/main" val="538217768"/>
      </p:ext>
    </p:extLst>
  </p:cSld>
  <p:clrMapOvr>
    <a:masterClrMapping/>
  </p:clrMapOvr>
  <p:transition spd="slow" advTm="5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4"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extLst>
      <p:ext uri="{BB962C8B-B14F-4D97-AF65-F5344CB8AC3E}">
        <p14:creationId xmlns:p14="http://schemas.microsoft.com/office/powerpoint/2010/main" val="3551669589"/>
      </p:ext>
    </p:extLst>
  </p:cSld>
  <p:clrMapOvr>
    <a:masterClrMapping/>
  </p:clrMapOvr>
  <p:transition spd="slow" advTm="5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4"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extLst>
      <p:ext uri="{BB962C8B-B14F-4D97-AF65-F5344CB8AC3E}">
        <p14:creationId xmlns:p14="http://schemas.microsoft.com/office/powerpoint/2010/main" val="3129046719"/>
      </p:ext>
    </p:extLst>
  </p:cSld>
  <p:clrMapOvr>
    <a:masterClrMapping/>
  </p:clrMapOvr>
  <p:transition spd="slow" advTm="5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4"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extLst>
      <p:ext uri="{BB962C8B-B14F-4D97-AF65-F5344CB8AC3E}">
        <p14:creationId xmlns:p14="http://schemas.microsoft.com/office/powerpoint/2010/main" val="2050537911"/>
      </p:ext>
    </p:extLst>
  </p:cSld>
  <p:clrMapOvr>
    <a:masterClrMapping/>
  </p:clrMapOvr>
  <p:transition spd="slow" advTm="5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007886"/>
      </p:ext>
    </p:extLst>
  </p:cSld>
  <p:clrMapOvr>
    <a:masterClrMapping/>
  </p:clrMapOvr>
  <p:transition spd="slow" advTm="5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031614"/>
      </p:ext>
    </p:extLst>
  </p:cSld>
  <p:clrMapOvr>
    <a:masterClrMapping/>
  </p:clrMapOvr>
  <p:transition spd="slow" advTm="5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707252"/>
      </p:ext>
    </p:extLst>
  </p:cSld>
  <p:clrMapOvr>
    <a:masterClrMapping/>
  </p:clrMapOvr>
  <p:transition spd="slow"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12/4/2026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345779"/>
      </p:ext>
    </p:extLst>
  </p:cSld>
  <p:clrMapOvr>
    <a:masterClrMapping/>
  </p:clrMapOvr>
  <p:transition spd="slow" advTm="5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367768"/>
      </p:ext>
    </p:extLst>
  </p:cSld>
  <p:clrMapOvr>
    <a:masterClrMapping/>
  </p:clrMapOvr>
  <p:transition spd="slow" advTm="500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236185"/>
      </p:ext>
    </p:extLst>
  </p:cSld>
  <p:clrMapOvr>
    <a:masterClrMapping/>
  </p:clrMapOvr>
  <p:transition spd="slow" advTm="500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162478"/>
      </p:ext>
    </p:extLst>
  </p:cSld>
  <p:clrMapOvr>
    <a:masterClrMapping/>
  </p:clrMapOvr>
  <p:transition spd="slow" advTm="500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050826"/>
      </p:ext>
    </p:extLst>
  </p:cSld>
  <p:clrMapOvr>
    <a:masterClrMapping/>
  </p:clrMapOvr>
  <p:transition spd="slow" advTm="500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447998"/>
      </p:ext>
    </p:extLst>
  </p:cSld>
  <p:clrMapOvr>
    <a:masterClrMapping/>
  </p:clrMapOvr>
  <p:transition spd="slow" advTm="500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2026/4/12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03606438"/>
      </p:ext>
    </p:extLst>
  </p:cSld>
  <p:clrMapOvr>
    <a:masterClrMapping/>
  </p:clrMapOvr>
  <p:transition spd="slow" advTm="500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2026/4/12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56927423"/>
      </p:ext>
    </p:extLst>
  </p:cSld>
  <p:clrMapOvr>
    <a:masterClrMapping/>
  </p:clrMapOvr>
  <p:transition spd="slow" advTm="500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13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2026/4/12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5937582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9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2026/4/12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42748665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9" indent="0">
              <a:buNone/>
              <a:defRPr sz="1800">
                <a:solidFill>
                  <a:schemeClr val="tx1">
                    <a:tint val="75000"/>
                  </a:schemeClr>
                </a:solidFill>
              </a:defRPr>
            </a:lvl2pPr>
            <a:lvl3pPr marL="913163" indent="0">
              <a:buNone/>
              <a:defRPr sz="1600">
                <a:solidFill>
                  <a:schemeClr val="tx1">
                    <a:tint val="75000"/>
                  </a:schemeClr>
                </a:solidFill>
              </a:defRPr>
            </a:lvl3pPr>
            <a:lvl4pPr marL="1369739" indent="0">
              <a:buNone/>
              <a:defRPr sz="1400">
                <a:solidFill>
                  <a:schemeClr val="tx1">
                    <a:tint val="75000"/>
                  </a:schemeClr>
                </a:solidFill>
              </a:defRPr>
            </a:lvl4pPr>
            <a:lvl5pPr marL="1826324" indent="0">
              <a:buNone/>
              <a:defRPr sz="1400">
                <a:solidFill>
                  <a:schemeClr val="tx1">
                    <a:tint val="75000"/>
                  </a:schemeClr>
                </a:solidFill>
              </a:defRPr>
            </a:lvl5pPr>
            <a:lvl6pPr marL="2282893" indent="0">
              <a:buNone/>
              <a:defRPr sz="1400">
                <a:solidFill>
                  <a:schemeClr val="tx1">
                    <a:tint val="75000"/>
                  </a:schemeClr>
                </a:solidFill>
              </a:defRPr>
            </a:lvl6pPr>
            <a:lvl7pPr marL="2739461" indent="0">
              <a:buNone/>
              <a:defRPr sz="1400">
                <a:solidFill>
                  <a:schemeClr val="tx1">
                    <a:tint val="75000"/>
                  </a:schemeClr>
                </a:solidFill>
              </a:defRPr>
            </a:lvl7pPr>
            <a:lvl8pPr marL="3196047" indent="0">
              <a:buNone/>
              <a:defRPr sz="1400">
                <a:solidFill>
                  <a:schemeClr val="tx1">
                    <a:tint val="75000"/>
                  </a:schemeClr>
                </a:solidFill>
              </a:defRPr>
            </a:lvl8pPr>
            <a:lvl9pPr marL="365263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12/4/2026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1985962"/>
            <a:ext cx="3571960" cy="315753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8" name="Freeform 7"/>
          <p:cNvSpPr/>
          <p:nvPr/>
        </p:nvSpPr>
        <p:spPr>
          <a:xfrm>
            <a:off x="-2380" y="-694"/>
            <a:ext cx="9146599" cy="5144194"/>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1" fmla="*/ 0 w 3112294"/>
              <a:gd name="connsiteY0-2" fmla="*/ 2019301 h 2083594"/>
              <a:gd name="connsiteX1-3" fmla="*/ 2793206 w 3112294"/>
              <a:gd name="connsiteY1-4" fmla="*/ 0 h 2083594"/>
              <a:gd name="connsiteX2-5" fmla="*/ 3112294 w 3112294"/>
              <a:gd name="connsiteY2-6" fmla="*/ 80963 h 2083594"/>
              <a:gd name="connsiteX3-7" fmla="*/ 3112294 w 3112294"/>
              <a:gd name="connsiteY3-8" fmla="*/ 2083594 h 2083594"/>
              <a:gd name="connsiteX4-9" fmla="*/ 0 w 3112294"/>
              <a:gd name="connsiteY4-10" fmla="*/ 2019301 h 2083594"/>
              <a:gd name="connsiteX0-11" fmla="*/ 0 w 3345656"/>
              <a:gd name="connsiteY0-12" fmla="*/ 2097882 h 2097882"/>
              <a:gd name="connsiteX1-13" fmla="*/ 3026568 w 3345656"/>
              <a:gd name="connsiteY1-14" fmla="*/ 0 h 2097882"/>
              <a:gd name="connsiteX2-15" fmla="*/ 3345656 w 3345656"/>
              <a:gd name="connsiteY2-16" fmla="*/ 80963 h 2097882"/>
              <a:gd name="connsiteX3-17" fmla="*/ 3345656 w 3345656"/>
              <a:gd name="connsiteY3-18" fmla="*/ 2083594 h 2097882"/>
              <a:gd name="connsiteX4-19" fmla="*/ 0 w 3345656"/>
              <a:gd name="connsiteY4-20" fmla="*/ 2097882 h 2097882"/>
              <a:gd name="connsiteX0-21" fmla="*/ 0 w 2800350"/>
              <a:gd name="connsiteY0-22" fmla="*/ 1935957 h 2083594"/>
              <a:gd name="connsiteX1-23" fmla="*/ 2481262 w 2800350"/>
              <a:gd name="connsiteY1-24" fmla="*/ 0 h 2083594"/>
              <a:gd name="connsiteX2-25" fmla="*/ 2800350 w 2800350"/>
              <a:gd name="connsiteY2-26" fmla="*/ 80963 h 2083594"/>
              <a:gd name="connsiteX3-27" fmla="*/ 2800350 w 2800350"/>
              <a:gd name="connsiteY3-28" fmla="*/ 2083594 h 2083594"/>
              <a:gd name="connsiteX4-29" fmla="*/ 0 w 2800350"/>
              <a:gd name="connsiteY4-30" fmla="*/ 1935957 h 2083594"/>
              <a:gd name="connsiteX0-31" fmla="*/ 0 w 3352800"/>
              <a:gd name="connsiteY0-32" fmla="*/ 2083594 h 2083594"/>
              <a:gd name="connsiteX1-33" fmla="*/ 3033712 w 3352800"/>
              <a:gd name="connsiteY1-34" fmla="*/ 0 h 2083594"/>
              <a:gd name="connsiteX2-35" fmla="*/ 3352800 w 3352800"/>
              <a:gd name="connsiteY2-36" fmla="*/ 80963 h 2083594"/>
              <a:gd name="connsiteX3-37" fmla="*/ 3352800 w 3352800"/>
              <a:gd name="connsiteY3-38" fmla="*/ 2083594 h 2083594"/>
              <a:gd name="connsiteX4-39" fmla="*/ 0 w 3352800"/>
              <a:gd name="connsiteY4-40" fmla="*/ 2083594 h 2083594"/>
              <a:gd name="connsiteX0-41" fmla="*/ 0 w 3352800"/>
              <a:gd name="connsiteY0-42" fmla="*/ 2002631 h 2002631"/>
              <a:gd name="connsiteX1-43" fmla="*/ 3033712 w 3352800"/>
              <a:gd name="connsiteY1-44" fmla="*/ 157162 h 2002631"/>
              <a:gd name="connsiteX2-45" fmla="*/ 3352800 w 3352800"/>
              <a:gd name="connsiteY2-46" fmla="*/ 0 h 2002631"/>
              <a:gd name="connsiteX3-47" fmla="*/ 3352800 w 3352800"/>
              <a:gd name="connsiteY3-48" fmla="*/ 2002631 h 2002631"/>
              <a:gd name="connsiteX4-49" fmla="*/ 0 w 3352800"/>
              <a:gd name="connsiteY4-50" fmla="*/ 2002631 h 2002631"/>
              <a:gd name="connsiteX0-51" fmla="*/ 0 w 3352800"/>
              <a:gd name="connsiteY0-52" fmla="*/ 2002631 h 2002631"/>
              <a:gd name="connsiteX1-53" fmla="*/ 2988469 w 3352800"/>
              <a:gd name="connsiteY1-54" fmla="*/ 59530 h 2002631"/>
              <a:gd name="connsiteX2-55" fmla="*/ 3352800 w 3352800"/>
              <a:gd name="connsiteY2-56" fmla="*/ 0 h 2002631"/>
              <a:gd name="connsiteX3-57" fmla="*/ 3352800 w 3352800"/>
              <a:gd name="connsiteY3-58" fmla="*/ 2002631 h 2002631"/>
              <a:gd name="connsiteX4-59" fmla="*/ 0 w 3352800"/>
              <a:gd name="connsiteY4-60" fmla="*/ 2002631 h 2002631"/>
              <a:gd name="connsiteX0-61" fmla="*/ 0 w 3352800"/>
              <a:gd name="connsiteY0-62" fmla="*/ 2002631 h 2002631"/>
              <a:gd name="connsiteX1-63" fmla="*/ 2833966 w 3352800"/>
              <a:gd name="connsiteY1-64" fmla="*/ 425 h 2002631"/>
              <a:gd name="connsiteX2-65" fmla="*/ 3352800 w 3352800"/>
              <a:gd name="connsiteY2-66" fmla="*/ 0 h 2002631"/>
              <a:gd name="connsiteX3-67" fmla="*/ 3352800 w 3352800"/>
              <a:gd name="connsiteY3-68" fmla="*/ 2002631 h 2002631"/>
              <a:gd name="connsiteX4-69" fmla="*/ 0 w 3352800"/>
              <a:gd name="connsiteY4-70" fmla="*/ 2002631 h 2002631"/>
              <a:gd name="connsiteX0-71" fmla="*/ 0 w 3352800"/>
              <a:gd name="connsiteY0-72" fmla="*/ 2002631 h 2002631"/>
              <a:gd name="connsiteX1-73" fmla="*/ 2845314 w 3352800"/>
              <a:gd name="connsiteY1-74" fmla="*/ 12246 h 2002631"/>
              <a:gd name="connsiteX2-75" fmla="*/ 3352800 w 3352800"/>
              <a:gd name="connsiteY2-76" fmla="*/ 0 h 2002631"/>
              <a:gd name="connsiteX3-77" fmla="*/ 3352800 w 3352800"/>
              <a:gd name="connsiteY3-78" fmla="*/ 2002631 h 2002631"/>
              <a:gd name="connsiteX4-79" fmla="*/ 0 w 3352800"/>
              <a:gd name="connsiteY4-80" fmla="*/ 2002631 h 2002631"/>
              <a:gd name="connsiteX0-81" fmla="*/ 0 w 3352800"/>
              <a:gd name="connsiteY0-82" fmla="*/ 2002631 h 2002631"/>
              <a:gd name="connsiteX1-83" fmla="*/ 2834839 w 3352800"/>
              <a:gd name="connsiteY1-84" fmla="*/ 425 h 2002631"/>
              <a:gd name="connsiteX2-85" fmla="*/ 3352800 w 3352800"/>
              <a:gd name="connsiteY2-86" fmla="*/ 0 h 2002631"/>
              <a:gd name="connsiteX3-87" fmla="*/ 3352800 w 3352800"/>
              <a:gd name="connsiteY3-88" fmla="*/ 2002631 h 2002631"/>
              <a:gd name="connsiteX4-89" fmla="*/ 0 w 3352800"/>
              <a:gd name="connsiteY4-90" fmla="*/ 2002631 h 2002631"/>
              <a:gd name="connsiteX0-91" fmla="*/ 0 w 3352800"/>
              <a:gd name="connsiteY0-92" fmla="*/ 2002631 h 2002631"/>
              <a:gd name="connsiteX1-93" fmla="*/ 2875865 w 3352800"/>
              <a:gd name="connsiteY1-94" fmla="*/ 81782 h 2002631"/>
              <a:gd name="connsiteX2-95" fmla="*/ 3352800 w 3352800"/>
              <a:gd name="connsiteY2-96" fmla="*/ 0 h 2002631"/>
              <a:gd name="connsiteX3-97" fmla="*/ 3352800 w 3352800"/>
              <a:gd name="connsiteY3-98" fmla="*/ 2002631 h 2002631"/>
              <a:gd name="connsiteX4-99" fmla="*/ 0 w 3352800"/>
              <a:gd name="connsiteY4-100" fmla="*/ 2002631 h 2002631"/>
              <a:gd name="connsiteX0-101" fmla="*/ 0 w 3352800"/>
              <a:gd name="connsiteY0-102" fmla="*/ 2002901 h 2002901"/>
              <a:gd name="connsiteX1-103" fmla="*/ 2836585 w 3352800"/>
              <a:gd name="connsiteY1-104" fmla="*/ 0 h 2002901"/>
              <a:gd name="connsiteX2-105" fmla="*/ 3352800 w 3352800"/>
              <a:gd name="connsiteY2-106" fmla="*/ 270 h 2002901"/>
              <a:gd name="connsiteX3-107" fmla="*/ 3352800 w 3352800"/>
              <a:gd name="connsiteY3-108" fmla="*/ 2002901 h 2002901"/>
              <a:gd name="connsiteX4-109" fmla="*/ 0 w 3352800"/>
              <a:gd name="connsiteY4-110" fmla="*/ 2002901 h 20029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2" name="Title 1"/>
          <p:cNvSpPr>
            <a:spLocks noGrp="1"/>
          </p:cNvSpPr>
          <p:nvPr>
            <p:ph type="ctrTitle"/>
          </p:nvPr>
        </p:nvSpPr>
        <p:spPr>
          <a:xfrm rot="19140000">
            <a:off x="817134" y="1297804"/>
            <a:ext cx="5648758" cy="903230"/>
          </a:xfrm>
        </p:spPr>
        <p:txBody>
          <a:bodyPr bIns="9144"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a:xfrm rot="19140000">
            <a:off x="1212308" y="1853194"/>
            <a:ext cx="6511287" cy="246944"/>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6998" indent="0" algn="ctr">
              <a:buNone/>
              <a:defRPr>
                <a:solidFill>
                  <a:schemeClr val="tx1">
                    <a:tint val="75000"/>
                  </a:schemeClr>
                </a:solidFill>
              </a:defRPr>
            </a:lvl2pPr>
            <a:lvl3pPr marL="914018" indent="0" algn="ctr">
              <a:buNone/>
              <a:defRPr>
                <a:solidFill>
                  <a:schemeClr val="tx1">
                    <a:tint val="75000"/>
                  </a:schemeClr>
                </a:solidFill>
              </a:defRPr>
            </a:lvl3pPr>
            <a:lvl4pPr marL="1371022" indent="0" algn="ctr">
              <a:buNone/>
              <a:defRPr>
                <a:solidFill>
                  <a:schemeClr val="tx1">
                    <a:tint val="75000"/>
                  </a:schemeClr>
                </a:solidFill>
              </a:defRPr>
            </a:lvl4pPr>
            <a:lvl5pPr marL="1828034" indent="0" algn="ctr">
              <a:buNone/>
              <a:defRPr>
                <a:solidFill>
                  <a:schemeClr val="tx1">
                    <a:tint val="75000"/>
                  </a:schemeClr>
                </a:solidFill>
              </a:defRPr>
            </a:lvl5pPr>
            <a:lvl6pPr marL="2285031" indent="0" algn="ctr">
              <a:buNone/>
              <a:defRPr>
                <a:solidFill>
                  <a:schemeClr val="tx1">
                    <a:tint val="75000"/>
                  </a:schemeClr>
                </a:solidFill>
              </a:defRPr>
            </a:lvl6pPr>
            <a:lvl7pPr marL="2742029" indent="0" algn="ctr">
              <a:buNone/>
              <a:defRPr>
                <a:solidFill>
                  <a:schemeClr val="tx1">
                    <a:tint val="75000"/>
                  </a:schemeClr>
                </a:solidFill>
              </a:defRPr>
            </a:lvl7pPr>
            <a:lvl8pPr marL="3199040" indent="0" algn="ctr">
              <a:buNone/>
              <a:defRPr>
                <a:solidFill>
                  <a:schemeClr val="tx1">
                    <a:tint val="75000"/>
                  </a:schemeClr>
                </a:solidFill>
              </a:defRPr>
            </a:lvl8pPr>
            <a:lvl9pPr marL="3656045" indent="0" algn="ctr">
              <a:buNone/>
              <a:defRPr>
                <a:solidFill>
                  <a:schemeClr val="tx1">
                    <a:tint val="75000"/>
                  </a:schemeClr>
                </a:solidFill>
              </a:defRPr>
            </a:lvl9pPr>
          </a:lstStyle>
          <a:p>
            <a:pPr marL="0" marR="0" lvl="0" indent="0" algn="l" defTabSz="914018" rtl="0" eaLnBrk="1" fontAlgn="auto" latinLnBrk="0" hangingPunct="1">
              <a:lnSpc>
                <a:spcPct val="100000"/>
              </a:lnSpc>
              <a:spcBef>
                <a:spcPts val="0"/>
              </a:spcBef>
              <a:spcAft>
                <a:spcPts val="0"/>
              </a:spcAft>
              <a:buClr>
                <a:schemeClr val="accent1"/>
              </a:buClr>
              <a:buSzPct val="100000"/>
              <a:buFont typeface="Arial" panose="020B0604020202020204" pitchFamily="34" charset="0"/>
              <a:buNone/>
              <a:defRPr/>
            </a:pPr>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58493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3170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694"/>
            <a:ext cx="9146599" cy="5144194"/>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1" fmla="*/ 0 w 3112294"/>
              <a:gd name="connsiteY0-2" fmla="*/ 2019301 h 2083594"/>
              <a:gd name="connsiteX1-3" fmla="*/ 2793206 w 3112294"/>
              <a:gd name="connsiteY1-4" fmla="*/ 0 h 2083594"/>
              <a:gd name="connsiteX2-5" fmla="*/ 3112294 w 3112294"/>
              <a:gd name="connsiteY2-6" fmla="*/ 80963 h 2083594"/>
              <a:gd name="connsiteX3-7" fmla="*/ 3112294 w 3112294"/>
              <a:gd name="connsiteY3-8" fmla="*/ 2083594 h 2083594"/>
              <a:gd name="connsiteX4-9" fmla="*/ 0 w 3112294"/>
              <a:gd name="connsiteY4-10" fmla="*/ 2019301 h 2083594"/>
              <a:gd name="connsiteX0-11" fmla="*/ 0 w 3345656"/>
              <a:gd name="connsiteY0-12" fmla="*/ 2097882 h 2097882"/>
              <a:gd name="connsiteX1-13" fmla="*/ 3026568 w 3345656"/>
              <a:gd name="connsiteY1-14" fmla="*/ 0 h 2097882"/>
              <a:gd name="connsiteX2-15" fmla="*/ 3345656 w 3345656"/>
              <a:gd name="connsiteY2-16" fmla="*/ 80963 h 2097882"/>
              <a:gd name="connsiteX3-17" fmla="*/ 3345656 w 3345656"/>
              <a:gd name="connsiteY3-18" fmla="*/ 2083594 h 2097882"/>
              <a:gd name="connsiteX4-19" fmla="*/ 0 w 3345656"/>
              <a:gd name="connsiteY4-20" fmla="*/ 2097882 h 2097882"/>
              <a:gd name="connsiteX0-21" fmla="*/ 0 w 2800350"/>
              <a:gd name="connsiteY0-22" fmla="*/ 1935957 h 2083594"/>
              <a:gd name="connsiteX1-23" fmla="*/ 2481262 w 2800350"/>
              <a:gd name="connsiteY1-24" fmla="*/ 0 h 2083594"/>
              <a:gd name="connsiteX2-25" fmla="*/ 2800350 w 2800350"/>
              <a:gd name="connsiteY2-26" fmla="*/ 80963 h 2083594"/>
              <a:gd name="connsiteX3-27" fmla="*/ 2800350 w 2800350"/>
              <a:gd name="connsiteY3-28" fmla="*/ 2083594 h 2083594"/>
              <a:gd name="connsiteX4-29" fmla="*/ 0 w 2800350"/>
              <a:gd name="connsiteY4-30" fmla="*/ 1935957 h 2083594"/>
              <a:gd name="connsiteX0-31" fmla="*/ 0 w 3352800"/>
              <a:gd name="connsiteY0-32" fmla="*/ 2083594 h 2083594"/>
              <a:gd name="connsiteX1-33" fmla="*/ 3033712 w 3352800"/>
              <a:gd name="connsiteY1-34" fmla="*/ 0 h 2083594"/>
              <a:gd name="connsiteX2-35" fmla="*/ 3352800 w 3352800"/>
              <a:gd name="connsiteY2-36" fmla="*/ 80963 h 2083594"/>
              <a:gd name="connsiteX3-37" fmla="*/ 3352800 w 3352800"/>
              <a:gd name="connsiteY3-38" fmla="*/ 2083594 h 2083594"/>
              <a:gd name="connsiteX4-39" fmla="*/ 0 w 3352800"/>
              <a:gd name="connsiteY4-40" fmla="*/ 2083594 h 2083594"/>
              <a:gd name="connsiteX0-41" fmla="*/ 0 w 3352800"/>
              <a:gd name="connsiteY0-42" fmla="*/ 2002631 h 2002631"/>
              <a:gd name="connsiteX1-43" fmla="*/ 3033712 w 3352800"/>
              <a:gd name="connsiteY1-44" fmla="*/ 157162 h 2002631"/>
              <a:gd name="connsiteX2-45" fmla="*/ 3352800 w 3352800"/>
              <a:gd name="connsiteY2-46" fmla="*/ 0 h 2002631"/>
              <a:gd name="connsiteX3-47" fmla="*/ 3352800 w 3352800"/>
              <a:gd name="connsiteY3-48" fmla="*/ 2002631 h 2002631"/>
              <a:gd name="connsiteX4-49" fmla="*/ 0 w 3352800"/>
              <a:gd name="connsiteY4-50" fmla="*/ 2002631 h 2002631"/>
              <a:gd name="connsiteX0-51" fmla="*/ 0 w 3352800"/>
              <a:gd name="connsiteY0-52" fmla="*/ 2002631 h 2002631"/>
              <a:gd name="connsiteX1-53" fmla="*/ 2988469 w 3352800"/>
              <a:gd name="connsiteY1-54" fmla="*/ 59530 h 2002631"/>
              <a:gd name="connsiteX2-55" fmla="*/ 3352800 w 3352800"/>
              <a:gd name="connsiteY2-56" fmla="*/ 0 h 2002631"/>
              <a:gd name="connsiteX3-57" fmla="*/ 3352800 w 3352800"/>
              <a:gd name="connsiteY3-58" fmla="*/ 2002631 h 2002631"/>
              <a:gd name="connsiteX4-59" fmla="*/ 0 w 3352800"/>
              <a:gd name="connsiteY4-60" fmla="*/ 2002631 h 2002631"/>
              <a:gd name="connsiteX0-61" fmla="*/ 0 w 3352800"/>
              <a:gd name="connsiteY0-62" fmla="*/ 2002631 h 2002631"/>
              <a:gd name="connsiteX1-63" fmla="*/ 2833966 w 3352800"/>
              <a:gd name="connsiteY1-64" fmla="*/ 425 h 2002631"/>
              <a:gd name="connsiteX2-65" fmla="*/ 3352800 w 3352800"/>
              <a:gd name="connsiteY2-66" fmla="*/ 0 h 2002631"/>
              <a:gd name="connsiteX3-67" fmla="*/ 3352800 w 3352800"/>
              <a:gd name="connsiteY3-68" fmla="*/ 2002631 h 2002631"/>
              <a:gd name="connsiteX4-69" fmla="*/ 0 w 3352800"/>
              <a:gd name="connsiteY4-70" fmla="*/ 2002631 h 2002631"/>
              <a:gd name="connsiteX0-71" fmla="*/ 0 w 3352800"/>
              <a:gd name="connsiteY0-72" fmla="*/ 2002631 h 2002631"/>
              <a:gd name="connsiteX1-73" fmla="*/ 2845314 w 3352800"/>
              <a:gd name="connsiteY1-74" fmla="*/ 12246 h 2002631"/>
              <a:gd name="connsiteX2-75" fmla="*/ 3352800 w 3352800"/>
              <a:gd name="connsiteY2-76" fmla="*/ 0 h 2002631"/>
              <a:gd name="connsiteX3-77" fmla="*/ 3352800 w 3352800"/>
              <a:gd name="connsiteY3-78" fmla="*/ 2002631 h 2002631"/>
              <a:gd name="connsiteX4-79" fmla="*/ 0 w 3352800"/>
              <a:gd name="connsiteY4-80" fmla="*/ 2002631 h 2002631"/>
              <a:gd name="connsiteX0-81" fmla="*/ 0 w 3352800"/>
              <a:gd name="connsiteY0-82" fmla="*/ 2002631 h 2002631"/>
              <a:gd name="connsiteX1-83" fmla="*/ 2834839 w 3352800"/>
              <a:gd name="connsiteY1-84" fmla="*/ 425 h 2002631"/>
              <a:gd name="connsiteX2-85" fmla="*/ 3352800 w 3352800"/>
              <a:gd name="connsiteY2-86" fmla="*/ 0 h 2002631"/>
              <a:gd name="connsiteX3-87" fmla="*/ 3352800 w 3352800"/>
              <a:gd name="connsiteY3-88" fmla="*/ 2002631 h 2002631"/>
              <a:gd name="connsiteX4-89" fmla="*/ 0 w 3352800"/>
              <a:gd name="connsiteY4-90" fmla="*/ 2002631 h 2002631"/>
              <a:gd name="connsiteX0-91" fmla="*/ 0 w 3352800"/>
              <a:gd name="connsiteY0-92" fmla="*/ 2002631 h 2002631"/>
              <a:gd name="connsiteX1-93" fmla="*/ 2875865 w 3352800"/>
              <a:gd name="connsiteY1-94" fmla="*/ 81782 h 2002631"/>
              <a:gd name="connsiteX2-95" fmla="*/ 3352800 w 3352800"/>
              <a:gd name="connsiteY2-96" fmla="*/ 0 h 2002631"/>
              <a:gd name="connsiteX3-97" fmla="*/ 3352800 w 3352800"/>
              <a:gd name="connsiteY3-98" fmla="*/ 2002631 h 2002631"/>
              <a:gd name="connsiteX4-99" fmla="*/ 0 w 3352800"/>
              <a:gd name="connsiteY4-100" fmla="*/ 2002631 h 2002631"/>
              <a:gd name="connsiteX0-101" fmla="*/ 0 w 3352800"/>
              <a:gd name="connsiteY0-102" fmla="*/ 2002901 h 2002901"/>
              <a:gd name="connsiteX1-103" fmla="*/ 2836585 w 3352800"/>
              <a:gd name="connsiteY1-104" fmla="*/ 0 h 2002901"/>
              <a:gd name="connsiteX2-105" fmla="*/ 3352800 w 3352800"/>
              <a:gd name="connsiteY2-106" fmla="*/ 270 h 2002901"/>
              <a:gd name="connsiteX3-107" fmla="*/ 3352800 w 3352800"/>
              <a:gd name="connsiteY3-108" fmla="*/ 2002901 h 2002901"/>
              <a:gd name="connsiteX4-109" fmla="*/ 0 w 3352800"/>
              <a:gd name="connsiteY4-110" fmla="*/ 2002901 h 20029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7" name="Right Triangle 6"/>
          <p:cNvSpPr/>
          <p:nvPr/>
        </p:nvSpPr>
        <p:spPr>
          <a:xfrm>
            <a:off x="0" y="1985962"/>
            <a:ext cx="3571960" cy="315753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2" name="Title 1"/>
          <p:cNvSpPr>
            <a:spLocks noGrp="1"/>
          </p:cNvSpPr>
          <p:nvPr>
            <p:ph type="title"/>
          </p:nvPr>
        </p:nvSpPr>
        <p:spPr>
          <a:xfrm rot="19140000">
            <a:off x="819421" y="1295055"/>
            <a:ext cx="5651127" cy="905632"/>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018" rtl="0" eaLnBrk="1" fontAlgn="auto" latinLnBrk="0" hangingPunct="1">
              <a:lnSpc>
                <a:spcPct val="100000"/>
              </a:lnSpc>
              <a:spcBef>
                <a:spcPct val="0"/>
              </a:spcBef>
              <a:spcAft>
                <a:spcPts val="0"/>
              </a:spcAft>
              <a:buClrTx/>
              <a:buSzTx/>
              <a:buFontTx/>
              <a:buNone/>
              <a:defRPr/>
            </a:pPr>
            <a:r>
              <a:rPr lang="en-US"/>
              <a:t>Click to edit Master title style</a:t>
            </a:r>
            <a:endParaRPr lang="en-US" dirty="0"/>
          </a:p>
        </p:txBody>
      </p:sp>
      <p:sp>
        <p:nvSpPr>
          <p:cNvPr id="3" name="Text Placeholder 2"/>
          <p:cNvSpPr>
            <a:spLocks noGrp="1"/>
          </p:cNvSpPr>
          <p:nvPr>
            <p:ph type="body" idx="1"/>
          </p:nvPr>
        </p:nvSpPr>
        <p:spPr>
          <a:xfrm rot="19140000">
            <a:off x="1216181" y="1851228"/>
            <a:ext cx="6510684" cy="246888"/>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6998" indent="0">
              <a:buNone/>
              <a:defRPr sz="1800">
                <a:solidFill>
                  <a:schemeClr val="tx1">
                    <a:tint val="75000"/>
                  </a:schemeClr>
                </a:solidFill>
              </a:defRPr>
            </a:lvl2pPr>
            <a:lvl3pPr marL="914018" indent="0">
              <a:buNone/>
              <a:defRPr sz="1600">
                <a:solidFill>
                  <a:schemeClr val="tx1">
                    <a:tint val="75000"/>
                  </a:schemeClr>
                </a:solidFill>
              </a:defRPr>
            </a:lvl3pPr>
            <a:lvl4pPr marL="1371022" indent="0">
              <a:buNone/>
              <a:defRPr sz="1400">
                <a:solidFill>
                  <a:schemeClr val="tx1">
                    <a:tint val="75000"/>
                  </a:schemeClr>
                </a:solidFill>
              </a:defRPr>
            </a:lvl4pPr>
            <a:lvl5pPr marL="1828034" indent="0">
              <a:buNone/>
              <a:defRPr sz="1400">
                <a:solidFill>
                  <a:schemeClr val="tx1">
                    <a:tint val="75000"/>
                  </a:schemeClr>
                </a:solidFill>
              </a:defRPr>
            </a:lvl5pPr>
            <a:lvl6pPr marL="2285031" indent="0">
              <a:buNone/>
              <a:defRPr sz="1400">
                <a:solidFill>
                  <a:schemeClr val="tx1">
                    <a:tint val="75000"/>
                  </a:schemeClr>
                </a:solidFill>
              </a:defRPr>
            </a:lvl6pPr>
            <a:lvl7pPr marL="2742029" indent="0">
              <a:buNone/>
              <a:defRPr sz="1400">
                <a:solidFill>
                  <a:schemeClr val="tx1">
                    <a:tint val="75000"/>
                  </a:schemeClr>
                </a:solidFill>
              </a:defRPr>
            </a:lvl7pPr>
            <a:lvl8pPr marL="3199040" indent="0">
              <a:buNone/>
              <a:defRPr sz="1400">
                <a:solidFill>
                  <a:schemeClr val="tx1">
                    <a:tint val="75000"/>
                  </a:schemeClr>
                </a:solidFill>
              </a:defRPr>
            </a:lvl8pPr>
            <a:lvl9pPr marL="3656045" indent="0">
              <a:buNone/>
              <a:defRPr sz="1400">
                <a:solidFill>
                  <a:schemeClr val="tx1">
                    <a:tint val="75000"/>
                  </a:schemeClr>
                </a:solidFill>
              </a:defRPr>
            </a:lvl9pPr>
          </a:lstStyle>
          <a:p>
            <a:pPr marL="0" marR="0" lvl="0" indent="0" algn="l" defTabSz="914018" rtl="0" eaLnBrk="1" fontAlgn="auto" latinLnBrk="0" hangingPunct="1">
              <a:lnSpc>
                <a:spcPct val="100000"/>
              </a:lnSpc>
              <a:spcBef>
                <a:spcPts val="0"/>
              </a:spcBef>
              <a:spcAft>
                <a:spcPts val="0"/>
              </a:spcAft>
              <a:buClr>
                <a:schemeClr val="accent1"/>
              </a:buClr>
              <a:buSzPct val="100000"/>
              <a:buFont typeface="Arial" panose="020B0604020202020204" pitchFamily="34" charset="0"/>
              <a:buNone/>
              <a:defRPr/>
            </a:pPr>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48429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98" y="822960"/>
            <a:ext cx="3200477" cy="27843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145" y="822960"/>
            <a:ext cx="3200477" cy="27843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886728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22998" y="822960"/>
            <a:ext cx="3200477" cy="41148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marL="0" lvl="0" indent="0" algn="l" defTabSz="914018" rtl="0" eaLnBrk="1" latinLnBrk="0" hangingPunct="1">
              <a:lnSpc>
                <a:spcPct val="100000"/>
              </a:lnSpc>
              <a:spcBef>
                <a:spcPts val="0"/>
              </a:spcBef>
              <a:spcAft>
                <a:spcPts val="0"/>
              </a:spcAft>
              <a:buClr>
                <a:schemeClr val="accent1"/>
              </a:buClr>
              <a:buFont typeface="Arial" panose="020B0604020202020204" pitchFamily="34" charset="0"/>
              <a:buNone/>
            </a:pPr>
            <a:r>
              <a:rPr lang="en-US"/>
              <a:t>Click to edit Master text styles</a:t>
            </a:r>
          </a:p>
        </p:txBody>
      </p:sp>
      <p:sp>
        <p:nvSpPr>
          <p:cNvPr id="4" name="Content Placeholder 3"/>
          <p:cNvSpPr>
            <a:spLocks noGrp="1"/>
          </p:cNvSpPr>
          <p:nvPr>
            <p:ph sz="half" idx="2"/>
          </p:nvPr>
        </p:nvSpPr>
        <p:spPr>
          <a:xfrm>
            <a:off x="819188" y="1276386"/>
            <a:ext cx="3200477" cy="23317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0145" y="822960"/>
            <a:ext cx="3200477" cy="41148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marL="0" lvl="0" indent="0" algn="l" defTabSz="914018" rtl="0" eaLnBrk="1" latinLnBrk="0" hangingPunct="1">
              <a:lnSpc>
                <a:spcPct val="100000"/>
              </a:lnSpc>
              <a:spcBef>
                <a:spcPts val="0"/>
              </a:spcBef>
              <a:spcAft>
                <a:spcPts val="0"/>
              </a:spcAft>
              <a:buClr>
                <a:schemeClr val="accent1"/>
              </a:buClr>
              <a:buFont typeface="Arial" panose="020B0604020202020204" pitchFamily="34" charset="0"/>
              <a:buNone/>
            </a:pPr>
            <a:r>
              <a:rPr lang="en-US"/>
              <a:t>Click to edit Master text styles</a:t>
            </a:r>
          </a:p>
        </p:txBody>
      </p:sp>
      <p:sp>
        <p:nvSpPr>
          <p:cNvPr id="6" name="Content Placeholder 5"/>
          <p:cNvSpPr>
            <a:spLocks noGrp="1"/>
          </p:cNvSpPr>
          <p:nvPr>
            <p:ph sz="quarter" idx="4"/>
          </p:nvPr>
        </p:nvSpPr>
        <p:spPr>
          <a:xfrm>
            <a:off x="4700145" y="1276386"/>
            <a:ext cx="3200477" cy="23317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2879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74688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27585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1985962"/>
            <a:ext cx="3571960" cy="315753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18" name="Right Triangle 17"/>
          <p:cNvSpPr/>
          <p:nvPr/>
        </p:nvSpPr>
        <p:spPr>
          <a:xfrm rot="5400000">
            <a:off x="1290671" y="-1290638"/>
            <a:ext cx="5143623"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2" name="Title 1"/>
          <p:cNvSpPr>
            <a:spLocks noGrp="1"/>
          </p:cNvSpPr>
          <p:nvPr>
            <p:ph type="title"/>
          </p:nvPr>
        </p:nvSpPr>
        <p:spPr>
          <a:xfrm rot="19140000">
            <a:off x="784967" y="1182079"/>
            <a:ext cx="5212205" cy="817070"/>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018" rtl="0" eaLnBrk="1" fontAlgn="auto" latinLnBrk="0" hangingPunct="1">
              <a:lnSpc>
                <a:spcPct val="100000"/>
              </a:lnSpc>
              <a:spcBef>
                <a:spcPct val="0"/>
              </a:spcBef>
              <a:spcAft>
                <a:spcPts val="0"/>
              </a:spcAft>
              <a:buClrTx/>
              <a:buSzTx/>
              <a:buFontTx/>
              <a:buNone/>
              <a:defRPr/>
            </a:pPr>
            <a:r>
              <a:rPr lang="en-US"/>
              <a:t>Click to edit Master title style</a:t>
            </a:r>
            <a:endParaRPr lang="en-US" dirty="0"/>
          </a:p>
        </p:txBody>
      </p:sp>
      <p:sp>
        <p:nvSpPr>
          <p:cNvPr id="3" name="Content Placeholder 2"/>
          <p:cNvSpPr>
            <a:spLocks noGrp="1"/>
          </p:cNvSpPr>
          <p:nvPr>
            <p:ph idx="1"/>
          </p:nvPr>
        </p:nvSpPr>
        <p:spPr>
          <a:xfrm>
            <a:off x="4749666" y="1964201"/>
            <a:ext cx="3807870" cy="249351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297988" y="1690039"/>
            <a:ext cx="5794899" cy="467486"/>
          </a:xfrm>
        </p:spPr>
        <p:txBody>
          <a:bodyPr>
            <a:normAutofit/>
          </a:bodyPr>
          <a:lstStyle>
            <a:lvl1pPr marL="0" indent="0">
              <a:buNone/>
              <a:defRPr lang="en-US" sz="1400" b="1" kern="1200" dirty="0" smtClean="0">
                <a:solidFill>
                  <a:srgbClr val="FFFFFF"/>
                </a:solidFill>
                <a:latin typeface="+mn-lt"/>
                <a:ea typeface="+mn-ea"/>
                <a:cs typeface="+mn-cs"/>
              </a:defRPr>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marL="0" marR="0" lvl="0" indent="0" algn="l" defTabSz="914018" rtl="0" eaLnBrk="1" fontAlgn="auto" latinLnBrk="0" hangingPunct="1">
              <a:lnSpc>
                <a:spcPct val="100000"/>
              </a:lnSpc>
              <a:spcBef>
                <a:spcPts val="300"/>
              </a:spcBef>
              <a:spcAft>
                <a:spcPts val="0"/>
              </a:spcAft>
              <a:buClr>
                <a:schemeClr val="accent1"/>
              </a:buClr>
              <a:buSzPct val="100000"/>
              <a:buFont typeface="Arial" panose="020B0604020202020204" pitchFamily="34" charset="0"/>
              <a:buNone/>
              <a:defRPr/>
            </a:pPr>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12/4/2026</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B6F15528-21DE-4FAA-801E-634DDDAF4B2B}" type="slidenum">
              <a:rPr lang="en-US" smtClean="0">
                <a:solidFill>
                  <a:srgbClr val="434342"/>
                </a:solidFill>
              </a:rPr>
              <a:pPr/>
              <a:t>‹#›</a:t>
            </a:fld>
            <a:endParaRPr lang="en-US">
              <a:solidFill>
                <a:srgbClr val="434342"/>
              </a:solidFill>
            </a:endParaRPr>
          </a:p>
        </p:txBody>
      </p:sp>
    </p:spTree>
    <p:extLst>
      <p:ext uri="{BB962C8B-B14F-4D97-AF65-F5344CB8AC3E}">
        <p14:creationId xmlns:p14="http://schemas.microsoft.com/office/powerpoint/2010/main" val="3953271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92" y="0"/>
            <a:ext cx="7115345" cy="51435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1" fmla="*/ 0 w 7104888"/>
              <a:gd name="connsiteY0-2" fmla="*/ 0 h 6858000"/>
              <a:gd name="connsiteX1-3" fmla="*/ 5695188 w 7104888"/>
              <a:gd name="connsiteY1-4" fmla="*/ 0 h 6858000"/>
              <a:gd name="connsiteX2-5" fmla="*/ 7104888 w 7104888"/>
              <a:gd name="connsiteY2-6" fmla="*/ 0 h 6858000"/>
              <a:gd name="connsiteX3-7" fmla="*/ 7104888 w 7104888"/>
              <a:gd name="connsiteY3-8" fmla="*/ 6858000 h 6858000"/>
              <a:gd name="connsiteX4-9" fmla="*/ 0 w 7104888"/>
              <a:gd name="connsiteY4-10" fmla="*/ 6858000 h 6858000"/>
              <a:gd name="connsiteX5" fmla="*/ 0 w 7104888"/>
              <a:gd name="connsiteY5" fmla="*/ 0 h 6858000"/>
              <a:gd name="connsiteX0-11" fmla="*/ 10287 w 7115175"/>
              <a:gd name="connsiteY0-12" fmla="*/ 0 h 6858000"/>
              <a:gd name="connsiteX1-13" fmla="*/ 5705475 w 7115175"/>
              <a:gd name="connsiteY1-14" fmla="*/ 0 h 6858000"/>
              <a:gd name="connsiteX2-15" fmla="*/ 7115175 w 7115175"/>
              <a:gd name="connsiteY2-16" fmla="*/ 0 h 6858000"/>
              <a:gd name="connsiteX3-17" fmla="*/ 7115175 w 7115175"/>
              <a:gd name="connsiteY3-18" fmla="*/ 6858000 h 6858000"/>
              <a:gd name="connsiteX4-19" fmla="*/ 10287 w 7115175"/>
              <a:gd name="connsiteY4-20" fmla="*/ 6858000 h 6858000"/>
              <a:gd name="connsiteX5-21" fmla="*/ 0 w 7115175"/>
              <a:gd name="connsiteY5-22" fmla="*/ 5048250 h 6858000"/>
              <a:gd name="connsiteX6" fmla="*/ 10287 w 7115175"/>
              <a:gd name="connsiteY6" fmla="*/ 0 h 6858000"/>
              <a:gd name="connsiteX0-23" fmla="*/ 10287 w 7115175"/>
              <a:gd name="connsiteY0-24" fmla="*/ 0 h 6858000"/>
              <a:gd name="connsiteX1-25" fmla="*/ 5705475 w 7115175"/>
              <a:gd name="connsiteY1-26" fmla="*/ 0 h 6858000"/>
              <a:gd name="connsiteX2-27" fmla="*/ 7115175 w 7115175"/>
              <a:gd name="connsiteY2-28" fmla="*/ 0 h 6858000"/>
              <a:gd name="connsiteX3-29" fmla="*/ 7115175 w 7115175"/>
              <a:gd name="connsiteY3-30" fmla="*/ 6858000 h 6858000"/>
              <a:gd name="connsiteX4-31" fmla="*/ 1533526 w 7115175"/>
              <a:gd name="connsiteY4-32" fmla="*/ 6848475 h 6858000"/>
              <a:gd name="connsiteX5-33" fmla="*/ 10287 w 7115175"/>
              <a:gd name="connsiteY5-34" fmla="*/ 6858000 h 6858000"/>
              <a:gd name="connsiteX6-35" fmla="*/ 0 w 7115175"/>
              <a:gd name="connsiteY6-36" fmla="*/ 5048250 h 6858000"/>
              <a:gd name="connsiteX7" fmla="*/ 10287 w 7115175"/>
              <a:gd name="connsiteY7" fmla="*/ 0 h 6858000"/>
              <a:gd name="connsiteX0-37" fmla="*/ 10287 w 7115175"/>
              <a:gd name="connsiteY0-38" fmla="*/ 0 h 6858000"/>
              <a:gd name="connsiteX1-39" fmla="*/ 5705475 w 7115175"/>
              <a:gd name="connsiteY1-40" fmla="*/ 0 h 6858000"/>
              <a:gd name="connsiteX2-41" fmla="*/ 7115175 w 7115175"/>
              <a:gd name="connsiteY2-42" fmla="*/ 0 h 6858000"/>
              <a:gd name="connsiteX3-43" fmla="*/ 7115175 w 7115175"/>
              <a:gd name="connsiteY3-44" fmla="*/ 6858000 h 6858000"/>
              <a:gd name="connsiteX4-45" fmla="*/ 1533526 w 7115175"/>
              <a:gd name="connsiteY4-46" fmla="*/ 6848475 h 6858000"/>
              <a:gd name="connsiteX5-47" fmla="*/ 0 w 7115175"/>
              <a:gd name="connsiteY5-48" fmla="*/ 5048250 h 6858000"/>
              <a:gd name="connsiteX6-49" fmla="*/ 10287 w 7115175"/>
              <a:gd name="connsiteY6-50" fmla="*/ 0 h 6858000"/>
              <a:gd name="connsiteX0-51" fmla="*/ 0 w 7115175"/>
              <a:gd name="connsiteY0-52" fmla="*/ 5048250 h 6858000"/>
              <a:gd name="connsiteX1-53" fmla="*/ 5705475 w 7115175"/>
              <a:gd name="connsiteY1-54" fmla="*/ 0 h 6858000"/>
              <a:gd name="connsiteX2-55" fmla="*/ 7115175 w 7115175"/>
              <a:gd name="connsiteY2-56" fmla="*/ 0 h 6858000"/>
              <a:gd name="connsiteX3-57" fmla="*/ 7115175 w 7115175"/>
              <a:gd name="connsiteY3-58" fmla="*/ 6858000 h 6858000"/>
              <a:gd name="connsiteX4-59" fmla="*/ 1533526 w 7115175"/>
              <a:gd name="connsiteY4-60" fmla="*/ 6848475 h 6858000"/>
              <a:gd name="connsiteX5-61" fmla="*/ 0 w 7115175"/>
              <a:gd name="connsiteY5-62" fmla="*/ 504825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04" anchor="ctr"/>
          <a:lstStyle>
            <a:lvl1pPr algn="r">
              <a:defRPr/>
            </a:lvl1pPr>
          </a:lstStyle>
          <a:p>
            <a:r>
              <a:rPr lang="en-US"/>
              <a:t>Click icon to add picture</a:t>
            </a:r>
            <a:endParaRPr lang="en-US" dirty="0"/>
          </a:p>
        </p:txBody>
      </p:sp>
      <p:sp>
        <p:nvSpPr>
          <p:cNvPr id="9" name="Right Triangle 8"/>
          <p:cNvSpPr/>
          <p:nvPr/>
        </p:nvSpPr>
        <p:spPr>
          <a:xfrm>
            <a:off x="0" y="1985962"/>
            <a:ext cx="3571960" cy="315753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10" name="Freeform 9"/>
          <p:cNvSpPr/>
          <p:nvPr/>
        </p:nvSpPr>
        <p:spPr>
          <a:xfrm>
            <a:off x="0" y="3786204"/>
            <a:ext cx="3571960" cy="1357313"/>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1" fmla="*/ 0 w 3571875"/>
              <a:gd name="connsiteY0-2" fmla="*/ 1809750 h 1809750"/>
              <a:gd name="connsiteX1-3" fmla="*/ 1895475 w 3571875"/>
              <a:gd name="connsiteY1-4" fmla="*/ 0 h 1809750"/>
              <a:gd name="connsiteX2-5" fmla="*/ 3571875 w 3571875"/>
              <a:gd name="connsiteY2-6" fmla="*/ 1809750 h 1809750"/>
              <a:gd name="connsiteX3-7" fmla="*/ 0 w 3571875"/>
              <a:gd name="connsiteY3-8" fmla="*/ 1809750 h 1809750"/>
              <a:gd name="connsiteX0-9" fmla="*/ 0 w 3571875"/>
              <a:gd name="connsiteY0-10" fmla="*/ 1809750 h 1809750"/>
              <a:gd name="connsiteX1-11" fmla="*/ 2038350 w 3571875"/>
              <a:gd name="connsiteY1-12" fmla="*/ 0 h 1809750"/>
              <a:gd name="connsiteX2-13" fmla="*/ 3571875 w 3571875"/>
              <a:gd name="connsiteY2-14" fmla="*/ 1809750 h 1809750"/>
              <a:gd name="connsiteX3-15" fmla="*/ 0 w 3571875"/>
              <a:gd name="connsiteY3-16" fmla="*/ 1809750 h 1809750"/>
            </a:gdLst>
            <a:ahLst/>
            <a:cxnLst>
              <a:cxn ang="0">
                <a:pos x="connsiteX0-1" y="connsiteY0-2"/>
              </a:cxn>
              <a:cxn ang="0">
                <a:pos x="connsiteX1-3" y="connsiteY1-4"/>
              </a:cxn>
              <a:cxn ang="0">
                <a:pos x="connsiteX2-5" y="connsiteY2-6"/>
              </a:cxn>
              <a:cxn ang="0">
                <a:pos x="connsiteX3-7" y="connsiteY3-8"/>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2" name="Title 1"/>
          <p:cNvSpPr>
            <a:spLocks noGrp="1"/>
          </p:cNvSpPr>
          <p:nvPr>
            <p:ph type="title"/>
          </p:nvPr>
        </p:nvSpPr>
        <p:spPr>
          <a:xfrm rot="19140000">
            <a:off x="671231" y="1288127"/>
            <a:ext cx="5486531" cy="650583"/>
          </a:xfrm>
        </p:spPr>
        <p:txBody>
          <a:bodyPr anchor="b"/>
          <a:lstStyle>
            <a:lvl1pPr algn="l">
              <a:defRPr sz="28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143524" y="1635397"/>
            <a:ext cx="6096691" cy="555498"/>
          </a:xfrm>
        </p:spPr>
        <p:txBody>
          <a:bodyPr/>
          <a:lstStyle>
            <a:lvl1pPr marL="0" indent="0">
              <a:buNone/>
              <a:defRPr sz="1400">
                <a:solidFill>
                  <a:schemeClr val="tx2"/>
                </a:solidFill>
              </a:defRPr>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15032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0630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12/4/2026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577" y="205981"/>
            <a:ext cx="2057449" cy="350877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11" y="205981"/>
            <a:ext cx="6019944" cy="350877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98641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9" indent="0" algn="ctr">
              <a:buNone/>
              <a:defRPr>
                <a:solidFill>
                  <a:schemeClr val="tx1">
                    <a:tint val="75000"/>
                  </a:schemeClr>
                </a:solidFill>
              </a:defRPr>
            </a:lvl2pPr>
            <a:lvl3pPr marL="913163" indent="0" algn="ctr">
              <a:buNone/>
              <a:defRPr>
                <a:solidFill>
                  <a:schemeClr val="tx1">
                    <a:tint val="75000"/>
                  </a:schemeClr>
                </a:solidFill>
              </a:defRPr>
            </a:lvl3pPr>
            <a:lvl4pPr marL="1369739" indent="0" algn="ctr">
              <a:buNone/>
              <a:defRPr>
                <a:solidFill>
                  <a:schemeClr val="tx1">
                    <a:tint val="75000"/>
                  </a:schemeClr>
                </a:solidFill>
              </a:defRPr>
            </a:lvl4pPr>
            <a:lvl5pPr marL="1826324" indent="0" algn="ctr">
              <a:buNone/>
              <a:defRPr>
                <a:solidFill>
                  <a:schemeClr val="tx1">
                    <a:tint val="75000"/>
                  </a:schemeClr>
                </a:solidFill>
              </a:defRPr>
            </a:lvl5pPr>
            <a:lvl6pPr marL="2282893" indent="0" algn="ctr">
              <a:buNone/>
              <a:defRPr>
                <a:solidFill>
                  <a:schemeClr val="tx1">
                    <a:tint val="75000"/>
                  </a:schemeClr>
                </a:solidFill>
              </a:defRPr>
            </a:lvl6pPr>
            <a:lvl7pPr marL="2739461" indent="0" algn="ctr">
              <a:buNone/>
              <a:defRPr>
                <a:solidFill>
                  <a:schemeClr val="tx1">
                    <a:tint val="75000"/>
                  </a:schemeClr>
                </a:solidFill>
              </a:defRPr>
            </a:lvl7pPr>
            <a:lvl8pPr marL="3196047" indent="0" algn="ctr">
              <a:buNone/>
              <a:defRPr>
                <a:solidFill>
                  <a:schemeClr val="tx1">
                    <a:tint val="75000"/>
                  </a:schemeClr>
                </a:solidFill>
              </a:defRPr>
            </a:lvl8pPr>
            <a:lvl9pPr marL="36526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12/4/2026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6306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12/4/2026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39159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9" indent="0">
              <a:buNone/>
              <a:defRPr sz="1800">
                <a:solidFill>
                  <a:schemeClr val="tx1">
                    <a:tint val="75000"/>
                  </a:schemeClr>
                </a:solidFill>
              </a:defRPr>
            </a:lvl2pPr>
            <a:lvl3pPr marL="913163" indent="0">
              <a:buNone/>
              <a:defRPr sz="1600">
                <a:solidFill>
                  <a:schemeClr val="tx1">
                    <a:tint val="75000"/>
                  </a:schemeClr>
                </a:solidFill>
              </a:defRPr>
            </a:lvl3pPr>
            <a:lvl4pPr marL="1369739" indent="0">
              <a:buNone/>
              <a:defRPr sz="1400">
                <a:solidFill>
                  <a:schemeClr val="tx1">
                    <a:tint val="75000"/>
                  </a:schemeClr>
                </a:solidFill>
              </a:defRPr>
            </a:lvl4pPr>
            <a:lvl5pPr marL="1826324" indent="0">
              <a:buNone/>
              <a:defRPr sz="1400">
                <a:solidFill>
                  <a:schemeClr val="tx1">
                    <a:tint val="75000"/>
                  </a:schemeClr>
                </a:solidFill>
              </a:defRPr>
            </a:lvl5pPr>
            <a:lvl6pPr marL="2282893" indent="0">
              <a:buNone/>
              <a:defRPr sz="1400">
                <a:solidFill>
                  <a:schemeClr val="tx1">
                    <a:tint val="75000"/>
                  </a:schemeClr>
                </a:solidFill>
              </a:defRPr>
            </a:lvl6pPr>
            <a:lvl7pPr marL="2739461" indent="0">
              <a:buNone/>
              <a:defRPr sz="1400">
                <a:solidFill>
                  <a:schemeClr val="tx1">
                    <a:tint val="75000"/>
                  </a:schemeClr>
                </a:solidFill>
              </a:defRPr>
            </a:lvl7pPr>
            <a:lvl8pPr marL="3196047" indent="0">
              <a:buNone/>
              <a:defRPr sz="1400">
                <a:solidFill>
                  <a:schemeClr val="tx1">
                    <a:tint val="75000"/>
                  </a:schemeClr>
                </a:solidFill>
              </a:defRPr>
            </a:lvl8pPr>
            <a:lvl9pPr marL="365263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12/4/2026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82588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12/4/2026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0451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0" y="1151335"/>
            <a:ext cx="4041775"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pPr/>
              <a:t>12/4/2026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40641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pPr/>
              <a:t>12/4/2026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58239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pPr/>
              <a:t>12/4/2026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51332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12/4/2026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0268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9" indent="0">
              <a:buNone/>
              <a:defRPr sz="2800"/>
            </a:lvl2pPr>
            <a:lvl3pPr marL="913163" indent="0">
              <a:buNone/>
              <a:defRPr sz="2400"/>
            </a:lvl3pPr>
            <a:lvl4pPr marL="1369739" indent="0">
              <a:buNone/>
              <a:defRPr sz="2000"/>
            </a:lvl4pPr>
            <a:lvl5pPr marL="1826324" indent="0">
              <a:buNone/>
              <a:defRPr sz="2000"/>
            </a:lvl5pPr>
            <a:lvl6pPr marL="2282893" indent="0">
              <a:buNone/>
              <a:defRPr sz="2000"/>
            </a:lvl6pPr>
            <a:lvl7pPr marL="2739461" indent="0">
              <a:buNone/>
              <a:defRPr sz="2000"/>
            </a:lvl7pPr>
            <a:lvl8pPr marL="3196047" indent="0">
              <a:buNone/>
              <a:defRPr sz="2000"/>
            </a:lvl8pPr>
            <a:lvl9pPr marL="3652632" indent="0">
              <a:buNone/>
              <a:defRPr sz="2000"/>
            </a:lvl9pPr>
          </a:lstStyle>
          <a:p>
            <a:endParaRPr lang="en-US"/>
          </a:p>
        </p:txBody>
      </p:sp>
      <p:sp>
        <p:nvSpPr>
          <p:cNvPr id="4" name="Text Placeholder 3"/>
          <p:cNvSpPr>
            <a:spLocks noGrp="1"/>
          </p:cNvSpPr>
          <p:nvPr>
            <p:ph type="body" sz="half" idx="2"/>
          </p:nvPr>
        </p:nvSpPr>
        <p:spPr>
          <a:xfrm>
            <a:off x="1792288" y="4025533"/>
            <a:ext cx="5486400" cy="60364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12/4/2026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4437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0" y="1151335"/>
            <a:ext cx="4041775"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12/4/2026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12/4/2026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673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12/4/2026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07682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110003"/>
      </p:ext>
    </p:extLst>
  </p:cSld>
  <p:clrMapOvr>
    <a:masterClrMapping/>
  </p:clrMapOvr>
  <p:transition spd="slow" advTm="5000">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pic>
        <p:nvPicPr>
          <p:cNvPr id="57" name="图片 56">
            <a:extLst>
              <a:ext uri="{FF2B5EF4-FFF2-40B4-BE49-F238E27FC236}">
                <a16:creationId xmlns:a16="http://schemas.microsoft.com/office/drawing/2014/main" id="{7343F8A5-C415-40A3-B1B5-4A16C085ABF1}"/>
              </a:ext>
            </a:extLst>
          </p:cNvPr>
          <p:cNvPicPr>
            <a:picLocks noChangeAspect="1"/>
          </p:cNvPicPr>
          <p:nvPr userDrawn="1"/>
        </p:nvPicPr>
        <p:blipFill rotWithShape="1">
          <a:blip r:embed="rId2"/>
          <a:srcRect l="24398" t="34293" r="24399" b="34292"/>
          <a:stretch/>
        </p:blipFill>
        <p:spPr>
          <a:xfrm>
            <a:off x="0" y="0"/>
            <a:ext cx="9144000" cy="5143500"/>
          </a:xfrm>
          <a:prstGeom prst="rect">
            <a:avLst/>
          </a:prstGeom>
        </p:spPr>
      </p:pic>
      <p:sp>
        <p:nvSpPr>
          <p:cNvPr id="58" name="矩形 57">
            <a:extLst>
              <a:ext uri="{FF2B5EF4-FFF2-40B4-BE49-F238E27FC236}">
                <a16:creationId xmlns:a16="http://schemas.microsoft.com/office/drawing/2014/main" id="{1299D2AA-F554-4986-A488-32A0B49CEB21}"/>
              </a:ext>
            </a:extLst>
          </p:cNvPr>
          <p:cNvSpPr/>
          <p:nvPr userDrawn="1"/>
        </p:nvSpPr>
        <p:spPr>
          <a:xfrm>
            <a:off x="0" y="0"/>
            <a:ext cx="9144000"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a:endParaRPr lang="zh-CN" altLang="en-US" sz="1400">
              <a:solidFill>
                <a:prstClr val="white"/>
              </a:solidFill>
            </a:endParaRPr>
          </a:p>
        </p:txBody>
      </p:sp>
    </p:spTree>
    <p:extLst>
      <p:ext uri="{BB962C8B-B14F-4D97-AF65-F5344CB8AC3E}">
        <p14:creationId xmlns:p14="http://schemas.microsoft.com/office/powerpoint/2010/main" val="1137113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9" indent="0" algn="ctr">
              <a:buNone/>
              <a:defRPr>
                <a:solidFill>
                  <a:schemeClr val="tx1">
                    <a:tint val="75000"/>
                  </a:schemeClr>
                </a:solidFill>
              </a:defRPr>
            </a:lvl2pPr>
            <a:lvl3pPr marL="913163" indent="0" algn="ctr">
              <a:buNone/>
              <a:defRPr>
                <a:solidFill>
                  <a:schemeClr val="tx1">
                    <a:tint val="75000"/>
                  </a:schemeClr>
                </a:solidFill>
              </a:defRPr>
            </a:lvl3pPr>
            <a:lvl4pPr marL="1369739" indent="0" algn="ctr">
              <a:buNone/>
              <a:defRPr>
                <a:solidFill>
                  <a:schemeClr val="tx1">
                    <a:tint val="75000"/>
                  </a:schemeClr>
                </a:solidFill>
              </a:defRPr>
            </a:lvl4pPr>
            <a:lvl5pPr marL="1826324" indent="0" algn="ctr">
              <a:buNone/>
              <a:defRPr>
                <a:solidFill>
                  <a:schemeClr val="tx1">
                    <a:tint val="75000"/>
                  </a:schemeClr>
                </a:solidFill>
              </a:defRPr>
            </a:lvl5pPr>
            <a:lvl6pPr marL="2282893" indent="0" algn="ctr">
              <a:buNone/>
              <a:defRPr>
                <a:solidFill>
                  <a:schemeClr val="tx1">
                    <a:tint val="75000"/>
                  </a:schemeClr>
                </a:solidFill>
              </a:defRPr>
            </a:lvl6pPr>
            <a:lvl7pPr marL="2739461" indent="0" algn="ctr">
              <a:buNone/>
              <a:defRPr>
                <a:solidFill>
                  <a:schemeClr val="tx1">
                    <a:tint val="75000"/>
                  </a:schemeClr>
                </a:solidFill>
              </a:defRPr>
            </a:lvl7pPr>
            <a:lvl8pPr marL="3196047" indent="0" algn="ctr">
              <a:buNone/>
              <a:defRPr>
                <a:solidFill>
                  <a:schemeClr val="tx1">
                    <a:tint val="75000"/>
                  </a:schemeClr>
                </a:solidFill>
              </a:defRPr>
            </a:lvl8pPr>
            <a:lvl9pPr marL="36526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12/4/2026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1220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12/4/2026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6504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9" indent="0">
              <a:buNone/>
              <a:defRPr sz="1800">
                <a:solidFill>
                  <a:schemeClr val="tx1">
                    <a:tint val="75000"/>
                  </a:schemeClr>
                </a:solidFill>
              </a:defRPr>
            </a:lvl2pPr>
            <a:lvl3pPr marL="913163" indent="0">
              <a:buNone/>
              <a:defRPr sz="1600">
                <a:solidFill>
                  <a:schemeClr val="tx1">
                    <a:tint val="75000"/>
                  </a:schemeClr>
                </a:solidFill>
              </a:defRPr>
            </a:lvl3pPr>
            <a:lvl4pPr marL="1369739" indent="0">
              <a:buNone/>
              <a:defRPr sz="1400">
                <a:solidFill>
                  <a:schemeClr val="tx1">
                    <a:tint val="75000"/>
                  </a:schemeClr>
                </a:solidFill>
              </a:defRPr>
            </a:lvl4pPr>
            <a:lvl5pPr marL="1826324" indent="0">
              <a:buNone/>
              <a:defRPr sz="1400">
                <a:solidFill>
                  <a:schemeClr val="tx1">
                    <a:tint val="75000"/>
                  </a:schemeClr>
                </a:solidFill>
              </a:defRPr>
            </a:lvl5pPr>
            <a:lvl6pPr marL="2282893" indent="0">
              <a:buNone/>
              <a:defRPr sz="1400">
                <a:solidFill>
                  <a:schemeClr val="tx1">
                    <a:tint val="75000"/>
                  </a:schemeClr>
                </a:solidFill>
              </a:defRPr>
            </a:lvl6pPr>
            <a:lvl7pPr marL="2739461" indent="0">
              <a:buNone/>
              <a:defRPr sz="1400">
                <a:solidFill>
                  <a:schemeClr val="tx1">
                    <a:tint val="75000"/>
                  </a:schemeClr>
                </a:solidFill>
              </a:defRPr>
            </a:lvl7pPr>
            <a:lvl8pPr marL="3196047" indent="0">
              <a:buNone/>
              <a:defRPr sz="1400">
                <a:solidFill>
                  <a:schemeClr val="tx1">
                    <a:tint val="75000"/>
                  </a:schemeClr>
                </a:solidFill>
              </a:defRPr>
            </a:lvl8pPr>
            <a:lvl9pPr marL="365263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12/4/2026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7787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12/4/2026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6897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0" y="1151335"/>
            <a:ext cx="4041775"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pPr/>
              <a:t>12/4/2026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56916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pPr/>
              <a:t>12/4/2026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0949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12/4/2026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pPr/>
              <a:t>12/4/2026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70502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12/4/2026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21688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9" indent="0">
              <a:buNone/>
              <a:defRPr sz="2800"/>
            </a:lvl2pPr>
            <a:lvl3pPr marL="913163" indent="0">
              <a:buNone/>
              <a:defRPr sz="2400"/>
            </a:lvl3pPr>
            <a:lvl4pPr marL="1369739" indent="0">
              <a:buNone/>
              <a:defRPr sz="2000"/>
            </a:lvl4pPr>
            <a:lvl5pPr marL="1826324" indent="0">
              <a:buNone/>
              <a:defRPr sz="2000"/>
            </a:lvl5pPr>
            <a:lvl6pPr marL="2282893" indent="0">
              <a:buNone/>
              <a:defRPr sz="2000"/>
            </a:lvl6pPr>
            <a:lvl7pPr marL="2739461" indent="0">
              <a:buNone/>
              <a:defRPr sz="2000"/>
            </a:lvl7pPr>
            <a:lvl8pPr marL="3196047" indent="0">
              <a:buNone/>
              <a:defRPr sz="2000"/>
            </a:lvl8pPr>
            <a:lvl9pPr marL="3652632" indent="0">
              <a:buNone/>
              <a:defRPr sz="2000"/>
            </a:lvl9pPr>
          </a:lstStyle>
          <a:p>
            <a:endParaRPr lang="en-US"/>
          </a:p>
        </p:txBody>
      </p:sp>
      <p:sp>
        <p:nvSpPr>
          <p:cNvPr id="4" name="Text Placeholder 3"/>
          <p:cNvSpPr>
            <a:spLocks noGrp="1"/>
          </p:cNvSpPr>
          <p:nvPr>
            <p:ph type="body" sz="half" idx="2"/>
          </p:nvPr>
        </p:nvSpPr>
        <p:spPr>
          <a:xfrm>
            <a:off x="1792288" y="4025533"/>
            <a:ext cx="5486400" cy="60364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12/4/2026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0896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12/4/2026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6636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12/4/2026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44240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401732"/>
      </p:ext>
    </p:extLst>
  </p:cSld>
  <p:clrMapOvr>
    <a:masterClrMapping/>
  </p:clrMapOvr>
  <p:transition spd="slow" advTm="5000">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21" indent="0" algn="ctr">
              <a:buNone/>
              <a:defRPr sz="1500"/>
            </a:lvl2pPr>
            <a:lvl3pPr marL="685647" indent="0" algn="ctr">
              <a:buNone/>
              <a:defRPr sz="1400"/>
            </a:lvl3pPr>
            <a:lvl4pPr marL="1028471" indent="0" algn="ctr">
              <a:buNone/>
              <a:defRPr sz="1200"/>
            </a:lvl4pPr>
            <a:lvl5pPr marL="1371294" indent="0" algn="ctr">
              <a:buNone/>
              <a:defRPr sz="1200"/>
            </a:lvl5pPr>
            <a:lvl6pPr marL="1714121" indent="0" algn="ctr">
              <a:buNone/>
              <a:defRPr sz="1200"/>
            </a:lvl6pPr>
            <a:lvl7pPr marL="2056940" indent="0" algn="ctr">
              <a:buNone/>
              <a:defRPr sz="1200"/>
            </a:lvl7pPr>
            <a:lvl8pPr marL="2399760" indent="0" algn="ctr">
              <a:buNone/>
              <a:defRPr sz="1200"/>
            </a:lvl8pPr>
            <a:lvl9pPr marL="2742581"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12/4/2026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46690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12/4/2026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67243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3"/>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21" indent="0">
              <a:buNone/>
              <a:defRPr sz="1500">
                <a:solidFill>
                  <a:schemeClr val="tx1">
                    <a:tint val="75000"/>
                  </a:schemeClr>
                </a:solidFill>
              </a:defRPr>
            </a:lvl2pPr>
            <a:lvl3pPr marL="685647" indent="0">
              <a:buNone/>
              <a:defRPr sz="1400">
                <a:solidFill>
                  <a:schemeClr val="tx1">
                    <a:tint val="75000"/>
                  </a:schemeClr>
                </a:solidFill>
              </a:defRPr>
            </a:lvl3pPr>
            <a:lvl4pPr marL="1028471" indent="0">
              <a:buNone/>
              <a:defRPr sz="1200">
                <a:solidFill>
                  <a:schemeClr val="tx1">
                    <a:tint val="75000"/>
                  </a:schemeClr>
                </a:solidFill>
              </a:defRPr>
            </a:lvl4pPr>
            <a:lvl5pPr marL="1371294" indent="0">
              <a:buNone/>
              <a:defRPr sz="1200">
                <a:solidFill>
                  <a:schemeClr val="tx1">
                    <a:tint val="75000"/>
                  </a:schemeClr>
                </a:solidFill>
              </a:defRPr>
            </a:lvl5pPr>
            <a:lvl6pPr marL="1714121" indent="0">
              <a:buNone/>
              <a:defRPr sz="1200">
                <a:solidFill>
                  <a:schemeClr val="tx1">
                    <a:tint val="75000"/>
                  </a:schemeClr>
                </a:solidFill>
              </a:defRPr>
            </a:lvl6pPr>
            <a:lvl7pPr marL="2056940" indent="0">
              <a:buNone/>
              <a:defRPr sz="1200">
                <a:solidFill>
                  <a:schemeClr val="tx1">
                    <a:tint val="75000"/>
                  </a:schemeClr>
                </a:solidFill>
              </a:defRPr>
            </a:lvl7pPr>
            <a:lvl8pPr marL="2399760" indent="0">
              <a:buNone/>
              <a:defRPr sz="1200">
                <a:solidFill>
                  <a:schemeClr val="tx1">
                    <a:tint val="75000"/>
                  </a:schemeClr>
                </a:solidFill>
              </a:defRPr>
            </a:lvl8pPr>
            <a:lvl9pPr marL="2742581"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12/4/2026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63381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pPr/>
              <a:t>12/4/2026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9186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12/4/2026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21" indent="0">
              <a:buNone/>
              <a:defRPr sz="1500" b="1"/>
            </a:lvl2pPr>
            <a:lvl3pPr marL="685647" indent="0">
              <a:buNone/>
              <a:defRPr sz="1400" b="1"/>
            </a:lvl3pPr>
            <a:lvl4pPr marL="1028471" indent="0">
              <a:buNone/>
              <a:defRPr sz="1200" b="1"/>
            </a:lvl4pPr>
            <a:lvl5pPr marL="1371294" indent="0">
              <a:buNone/>
              <a:defRPr sz="1200" b="1"/>
            </a:lvl5pPr>
            <a:lvl6pPr marL="1714121" indent="0">
              <a:buNone/>
              <a:defRPr sz="1200" b="1"/>
            </a:lvl6pPr>
            <a:lvl7pPr marL="2056940" indent="0">
              <a:buNone/>
              <a:defRPr sz="1200" b="1"/>
            </a:lvl7pPr>
            <a:lvl8pPr marL="2399760" indent="0">
              <a:buNone/>
              <a:defRPr sz="1200" b="1"/>
            </a:lvl8pPr>
            <a:lvl9pPr marL="2742581"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21" indent="0">
              <a:buNone/>
              <a:defRPr sz="1500" b="1"/>
            </a:lvl2pPr>
            <a:lvl3pPr marL="685647" indent="0">
              <a:buNone/>
              <a:defRPr sz="1400" b="1"/>
            </a:lvl3pPr>
            <a:lvl4pPr marL="1028471" indent="0">
              <a:buNone/>
              <a:defRPr sz="1200" b="1"/>
            </a:lvl4pPr>
            <a:lvl5pPr marL="1371294" indent="0">
              <a:buNone/>
              <a:defRPr sz="1200" b="1"/>
            </a:lvl5pPr>
            <a:lvl6pPr marL="1714121" indent="0">
              <a:buNone/>
              <a:defRPr sz="1200" b="1"/>
            </a:lvl6pPr>
            <a:lvl7pPr marL="2056940" indent="0">
              <a:buNone/>
              <a:defRPr sz="1200" b="1"/>
            </a:lvl7pPr>
            <a:lvl8pPr marL="2399760" indent="0">
              <a:buNone/>
              <a:defRPr sz="1200" b="1"/>
            </a:lvl8pPr>
            <a:lvl9pPr marL="2742581" indent="0">
              <a:buNone/>
              <a:defRPr sz="1200"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397BC31-D7C2-4871-BF37-6EA61146175A}" type="datetimeFigureOut">
              <a:rPr lang="en-US" smtClean="0">
                <a:solidFill>
                  <a:prstClr val="black">
                    <a:tint val="75000"/>
                  </a:prstClr>
                </a:solidFill>
              </a:rPr>
              <a:pPr/>
              <a:t>12/4/2026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2623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397BC31-D7C2-4871-BF37-6EA61146175A}" type="datetimeFigureOut">
              <a:rPr lang="en-US" smtClean="0">
                <a:solidFill>
                  <a:prstClr val="black">
                    <a:tint val="75000"/>
                  </a:prstClr>
                </a:solidFill>
              </a:rPr>
              <a:pPr/>
              <a:t>12/4/2026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7265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97BC31-D7C2-4871-BF37-6EA61146175A}" type="datetimeFigureOut">
              <a:rPr lang="en-US" smtClean="0">
                <a:solidFill>
                  <a:prstClr val="black">
                    <a:tint val="75000"/>
                  </a:prstClr>
                </a:solidFill>
              </a:rPr>
              <a:pPr/>
              <a:t>12/4/2026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0919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8"/>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21" indent="0">
              <a:buNone/>
              <a:defRPr sz="1100"/>
            </a:lvl2pPr>
            <a:lvl3pPr marL="685647" indent="0">
              <a:buNone/>
              <a:defRPr sz="900"/>
            </a:lvl3pPr>
            <a:lvl4pPr marL="1028471" indent="0">
              <a:buNone/>
              <a:defRPr sz="800"/>
            </a:lvl4pPr>
            <a:lvl5pPr marL="1371294" indent="0">
              <a:buNone/>
              <a:defRPr sz="800"/>
            </a:lvl5pPr>
            <a:lvl6pPr marL="1714121" indent="0">
              <a:buNone/>
              <a:defRPr sz="800"/>
            </a:lvl6pPr>
            <a:lvl7pPr marL="2056940" indent="0">
              <a:buNone/>
              <a:defRPr sz="800"/>
            </a:lvl7pPr>
            <a:lvl8pPr marL="2399760" indent="0">
              <a:buNone/>
              <a:defRPr sz="800"/>
            </a:lvl8pPr>
            <a:lvl9pPr marL="2742581"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pPr/>
              <a:t>12/4/2026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3433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8"/>
            <a:ext cx="4629150" cy="3655219"/>
          </a:xfrm>
        </p:spPr>
        <p:txBody>
          <a:bodyPr anchor="t"/>
          <a:lstStyle>
            <a:lvl1pPr marL="0" indent="0">
              <a:buNone/>
              <a:defRPr sz="2400"/>
            </a:lvl1pPr>
            <a:lvl2pPr marL="342821" indent="0">
              <a:buNone/>
              <a:defRPr sz="2100"/>
            </a:lvl2pPr>
            <a:lvl3pPr marL="685647" indent="0">
              <a:buNone/>
              <a:defRPr sz="1800"/>
            </a:lvl3pPr>
            <a:lvl4pPr marL="1028471" indent="0">
              <a:buNone/>
              <a:defRPr sz="1500"/>
            </a:lvl4pPr>
            <a:lvl5pPr marL="1371294" indent="0">
              <a:buNone/>
              <a:defRPr sz="1500"/>
            </a:lvl5pPr>
            <a:lvl6pPr marL="1714121" indent="0">
              <a:buNone/>
              <a:defRPr sz="1500"/>
            </a:lvl6pPr>
            <a:lvl7pPr marL="2056940" indent="0">
              <a:buNone/>
              <a:defRPr sz="1500"/>
            </a:lvl7pPr>
            <a:lvl8pPr marL="2399760" indent="0">
              <a:buNone/>
              <a:defRPr sz="1500"/>
            </a:lvl8pPr>
            <a:lvl9pPr marL="2742581"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21" indent="0">
              <a:buNone/>
              <a:defRPr sz="1100"/>
            </a:lvl2pPr>
            <a:lvl3pPr marL="685647" indent="0">
              <a:buNone/>
              <a:defRPr sz="900"/>
            </a:lvl3pPr>
            <a:lvl4pPr marL="1028471" indent="0">
              <a:buNone/>
              <a:defRPr sz="800"/>
            </a:lvl4pPr>
            <a:lvl5pPr marL="1371294" indent="0">
              <a:buNone/>
              <a:defRPr sz="800"/>
            </a:lvl5pPr>
            <a:lvl6pPr marL="1714121" indent="0">
              <a:buNone/>
              <a:defRPr sz="800"/>
            </a:lvl6pPr>
            <a:lvl7pPr marL="2056940" indent="0">
              <a:buNone/>
              <a:defRPr sz="800"/>
            </a:lvl7pPr>
            <a:lvl8pPr marL="2399760" indent="0">
              <a:buNone/>
              <a:defRPr sz="800"/>
            </a:lvl8pPr>
            <a:lvl9pPr marL="2742581"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pPr/>
              <a:t>12/4/2026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0176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12/4/2026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4690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53"/>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12/4/2026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24240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404107"/>
      </p:ext>
    </p:extLst>
  </p:cSld>
  <p:clrMapOvr>
    <a:masterClrMapping/>
  </p:clrMapOvr>
  <p:transition spd="slow" advTm="5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9" indent="0">
              <a:buNone/>
              <a:defRPr sz="2800"/>
            </a:lvl2pPr>
            <a:lvl3pPr marL="913163" indent="0">
              <a:buNone/>
              <a:defRPr sz="2400"/>
            </a:lvl3pPr>
            <a:lvl4pPr marL="1369739" indent="0">
              <a:buNone/>
              <a:defRPr sz="2000"/>
            </a:lvl4pPr>
            <a:lvl5pPr marL="1826324" indent="0">
              <a:buNone/>
              <a:defRPr sz="2000"/>
            </a:lvl5pPr>
            <a:lvl6pPr marL="2282893" indent="0">
              <a:buNone/>
              <a:defRPr sz="2000"/>
            </a:lvl6pPr>
            <a:lvl7pPr marL="2739461" indent="0">
              <a:buNone/>
              <a:defRPr sz="2000"/>
            </a:lvl7pPr>
            <a:lvl8pPr marL="3196047" indent="0">
              <a:buNone/>
              <a:defRPr sz="2000"/>
            </a:lvl8pPr>
            <a:lvl9pPr marL="3652632" indent="0">
              <a:buNone/>
              <a:defRPr sz="2000"/>
            </a:lvl9pPr>
          </a:lstStyle>
          <a:p>
            <a:endParaRPr lang="en-US"/>
          </a:p>
        </p:txBody>
      </p:sp>
      <p:sp>
        <p:nvSpPr>
          <p:cNvPr id="4" name="Text Placeholder 3"/>
          <p:cNvSpPr>
            <a:spLocks noGrp="1"/>
          </p:cNvSpPr>
          <p:nvPr>
            <p:ph type="body" sz="half" idx="2"/>
          </p:nvPr>
        </p:nvSpPr>
        <p:spPr>
          <a:xfrm>
            <a:off x="1792288" y="4025533"/>
            <a:ext cx="5486400" cy="60364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2.jpe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1.jp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5.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6.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0" tIns="45661" rIns="91320" bIns="45661"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20" tIns="45661" rIns="91320" bIns="4566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20" tIns="45661" rIns="91320" bIns="45661" rtlCol="0" anchor="ctr"/>
          <a:lstStyle>
            <a:lvl1pPr algn="l">
              <a:defRPr sz="1200">
                <a:solidFill>
                  <a:schemeClr val="tx1">
                    <a:tint val="75000"/>
                  </a:schemeClr>
                </a:solidFill>
              </a:defRPr>
            </a:lvl1pPr>
          </a:lstStyle>
          <a:p>
            <a:fld id="{4CEF851F-4C9B-4ED8-A706-7687066F5A2C}" type="datetimeFigureOut">
              <a:rPr lang="en-US" smtClean="0"/>
              <a:t>12/4/2026</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0" tIns="45661" rIns="91320" bIns="45661"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0" tIns="45661" rIns="91320" bIns="45661"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3163" rtl="0" eaLnBrk="1" latinLnBrk="0" hangingPunct="1">
        <a:spcBef>
          <a:spcPct val="0"/>
        </a:spcBef>
        <a:buNone/>
        <a:defRPr sz="4400" kern="1200">
          <a:solidFill>
            <a:schemeClr val="tx1"/>
          </a:solidFill>
          <a:latin typeface="+mj-lt"/>
          <a:ea typeface="+mj-ea"/>
          <a:cs typeface="+mj-cs"/>
        </a:defRPr>
      </a:lvl1pPr>
    </p:titleStyle>
    <p:bodyStyle>
      <a:lvl1pPr marL="342428" indent="-342428" algn="l" defTabSz="91316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49" indent="-285364" algn="l" defTabSz="91316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47" indent="-228285" algn="l" defTabSz="91316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23"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09"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177"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762"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340"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916"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63" rtl="0" eaLnBrk="1" latinLnBrk="0" hangingPunct="1">
        <a:defRPr sz="1800" kern="1200">
          <a:solidFill>
            <a:schemeClr val="tx1"/>
          </a:solidFill>
          <a:latin typeface="+mn-lt"/>
          <a:ea typeface="+mn-ea"/>
          <a:cs typeface="+mn-cs"/>
        </a:defRPr>
      </a:lvl1pPr>
      <a:lvl2pPr marL="456569" algn="l" defTabSz="913163" rtl="0" eaLnBrk="1" latinLnBrk="0" hangingPunct="1">
        <a:defRPr sz="1800" kern="1200">
          <a:solidFill>
            <a:schemeClr val="tx1"/>
          </a:solidFill>
          <a:latin typeface="+mn-lt"/>
          <a:ea typeface="+mn-ea"/>
          <a:cs typeface="+mn-cs"/>
        </a:defRPr>
      </a:lvl2pPr>
      <a:lvl3pPr marL="913163" algn="l" defTabSz="913163" rtl="0" eaLnBrk="1" latinLnBrk="0" hangingPunct="1">
        <a:defRPr sz="1800" kern="1200">
          <a:solidFill>
            <a:schemeClr val="tx1"/>
          </a:solidFill>
          <a:latin typeface="+mn-lt"/>
          <a:ea typeface="+mn-ea"/>
          <a:cs typeface="+mn-cs"/>
        </a:defRPr>
      </a:lvl3pPr>
      <a:lvl4pPr marL="1369739" algn="l" defTabSz="913163" rtl="0" eaLnBrk="1" latinLnBrk="0" hangingPunct="1">
        <a:defRPr sz="1800" kern="1200">
          <a:solidFill>
            <a:schemeClr val="tx1"/>
          </a:solidFill>
          <a:latin typeface="+mn-lt"/>
          <a:ea typeface="+mn-ea"/>
          <a:cs typeface="+mn-cs"/>
        </a:defRPr>
      </a:lvl4pPr>
      <a:lvl5pPr marL="1826324" algn="l" defTabSz="913163" rtl="0" eaLnBrk="1" latinLnBrk="0" hangingPunct="1">
        <a:defRPr sz="1800" kern="1200">
          <a:solidFill>
            <a:schemeClr val="tx1"/>
          </a:solidFill>
          <a:latin typeface="+mn-lt"/>
          <a:ea typeface="+mn-ea"/>
          <a:cs typeface="+mn-cs"/>
        </a:defRPr>
      </a:lvl5pPr>
      <a:lvl6pPr marL="2282893" algn="l" defTabSz="913163" rtl="0" eaLnBrk="1" latinLnBrk="0" hangingPunct="1">
        <a:defRPr sz="1800" kern="1200">
          <a:solidFill>
            <a:schemeClr val="tx1"/>
          </a:solidFill>
          <a:latin typeface="+mn-lt"/>
          <a:ea typeface="+mn-ea"/>
          <a:cs typeface="+mn-cs"/>
        </a:defRPr>
      </a:lvl6pPr>
      <a:lvl7pPr marL="2739461" algn="l" defTabSz="913163" rtl="0" eaLnBrk="1" latinLnBrk="0" hangingPunct="1">
        <a:defRPr sz="1800" kern="1200">
          <a:solidFill>
            <a:schemeClr val="tx1"/>
          </a:solidFill>
          <a:latin typeface="+mn-lt"/>
          <a:ea typeface="+mn-ea"/>
          <a:cs typeface="+mn-cs"/>
        </a:defRPr>
      </a:lvl7pPr>
      <a:lvl8pPr marL="3196047" algn="l" defTabSz="913163" rtl="0" eaLnBrk="1" latinLnBrk="0" hangingPunct="1">
        <a:defRPr sz="1800" kern="1200">
          <a:solidFill>
            <a:schemeClr val="tx1"/>
          </a:solidFill>
          <a:latin typeface="+mn-lt"/>
          <a:ea typeface="+mn-ea"/>
          <a:cs typeface="+mn-cs"/>
        </a:defRPr>
      </a:lvl8pPr>
      <a:lvl9pPr marL="3652632" algn="l" defTabSz="9131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cstate="screen">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06" tIns="45703" rIns="91406" bIns="45703"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06" tIns="45703" rIns="91406" bIns="45703"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06" tIns="45703" rIns="91406" bIns="45703" rtlCol="0" anchor="ctr"/>
          <a:lstStyle>
            <a:lvl1pPr algn="l">
              <a:defRPr sz="1200" b="0" i="0">
                <a:solidFill>
                  <a:schemeClr val="tx1">
                    <a:tint val="75000"/>
                  </a:schemeClr>
                </a:solidFill>
                <a:latin typeface="inpin heiti" charset="-122"/>
                <a:ea typeface="inpin heiti" charset="-122"/>
              </a:defRPr>
            </a:lvl1pPr>
          </a:lstStyle>
          <a:p>
            <a:fld id="{530820CF-B880-4189-942D-D702A7CBA730}" type="datetimeFigureOut">
              <a:rPr lang="zh-CN" altLang="en-US" smtClean="0"/>
              <a:t>2026/4/12</a:t>
            </a:fld>
            <a:endParaRPr lang="zh-CN" altLang="en-US" dirty="0"/>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06" tIns="45703" rIns="91406" bIns="45703"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06" tIns="45703" rIns="91406" bIns="45703" rtlCol="0" anchor="ctr"/>
          <a:lstStyle>
            <a:lvl1pPr algn="r">
              <a:defRPr sz="1200" b="0" i="0">
                <a:solidFill>
                  <a:schemeClr val="tx1">
                    <a:tint val="75000"/>
                  </a:schemeClr>
                </a:solidFill>
                <a:latin typeface="inpin heiti" charset="-122"/>
                <a:ea typeface="inpin heiti" charset="-122"/>
              </a:defRPr>
            </a:lvl1pPr>
          </a:lstStyle>
          <a:p>
            <a:fld id="{0C913308-F349-4B6D-A68A-DD1791B4A57B}" type="slidenum">
              <a:rPr lang="zh-CN" altLang="en-US" smtClean="0"/>
              <a:t>‹#›</a:t>
            </a:fld>
            <a:endParaRPr lang="zh-CN" altLang="en-US" dirty="0"/>
          </a:p>
        </p:txBody>
      </p:sp>
      <p:pic>
        <p:nvPicPr>
          <p:cNvPr id="12" name="图片 11"/>
          <p:cNvPicPr>
            <a:picLocks noChangeAspect="1"/>
          </p:cNvPicPr>
          <p:nvPr userDrawn="1"/>
        </p:nvPicPr>
        <p:blipFill rotWithShape="1">
          <a:blip r:embed="rId20" cstate="screen"/>
          <a:srcRect/>
          <a:stretch>
            <a:fillRect/>
          </a:stretch>
        </p:blipFill>
        <p:spPr>
          <a:xfrm>
            <a:off x="5523114" y="3407339"/>
            <a:ext cx="3620909" cy="1737750"/>
          </a:xfrm>
          <a:prstGeom prst="rect">
            <a:avLst/>
          </a:prstGeom>
        </p:spPr>
      </p:pic>
      <p:sp>
        <p:nvSpPr>
          <p:cNvPr id="7" name="矩形 6"/>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a:endParaRPr lang="zh-CN" altLang="en-US" b="0" i="0" dirty="0">
              <a:latin typeface="inpin heiti" charset="-122"/>
              <a:ea typeface="inpin heiti" charset="-122"/>
            </a:endParaRPr>
          </a:p>
        </p:txBody>
      </p:sp>
    </p:spTree>
    <p:extLst>
      <p:ext uri="{BB962C8B-B14F-4D97-AF65-F5344CB8AC3E}">
        <p14:creationId xmlns:p14="http://schemas.microsoft.com/office/powerpoint/2010/main" val="249976637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8" r:id="rId16"/>
    <p:sldLayoutId id="2147483679" r:id="rId17"/>
  </p:sldLayoutIdLst>
  <p:transition spd="slow" advTm="5000">
    <p:fade/>
  </p:transition>
  <p:txStyles>
    <p:titleStyle>
      <a:lvl1pPr algn="ctr" defTabSz="914018" rtl="0" eaLnBrk="1" latinLnBrk="0" hangingPunct="1">
        <a:spcBef>
          <a:spcPct val="0"/>
        </a:spcBef>
        <a:buNone/>
        <a:defRPr sz="4400" b="0" i="0" kern="1200">
          <a:solidFill>
            <a:schemeClr val="tx1"/>
          </a:solidFill>
          <a:latin typeface="inpin heiti" charset="-122"/>
          <a:ea typeface="inpin heiti" charset="-122"/>
          <a:cs typeface="+mj-cs"/>
        </a:defRPr>
      </a:lvl1pPr>
    </p:titleStyle>
    <p:bodyStyle>
      <a:lvl1pPr marL="342749" indent="-342749" algn="l" defTabSz="914018" rtl="0" eaLnBrk="1" latinLnBrk="0" hangingPunct="1">
        <a:spcBef>
          <a:spcPct val="20000"/>
        </a:spcBef>
        <a:buFont typeface="Arial" panose="020B0604020202020204" pitchFamily="34" charset="0"/>
        <a:buChar char="•"/>
        <a:defRPr sz="3200" b="0" i="0" kern="1200">
          <a:solidFill>
            <a:schemeClr val="tx1"/>
          </a:solidFill>
          <a:latin typeface="inpin heiti" charset="-122"/>
          <a:ea typeface="inpin heiti" charset="-122"/>
          <a:cs typeface="+mn-cs"/>
        </a:defRPr>
      </a:lvl1pPr>
      <a:lvl2pPr marL="742643" indent="-285631" algn="l" defTabSz="914018" rtl="0" eaLnBrk="1" latinLnBrk="0" hangingPunct="1">
        <a:spcBef>
          <a:spcPct val="20000"/>
        </a:spcBef>
        <a:buFont typeface="Arial" panose="020B0604020202020204" pitchFamily="34" charset="0"/>
        <a:buChar char="–"/>
        <a:defRPr sz="2800" b="0" i="0" kern="1200">
          <a:solidFill>
            <a:schemeClr val="tx1"/>
          </a:solidFill>
          <a:latin typeface="inpin heiti" charset="-122"/>
          <a:ea typeface="inpin heiti" charset="-122"/>
          <a:cs typeface="+mn-cs"/>
        </a:defRPr>
      </a:lvl2pPr>
      <a:lvl3pPr marL="1142516" indent="-228498" algn="l" defTabSz="914018" rtl="0" eaLnBrk="1" latinLnBrk="0" hangingPunct="1">
        <a:spcBef>
          <a:spcPct val="20000"/>
        </a:spcBef>
        <a:buFont typeface="Arial" panose="020B0604020202020204" pitchFamily="34" charset="0"/>
        <a:buChar char="•"/>
        <a:defRPr sz="2400" b="0" i="0" kern="1200">
          <a:solidFill>
            <a:schemeClr val="tx1"/>
          </a:solidFill>
          <a:latin typeface="inpin heiti" charset="-122"/>
          <a:ea typeface="inpin heiti" charset="-122"/>
          <a:cs typeface="+mn-cs"/>
        </a:defRPr>
      </a:lvl3pPr>
      <a:lvl4pPr marL="1599520" indent="-228498" algn="l" defTabSz="914018"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4pPr>
      <a:lvl5pPr marL="2056532" indent="-228498" algn="l" defTabSz="914018"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5pPr>
      <a:lvl6pPr marL="2513529"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542"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547"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551"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018" rtl="0" eaLnBrk="1" latinLnBrk="0" hangingPunct="1">
        <a:defRPr sz="1800" kern="1200">
          <a:solidFill>
            <a:schemeClr val="tx1"/>
          </a:solidFill>
          <a:latin typeface="+mn-lt"/>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3787975"/>
            <a:ext cx="3574343" cy="1355526"/>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1" fmla="*/ 0 w 3571875"/>
              <a:gd name="connsiteY0-2" fmla="*/ 4210050 h 4210050"/>
              <a:gd name="connsiteX1-3" fmla="*/ 0 w 3571875"/>
              <a:gd name="connsiteY1-4" fmla="*/ 0 h 4210050"/>
              <a:gd name="connsiteX2-5" fmla="*/ 2028825 w 3571875"/>
              <a:gd name="connsiteY2-6" fmla="*/ 2388394 h 4210050"/>
              <a:gd name="connsiteX3-7" fmla="*/ 3571875 w 3571875"/>
              <a:gd name="connsiteY3-8" fmla="*/ 4210050 h 4210050"/>
              <a:gd name="connsiteX4" fmla="*/ 0 w 3571875"/>
              <a:gd name="connsiteY4" fmla="*/ 4210050 h 4210050"/>
              <a:gd name="connsiteX0-9" fmla="*/ 0 w 3571875"/>
              <a:gd name="connsiteY0-10" fmla="*/ 4210050 h 4210050"/>
              <a:gd name="connsiteX1-11" fmla="*/ 0 w 3571875"/>
              <a:gd name="connsiteY1-12" fmla="*/ 0 h 4210050"/>
              <a:gd name="connsiteX2-13" fmla="*/ 2028825 w 3571875"/>
              <a:gd name="connsiteY2-14" fmla="*/ 2205038 h 4210050"/>
              <a:gd name="connsiteX3-15" fmla="*/ 3571875 w 3571875"/>
              <a:gd name="connsiteY3-16" fmla="*/ 4210050 h 4210050"/>
              <a:gd name="connsiteX4-17" fmla="*/ 0 w 3571875"/>
              <a:gd name="connsiteY4-18" fmla="*/ 4210050 h 4210050"/>
              <a:gd name="connsiteX0-19" fmla="*/ 0 w 3571875"/>
              <a:gd name="connsiteY0-20" fmla="*/ 4210050 h 4210050"/>
              <a:gd name="connsiteX1-21" fmla="*/ 0 w 3571875"/>
              <a:gd name="connsiteY1-22" fmla="*/ 0 h 4210050"/>
              <a:gd name="connsiteX2-23" fmla="*/ 2028825 w 3571875"/>
              <a:gd name="connsiteY2-24" fmla="*/ 2393157 h 4210050"/>
              <a:gd name="connsiteX3-25" fmla="*/ 3571875 w 3571875"/>
              <a:gd name="connsiteY3-26" fmla="*/ 4210050 h 4210050"/>
              <a:gd name="connsiteX4-27" fmla="*/ 0 w 3571875"/>
              <a:gd name="connsiteY4-28" fmla="*/ 4210050 h 4210050"/>
              <a:gd name="connsiteX0-29" fmla="*/ 0 w 3571875"/>
              <a:gd name="connsiteY0-30" fmla="*/ 4210050 h 4210050"/>
              <a:gd name="connsiteX1-31" fmla="*/ 0 w 3571875"/>
              <a:gd name="connsiteY1-32" fmla="*/ 0 h 4210050"/>
              <a:gd name="connsiteX2-33" fmla="*/ 2028825 w 3571875"/>
              <a:gd name="connsiteY2-34" fmla="*/ 2393157 h 4210050"/>
              <a:gd name="connsiteX3-35" fmla="*/ 3571875 w 3571875"/>
              <a:gd name="connsiteY3-36" fmla="*/ 4210050 h 4210050"/>
              <a:gd name="connsiteX4-37" fmla="*/ 0 w 3571875"/>
              <a:gd name="connsiteY4-38" fmla="*/ 4210050 h 4210050"/>
              <a:gd name="connsiteX0-39" fmla="*/ 0 w 3571875"/>
              <a:gd name="connsiteY0-40" fmla="*/ 4210050 h 4210050"/>
              <a:gd name="connsiteX1-41" fmla="*/ 0 w 3571875"/>
              <a:gd name="connsiteY1-42" fmla="*/ 0 h 4210050"/>
              <a:gd name="connsiteX2-43" fmla="*/ 2028825 w 3571875"/>
              <a:gd name="connsiteY2-44" fmla="*/ 2281238 h 4210050"/>
              <a:gd name="connsiteX3-45" fmla="*/ 3571875 w 3571875"/>
              <a:gd name="connsiteY3-46" fmla="*/ 4210050 h 4210050"/>
              <a:gd name="connsiteX4-47" fmla="*/ 0 w 3571875"/>
              <a:gd name="connsiteY4-48" fmla="*/ 4210050 h 4210050"/>
              <a:gd name="connsiteX0-49" fmla="*/ 0 w 3571875"/>
              <a:gd name="connsiteY0-50" fmla="*/ 4210050 h 4210050"/>
              <a:gd name="connsiteX1-51" fmla="*/ 0 w 3571875"/>
              <a:gd name="connsiteY1-52" fmla="*/ 0 h 4210050"/>
              <a:gd name="connsiteX2-53" fmla="*/ 2028825 w 3571875"/>
              <a:gd name="connsiteY2-54" fmla="*/ 2393157 h 4210050"/>
              <a:gd name="connsiteX3-55" fmla="*/ 3571875 w 3571875"/>
              <a:gd name="connsiteY3-56" fmla="*/ 4210050 h 4210050"/>
              <a:gd name="connsiteX4-57" fmla="*/ 0 w 3571875"/>
              <a:gd name="connsiteY4-58" fmla="*/ 4210050 h 4210050"/>
              <a:gd name="connsiteX0-59" fmla="*/ 0 w 3571875"/>
              <a:gd name="connsiteY0-60" fmla="*/ 4210050 h 4210050"/>
              <a:gd name="connsiteX1-61" fmla="*/ 0 w 3571875"/>
              <a:gd name="connsiteY1-62" fmla="*/ 0 h 4210050"/>
              <a:gd name="connsiteX2-63" fmla="*/ 2028825 w 3571875"/>
              <a:gd name="connsiteY2-64" fmla="*/ 2393157 h 4210050"/>
              <a:gd name="connsiteX3-65" fmla="*/ 3571875 w 3571875"/>
              <a:gd name="connsiteY3-66" fmla="*/ 4210050 h 4210050"/>
              <a:gd name="connsiteX4-67" fmla="*/ 0 w 3571875"/>
              <a:gd name="connsiteY4-68" fmla="*/ 4210050 h 4210050"/>
              <a:gd name="connsiteX0-69" fmla="*/ 0 w 3571875"/>
              <a:gd name="connsiteY0-70" fmla="*/ 4210050 h 4210050"/>
              <a:gd name="connsiteX1-71" fmla="*/ 0 w 3571875"/>
              <a:gd name="connsiteY1-72" fmla="*/ 0 h 4210050"/>
              <a:gd name="connsiteX2-73" fmla="*/ 2076450 w 3571875"/>
              <a:gd name="connsiteY2-74" fmla="*/ 2274094 h 4210050"/>
              <a:gd name="connsiteX3-75" fmla="*/ 3571875 w 3571875"/>
              <a:gd name="connsiteY3-76" fmla="*/ 4210050 h 4210050"/>
              <a:gd name="connsiteX4-77" fmla="*/ 0 w 3571875"/>
              <a:gd name="connsiteY4-78" fmla="*/ 4210050 h 4210050"/>
              <a:gd name="connsiteX0-79" fmla="*/ 0 w 3571875"/>
              <a:gd name="connsiteY0-80" fmla="*/ 4210050 h 4210050"/>
              <a:gd name="connsiteX1-81" fmla="*/ 0 w 3571875"/>
              <a:gd name="connsiteY1-82" fmla="*/ 0 h 4210050"/>
              <a:gd name="connsiteX2-83" fmla="*/ 2245519 w 3571875"/>
              <a:gd name="connsiteY2-84" fmla="*/ 2405063 h 4210050"/>
              <a:gd name="connsiteX3-85" fmla="*/ 3571875 w 3571875"/>
              <a:gd name="connsiteY3-86" fmla="*/ 4210050 h 4210050"/>
              <a:gd name="connsiteX4-87" fmla="*/ 0 w 3571875"/>
              <a:gd name="connsiteY4-88" fmla="*/ 4210050 h 4210050"/>
              <a:gd name="connsiteX0-89" fmla="*/ 0 w 3571875"/>
              <a:gd name="connsiteY0-90" fmla="*/ 4210050 h 4210050"/>
              <a:gd name="connsiteX1-91" fmla="*/ 0 w 3571875"/>
              <a:gd name="connsiteY1-92" fmla="*/ 0 h 4210050"/>
              <a:gd name="connsiteX2-93" fmla="*/ 2038350 w 3571875"/>
              <a:gd name="connsiteY2-94" fmla="*/ 2405063 h 4210050"/>
              <a:gd name="connsiteX3-95" fmla="*/ 3571875 w 3571875"/>
              <a:gd name="connsiteY3-96" fmla="*/ 4210050 h 4210050"/>
              <a:gd name="connsiteX4-97" fmla="*/ 0 w 3571875"/>
              <a:gd name="connsiteY4-98" fmla="*/ 4210050 h 4210050"/>
              <a:gd name="connsiteX0-99" fmla="*/ 0 w 3571875"/>
              <a:gd name="connsiteY0-100" fmla="*/ 2433637 h 2433637"/>
              <a:gd name="connsiteX1-101" fmla="*/ 257175 w 3571875"/>
              <a:gd name="connsiteY1-102" fmla="*/ 0 h 2433637"/>
              <a:gd name="connsiteX2-103" fmla="*/ 2038350 w 3571875"/>
              <a:gd name="connsiteY2-104" fmla="*/ 628650 h 2433637"/>
              <a:gd name="connsiteX3-105" fmla="*/ 3571875 w 3571875"/>
              <a:gd name="connsiteY3-106" fmla="*/ 2433637 h 2433637"/>
              <a:gd name="connsiteX4-107" fmla="*/ 0 w 3571875"/>
              <a:gd name="connsiteY4-108" fmla="*/ 2433637 h 2433637"/>
              <a:gd name="connsiteX0-109" fmla="*/ 2382 w 3574257"/>
              <a:gd name="connsiteY0-110" fmla="*/ 1807368 h 1807368"/>
              <a:gd name="connsiteX1-111" fmla="*/ 0 w 3574257"/>
              <a:gd name="connsiteY1-112" fmla="*/ 0 h 1807368"/>
              <a:gd name="connsiteX2-113" fmla="*/ 2040732 w 3574257"/>
              <a:gd name="connsiteY2-114" fmla="*/ 2381 h 1807368"/>
              <a:gd name="connsiteX3-115" fmla="*/ 3574257 w 3574257"/>
              <a:gd name="connsiteY3-116" fmla="*/ 1807368 h 1807368"/>
              <a:gd name="connsiteX4-117" fmla="*/ 2382 w 3574257"/>
              <a:gd name="connsiteY4-118" fmla="*/ 1807368 h 1807368"/>
              <a:gd name="connsiteX0-119" fmla="*/ 2382 w 3574257"/>
              <a:gd name="connsiteY0-120" fmla="*/ 1807368 h 1807368"/>
              <a:gd name="connsiteX1-121" fmla="*/ 0 w 3574257"/>
              <a:gd name="connsiteY1-122" fmla="*/ 0 h 1807368"/>
              <a:gd name="connsiteX2-123" fmla="*/ 1924051 w 3574257"/>
              <a:gd name="connsiteY2-124" fmla="*/ 307181 h 1807368"/>
              <a:gd name="connsiteX3-125" fmla="*/ 3574257 w 3574257"/>
              <a:gd name="connsiteY3-126" fmla="*/ 1807368 h 1807368"/>
              <a:gd name="connsiteX4-127" fmla="*/ 2382 w 3574257"/>
              <a:gd name="connsiteY4-128" fmla="*/ 1807368 h 1807368"/>
              <a:gd name="connsiteX0-129" fmla="*/ 2382 w 3574257"/>
              <a:gd name="connsiteY0-130" fmla="*/ 1809749 h 1809749"/>
              <a:gd name="connsiteX1-131" fmla="*/ 0 w 3574257"/>
              <a:gd name="connsiteY1-132" fmla="*/ 2381 h 1809749"/>
              <a:gd name="connsiteX2-133" fmla="*/ 2038351 w 3574257"/>
              <a:gd name="connsiteY2-134" fmla="*/ 0 h 1809749"/>
              <a:gd name="connsiteX3-135" fmla="*/ 3574257 w 3574257"/>
              <a:gd name="connsiteY3-136" fmla="*/ 1809749 h 1809749"/>
              <a:gd name="connsiteX4-137" fmla="*/ 2382 w 3574257"/>
              <a:gd name="connsiteY4-138" fmla="*/ 1809749 h 1809749"/>
              <a:gd name="connsiteX0-139" fmla="*/ 2382 w 3574257"/>
              <a:gd name="connsiteY0-140" fmla="*/ 1807368 h 1807368"/>
              <a:gd name="connsiteX1-141" fmla="*/ 0 w 3574257"/>
              <a:gd name="connsiteY1-142" fmla="*/ 0 h 1807368"/>
              <a:gd name="connsiteX2-143" fmla="*/ 1640682 w 3574257"/>
              <a:gd name="connsiteY2-144" fmla="*/ 450057 h 1807368"/>
              <a:gd name="connsiteX3-145" fmla="*/ 3574257 w 3574257"/>
              <a:gd name="connsiteY3-146" fmla="*/ 1807368 h 1807368"/>
              <a:gd name="connsiteX4-147" fmla="*/ 2382 w 3574257"/>
              <a:gd name="connsiteY4-148" fmla="*/ 1807368 h 1807368"/>
              <a:gd name="connsiteX0-149" fmla="*/ 2382 w 3574257"/>
              <a:gd name="connsiteY0-150" fmla="*/ 1809749 h 1809749"/>
              <a:gd name="connsiteX1-151" fmla="*/ 0 w 3574257"/>
              <a:gd name="connsiteY1-152" fmla="*/ 2381 h 1809749"/>
              <a:gd name="connsiteX2-153" fmla="*/ 2038351 w 3574257"/>
              <a:gd name="connsiteY2-154" fmla="*/ 0 h 1809749"/>
              <a:gd name="connsiteX3-155" fmla="*/ 3574257 w 3574257"/>
              <a:gd name="connsiteY3-156" fmla="*/ 1809749 h 1809749"/>
              <a:gd name="connsiteX4-157" fmla="*/ 2382 w 3574257"/>
              <a:gd name="connsiteY4-158" fmla="*/ 1809749 h 1809749"/>
              <a:gd name="connsiteX0-159" fmla="*/ 2382 w 3574257"/>
              <a:gd name="connsiteY0-160" fmla="*/ 1807368 h 1807368"/>
              <a:gd name="connsiteX1-161" fmla="*/ 0 w 3574257"/>
              <a:gd name="connsiteY1-162" fmla="*/ 0 h 1807368"/>
              <a:gd name="connsiteX2-163" fmla="*/ 1657351 w 3574257"/>
              <a:gd name="connsiteY2-164" fmla="*/ 230982 h 1807368"/>
              <a:gd name="connsiteX3-165" fmla="*/ 3574257 w 3574257"/>
              <a:gd name="connsiteY3-166" fmla="*/ 1807368 h 1807368"/>
              <a:gd name="connsiteX4-167" fmla="*/ 2382 w 3574257"/>
              <a:gd name="connsiteY4-168" fmla="*/ 1807368 h 1807368"/>
              <a:gd name="connsiteX0-169" fmla="*/ 2382 w 3574257"/>
              <a:gd name="connsiteY0-170" fmla="*/ 1807368 h 1807368"/>
              <a:gd name="connsiteX1-171" fmla="*/ 0 w 3574257"/>
              <a:gd name="connsiteY1-172" fmla="*/ 0 h 1807368"/>
              <a:gd name="connsiteX2-173" fmla="*/ 2040732 w 3574257"/>
              <a:gd name="connsiteY2-174" fmla="*/ 2382 h 1807368"/>
              <a:gd name="connsiteX3-175" fmla="*/ 3574257 w 3574257"/>
              <a:gd name="connsiteY3-176" fmla="*/ 1807368 h 1807368"/>
              <a:gd name="connsiteX4-177" fmla="*/ 2382 w 3574257"/>
              <a:gd name="connsiteY4-178" fmla="*/ 1807368 h 1807368"/>
              <a:gd name="connsiteX0-179" fmla="*/ 2382 w 3574257"/>
              <a:gd name="connsiteY0-180" fmla="*/ 1807368 h 1807368"/>
              <a:gd name="connsiteX1-181" fmla="*/ 0 w 3574257"/>
              <a:gd name="connsiteY1-182" fmla="*/ 0 h 1807368"/>
              <a:gd name="connsiteX2-183" fmla="*/ 1774032 w 3574257"/>
              <a:gd name="connsiteY2-184" fmla="*/ 161925 h 1807368"/>
              <a:gd name="connsiteX3-185" fmla="*/ 3574257 w 3574257"/>
              <a:gd name="connsiteY3-186" fmla="*/ 1807368 h 1807368"/>
              <a:gd name="connsiteX4-187" fmla="*/ 2382 w 3574257"/>
              <a:gd name="connsiteY4-188" fmla="*/ 1807368 h 1807368"/>
              <a:gd name="connsiteX0-189" fmla="*/ 2382 w 3574257"/>
              <a:gd name="connsiteY0-190" fmla="*/ 1807368 h 1807368"/>
              <a:gd name="connsiteX1-191" fmla="*/ 0 w 3574257"/>
              <a:gd name="connsiteY1-192" fmla="*/ 0 h 1807368"/>
              <a:gd name="connsiteX2-193" fmla="*/ 1969294 w 3574257"/>
              <a:gd name="connsiteY2-194" fmla="*/ 21432 h 1807368"/>
              <a:gd name="connsiteX3-195" fmla="*/ 3574257 w 3574257"/>
              <a:gd name="connsiteY3-196" fmla="*/ 1807368 h 1807368"/>
              <a:gd name="connsiteX4-197" fmla="*/ 2382 w 3574257"/>
              <a:gd name="connsiteY4-198" fmla="*/ 1807368 h 1807368"/>
              <a:gd name="connsiteX0-199" fmla="*/ 2382 w 3574257"/>
              <a:gd name="connsiteY0-200" fmla="*/ 1807368 h 1807368"/>
              <a:gd name="connsiteX1-201" fmla="*/ 0 w 3574257"/>
              <a:gd name="connsiteY1-202" fmla="*/ 0 h 1807368"/>
              <a:gd name="connsiteX2-203" fmla="*/ 1819275 w 3574257"/>
              <a:gd name="connsiteY2-204" fmla="*/ 200026 h 1807368"/>
              <a:gd name="connsiteX3-205" fmla="*/ 3574257 w 3574257"/>
              <a:gd name="connsiteY3-206" fmla="*/ 1807368 h 1807368"/>
              <a:gd name="connsiteX4-207" fmla="*/ 2382 w 3574257"/>
              <a:gd name="connsiteY4-208" fmla="*/ 1807368 h 1807368"/>
              <a:gd name="connsiteX0-209" fmla="*/ 2382 w 3574257"/>
              <a:gd name="connsiteY0-210" fmla="*/ 1807368 h 1807368"/>
              <a:gd name="connsiteX1-211" fmla="*/ 0 w 3574257"/>
              <a:gd name="connsiteY1-212" fmla="*/ 0 h 1807368"/>
              <a:gd name="connsiteX2-213" fmla="*/ 2045494 w 3574257"/>
              <a:gd name="connsiteY2-214" fmla="*/ 1 h 1807368"/>
              <a:gd name="connsiteX3-215" fmla="*/ 3574257 w 3574257"/>
              <a:gd name="connsiteY3-216" fmla="*/ 1807368 h 1807368"/>
              <a:gd name="connsiteX4-217" fmla="*/ 2382 w 3574257"/>
              <a:gd name="connsiteY4-218" fmla="*/ 1807368 h 1807368"/>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8" name="Freeform 7"/>
          <p:cNvSpPr/>
          <p:nvPr/>
        </p:nvSpPr>
        <p:spPr>
          <a:xfrm>
            <a:off x="-2380" y="3788469"/>
            <a:ext cx="9146599" cy="1355032"/>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1" fmla="*/ 0 w 3112294"/>
              <a:gd name="connsiteY0-2" fmla="*/ 2019301 h 2083594"/>
              <a:gd name="connsiteX1-3" fmla="*/ 2793206 w 3112294"/>
              <a:gd name="connsiteY1-4" fmla="*/ 0 h 2083594"/>
              <a:gd name="connsiteX2-5" fmla="*/ 3112294 w 3112294"/>
              <a:gd name="connsiteY2-6" fmla="*/ 80963 h 2083594"/>
              <a:gd name="connsiteX3-7" fmla="*/ 3112294 w 3112294"/>
              <a:gd name="connsiteY3-8" fmla="*/ 2083594 h 2083594"/>
              <a:gd name="connsiteX4-9" fmla="*/ 0 w 3112294"/>
              <a:gd name="connsiteY4-10" fmla="*/ 2019301 h 2083594"/>
              <a:gd name="connsiteX0-11" fmla="*/ 0 w 3345656"/>
              <a:gd name="connsiteY0-12" fmla="*/ 2097882 h 2097882"/>
              <a:gd name="connsiteX1-13" fmla="*/ 3026568 w 3345656"/>
              <a:gd name="connsiteY1-14" fmla="*/ 0 h 2097882"/>
              <a:gd name="connsiteX2-15" fmla="*/ 3345656 w 3345656"/>
              <a:gd name="connsiteY2-16" fmla="*/ 80963 h 2097882"/>
              <a:gd name="connsiteX3-17" fmla="*/ 3345656 w 3345656"/>
              <a:gd name="connsiteY3-18" fmla="*/ 2083594 h 2097882"/>
              <a:gd name="connsiteX4-19" fmla="*/ 0 w 3345656"/>
              <a:gd name="connsiteY4-20" fmla="*/ 2097882 h 2097882"/>
              <a:gd name="connsiteX0-21" fmla="*/ 0 w 2800350"/>
              <a:gd name="connsiteY0-22" fmla="*/ 1935957 h 2083594"/>
              <a:gd name="connsiteX1-23" fmla="*/ 2481262 w 2800350"/>
              <a:gd name="connsiteY1-24" fmla="*/ 0 h 2083594"/>
              <a:gd name="connsiteX2-25" fmla="*/ 2800350 w 2800350"/>
              <a:gd name="connsiteY2-26" fmla="*/ 80963 h 2083594"/>
              <a:gd name="connsiteX3-27" fmla="*/ 2800350 w 2800350"/>
              <a:gd name="connsiteY3-28" fmla="*/ 2083594 h 2083594"/>
              <a:gd name="connsiteX4-29" fmla="*/ 0 w 2800350"/>
              <a:gd name="connsiteY4-30" fmla="*/ 1935957 h 2083594"/>
              <a:gd name="connsiteX0-31" fmla="*/ 0 w 3352800"/>
              <a:gd name="connsiteY0-32" fmla="*/ 2083594 h 2083594"/>
              <a:gd name="connsiteX1-33" fmla="*/ 3033712 w 3352800"/>
              <a:gd name="connsiteY1-34" fmla="*/ 0 h 2083594"/>
              <a:gd name="connsiteX2-35" fmla="*/ 3352800 w 3352800"/>
              <a:gd name="connsiteY2-36" fmla="*/ 80963 h 2083594"/>
              <a:gd name="connsiteX3-37" fmla="*/ 3352800 w 3352800"/>
              <a:gd name="connsiteY3-38" fmla="*/ 2083594 h 2083594"/>
              <a:gd name="connsiteX4-39" fmla="*/ 0 w 3352800"/>
              <a:gd name="connsiteY4-40" fmla="*/ 2083594 h 2083594"/>
              <a:gd name="connsiteX0-41" fmla="*/ 0 w 3352800"/>
              <a:gd name="connsiteY0-42" fmla="*/ 2002631 h 2002631"/>
              <a:gd name="connsiteX1-43" fmla="*/ 3033712 w 3352800"/>
              <a:gd name="connsiteY1-44" fmla="*/ 157162 h 2002631"/>
              <a:gd name="connsiteX2-45" fmla="*/ 3352800 w 3352800"/>
              <a:gd name="connsiteY2-46" fmla="*/ 0 h 2002631"/>
              <a:gd name="connsiteX3-47" fmla="*/ 3352800 w 3352800"/>
              <a:gd name="connsiteY3-48" fmla="*/ 2002631 h 2002631"/>
              <a:gd name="connsiteX4-49" fmla="*/ 0 w 3352800"/>
              <a:gd name="connsiteY4-50" fmla="*/ 2002631 h 2002631"/>
              <a:gd name="connsiteX0-51" fmla="*/ 0 w 3352800"/>
              <a:gd name="connsiteY0-52" fmla="*/ 2002631 h 2002631"/>
              <a:gd name="connsiteX1-53" fmla="*/ 2988469 w 3352800"/>
              <a:gd name="connsiteY1-54" fmla="*/ 59530 h 2002631"/>
              <a:gd name="connsiteX2-55" fmla="*/ 3352800 w 3352800"/>
              <a:gd name="connsiteY2-56" fmla="*/ 0 h 2002631"/>
              <a:gd name="connsiteX3-57" fmla="*/ 3352800 w 3352800"/>
              <a:gd name="connsiteY3-58" fmla="*/ 2002631 h 2002631"/>
              <a:gd name="connsiteX4-59" fmla="*/ 0 w 3352800"/>
              <a:gd name="connsiteY4-60" fmla="*/ 2002631 h 2002631"/>
              <a:gd name="connsiteX0-61" fmla="*/ 0 w 3352800"/>
              <a:gd name="connsiteY0-62" fmla="*/ 2002631 h 2002631"/>
              <a:gd name="connsiteX1-63" fmla="*/ 2833966 w 3352800"/>
              <a:gd name="connsiteY1-64" fmla="*/ 425 h 2002631"/>
              <a:gd name="connsiteX2-65" fmla="*/ 3352800 w 3352800"/>
              <a:gd name="connsiteY2-66" fmla="*/ 0 h 2002631"/>
              <a:gd name="connsiteX3-67" fmla="*/ 3352800 w 3352800"/>
              <a:gd name="connsiteY3-68" fmla="*/ 2002631 h 2002631"/>
              <a:gd name="connsiteX4-69" fmla="*/ 0 w 3352800"/>
              <a:gd name="connsiteY4-70" fmla="*/ 2002631 h 2002631"/>
              <a:gd name="connsiteX0-71" fmla="*/ 0 w 3352800"/>
              <a:gd name="connsiteY0-72" fmla="*/ 2002631 h 2002631"/>
              <a:gd name="connsiteX1-73" fmla="*/ 2845314 w 3352800"/>
              <a:gd name="connsiteY1-74" fmla="*/ 12246 h 2002631"/>
              <a:gd name="connsiteX2-75" fmla="*/ 3352800 w 3352800"/>
              <a:gd name="connsiteY2-76" fmla="*/ 0 h 2002631"/>
              <a:gd name="connsiteX3-77" fmla="*/ 3352800 w 3352800"/>
              <a:gd name="connsiteY3-78" fmla="*/ 2002631 h 2002631"/>
              <a:gd name="connsiteX4-79" fmla="*/ 0 w 3352800"/>
              <a:gd name="connsiteY4-80" fmla="*/ 2002631 h 2002631"/>
              <a:gd name="connsiteX0-81" fmla="*/ 0 w 3352800"/>
              <a:gd name="connsiteY0-82" fmla="*/ 2002631 h 2002631"/>
              <a:gd name="connsiteX1-83" fmla="*/ 2834839 w 3352800"/>
              <a:gd name="connsiteY1-84" fmla="*/ 425 h 2002631"/>
              <a:gd name="connsiteX2-85" fmla="*/ 3352800 w 3352800"/>
              <a:gd name="connsiteY2-86" fmla="*/ 0 h 2002631"/>
              <a:gd name="connsiteX3-87" fmla="*/ 3352800 w 3352800"/>
              <a:gd name="connsiteY3-88" fmla="*/ 2002631 h 2002631"/>
              <a:gd name="connsiteX4-89" fmla="*/ 0 w 3352800"/>
              <a:gd name="connsiteY4-90" fmla="*/ 2002631 h 2002631"/>
              <a:gd name="connsiteX0-91" fmla="*/ 0 w 3352800"/>
              <a:gd name="connsiteY0-92" fmla="*/ 2002631 h 2002631"/>
              <a:gd name="connsiteX1-93" fmla="*/ 2875865 w 3352800"/>
              <a:gd name="connsiteY1-94" fmla="*/ 81782 h 2002631"/>
              <a:gd name="connsiteX2-95" fmla="*/ 3352800 w 3352800"/>
              <a:gd name="connsiteY2-96" fmla="*/ 0 h 2002631"/>
              <a:gd name="connsiteX3-97" fmla="*/ 3352800 w 3352800"/>
              <a:gd name="connsiteY3-98" fmla="*/ 2002631 h 2002631"/>
              <a:gd name="connsiteX4-99" fmla="*/ 0 w 3352800"/>
              <a:gd name="connsiteY4-100" fmla="*/ 2002631 h 2002631"/>
              <a:gd name="connsiteX0-101" fmla="*/ 0 w 3352800"/>
              <a:gd name="connsiteY0-102" fmla="*/ 2002901 h 2002901"/>
              <a:gd name="connsiteX1-103" fmla="*/ 2836585 w 3352800"/>
              <a:gd name="connsiteY1-104" fmla="*/ 0 h 2002901"/>
              <a:gd name="connsiteX2-105" fmla="*/ 3352800 w 3352800"/>
              <a:gd name="connsiteY2-106" fmla="*/ 270 h 2002901"/>
              <a:gd name="connsiteX3-107" fmla="*/ 3352800 w 3352800"/>
              <a:gd name="connsiteY3-108" fmla="*/ 2002901 h 2002901"/>
              <a:gd name="connsiteX4-109" fmla="*/ 0 w 3352800"/>
              <a:gd name="connsiteY4-110" fmla="*/ 2002901 h 2002901"/>
              <a:gd name="connsiteX0-111" fmla="*/ 0 w 3352800"/>
              <a:gd name="connsiteY0-112" fmla="*/ 2002631 h 2002631"/>
              <a:gd name="connsiteX1-113" fmla="*/ 754045 w 3352800"/>
              <a:gd name="connsiteY1-114" fmla="*/ 1468326 h 2002631"/>
              <a:gd name="connsiteX2-115" fmla="*/ 3352800 w 3352800"/>
              <a:gd name="connsiteY2-116" fmla="*/ 0 h 2002631"/>
              <a:gd name="connsiteX3-117" fmla="*/ 3352800 w 3352800"/>
              <a:gd name="connsiteY3-118" fmla="*/ 2002631 h 2002631"/>
              <a:gd name="connsiteX4-119" fmla="*/ 0 w 3352800"/>
              <a:gd name="connsiteY4-120" fmla="*/ 2002631 h 2002631"/>
              <a:gd name="connsiteX0-121" fmla="*/ 0 w 3352800"/>
              <a:gd name="connsiteY0-122" fmla="*/ 534305 h 534305"/>
              <a:gd name="connsiteX1-123" fmla="*/ 754045 w 3352800"/>
              <a:gd name="connsiteY1-124" fmla="*/ 0 h 534305"/>
              <a:gd name="connsiteX2-125" fmla="*/ 3352800 w 3352800"/>
              <a:gd name="connsiteY2-126" fmla="*/ 7687 h 534305"/>
              <a:gd name="connsiteX3-127" fmla="*/ 3352800 w 3352800"/>
              <a:gd name="connsiteY3-128" fmla="*/ 534305 h 534305"/>
              <a:gd name="connsiteX4-129" fmla="*/ 0 w 3352800"/>
              <a:gd name="connsiteY4-130" fmla="*/ 534305 h 534305"/>
              <a:gd name="connsiteX0-131" fmla="*/ 0 w 3352800"/>
              <a:gd name="connsiteY0-132" fmla="*/ 534305 h 534305"/>
              <a:gd name="connsiteX1-133" fmla="*/ 754045 w 3352800"/>
              <a:gd name="connsiteY1-134" fmla="*/ 0 h 534305"/>
              <a:gd name="connsiteX2-135" fmla="*/ 3352800 w 3352800"/>
              <a:gd name="connsiteY2-136" fmla="*/ 7687 h 534305"/>
              <a:gd name="connsiteX3-137" fmla="*/ 3352800 w 3352800"/>
              <a:gd name="connsiteY3-138" fmla="*/ 534305 h 534305"/>
              <a:gd name="connsiteX4-139" fmla="*/ 0 w 3352800"/>
              <a:gd name="connsiteY4-140" fmla="*/ 534305 h 534305"/>
              <a:gd name="connsiteX0-141" fmla="*/ 0 w 3352800"/>
              <a:gd name="connsiteY0-142" fmla="*/ 526618 h 526618"/>
              <a:gd name="connsiteX1-143" fmla="*/ 980611 w 3352800"/>
              <a:gd name="connsiteY1-144" fmla="*/ 93681 h 526618"/>
              <a:gd name="connsiteX2-145" fmla="*/ 3352800 w 3352800"/>
              <a:gd name="connsiteY2-146" fmla="*/ 0 h 526618"/>
              <a:gd name="connsiteX3-147" fmla="*/ 3352800 w 3352800"/>
              <a:gd name="connsiteY3-148" fmla="*/ 526618 h 526618"/>
              <a:gd name="connsiteX4-149" fmla="*/ 0 w 3352800"/>
              <a:gd name="connsiteY4-150" fmla="*/ 526618 h 526618"/>
              <a:gd name="connsiteX0-151" fmla="*/ 0 w 3352800"/>
              <a:gd name="connsiteY0-152" fmla="*/ 526888 h 526888"/>
              <a:gd name="connsiteX1-153" fmla="*/ 744735 w 3352800"/>
              <a:gd name="connsiteY1-154" fmla="*/ 0 h 526888"/>
              <a:gd name="connsiteX2-155" fmla="*/ 3352800 w 3352800"/>
              <a:gd name="connsiteY2-156" fmla="*/ 270 h 526888"/>
              <a:gd name="connsiteX3-157" fmla="*/ 3352800 w 3352800"/>
              <a:gd name="connsiteY3-158" fmla="*/ 526888 h 526888"/>
              <a:gd name="connsiteX4-159" fmla="*/ 0 w 3352800"/>
              <a:gd name="connsiteY4-160" fmla="*/ 526888 h 526888"/>
              <a:gd name="connsiteX0-161" fmla="*/ 0 w 3352800"/>
              <a:gd name="connsiteY0-162" fmla="*/ 526618 h 526618"/>
              <a:gd name="connsiteX1-163" fmla="*/ 811948 w 3352800"/>
              <a:gd name="connsiteY1-164" fmla="*/ 60921 h 526618"/>
              <a:gd name="connsiteX2-165" fmla="*/ 3352800 w 3352800"/>
              <a:gd name="connsiteY2-166" fmla="*/ 0 h 526618"/>
              <a:gd name="connsiteX3-167" fmla="*/ 3352800 w 3352800"/>
              <a:gd name="connsiteY3-168" fmla="*/ 526618 h 526618"/>
              <a:gd name="connsiteX4-169" fmla="*/ 0 w 3352800"/>
              <a:gd name="connsiteY4-170" fmla="*/ 526618 h 526618"/>
              <a:gd name="connsiteX0-171" fmla="*/ 0 w 3352800"/>
              <a:gd name="connsiteY0-172" fmla="*/ 527584 h 527584"/>
              <a:gd name="connsiteX1-173" fmla="*/ 751718 w 3352800"/>
              <a:gd name="connsiteY1-174" fmla="*/ 0 h 527584"/>
              <a:gd name="connsiteX2-175" fmla="*/ 3352800 w 3352800"/>
              <a:gd name="connsiteY2-176" fmla="*/ 966 h 527584"/>
              <a:gd name="connsiteX3-177" fmla="*/ 3352800 w 3352800"/>
              <a:gd name="connsiteY3-178" fmla="*/ 527584 h 527584"/>
              <a:gd name="connsiteX4-179" fmla="*/ 0 w 3352800"/>
              <a:gd name="connsiteY4-180" fmla="*/ 527584 h 527584"/>
              <a:gd name="connsiteX0-181" fmla="*/ 0 w 3352800"/>
              <a:gd name="connsiteY0-182" fmla="*/ 527584 h 527584"/>
              <a:gd name="connsiteX1-183" fmla="*/ 751718 w 3352800"/>
              <a:gd name="connsiteY1-184" fmla="*/ 0 h 527584"/>
              <a:gd name="connsiteX2-185" fmla="*/ 3241069 w 3352800"/>
              <a:gd name="connsiteY2-186" fmla="*/ 94144 h 527584"/>
              <a:gd name="connsiteX3-187" fmla="*/ 3352800 w 3352800"/>
              <a:gd name="connsiteY3-188" fmla="*/ 527584 h 527584"/>
              <a:gd name="connsiteX4-189" fmla="*/ 0 w 3352800"/>
              <a:gd name="connsiteY4-190" fmla="*/ 527584 h 527584"/>
              <a:gd name="connsiteX0-191" fmla="*/ 0 w 3352800"/>
              <a:gd name="connsiteY0-192" fmla="*/ 527584 h 527584"/>
              <a:gd name="connsiteX1-193" fmla="*/ 751718 w 3352800"/>
              <a:gd name="connsiteY1-194" fmla="*/ 0 h 527584"/>
              <a:gd name="connsiteX2-195" fmla="*/ 3352800 w 3352800"/>
              <a:gd name="connsiteY2-196" fmla="*/ 271 h 527584"/>
              <a:gd name="connsiteX3-197" fmla="*/ 3352800 w 3352800"/>
              <a:gd name="connsiteY3-198" fmla="*/ 527584 h 527584"/>
              <a:gd name="connsiteX4-199" fmla="*/ 0 w 3352800"/>
              <a:gd name="connsiteY4-200" fmla="*/ 527584 h 527584"/>
              <a:gd name="connsiteX0-201" fmla="*/ 0 w 3352800"/>
              <a:gd name="connsiteY0-202" fmla="*/ 527313 h 527313"/>
              <a:gd name="connsiteX1-203" fmla="*/ 900984 w 3352800"/>
              <a:gd name="connsiteY1-204" fmla="*/ 97774 h 527313"/>
              <a:gd name="connsiteX2-205" fmla="*/ 3352800 w 3352800"/>
              <a:gd name="connsiteY2-206" fmla="*/ 0 h 527313"/>
              <a:gd name="connsiteX3-207" fmla="*/ 3352800 w 3352800"/>
              <a:gd name="connsiteY3-208" fmla="*/ 527313 h 527313"/>
              <a:gd name="connsiteX4-209" fmla="*/ 0 w 3352800"/>
              <a:gd name="connsiteY4-210" fmla="*/ 527313 h 527313"/>
              <a:gd name="connsiteX0-211" fmla="*/ 0 w 3352800"/>
              <a:gd name="connsiteY0-212" fmla="*/ 527584 h 527584"/>
              <a:gd name="connsiteX1-213" fmla="*/ 748227 w 3352800"/>
              <a:gd name="connsiteY1-214" fmla="*/ 0 h 527584"/>
              <a:gd name="connsiteX2-215" fmla="*/ 3352800 w 3352800"/>
              <a:gd name="connsiteY2-216" fmla="*/ 271 h 527584"/>
              <a:gd name="connsiteX3-217" fmla="*/ 3352800 w 3352800"/>
              <a:gd name="connsiteY3-218" fmla="*/ 527584 h 527584"/>
              <a:gd name="connsiteX4-219" fmla="*/ 0 w 3352800"/>
              <a:gd name="connsiteY4-220" fmla="*/ 527584 h 5275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2" name="Title Placeholder 1"/>
          <p:cNvSpPr>
            <a:spLocks noGrp="1"/>
          </p:cNvSpPr>
          <p:nvPr>
            <p:ph type="title"/>
          </p:nvPr>
        </p:nvSpPr>
        <p:spPr>
          <a:xfrm>
            <a:off x="822980" y="274320"/>
            <a:ext cx="7521120" cy="411480"/>
          </a:xfrm>
          <a:prstGeom prst="rect">
            <a:avLst/>
          </a:prstGeom>
        </p:spPr>
        <p:txBody>
          <a:bodyPr vert="horz" lIns="91406" tIns="45703" rIns="91406" bIns="45703"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22980" y="825488"/>
            <a:ext cx="7521120" cy="2684887"/>
          </a:xfrm>
          <a:prstGeom prst="rect">
            <a:avLst/>
          </a:prstGeom>
        </p:spPr>
        <p:txBody>
          <a:bodyPr vert="horz" lIns="91406" tIns="45703" rIns="91406" bIns="4570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9140000">
            <a:off x="201174" y="4402836"/>
            <a:ext cx="2176324" cy="150876"/>
          </a:xfrm>
          <a:prstGeom prst="rect">
            <a:avLst/>
          </a:prstGeom>
        </p:spPr>
        <p:txBody>
          <a:bodyPr vert="horz" lIns="91406" tIns="45703" rIns="91406" bIns="45703" rtlCol="0" anchor="ctr"/>
          <a:lstStyle>
            <a:lvl1pPr algn="l">
              <a:defRPr sz="1200">
                <a:solidFill>
                  <a:srgbClr val="FFFFFF"/>
                </a:solidFill>
              </a:defRPr>
            </a:lvl1pPr>
          </a:lstStyle>
          <a:p>
            <a:pPr defTabSz="914018"/>
            <a:fld id="{1D8BD707-D9CF-40AE-B4C6-C98DA3205C09}" type="datetimeFigureOut">
              <a:rPr lang="en-US" smtClean="0"/>
              <a:pPr defTabSz="914018"/>
              <a:t>12/4/2026</a:t>
            </a:fld>
            <a:endParaRPr lang="en-US"/>
          </a:p>
        </p:txBody>
      </p:sp>
      <p:sp>
        <p:nvSpPr>
          <p:cNvPr id="5" name="Footer Placeholder 4"/>
          <p:cNvSpPr>
            <a:spLocks noGrp="1"/>
          </p:cNvSpPr>
          <p:nvPr>
            <p:ph type="ftr" sz="quarter" idx="3"/>
          </p:nvPr>
        </p:nvSpPr>
        <p:spPr>
          <a:xfrm>
            <a:off x="3517616" y="4713842"/>
            <a:ext cx="4724513" cy="205740"/>
          </a:xfrm>
          <a:prstGeom prst="rect">
            <a:avLst/>
          </a:prstGeom>
        </p:spPr>
        <p:txBody>
          <a:bodyPr vert="horz" lIns="91406" tIns="45703" rIns="91406" bIns="45703" rtlCol="0" anchor="ctr"/>
          <a:lstStyle>
            <a:lvl1pPr algn="r">
              <a:defRPr sz="1000" cap="all" spc="200" baseline="0">
                <a:solidFill>
                  <a:srgbClr val="FFFFFF"/>
                </a:solidFill>
              </a:defRPr>
            </a:lvl1pPr>
          </a:lstStyle>
          <a:p>
            <a:pPr defTabSz="914018"/>
            <a:endParaRPr lang="en-US"/>
          </a:p>
        </p:txBody>
      </p:sp>
      <p:sp>
        <p:nvSpPr>
          <p:cNvPr id="6" name="Slide Number Placeholder 5"/>
          <p:cNvSpPr>
            <a:spLocks noGrp="1"/>
          </p:cNvSpPr>
          <p:nvPr>
            <p:ph type="sldNum" sz="quarter" idx="4"/>
          </p:nvPr>
        </p:nvSpPr>
        <p:spPr>
          <a:xfrm>
            <a:off x="8401239" y="4628117"/>
            <a:ext cx="502932" cy="377190"/>
          </a:xfrm>
          <a:prstGeom prst="ellipse">
            <a:avLst/>
          </a:prstGeom>
          <a:ln w="19050">
            <a:solidFill>
              <a:srgbClr val="FFFFFF"/>
            </a:solidFill>
          </a:ln>
        </p:spPr>
        <p:txBody>
          <a:bodyPr vert="horz" lIns="9144" tIns="9144" rIns="9144" bIns="9144" rtlCol="0" anchor="ctr">
            <a:normAutofit/>
          </a:bodyPr>
          <a:lstStyle>
            <a:lvl1pPr algn="ctr">
              <a:defRPr sz="1700">
                <a:solidFill>
                  <a:srgbClr val="FFFFFF"/>
                </a:solidFill>
              </a:defRPr>
            </a:lvl1pPr>
          </a:lstStyle>
          <a:p>
            <a:pPr defTabSz="914018"/>
            <a:fld id="{B6F15528-21DE-4FAA-801E-634DDDAF4B2B}" type="slidenum">
              <a:rPr lang="en-US" smtClean="0"/>
              <a:pPr defTabSz="914018"/>
              <a:t>‹#›</a:t>
            </a:fld>
            <a:endParaRPr lang="en-US"/>
          </a:p>
        </p:txBody>
      </p:sp>
    </p:spTree>
    <p:extLst>
      <p:ext uri="{BB962C8B-B14F-4D97-AF65-F5344CB8AC3E}">
        <p14:creationId xmlns:p14="http://schemas.microsoft.com/office/powerpoint/2010/main" val="234128476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914018" rtl="0" eaLnBrk="1" latinLnBrk="0" hangingPunct="1">
        <a:spcBef>
          <a:spcPct val="0"/>
        </a:spcBef>
        <a:buNone/>
        <a:defRPr sz="2800" kern="1200" cap="all" baseline="0">
          <a:solidFill>
            <a:schemeClr val="tx1"/>
          </a:solidFill>
          <a:latin typeface="+mj-lt"/>
          <a:ea typeface="+mj-ea"/>
          <a:cs typeface="+mj-cs"/>
        </a:defRPr>
      </a:lvl1pPr>
    </p:titleStyle>
    <p:bodyStyle>
      <a:lvl1pPr marL="342749" indent="-342749" algn="l" defTabSz="914018" rtl="0" eaLnBrk="1" latinLnBrk="0" hangingPunct="1">
        <a:spcBef>
          <a:spcPts val="800"/>
        </a:spcBef>
        <a:buFont typeface="Arial" panose="020B0604020202020204" pitchFamily="34" charset="0"/>
        <a:buNone/>
        <a:defRPr sz="1600" b="1" kern="1200">
          <a:solidFill>
            <a:schemeClr val="tx1"/>
          </a:solidFill>
          <a:latin typeface="+mn-lt"/>
          <a:ea typeface="+mn-ea"/>
          <a:cs typeface="+mn-cs"/>
        </a:defRPr>
      </a:lvl1pPr>
      <a:lvl2pPr marL="173922" indent="-173922" algn="l" defTabSz="914018"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2pPr>
      <a:lvl3pPr marL="402420" indent="-164397" algn="l" defTabSz="914018"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3pPr>
      <a:lvl4pPr marL="630935" indent="-164397" algn="l" defTabSz="914018"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4pPr>
      <a:lvl5pPr marL="859433" indent="-173922" algn="l" defTabSz="914018"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5pPr>
      <a:lvl6pPr marL="1096820" indent="-173922" algn="l" defTabSz="914018"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6pPr>
      <a:lvl7pPr marL="1352624" indent="-164397" algn="l" defTabSz="914018"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7pPr>
      <a:lvl8pPr marL="1581122" indent="-164397" algn="l" defTabSz="914018"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8pPr>
      <a:lvl9pPr marL="1791206" indent="-164397" algn="l" defTabSz="914018"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9pPr>
    </p:bodyStyle>
    <p:otherStyle>
      <a:defPPr>
        <a:defRPr lang="en-US"/>
      </a:defPPr>
      <a:lvl1pPr marL="0" algn="l" defTabSz="914018" rtl="0" eaLnBrk="1" latinLnBrk="0" hangingPunct="1">
        <a:defRPr sz="1800" kern="1200">
          <a:solidFill>
            <a:schemeClr val="tx1"/>
          </a:solidFill>
          <a:latin typeface="+mn-lt"/>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0" tIns="45661" rIns="91320" bIns="45661"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20" tIns="45661" rIns="91320" bIns="4566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20" tIns="45661" rIns="91320" bIns="45661" rtlCol="0" anchor="ctr"/>
          <a:lstStyle>
            <a:lvl1pPr algn="l">
              <a:defRPr sz="1200">
                <a:solidFill>
                  <a:schemeClr val="tx1">
                    <a:tint val="75000"/>
                  </a:schemeClr>
                </a:solidFill>
              </a:defRPr>
            </a:lvl1pPr>
          </a:lstStyle>
          <a:p>
            <a:fld id="{4CEF851F-4C9B-4ED8-A706-7687066F5A2C}" type="datetimeFigureOut">
              <a:rPr lang="en-US" smtClean="0">
                <a:solidFill>
                  <a:prstClr val="black">
                    <a:tint val="75000"/>
                  </a:prstClr>
                </a:solidFill>
              </a:rPr>
              <a:pPr/>
              <a:t>12/4/2026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0" tIns="45661" rIns="91320" bIns="4566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0" tIns="45661" rIns="91320" bIns="45661" rtlCol="0" anchor="ctr"/>
          <a:lstStyle>
            <a:lvl1pPr algn="r">
              <a:defRPr sz="1200">
                <a:solidFill>
                  <a:schemeClr val="tx1">
                    <a:tint val="75000"/>
                  </a:schemeClr>
                </a:solidFill>
              </a:defRPr>
            </a:lvl1p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48612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txStyles>
    <p:titleStyle>
      <a:lvl1pPr algn="ctr" defTabSz="913163" rtl="0" eaLnBrk="1" latinLnBrk="0" hangingPunct="1">
        <a:spcBef>
          <a:spcPct val="0"/>
        </a:spcBef>
        <a:buNone/>
        <a:defRPr sz="4400" kern="1200">
          <a:solidFill>
            <a:schemeClr val="tx1"/>
          </a:solidFill>
          <a:latin typeface="+mj-lt"/>
          <a:ea typeface="+mj-ea"/>
          <a:cs typeface="+mj-cs"/>
        </a:defRPr>
      </a:lvl1pPr>
    </p:titleStyle>
    <p:bodyStyle>
      <a:lvl1pPr marL="342428" indent="-342428" algn="l" defTabSz="91316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49" indent="-285364" algn="l" defTabSz="91316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47" indent="-228285" algn="l" defTabSz="91316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23"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09"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177"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762"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340"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916"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63" rtl="0" eaLnBrk="1" latinLnBrk="0" hangingPunct="1">
        <a:defRPr sz="1800" kern="1200">
          <a:solidFill>
            <a:schemeClr val="tx1"/>
          </a:solidFill>
          <a:latin typeface="+mn-lt"/>
          <a:ea typeface="+mn-ea"/>
          <a:cs typeface="+mn-cs"/>
        </a:defRPr>
      </a:lvl1pPr>
      <a:lvl2pPr marL="456569" algn="l" defTabSz="913163" rtl="0" eaLnBrk="1" latinLnBrk="0" hangingPunct="1">
        <a:defRPr sz="1800" kern="1200">
          <a:solidFill>
            <a:schemeClr val="tx1"/>
          </a:solidFill>
          <a:latin typeface="+mn-lt"/>
          <a:ea typeface="+mn-ea"/>
          <a:cs typeface="+mn-cs"/>
        </a:defRPr>
      </a:lvl2pPr>
      <a:lvl3pPr marL="913163" algn="l" defTabSz="913163" rtl="0" eaLnBrk="1" latinLnBrk="0" hangingPunct="1">
        <a:defRPr sz="1800" kern="1200">
          <a:solidFill>
            <a:schemeClr val="tx1"/>
          </a:solidFill>
          <a:latin typeface="+mn-lt"/>
          <a:ea typeface="+mn-ea"/>
          <a:cs typeface="+mn-cs"/>
        </a:defRPr>
      </a:lvl3pPr>
      <a:lvl4pPr marL="1369739" algn="l" defTabSz="913163" rtl="0" eaLnBrk="1" latinLnBrk="0" hangingPunct="1">
        <a:defRPr sz="1800" kern="1200">
          <a:solidFill>
            <a:schemeClr val="tx1"/>
          </a:solidFill>
          <a:latin typeface="+mn-lt"/>
          <a:ea typeface="+mn-ea"/>
          <a:cs typeface="+mn-cs"/>
        </a:defRPr>
      </a:lvl4pPr>
      <a:lvl5pPr marL="1826324" algn="l" defTabSz="913163" rtl="0" eaLnBrk="1" latinLnBrk="0" hangingPunct="1">
        <a:defRPr sz="1800" kern="1200">
          <a:solidFill>
            <a:schemeClr val="tx1"/>
          </a:solidFill>
          <a:latin typeface="+mn-lt"/>
          <a:ea typeface="+mn-ea"/>
          <a:cs typeface="+mn-cs"/>
        </a:defRPr>
      </a:lvl5pPr>
      <a:lvl6pPr marL="2282893" algn="l" defTabSz="913163" rtl="0" eaLnBrk="1" latinLnBrk="0" hangingPunct="1">
        <a:defRPr sz="1800" kern="1200">
          <a:solidFill>
            <a:schemeClr val="tx1"/>
          </a:solidFill>
          <a:latin typeface="+mn-lt"/>
          <a:ea typeface="+mn-ea"/>
          <a:cs typeface="+mn-cs"/>
        </a:defRPr>
      </a:lvl6pPr>
      <a:lvl7pPr marL="2739461" algn="l" defTabSz="913163" rtl="0" eaLnBrk="1" latinLnBrk="0" hangingPunct="1">
        <a:defRPr sz="1800" kern="1200">
          <a:solidFill>
            <a:schemeClr val="tx1"/>
          </a:solidFill>
          <a:latin typeface="+mn-lt"/>
          <a:ea typeface="+mn-ea"/>
          <a:cs typeface="+mn-cs"/>
        </a:defRPr>
      </a:lvl7pPr>
      <a:lvl8pPr marL="3196047" algn="l" defTabSz="913163" rtl="0" eaLnBrk="1" latinLnBrk="0" hangingPunct="1">
        <a:defRPr sz="1800" kern="1200">
          <a:solidFill>
            <a:schemeClr val="tx1"/>
          </a:solidFill>
          <a:latin typeface="+mn-lt"/>
          <a:ea typeface="+mn-ea"/>
          <a:cs typeface="+mn-cs"/>
        </a:defRPr>
      </a:lvl8pPr>
      <a:lvl9pPr marL="3652632" algn="l" defTabSz="9131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0" tIns="45661" rIns="91320" bIns="45661"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20" tIns="45661" rIns="91320" bIns="4566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20" tIns="45661" rIns="91320" bIns="45661" rtlCol="0" anchor="ctr"/>
          <a:lstStyle>
            <a:lvl1pPr algn="l">
              <a:defRPr sz="1200">
                <a:solidFill>
                  <a:schemeClr val="tx1">
                    <a:tint val="75000"/>
                  </a:schemeClr>
                </a:solidFill>
              </a:defRPr>
            </a:lvl1pPr>
          </a:lstStyle>
          <a:p>
            <a:fld id="{4CEF851F-4C9B-4ED8-A706-7687066F5A2C}" type="datetimeFigureOut">
              <a:rPr lang="en-US" smtClean="0">
                <a:solidFill>
                  <a:prstClr val="black">
                    <a:tint val="75000"/>
                  </a:prstClr>
                </a:solidFill>
              </a:rPr>
              <a:pPr/>
              <a:t>12/4/2026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0" tIns="45661" rIns="91320" bIns="4566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0" tIns="45661" rIns="91320" bIns="45661" rtlCol="0" anchor="ctr"/>
          <a:lstStyle>
            <a:lvl1pPr algn="r">
              <a:defRPr sz="1200">
                <a:solidFill>
                  <a:schemeClr val="tx1">
                    <a:tint val="75000"/>
                  </a:schemeClr>
                </a:solidFill>
              </a:defRPr>
            </a:lvl1p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40431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ctr" defTabSz="913163" rtl="0" eaLnBrk="1" latinLnBrk="0" hangingPunct="1">
        <a:spcBef>
          <a:spcPct val="0"/>
        </a:spcBef>
        <a:buNone/>
        <a:defRPr sz="4400" kern="1200">
          <a:solidFill>
            <a:schemeClr val="tx1"/>
          </a:solidFill>
          <a:latin typeface="+mj-lt"/>
          <a:ea typeface="+mj-ea"/>
          <a:cs typeface="+mj-cs"/>
        </a:defRPr>
      </a:lvl1pPr>
    </p:titleStyle>
    <p:bodyStyle>
      <a:lvl1pPr marL="342428" indent="-342428" algn="l" defTabSz="91316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49" indent="-285364" algn="l" defTabSz="91316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47" indent="-228285" algn="l" defTabSz="91316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23"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09"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177"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762"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340"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916"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63" rtl="0" eaLnBrk="1" latinLnBrk="0" hangingPunct="1">
        <a:defRPr sz="1800" kern="1200">
          <a:solidFill>
            <a:schemeClr val="tx1"/>
          </a:solidFill>
          <a:latin typeface="+mn-lt"/>
          <a:ea typeface="+mn-ea"/>
          <a:cs typeface="+mn-cs"/>
        </a:defRPr>
      </a:lvl1pPr>
      <a:lvl2pPr marL="456569" algn="l" defTabSz="913163" rtl="0" eaLnBrk="1" latinLnBrk="0" hangingPunct="1">
        <a:defRPr sz="1800" kern="1200">
          <a:solidFill>
            <a:schemeClr val="tx1"/>
          </a:solidFill>
          <a:latin typeface="+mn-lt"/>
          <a:ea typeface="+mn-ea"/>
          <a:cs typeface="+mn-cs"/>
        </a:defRPr>
      </a:lvl2pPr>
      <a:lvl3pPr marL="913163" algn="l" defTabSz="913163" rtl="0" eaLnBrk="1" latinLnBrk="0" hangingPunct="1">
        <a:defRPr sz="1800" kern="1200">
          <a:solidFill>
            <a:schemeClr val="tx1"/>
          </a:solidFill>
          <a:latin typeface="+mn-lt"/>
          <a:ea typeface="+mn-ea"/>
          <a:cs typeface="+mn-cs"/>
        </a:defRPr>
      </a:lvl3pPr>
      <a:lvl4pPr marL="1369739" algn="l" defTabSz="913163" rtl="0" eaLnBrk="1" latinLnBrk="0" hangingPunct="1">
        <a:defRPr sz="1800" kern="1200">
          <a:solidFill>
            <a:schemeClr val="tx1"/>
          </a:solidFill>
          <a:latin typeface="+mn-lt"/>
          <a:ea typeface="+mn-ea"/>
          <a:cs typeface="+mn-cs"/>
        </a:defRPr>
      </a:lvl4pPr>
      <a:lvl5pPr marL="1826324" algn="l" defTabSz="913163" rtl="0" eaLnBrk="1" latinLnBrk="0" hangingPunct="1">
        <a:defRPr sz="1800" kern="1200">
          <a:solidFill>
            <a:schemeClr val="tx1"/>
          </a:solidFill>
          <a:latin typeface="+mn-lt"/>
          <a:ea typeface="+mn-ea"/>
          <a:cs typeface="+mn-cs"/>
        </a:defRPr>
      </a:lvl5pPr>
      <a:lvl6pPr marL="2282893" algn="l" defTabSz="913163" rtl="0" eaLnBrk="1" latinLnBrk="0" hangingPunct="1">
        <a:defRPr sz="1800" kern="1200">
          <a:solidFill>
            <a:schemeClr val="tx1"/>
          </a:solidFill>
          <a:latin typeface="+mn-lt"/>
          <a:ea typeface="+mn-ea"/>
          <a:cs typeface="+mn-cs"/>
        </a:defRPr>
      </a:lvl6pPr>
      <a:lvl7pPr marL="2739461" algn="l" defTabSz="913163" rtl="0" eaLnBrk="1" latinLnBrk="0" hangingPunct="1">
        <a:defRPr sz="1800" kern="1200">
          <a:solidFill>
            <a:schemeClr val="tx1"/>
          </a:solidFill>
          <a:latin typeface="+mn-lt"/>
          <a:ea typeface="+mn-ea"/>
          <a:cs typeface="+mn-cs"/>
        </a:defRPr>
      </a:lvl7pPr>
      <a:lvl8pPr marL="3196047" algn="l" defTabSz="913163" rtl="0" eaLnBrk="1" latinLnBrk="0" hangingPunct="1">
        <a:defRPr sz="1800" kern="1200">
          <a:solidFill>
            <a:schemeClr val="tx1"/>
          </a:solidFill>
          <a:latin typeface="+mn-lt"/>
          <a:ea typeface="+mn-ea"/>
          <a:cs typeface="+mn-cs"/>
        </a:defRPr>
      </a:lvl8pPr>
      <a:lvl9pPr marL="3652632" algn="l" defTabSz="91316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67" tIns="34289" rIns="68567" bIns="34289"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68567" tIns="34289" rIns="68567"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68567" tIns="34289" rIns="68567" bIns="34289" rtlCol="0" anchor="ctr"/>
          <a:lstStyle>
            <a:lvl1pPr algn="l">
              <a:defRPr sz="900">
                <a:solidFill>
                  <a:schemeClr val="tx1">
                    <a:tint val="75000"/>
                  </a:schemeClr>
                </a:solidFill>
              </a:defRPr>
            </a:lvl1pPr>
          </a:lstStyle>
          <a:p>
            <a:pPr defTabSz="685647"/>
            <a:fld id="{F24707FC-82E6-4D98-A855-456ADAFE3759}" type="datetimeFigureOut">
              <a:rPr lang="en-US" smtClean="0">
                <a:solidFill>
                  <a:prstClr val="black">
                    <a:tint val="75000"/>
                  </a:prstClr>
                </a:solidFill>
              </a:rPr>
              <a:pPr defTabSz="685647"/>
              <a:t>12/4/2026</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67" tIns="34289" rIns="68567" bIns="34289" rtlCol="0" anchor="ctr"/>
          <a:lstStyle>
            <a:lvl1pPr algn="ctr">
              <a:defRPr sz="900">
                <a:solidFill>
                  <a:schemeClr val="tx1">
                    <a:tint val="75000"/>
                  </a:schemeClr>
                </a:solidFill>
              </a:defRPr>
            </a:lvl1pPr>
          </a:lstStyle>
          <a:p>
            <a:pPr defTabSz="685647"/>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67" tIns="34289" rIns="68567" bIns="34289" rtlCol="0" anchor="ctr"/>
          <a:lstStyle>
            <a:lvl1pPr algn="r">
              <a:defRPr sz="900">
                <a:solidFill>
                  <a:schemeClr val="tx1">
                    <a:tint val="75000"/>
                  </a:schemeClr>
                </a:solidFill>
              </a:defRPr>
            </a:lvl1pPr>
          </a:lstStyle>
          <a:p>
            <a:pPr defTabSz="685647"/>
            <a:fld id="{00610B25-8783-4E33-84B3-CC9447CB9FF2}" type="slidenum">
              <a:rPr lang="en-US" smtClean="0">
                <a:solidFill>
                  <a:prstClr val="black">
                    <a:tint val="75000"/>
                  </a:prstClr>
                </a:solidFill>
              </a:rPr>
              <a:pPr defTabSz="685647"/>
              <a:t>‹#›</a:t>
            </a:fld>
            <a:endParaRPr lang="en-US">
              <a:solidFill>
                <a:prstClr val="black">
                  <a:tint val="75000"/>
                </a:prstClr>
              </a:solidFill>
            </a:endParaRPr>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645" y="2"/>
            <a:ext cx="9120717" cy="5200221"/>
          </a:xfrm>
          <a:prstGeom prst="rect">
            <a:avLst/>
          </a:prstGeom>
        </p:spPr>
      </p:pic>
    </p:spTree>
    <p:extLst>
      <p:ext uri="{BB962C8B-B14F-4D97-AF65-F5344CB8AC3E}">
        <p14:creationId xmlns:p14="http://schemas.microsoft.com/office/powerpoint/2010/main" val="302609671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txStyles>
    <p:titleStyle>
      <a:lvl1pPr algn="l" defTabSz="68564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14" indent="-171414" algn="l" defTabSz="68564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41" indent="-171414" algn="l" defTabSz="68564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60" indent="-171414" algn="l" defTabSz="68564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80"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701"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527"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351"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174"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01"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47" rtl="0" eaLnBrk="1" latinLnBrk="0" hangingPunct="1">
        <a:defRPr sz="1400" kern="1200">
          <a:solidFill>
            <a:schemeClr val="tx1"/>
          </a:solidFill>
          <a:latin typeface="+mn-lt"/>
          <a:ea typeface="+mn-ea"/>
          <a:cs typeface="+mn-cs"/>
        </a:defRPr>
      </a:lvl1pPr>
      <a:lvl2pPr marL="342821" algn="l" defTabSz="685647" rtl="0" eaLnBrk="1" latinLnBrk="0" hangingPunct="1">
        <a:defRPr sz="1400" kern="1200">
          <a:solidFill>
            <a:schemeClr val="tx1"/>
          </a:solidFill>
          <a:latin typeface="+mn-lt"/>
          <a:ea typeface="+mn-ea"/>
          <a:cs typeface="+mn-cs"/>
        </a:defRPr>
      </a:lvl2pPr>
      <a:lvl3pPr marL="685647" algn="l" defTabSz="685647" rtl="0" eaLnBrk="1" latinLnBrk="0" hangingPunct="1">
        <a:defRPr sz="1400" kern="1200">
          <a:solidFill>
            <a:schemeClr val="tx1"/>
          </a:solidFill>
          <a:latin typeface="+mn-lt"/>
          <a:ea typeface="+mn-ea"/>
          <a:cs typeface="+mn-cs"/>
        </a:defRPr>
      </a:lvl3pPr>
      <a:lvl4pPr marL="1028471" algn="l" defTabSz="685647" rtl="0" eaLnBrk="1" latinLnBrk="0" hangingPunct="1">
        <a:defRPr sz="1400" kern="1200">
          <a:solidFill>
            <a:schemeClr val="tx1"/>
          </a:solidFill>
          <a:latin typeface="+mn-lt"/>
          <a:ea typeface="+mn-ea"/>
          <a:cs typeface="+mn-cs"/>
        </a:defRPr>
      </a:lvl4pPr>
      <a:lvl5pPr marL="1371294" algn="l" defTabSz="685647" rtl="0" eaLnBrk="1" latinLnBrk="0" hangingPunct="1">
        <a:defRPr sz="1400" kern="1200">
          <a:solidFill>
            <a:schemeClr val="tx1"/>
          </a:solidFill>
          <a:latin typeface="+mn-lt"/>
          <a:ea typeface="+mn-ea"/>
          <a:cs typeface="+mn-cs"/>
        </a:defRPr>
      </a:lvl5pPr>
      <a:lvl6pPr marL="1714121" algn="l" defTabSz="685647" rtl="0" eaLnBrk="1" latinLnBrk="0" hangingPunct="1">
        <a:defRPr sz="1400" kern="1200">
          <a:solidFill>
            <a:schemeClr val="tx1"/>
          </a:solidFill>
          <a:latin typeface="+mn-lt"/>
          <a:ea typeface="+mn-ea"/>
          <a:cs typeface="+mn-cs"/>
        </a:defRPr>
      </a:lvl6pPr>
      <a:lvl7pPr marL="2056940" algn="l" defTabSz="685647" rtl="0" eaLnBrk="1" latinLnBrk="0" hangingPunct="1">
        <a:defRPr sz="1400" kern="1200">
          <a:solidFill>
            <a:schemeClr val="tx1"/>
          </a:solidFill>
          <a:latin typeface="+mn-lt"/>
          <a:ea typeface="+mn-ea"/>
          <a:cs typeface="+mn-cs"/>
        </a:defRPr>
      </a:lvl7pPr>
      <a:lvl8pPr marL="2399760" algn="l" defTabSz="685647" rtl="0" eaLnBrk="1" latinLnBrk="0" hangingPunct="1">
        <a:defRPr sz="1400" kern="1200">
          <a:solidFill>
            <a:schemeClr val="tx1"/>
          </a:solidFill>
          <a:latin typeface="+mn-lt"/>
          <a:ea typeface="+mn-ea"/>
          <a:cs typeface="+mn-cs"/>
        </a:defRPr>
      </a:lvl8pPr>
      <a:lvl9pPr marL="2742581" algn="l" defTabSz="68564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1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5.xml"/><Relationship Id="rId6" Type="http://schemas.openxmlformats.org/officeDocument/2006/relationships/image" Target="../media/image6.pn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7.xml"/><Relationship Id="rId6" Type="http://schemas.openxmlformats.org/officeDocument/2006/relationships/image" Target="../media/image6.png"/><Relationship Id="rId5" Type="http://schemas.openxmlformats.org/officeDocument/2006/relationships/image" Target="../media/image29.png"/><Relationship Id="rId4" Type="http://schemas.openxmlformats.org/officeDocument/2006/relationships/image" Target="../media/image5.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jpg"/><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5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7.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77.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77.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33.jp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36.pn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2"/>
            <a:ext cx="9144000" cy="5065059"/>
          </a:xfrm>
          <a:prstGeom prst="rect">
            <a:avLst/>
          </a:prstGeom>
        </p:spPr>
      </p:pic>
      <p:pic>
        <p:nvPicPr>
          <p:cNvPr id="5" name="图片 2" descr="C:\Users\pc\Desktop\春游\ee5a6820931b74870b32ad568a60d0a0.pngee5a6820931b74870b32ad568a60d0a0">
            <a:extLst>
              <a:ext uri="{FF2B5EF4-FFF2-40B4-BE49-F238E27FC236}">
                <a16:creationId xmlns:a16="http://schemas.microsoft.com/office/drawing/2014/main" id="{3F24092F-1C15-43C9-9DF8-CF3C02F7A4AC}"/>
              </a:ext>
            </a:extLst>
          </p:cNvPr>
          <p:cNvPicPr/>
          <p:nvPr/>
        </p:nvPicPr>
        <p:blipFill>
          <a:blip r:embed="rId3"/>
          <a:srcRect/>
          <a:stretch>
            <a:fillRect/>
          </a:stretch>
        </p:blipFill>
        <p:spPr>
          <a:xfrm rot="21274217">
            <a:off x="4774688" y="3358633"/>
            <a:ext cx="3806001" cy="1243130"/>
          </a:xfrm>
          <a:prstGeom prst="rect">
            <a:avLst/>
          </a:prstGeom>
          <a:effectLst>
            <a:outerShdw blurRad="50800" dist="38100" dir="2700000" algn="tl" rotWithShape="0">
              <a:prstClr val="black">
                <a:alpha val="40000"/>
              </a:prstClr>
            </a:outerShdw>
          </a:effectLst>
        </p:spPr>
      </p:pic>
      <p:sp>
        <p:nvSpPr>
          <p:cNvPr id="6" name="TextBox 5"/>
          <p:cNvSpPr txBox="1"/>
          <p:nvPr/>
        </p:nvSpPr>
        <p:spPr>
          <a:xfrm>
            <a:off x="1147601" y="27742"/>
            <a:ext cx="7951227" cy="769407"/>
          </a:xfrm>
          <a:prstGeom prst="rect">
            <a:avLst/>
          </a:prstGeom>
          <a:noFill/>
        </p:spPr>
        <p:txBody>
          <a:bodyPr wrap="square" lIns="91406" tIns="45703" rIns="91406" bIns="45703" rtlCol="0">
            <a:spAutoFit/>
          </a:bodyPr>
          <a:lstStyle/>
          <a:p>
            <a:pPr algn="ctr" defTabSz="914018">
              <a:defRPr/>
            </a:pPr>
            <a:r>
              <a:rPr lang="en-US" sz="4400" b="1" dirty="0">
                <a:solidFill>
                  <a:srgbClr val="92D050"/>
                </a:solidFill>
                <a:latin typeface="Times New Roman" pitchFamily="18" charset="0"/>
                <a:cs typeface="Times New Roman" pitchFamily="18" charset="0"/>
              </a:rPr>
              <a:t>KHỞI ĐỘNG</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63139" t="50000" b="10982"/>
          <a:stretch/>
        </p:blipFill>
        <p:spPr>
          <a:xfrm>
            <a:off x="2057420" y="3867178"/>
            <a:ext cx="717783" cy="1003151"/>
          </a:xfrm>
          <a:prstGeom prst="rect">
            <a:avLst/>
          </a:prstGeom>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92100" y="19050"/>
            <a:ext cx="748475" cy="1082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113" y="3712761"/>
            <a:ext cx="706505" cy="1032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34364" t="30154" r="36413" b="28451"/>
          <a:stretch/>
        </p:blipFill>
        <p:spPr>
          <a:xfrm>
            <a:off x="3505200" y="3562350"/>
            <a:ext cx="569056" cy="1064254"/>
          </a:xfrm>
          <a:prstGeom prst="rect">
            <a:avLst/>
          </a:prstGeom>
        </p:spPr>
      </p:pic>
      <p:sp>
        <p:nvSpPr>
          <p:cNvPr id="12" name="TextBox 11"/>
          <p:cNvSpPr txBox="1"/>
          <p:nvPr/>
        </p:nvSpPr>
        <p:spPr>
          <a:xfrm>
            <a:off x="13855" y="797148"/>
            <a:ext cx="8378245" cy="584741"/>
          </a:xfrm>
          <a:prstGeom prst="rect">
            <a:avLst/>
          </a:prstGeom>
          <a:noFill/>
        </p:spPr>
        <p:txBody>
          <a:bodyPr wrap="square" lIns="91406" tIns="45703" rIns="91406" bIns="45703" rtlCol="0">
            <a:spAutoFit/>
          </a:bodyPr>
          <a:lstStyle/>
          <a:p>
            <a:pPr algn="ctr" defTabSz="914018">
              <a:defRPr/>
            </a:pPr>
            <a:r>
              <a:rPr lang="en-US" sz="3200" b="1">
                <a:latin typeface="Times New Roman" pitchFamily="18" charset="0"/>
                <a:cs typeface="Times New Roman" pitchFamily="18" charset="0"/>
              </a:rPr>
              <a:t>Kể tên một số loại thực phẩm em đã từng ăn?</a:t>
            </a:r>
            <a:endParaRPr lang="en-US" sz="3200" b="1" dirty="0">
              <a:latin typeface="Times New Roman" pitchFamily="18" charset="0"/>
              <a:cs typeface="Times New Roman" pitchFamily="18" charset="0"/>
            </a:endParaRPr>
          </a:p>
        </p:txBody>
      </p:sp>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l="16477" t="16288" r="11704"/>
          <a:stretch/>
        </p:blipFill>
        <p:spPr>
          <a:xfrm>
            <a:off x="0" y="1381889"/>
            <a:ext cx="9144000" cy="3686636"/>
          </a:xfrm>
          <a:prstGeom prst="rect">
            <a:avLst/>
          </a:prstGeom>
        </p:spPr>
      </p:pic>
    </p:spTree>
    <p:extLst>
      <p:ext uri="{BB962C8B-B14F-4D97-AF65-F5344CB8AC3E}">
        <p14:creationId xmlns:p14="http://schemas.microsoft.com/office/powerpoint/2010/main" val="26289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22531"/>
            <a:ext cx="9144001" cy="461639"/>
          </a:xfrm>
          <a:prstGeom prst="rect">
            <a:avLst/>
          </a:prstGeom>
          <a:solidFill>
            <a:sysClr val="window" lastClr="FFFFFF"/>
          </a:solidFill>
          <a:ln w="25400" cap="flat" cmpd="sng" algn="ctr">
            <a:solidFill>
              <a:srgbClr val="F79646"/>
            </a:solidFill>
            <a:prstDash val="solid"/>
          </a:ln>
          <a:effectLst/>
        </p:spPr>
        <p:txBody>
          <a:bodyPr wrap="square" lIns="91406" tIns="45703" rIns="91406" bIns="45703" rtlCol="0">
            <a:spAutoFit/>
          </a:bodyPr>
          <a:lstStyle/>
          <a:p>
            <a:pPr algn="ctr" defTabSz="914310"/>
            <a:r>
              <a:rPr lang="en-US" sz="2400" kern="0">
                <a:solidFill>
                  <a:sysClr val="windowText" lastClr="000000"/>
                </a:solidFill>
                <a:latin typeface="Times New Roman" pitchFamily="18" charset="0"/>
                <a:cs typeface="Times New Roman" pitchFamily="18" charset="0"/>
              </a:rPr>
              <a:t>Nói những việc nên, không nên khi ăn, uống để giúp cơ thể khỏe mạnh.</a:t>
            </a:r>
            <a:endParaRPr lang="vi-VN" sz="2400" kern="0">
              <a:solidFill>
                <a:sysClr val="windowText" lastClr="000000"/>
              </a:solidFill>
              <a:latin typeface="Times New Roman" pitchFamily="18" charset="0"/>
              <a:cs typeface="Times New Roman" pitchFamily="18"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2122" t="10726" r="8421" b="42222"/>
          <a:stretch/>
        </p:blipFill>
        <p:spPr>
          <a:xfrm>
            <a:off x="-1" y="484170"/>
            <a:ext cx="9144001" cy="4659329"/>
          </a:xfrm>
          <a:prstGeom prst="rect">
            <a:avLst/>
          </a:prstGeom>
        </p:spPr>
      </p:pic>
    </p:spTree>
    <p:extLst>
      <p:ext uri="{BB962C8B-B14F-4D97-AF65-F5344CB8AC3E}">
        <p14:creationId xmlns:p14="http://schemas.microsoft.com/office/powerpoint/2010/main" val="4118174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658" r="57045" b="52116"/>
          <a:stretch/>
        </p:blipFill>
        <p:spPr bwMode="auto">
          <a:xfrm>
            <a:off x="34636" y="558798"/>
            <a:ext cx="4191000" cy="458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2900" y="742950"/>
            <a:ext cx="1050925"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0"/>
            <a:ext cx="7315200" cy="584775"/>
          </a:xfrm>
          <a:prstGeom prst="rect">
            <a:avLst/>
          </a:prstGeom>
          <a:noFill/>
        </p:spPr>
        <p:txBody>
          <a:bodyPr wrap="square" rtlCol="0">
            <a:spAutoFit/>
          </a:bodyPr>
          <a:lstStyle/>
          <a:p>
            <a:r>
              <a:rPr lang="en-US" sz="3200">
                <a:latin typeface="Times New Roman" pitchFamily="18" charset="0"/>
                <a:cs typeface="Times New Roman" pitchFamily="18" charset="0"/>
              </a:rPr>
              <a:t>Từ chối việc ăn rau là nên hay không nên?</a:t>
            </a:r>
            <a:endParaRPr lang="vi-VN" sz="3200">
              <a:latin typeface="Times New Roman" pitchFamily="18" charset="0"/>
              <a:cs typeface="Times New Roman" pitchFamily="18" charset="0"/>
            </a:endParaRPr>
          </a:p>
        </p:txBody>
      </p:sp>
      <p:sp>
        <p:nvSpPr>
          <p:cNvPr id="4" name="TextBox 3"/>
          <p:cNvSpPr txBox="1"/>
          <p:nvPr/>
        </p:nvSpPr>
        <p:spPr>
          <a:xfrm>
            <a:off x="4419600" y="1962150"/>
            <a:ext cx="4648200" cy="304698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a:latin typeface="Times New Roman" pitchFamily="18" charset="0"/>
                <a:cs typeface="Times New Roman" pitchFamily="18" charset="0"/>
              </a:rPr>
              <a:t>Rau cung cấp chất dinh dưỡng vitamin và chất xơ cho cơ thể giúp cơ thể chúng ta phát triển một cách khỏe mạnh và hoàn thiện nhất.</a:t>
            </a:r>
            <a:endParaRPr lang="vi-VN" sz="3200">
              <a:latin typeface="Times New Roman" pitchFamily="18" charset="0"/>
              <a:cs typeface="Times New Roman" pitchFamily="18" charset="0"/>
            </a:endParaRPr>
          </a:p>
        </p:txBody>
      </p:sp>
    </p:spTree>
    <p:extLst>
      <p:ext uri="{BB962C8B-B14F-4D97-AF65-F5344CB8AC3E}">
        <p14:creationId xmlns:p14="http://schemas.microsoft.com/office/powerpoint/2010/main" val="174522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799" y="540341"/>
            <a:ext cx="1111250" cy="111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477" b="51671"/>
          <a:stretch/>
        </p:blipFill>
        <p:spPr bwMode="auto">
          <a:xfrm>
            <a:off x="10390" y="971550"/>
            <a:ext cx="4866409"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0"/>
            <a:ext cx="9067800" cy="1077218"/>
          </a:xfrm>
          <a:prstGeom prst="rect">
            <a:avLst/>
          </a:prstGeom>
          <a:noFill/>
        </p:spPr>
        <p:txBody>
          <a:bodyPr wrap="square" rtlCol="0">
            <a:spAutoFit/>
          </a:bodyPr>
          <a:lstStyle/>
          <a:p>
            <a:r>
              <a:rPr lang="en-US" sz="3200">
                <a:latin typeface="Times New Roman" pitchFamily="18" charset="0"/>
                <a:cs typeface="Times New Roman" pitchFamily="18" charset="0"/>
              </a:rPr>
              <a:t>Việc nhắc nhở rửa tay trước khi ăn là nên hay không nên làm?</a:t>
            </a:r>
            <a:endParaRPr lang="vi-VN" sz="3200">
              <a:latin typeface="Times New Roman" pitchFamily="18" charset="0"/>
              <a:cs typeface="Times New Roman" pitchFamily="18" charset="0"/>
            </a:endParaRPr>
          </a:p>
        </p:txBody>
      </p:sp>
      <p:sp>
        <p:nvSpPr>
          <p:cNvPr id="5" name="TextBox 4"/>
          <p:cNvSpPr txBox="1"/>
          <p:nvPr/>
        </p:nvSpPr>
        <p:spPr>
          <a:xfrm>
            <a:off x="4419600" y="1962150"/>
            <a:ext cx="4724400" cy="206210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a:latin typeface="Times New Roman" pitchFamily="18" charset="0"/>
                <a:cs typeface="Times New Roman" pitchFamily="18" charset="0"/>
              </a:rPr>
              <a:t>Để đảm bảo sức khỏe, tránh vi khuẩn xâm nhập vào cơ thể, các em nên rửa tay sạch sẽ trước khi ăn.</a:t>
            </a:r>
            <a:endParaRPr lang="vi-VN" sz="3200">
              <a:latin typeface="Times New Roman" pitchFamily="18" charset="0"/>
              <a:cs typeface="Times New Roman" pitchFamily="18" charset="0"/>
            </a:endParaRPr>
          </a:p>
        </p:txBody>
      </p:sp>
    </p:spTree>
    <p:extLst>
      <p:ext uri="{BB962C8B-B14F-4D97-AF65-F5344CB8AC3E}">
        <p14:creationId xmlns:p14="http://schemas.microsoft.com/office/powerpoint/2010/main" val="337585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267"/>
                                        </p:tgtEl>
                                        <p:attrNameLst>
                                          <p:attrName>style.visibility</p:attrName>
                                        </p:attrNameLst>
                                      </p:cBhvr>
                                      <p:to>
                                        <p:strVal val="visible"/>
                                      </p:to>
                                    </p:set>
                                    <p:animEffect transition="in" filter="fade">
                                      <p:cBhvr>
                                        <p:cTn id="19" dur="1000"/>
                                        <p:tgtEl>
                                          <p:spTgt spid="11267"/>
                                        </p:tgtEl>
                                      </p:cBhvr>
                                    </p:animEffect>
                                    <p:anim calcmode="lin" valueType="num">
                                      <p:cBhvr>
                                        <p:cTn id="20" dur="1000" fill="hold"/>
                                        <p:tgtEl>
                                          <p:spTgt spid="11267"/>
                                        </p:tgtEl>
                                        <p:attrNameLst>
                                          <p:attrName>ppt_x</p:attrName>
                                        </p:attrNameLst>
                                      </p:cBhvr>
                                      <p:tavLst>
                                        <p:tav tm="0">
                                          <p:val>
                                            <p:strVal val="#ppt_x"/>
                                          </p:val>
                                        </p:tav>
                                        <p:tav tm="100000">
                                          <p:val>
                                            <p:strVal val="#ppt_x"/>
                                          </p:val>
                                        </p:tav>
                                      </p:tavLst>
                                    </p:anim>
                                    <p:anim calcmode="lin" valueType="num">
                                      <p:cBhvr>
                                        <p:cTn id="21" dur="1000" fill="hold"/>
                                        <p:tgtEl>
                                          <p:spTgt spid="1126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6740"/>
            <a:ext cx="9144000" cy="1077210"/>
          </a:xfrm>
          <a:prstGeom prst="rect">
            <a:avLst/>
          </a:prstGeom>
          <a:noFill/>
        </p:spPr>
        <p:txBody>
          <a:bodyPr wrap="square" lIns="91432" tIns="45716" rIns="91432" bIns="45716" rtlCol="0">
            <a:spAutoFit/>
          </a:bodyPr>
          <a:lstStyle/>
          <a:p>
            <a:r>
              <a:rPr lang="en-US" sz="3200">
                <a:latin typeface="Times New Roman" pitchFamily="18" charset="0"/>
                <a:cs typeface="Times New Roman" pitchFamily="18" charset="0"/>
              </a:rPr>
              <a:t>Việc ăn bánh kẹo, uống nước ngọt vào buổi tối là nên hay không nên làm?</a:t>
            </a:r>
            <a:endParaRPr lang="vi-VN" sz="3200">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0093" y="1089335"/>
            <a:ext cx="1049337"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72000" y="2343150"/>
            <a:ext cx="4495799" cy="1815874"/>
          </a:xfrm>
          <a:prstGeom prst="rect">
            <a:avLst/>
          </a:prstGeom>
          <a:noFill/>
          <a:ln>
            <a:solidFill>
              <a:schemeClr val="tx1">
                <a:lumMod val="75000"/>
                <a:lumOff val="25000"/>
              </a:schemeClr>
            </a:solidFill>
          </a:ln>
        </p:spPr>
        <p:txBody>
          <a:bodyPr wrap="square" lIns="91432" tIns="45716" rIns="91432" bIns="45716" rtlCol="0">
            <a:spAutoFit/>
          </a:bodyPr>
          <a:lstStyle/>
          <a:p>
            <a:pPr algn="just"/>
            <a:r>
              <a:rPr lang="en-US" sz="2800">
                <a:latin typeface="Times New Roman" pitchFamily="18" charset="0"/>
                <a:cs typeface="Times New Roman" pitchFamily="18" charset="0"/>
              </a:rPr>
              <a:t>Khi ăn bánh kẹo và uống nước ngọt vào buổi tối rất dễ gây sâu răng và gây ra các bệnh về đường tiêu hóa.</a:t>
            </a:r>
            <a:endParaRPr lang="vi-VN" sz="2800">
              <a:latin typeface="Times New Roman" pitchFamily="18" charset="0"/>
              <a:cs typeface="Times New Roman" pitchFamily="18" charset="0"/>
            </a:endParaRP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3008" r="56023"/>
          <a:stretch/>
        </p:blipFill>
        <p:spPr bwMode="auto">
          <a:xfrm>
            <a:off x="0" y="1089335"/>
            <a:ext cx="4495800" cy="4054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1771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childTnLst>
                                    <p:anim calcmode="lin" valueType="num">
                                      <p:cBhvr additive="base">
                                        <p:cTn id="13" dur="500"/>
                                        <p:tgtEl>
                                          <p:spTgt spid="3"/>
                                        </p:tgtEl>
                                        <p:attrNameLst>
                                          <p:attrName>ppt_x</p:attrName>
                                        </p:attrNameLst>
                                      </p:cBhvr>
                                      <p:tavLst>
                                        <p:tav tm="0">
                                          <p:val>
                                            <p:strVal val="ppt_x"/>
                                          </p:val>
                                        </p:tav>
                                        <p:tav tm="100000">
                                          <p:val>
                                            <p:strVal val="ppt_x"/>
                                          </p:val>
                                        </p:tav>
                                      </p:tavLst>
                                    </p:anim>
                                    <p:anim calcmode="lin" valueType="num">
                                      <p:cBhvr additive="base">
                                        <p:cTn id="14" dur="500"/>
                                        <p:tgtEl>
                                          <p:spTgt spid="3"/>
                                        </p:tgtEl>
                                        <p:attrNameLst>
                                          <p:attrName>ppt_y</p:attrName>
                                        </p:attrNameLst>
                                      </p:cBhvr>
                                      <p:tavLst>
                                        <p:tav tm="0">
                                          <p:val>
                                            <p:strVal val="ppt_y"/>
                                          </p:val>
                                        </p:tav>
                                        <p:tav tm="100000">
                                          <p:val>
                                            <p:strVal val="1+ppt_h/2"/>
                                          </p:val>
                                        </p:tav>
                                      </p:tavLst>
                                    </p:anim>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290"/>
                                        </p:tgtEl>
                                        <p:attrNameLst>
                                          <p:attrName>style.visibility</p:attrName>
                                        </p:attrNameLst>
                                      </p:cBhvr>
                                      <p:to>
                                        <p:strVal val="visible"/>
                                      </p:to>
                                    </p:set>
                                    <p:anim calcmode="lin" valueType="num">
                                      <p:cBhvr additive="base">
                                        <p:cTn id="20" dur="500" fill="hold"/>
                                        <p:tgtEl>
                                          <p:spTgt spid="12290"/>
                                        </p:tgtEl>
                                        <p:attrNameLst>
                                          <p:attrName>ppt_x</p:attrName>
                                        </p:attrNameLst>
                                      </p:cBhvr>
                                      <p:tavLst>
                                        <p:tav tm="0">
                                          <p:val>
                                            <p:strVal val="#ppt_x"/>
                                          </p:val>
                                        </p:tav>
                                        <p:tav tm="100000">
                                          <p:val>
                                            <p:strVal val="#ppt_x"/>
                                          </p:val>
                                        </p:tav>
                                      </p:tavLst>
                                    </p:anim>
                                    <p:anim calcmode="lin" valueType="num">
                                      <p:cBhvr additive="base">
                                        <p:cTn id="21"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125"/>
            <a:ext cx="9067800" cy="1077210"/>
          </a:xfrm>
          <a:prstGeom prst="rect">
            <a:avLst/>
          </a:prstGeom>
          <a:noFill/>
        </p:spPr>
        <p:txBody>
          <a:bodyPr wrap="square" lIns="91432" tIns="45716" rIns="91432" bIns="45716" rtlCol="0">
            <a:spAutoFit/>
          </a:bodyPr>
          <a:lstStyle/>
          <a:p>
            <a:r>
              <a:rPr lang="en-US" sz="3200">
                <a:solidFill>
                  <a:srgbClr val="000000"/>
                </a:solidFill>
                <a:latin typeface="Times New Roman" pitchFamily="18" charset="0"/>
                <a:cs typeface="Times New Roman" pitchFamily="18" charset="0"/>
              </a:rPr>
              <a:t>Việc bạn Hoa từ chối ăn thêm vì bạn đã ăn đủ no rồi là nên hay không nên làm?</a:t>
            </a:r>
            <a:endParaRPr lang="vi-VN" sz="3200">
              <a:solidFill>
                <a:srgbClr val="000000"/>
              </a:solidFill>
              <a:latin typeface="Times New Roman" pitchFamily="18" charset="0"/>
              <a:cs typeface="Times New Roman" pitchFamily="18" charset="0"/>
            </a:endParaRP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2055" y="1123950"/>
            <a:ext cx="958850" cy="95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000" t="47438"/>
          <a:stretch/>
        </p:blipFill>
        <p:spPr bwMode="auto">
          <a:xfrm>
            <a:off x="3464" y="1123950"/>
            <a:ext cx="4644736"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599709" y="2495550"/>
            <a:ext cx="4495799" cy="1384986"/>
          </a:xfrm>
          <a:prstGeom prst="rect">
            <a:avLst/>
          </a:prstGeom>
          <a:noFill/>
          <a:ln>
            <a:solidFill>
              <a:srgbClr val="000000">
                <a:lumMod val="75000"/>
                <a:lumOff val="25000"/>
              </a:srgbClr>
            </a:solidFill>
          </a:ln>
        </p:spPr>
        <p:txBody>
          <a:bodyPr wrap="square" lIns="91432" tIns="45716" rIns="91432" bIns="45716"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en-US" sz="2800" kern="0">
                <a:solidFill>
                  <a:sysClr val="windowText" lastClr="000000"/>
                </a:solidFill>
                <a:latin typeface="Times New Roman" pitchFamily="18" charset="0"/>
                <a:cs typeface="Times New Roman" pitchFamily="18" charset="0"/>
              </a:rPr>
              <a:t>Ăn vừa đủ no để hệ tiêu hóa hoạt động tốt, không gây bệnh thừa cân, béo phì. </a:t>
            </a:r>
            <a:endParaRPr kumimoji="0" lang="vi-VN" sz="2800" b="0" i="0" u="none" strike="noStrike" kern="0" cap="none" spc="0" normalizeH="0" baseline="0" noProof="0">
              <a:ln>
                <a:noFill/>
              </a:ln>
              <a:solidFill>
                <a:sysClr val="windowText" lastClr="00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78726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childTnLst>
                                    <p:anim calcmode="lin" valueType="num">
                                      <p:cBhvr additive="base">
                                        <p:cTn id="13" dur="500"/>
                                        <p:tgtEl>
                                          <p:spTgt spid="3"/>
                                        </p:tgtEl>
                                        <p:attrNameLst>
                                          <p:attrName>ppt_x</p:attrName>
                                        </p:attrNameLst>
                                      </p:cBhvr>
                                      <p:tavLst>
                                        <p:tav tm="0">
                                          <p:val>
                                            <p:strVal val="ppt_x"/>
                                          </p:val>
                                        </p:tav>
                                        <p:tav tm="100000">
                                          <p:val>
                                            <p:strVal val="ppt_x"/>
                                          </p:val>
                                        </p:tav>
                                      </p:tavLst>
                                    </p:anim>
                                    <p:anim calcmode="lin" valueType="num">
                                      <p:cBhvr additive="base">
                                        <p:cTn id="14" dur="500"/>
                                        <p:tgtEl>
                                          <p:spTgt spid="3"/>
                                        </p:tgtEl>
                                        <p:attrNameLst>
                                          <p:attrName>ppt_y</p:attrName>
                                        </p:attrNameLst>
                                      </p:cBhvr>
                                      <p:tavLst>
                                        <p:tav tm="0">
                                          <p:val>
                                            <p:strVal val="ppt_y"/>
                                          </p:val>
                                        </p:tav>
                                        <p:tav tm="100000">
                                          <p:val>
                                            <p:strVal val="1+ppt_h/2"/>
                                          </p:val>
                                        </p:tav>
                                      </p:tavLst>
                                    </p:anim>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267"/>
                                        </p:tgtEl>
                                        <p:attrNameLst>
                                          <p:attrName>style.visibility</p:attrName>
                                        </p:attrNameLst>
                                      </p:cBhvr>
                                      <p:to>
                                        <p:strVal val="visible"/>
                                      </p:to>
                                    </p:set>
                                    <p:anim calcmode="lin" valueType="num">
                                      <p:cBhvr additive="base">
                                        <p:cTn id="20" dur="500" fill="hold"/>
                                        <p:tgtEl>
                                          <p:spTgt spid="11267"/>
                                        </p:tgtEl>
                                        <p:attrNameLst>
                                          <p:attrName>ppt_x</p:attrName>
                                        </p:attrNameLst>
                                      </p:cBhvr>
                                      <p:tavLst>
                                        <p:tav tm="0">
                                          <p:val>
                                            <p:strVal val="#ppt_x"/>
                                          </p:val>
                                        </p:tav>
                                        <p:tav tm="100000">
                                          <p:val>
                                            <p:strVal val="#ppt_x"/>
                                          </p:val>
                                        </p:tav>
                                      </p:tavLst>
                                    </p:anim>
                                    <p:anim calcmode="lin" valueType="num">
                                      <p:cBhvr additive="base">
                                        <p:cTn id="21" dur="500" fill="hold"/>
                                        <p:tgtEl>
                                          <p:spTgt spid="1126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1173" y="1732"/>
            <a:ext cx="4298373" cy="4651458"/>
            <a:chOff x="-31173" y="1732"/>
            <a:chExt cx="4298373" cy="4651458"/>
          </a:xfrm>
        </p:grpSpPr>
        <p:sp>
          <p:nvSpPr>
            <p:cNvPr id="2" name="Cloud 1"/>
            <p:cNvSpPr/>
            <p:nvPr/>
          </p:nvSpPr>
          <p:spPr>
            <a:xfrm>
              <a:off x="0" y="1732"/>
              <a:ext cx="3352800" cy="741218"/>
            </a:xfrm>
            <a:prstGeom prst="cloud">
              <a:avLst/>
            </a:prstGeom>
            <a:solidFill>
              <a:srgbClr val="F6E068"/>
            </a:solidFill>
            <a:ln w="25400" cap="flat" cmpd="sng" algn="ctr">
              <a:solidFill>
                <a:srgbClr val="F6E068">
                  <a:shade val="50000"/>
                </a:srgbClr>
              </a:solidFill>
              <a:prstDash val="solid"/>
            </a:ln>
            <a:effectLst/>
          </p:spPr>
          <p:txBody>
            <a:bodyPr lIns="91432" tIns="45716" rIns="91432" bIns="45716"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a:solidFill>
                    <a:srgbClr val="000000"/>
                  </a:solidFill>
                  <a:latin typeface="Times New Roman" pitchFamily="18" charset="0"/>
                  <a:cs typeface="Times New Roman" pitchFamily="18" charset="0"/>
                </a:rPr>
                <a:t>Nên </a:t>
              </a:r>
              <a:endParaRPr kumimoji="0" lang="vi-VN" sz="2800" b="0" i="0" u="none" strike="noStrike" kern="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 name="TextBox 3"/>
            <p:cNvSpPr txBox="1"/>
            <p:nvPr/>
          </p:nvSpPr>
          <p:spPr>
            <a:xfrm>
              <a:off x="-31173" y="867538"/>
              <a:ext cx="4298373" cy="3785652"/>
            </a:xfrm>
            <a:prstGeom prst="rect">
              <a:avLst/>
            </a:prstGeom>
            <a:solidFill>
              <a:schemeClr val="accent2">
                <a:lumMod val="40000"/>
                <a:lumOff val="60000"/>
              </a:schemeClr>
            </a:solidFill>
          </p:spPr>
          <p:txBody>
            <a:bodyPr wrap="square" rtlCol="0">
              <a:spAutoFit/>
            </a:bodyPr>
            <a:lstStyle/>
            <a:p>
              <a:pPr marL="285750" indent="-285750">
                <a:buFontTx/>
                <a:buChar char="-"/>
              </a:pPr>
              <a:r>
                <a:rPr lang="en-US" sz="3000">
                  <a:latin typeface="Times New Roman" pitchFamily="18" charset="0"/>
                  <a:cs typeface="Times New Roman" pitchFamily="18" charset="0"/>
                </a:rPr>
                <a:t>Ăn vừa đủ no;</a:t>
              </a:r>
            </a:p>
            <a:p>
              <a:pPr marL="285750" indent="-285750">
                <a:buFontTx/>
                <a:buChar char="-"/>
              </a:pPr>
              <a:r>
                <a:rPr lang="en-US" sz="3000">
                  <a:latin typeface="Times New Roman" pitchFamily="18" charset="0"/>
                  <a:cs typeface="Times New Roman" pitchFamily="18" charset="0"/>
                </a:rPr>
                <a:t>Ăn đúng giờ;</a:t>
              </a:r>
            </a:p>
            <a:p>
              <a:pPr marL="285750" indent="-285750">
                <a:buFontTx/>
                <a:buChar char="-"/>
              </a:pPr>
              <a:r>
                <a:rPr lang="en-US" sz="3000">
                  <a:latin typeface="Times New Roman" pitchFamily="18" charset="0"/>
                  <a:cs typeface="Times New Roman" pitchFamily="18" charset="0"/>
                </a:rPr>
                <a:t>Ăn đủ chất. Ăn nhiều loại thực phẩm;</a:t>
              </a:r>
            </a:p>
            <a:p>
              <a:pPr marL="285750" indent="-285750">
                <a:buFontTx/>
                <a:buChar char="-"/>
              </a:pPr>
              <a:r>
                <a:rPr lang="en-US" sz="3000">
                  <a:latin typeface="Times New Roman" pitchFamily="18" charset="0"/>
                  <a:cs typeface="Times New Roman" pitchFamily="18" charset="0"/>
                </a:rPr>
                <a:t>Uống đủ nước;</a:t>
              </a:r>
            </a:p>
            <a:p>
              <a:pPr marL="285750" indent="-285750">
                <a:buFontTx/>
                <a:buChar char="-"/>
              </a:pPr>
              <a:r>
                <a:rPr lang="en-US" sz="3000">
                  <a:latin typeface="Times New Roman" pitchFamily="18" charset="0"/>
                  <a:cs typeface="Times New Roman" pitchFamily="18" charset="0"/>
                </a:rPr>
                <a:t>Rửa tay trước khi ăn;</a:t>
              </a:r>
            </a:p>
            <a:p>
              <a:pPr marL="285750" indent="-285750">
                <a:buFontTx/>
                <a:buChar char="-"/>
              </a:pPr>
              <a:r>
                <a:rPr lang="en-US" sz="3000">
                  <a:latin typeface="Times New Roman" pitchFamily="18" charset="0"/>
                  <a:cs typeface="Times New Roman" pitchFamily="18" charset="0"/>
                </a:rPr>
                <a:t>Ăn gọn gàng;</a:t>
              </a:r>
            </a:p>
            <a:p>
              <a:pPr marL="285750" indent="-285750">
                <a:buFontTx/>
                <a:buChar char="-"/>
              </a:pPr>
              <a:r>
                <a:rPr lang="en-US" sz="3000">
                  <a:latin typeface="Times New Roman" pitchFamily="18" charset="0"/>
                  <a:cs typeface="Times New Roman" pitchFamily="18" charset="0"/>
                </a:rPr>
                <a:t>…</a:t>
              </a:r>
            </a:p>
          </p:txBody>
        </p:sp>
      </p:grpSp>
      <p:grpSp>
        <p:nvGrpSpPr>
          <p:cNvPr id="7" name="Group 6"/>
          <p:cNvGrpSpPr/>
          <p:nvPr/>
        </p:nvGrpSpPr>
        <p:grpSpPr>
          <a:xfrm>
            <a:off x="4267200" y="48491"/>
            <a:ext cx="4842165" cy="4592679"/>
            <a:chOff x="4267200" y="48491"/>
            <a:chExt cx="4842165" cy="4592679"/>
          </a:xfrm>
        </p:grpSpPr>
        <p:sp>
          <p:nvSpPr>
            <p:cNvPr id="5" name="Cloud 4"/>
            <p:cNvSpPr/>
            <p:nvPr/>
          </p:nvSpPr>
          <p:spPr>
            <a:xfrm>
              <a:off x="5011882" y="48491"/>
              <a:ext cx="3352800" cy="741218"/>
            </a:xfrm>
            <a:prstGeom prst="cloud">
              <a:avLst/>
            </a:prstGeom>
            <a:solidFill>
              <a:srgbClr val="F6E068"/>
            </a:solidFill>
            <a:ln w="25400" cap="flat" cmpd="sng" algn="ctr">
              <a:solidFill>
                <a:srgbClr val="F6E068">
                  <a:shade val="50000"/>
                </a:srgbClr>
              </a:solidFill>
              <a:prstDash val="solid"/>
            </a:ln>
            <a:effectLst/>
          </p:spPr>
          <p:txBody>
            <a:bodyPr lIns="91432" tIns="45716" rIns="91432" bIns="45716"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a:solidFill>
                    <a:srgbClr val="000000"/>
                  </a:solidFill>
                  <a:latin typeface="Times New Roman" pitchFamily="18" charset="0"/>
                  <a:cs typeface="Times New Roman" pitchFamily="18" charset="0"/>
                </a:rPr>
                <a:t>Không nên </a:t>
              </a:r>
              <a:endParaRPr kumimoji="0" lang="vi-VN" sz="2800" b="0" i="0" u="none" strike="noStrike" kern="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6" name="TextBox 5"/>
            <p:cNvSpPr txBox="1"/>
            <p:nvPr/>
          </p:nvSpPr>
          <p:spPr>
            <a:xfrm>
              <a:off x="4267200" y="855518"/>
              <a:ext cx="4842165" cy="3785652"/>
            </a:xfrm>
            <a:prstGeom prst="rect">
              <a:avLst/>
            </a:prstGeom>
            <a:solidFill>
              <a:schemeClr val="accent3">
                <a:lumMod val="20000"/>
                <a:lumOff val="80000"/>
              </a:schemeClr>
            </a:solidFill>
          </p:spPr>
          <p:txBody>
            <a:bodyPr wrap="square" rtlCol="0">
              <a:spAutoFit/>
            </a:bodyPr>
            <a:lstStyle/>
            <a:p>
              <a:pPr marL="285750" indent="-285750">
                <a:buFontTx/>
                <a:buChar char="-"/>
              </a:pPr>
              <a:r>
                <a:rPr lang="en-US" sz="3000">
                  <a:latin typeface="Times New Roman" pitchFamily="18" charset="0"/>
                  <a:cs typeface="Times New Roman" pitchFamily="18" charset="0"/>
                </a:rPr>
                <a:t>Ăn quá no, ăn quá ít;</a:t>
              </a:r>
            </a:p>
            <a:p>
              <a:pPr marL="285750" indent="-285750">
                <a:buFontTx/>
                <a:buChar char="-"/>
              </a:pPr>
              <a:r>
                <a:rPr lang="en-US" sz="3000">
                  <a:latin typeface="Times New Roman" pitchFamily="18" charset="0"/>
                  <a:cs typeface="Times New Roman" pitchFamily="18" charset="0"/>
                </a:rPr>
                <a:t>Ăn không đúng giờ;</a:t>
              </a:r>
            </a:p>
            <a:p>
              <a:pPr marL="285750" indent="-285750">
                <a:buFontTx/>
                <a:buChar char="-"/>
              </a:pPr>
              <a:r>
                <a:rPr lang="en-US" sz="3000">
                  <a:latin typeface="Times New Roman" pitchFamily="18" charset="0"/>
                  <a:cs typeface="Times New Roman" pitchFamily="18" charset="0"/>
                </a:rPr>
                <a:t>Ăn thiếu chất. Không ăn rau, thịt, cá,…</a:t>
              </a:r>
            </a:p>
            <a:p>
              <a:pPr marL="285750" indent="-285750">
                <a:buFontTx/>
                <a:buChar char="-"/>
              </a:pPr>
              <a:r>
                <a:rPr lang="en-US" sz="3000">
                  <a:latin typeface="Times New Roman" pitchFamily="18" charset="0"/>
                  <a:cs typeface="Times New Roman" pitchFamily="18" charset="0"/>
                </a:rPr>
                <a:t>Uống ít nước;</a:t>
              </a:r>
            </a:p>
            <a:p>
              <a:pPr marL="285750" indent="-285750">
                <a:buFontTx/>
                <a:buChar char="-"/>
              </a:pPr>
              <a:r>
                <a:rPr lang="en-US" sz="3000">
                  <a:latin typeface="Times New Roman" pitchFamily="18" charset="0"/>
                  <a:cs typeface="Times New Roman" pitchFamily="18" charset="0"/>
                </a:rPr>
                <a:t>Không rửa tay trước khi ăn;</a:t>
              </a:r>
            </a:p>
            <a:p>
              <a:pPr marL="285750" indent="-285750">
                <a:buFontTx/>
                <a:buChar char="-"/>
              </a:pPr>
              <a:r>
                <a:rPr lang="en-US" sz="3000">
                  <a:latin typeface="Times New Roman" pitchFamily="18" charset="0"/>
                  <a:cs typeface="Times New Roman" pitchFamily="18" charset="0"/>
                </a:rPr>
                <a:t>Làm rơi vãi thức ăn khi ăn;</a:t>
              </a:r>
            </a:p>
            <a:p>
              <a:pPr marL="285750" indent="-285750">
                <a:buFontTx/>
                <a:buChar char="-"/>
              </a:pPr>
              <a:r>
                <a:rPr lang="en-US" sz="3000">
                  <a:latin typeface="Times New Roman" pitchFamily="18" charset="0"/>
                  <a:cs typeface="Times New Roman" pitchFamily="18" charset="0"/>
                </a:rPr>
                <a:t>…</a:t>
              </a:r>
            </a:p>
          </p:txBody>
        </p:sp>
      </p:grpSp>
    </p:spTree>
    <p:extLst>
      <p:ext uri="{BB962C8B-B14F-4D97-AF65-F5344CB8AC3E}">
        <p14:creationId xmlns:p14="http://schemas.microsoft.com/office/powerpoint/2010/main" val="217686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8"/>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64" y="483534"/>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96"/>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7"/>
            <a:ext cx="3387938" cy="4792294"/>
          </a:xfrm>
          <a:prstGeom prst="rect">
            <a:avLst/>
          </a:prstGeom>
        </p:spPr>
      </p:pic>
      <p:grpSp>
        <p:nvGrpSpPr>
          <p:cNvPr id="17" name="组合 4"/>
          <p:cNvGrpSpPr/>
          <p:nvPr/>
        </p:nvGrpSpPr>
        <p:grpSpPr>
          <a:xfrm>
            <a:off x="-599089" y="-78586"/>
            <a:ext cx="5213131" cy="480824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2" name="文本框 109"/>
          <p:cNvSpPr txBox="1"/>
          <p:nvPr/>
        </p:nvSpPr>
        <p:spPr>
          <a:xfrm>
            <a:off x="685815" y="1663368"/>
            <a:ext cx="2590801" cy="1446550"/>
          </a:xfrm>
          <a:prstGeom prst="rect">
            <a:avLst/>
          </a:prstGeom>
          <a:noFill/>
        </p:spPr>
        <p:txBody>
          <a:bodyPr wrap="square" lIns="91414" tIns="45707" rIns="91414" bIns="45707" rtlCol="0">
            <a:spAutoFit/>
          </a:bodyPr>
          <a:lstStyle/>
          <a:p>
            <a:pPr algn="ctr"/>
            <a:r>
              <a:rPr lang="en-US" altLang="zh-CN" sz="4400" b="1">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VẬN DỤNG</a:t>
            </a:r>
            <a:endParaRPr lang="en-US" altLang="zh-CN" sz="4400" b="1" dirty="0">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018104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8" y="-3226"/>
            <a:ext cx="9139602" cy="5203876"/>
          </a:xfrm>
          <a:prstGeom prst="rect">
            <a:avLst/>
          </a:prstGeom>
        </p:spPr>
      </p:pic>
      <p:pic>
        <p:nvPicPr>
          <p:cNvPr id="23" name="图片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197718">
            <a:off x="-422376" y="153952"/>
            <a:ext cx="9395241" cy="3481940"/>
          </a:xfrm>
          <a:prstGeom prst="rect">
            <a:avLst/>
          </a:prstGeom>
        </p:spPr>
      </p:pic>
      <p:pic>
        <p:nvPicPr>
          <p:cNvPr id="12" name="图片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387" y="3144227"/>
            <a:ext cx="9128614" cy="2056433"/>
          </a:xfrm>
          <a:prstGeom prst="rect">
            <a:avLst/>
          </a:prstGeom>
        </p:spPr>
      </p:pic>
      <p:pic>
        <p:nvPicPr>
          <p:cNvPr id="13" name="图片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86576" y="603645"/>
            <a:ext cx="980696" cy="451048"/>
          </a:xfrm>
          <a:prstGeom prst="rect">
            <a:avLst/>
          </a:prstGeom>
        </p:spPr>
      </p:pic>
      <p:pic>
        <p:nvPicPr>
          <p:cNvPr id="14" name="图片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14510" y="257381"/>
            <a:ext cx="1425841" cy="590333"/>
          </a:xfrm>
          <a:prstGeom prst="rect">
            <a:avLst/>
          </a:prstGeom>
        </p:spPr>
      </p:pic>
      <p:pic>
        <p:nvPicPr>
          <p:cNvPr id="15" name="图片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72150" y="2813235"/>
            <a:ext cx="2228850" cy="2228850"/>
          </a:xfrm>
          <a:prstGeom prst="rect">
            <a:avLst/>
          </a:prstGeom>
        </p:spPr>
      </p:pic>
      <p:pic>
        <p:nvPicPr>
          <p:cNvPr id="16" name="图片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71831">
            <a:off x="666643" y="1840803"/>
            <a:ext cx="2852390" cy="4034752"/>
          </a:xfrm>
          <a:prstGeom prst="rect">
            <a:avLst/>
          </a:prstGeom>
        </p:spPr>
      </p:pic>
      <p:sp>
        <p:nvSpPr>
          <p:cNvPr id="11" name="TextBox 10">
            <a:extLst>
              <a:ext uri="{FF2B5EF4-FFF2-40B4-BE49-F238E27FC236}">
                <a16:creationId xmlns:a16="http://schemas.microsoft.com/office/drawing/2014/main" id="{692B7626-6DCC-4160-A60E-AE68157488F9}"/>
              </a:ext>
            </a:extLst>
          </p:cNvPr>
          <p:cNvSpPr txBox="1"/>
          <p:nvPr/>
        </p:nvSpPr>
        <p:spPr>
          <a:xfrm>
            <a:off x="1143000" y="1020569"/>
            <a:ext cx="6724272" cy="1323439"/>
          </a:xfrm>
          <a:prstGeom prst="rect">
            <a:avLst/>
          </a:prstGeom>
          <a:noFill/>
        </p:spPr>
        <p:txBody>
          <a:bodyPr wrap="square" rtlCol="0">
            <a:spAutoFit/>
          </a:bodyPr>
          <a:lstStyle/>
          <a:p>
            <a:pPr algn="ctr"/>
            <a:r>
              <a:rPr lang="en-US" sz="4000" b="1">
                <a:solidFill>
                  <a:srgbClr val="C00000"/>
                </a:solidFill>
                <a:latin typeface="Times New Roman" pitchFamily="18" charset="0"/>
                <a:ea typeface="AvantGarde" panose="00000400000000000000" pitchFamily="2" charset="0"/>
                <a:cs typeface="Times New Roman" pitchFamily="18" charset="0"/>
              </a:rPr>
              <a:t>TRÒ CHƠI: </a:t>
            </a:r>
          </a:p>
          <a:p>
            <a:r>
              <a:rPr lang="en-US" sz="4000" b="1">
                <a:solidFill>
                  <a:srgbClr val="C00000"/>
                </a:solidFill>
                <a:latin typeface="Times New Roman" pitchFamily="18" charset="0"/>
                <a:ea typeface="AvantGarde" panose="00000400000000000000" pitchFamily="2" charset="0"/>
                <a:cs typeface="Times New Roman" pitchFamily="18" charset="0"/>
              </a:rPr>
              <a:t>AI TÀI GIỎI, AI KHÉO TAY</a:t>
            </a:r>
            <a:endParaRPr lang="en-US" sz="4000" b="1" dirty="0">
              <a:solidFill>
                <a:srgbClr val="C00000"/>
              </a:solidFill>
              <a:latin typeface="Times New Roman" pitchFamily="18" charset="0"/>
              <a:ea typeface="AvantGarde" panose="00000400000000000000" pitchFamily="2" charset="0"/>
              <a:cs typeface="Times New Roman" pitchFamily="18" charset="0"/>
            </a:endParaRPr>
          </a:p>
        </p:txBody>
      </p:sp>
    </p:spTree>
    <p:extLst>
      <p:ext uri="{BB962C8B-B14F-4D97-AF65-F5344CB8AC3E}">
        <p14:creationId xmlns:p14="http://schemas.microsoft.com/office/powerpoint/2010/main" val="243101331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30144" cy="55399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3000">
                <a:latin typeface="Times New Roman" pitchFamily="18" charset="0"/>
                <a:cs typeface="Times New Roman" pitchFamily="18" charset="0"/>
              </a:rPr>
              <a:t>Đi chợ chọn thực phẩm nấu ăn cho 3 bữa trong ngày</a:t>
            </a:r>
            <a:endParaRPr lang="vi-VN" sz="3000">
              <a:latin typeface="Times New Roman" pitchFamily="18" charset="0"/>
              <a:cs typeface="Times New Roman" pitchFamily="18"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6142" t="62929" r="31358" b="4849"/>
          <a:stretch/>
        </p:blipFill>
        <p:spPr>
          <a:xfrm>
            <a:off x="5931472" y="742950"/>
            <a:ext cx="3127665" cy="35814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6750"/>
            <a:ext cx="5562600" cy="4504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9814275"/>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133600" y="34636"/>
            <a:ext cx="3962400" cy="83820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black"/>
                </a:solidFill>
                <a:latin typeface="Times New Roman" pitchFamily="18" charset="0"/>
                <a:cs typeface="Times New Roman" pitchFamily="18" charset="0"/>
              </a:rPr>
              <a:t>Chất bột đường (tinh bột)</a:t>
            </a:r>
            <a:endParaRPr lang="vi-VN" sz="2800">
              <a:solidFill>
                <a:prstClr val="black"/>
              </a:solidFill>
              <a:latin typeface="Times New Roman" pitchFamily="18" charset="0"/>
              <a:cs typeface="Times New Roman" pitchFamily="18"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0588"/>
            <a:ext cx="8915400" cy="419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4019701"/>
      </p:ext>
    </p:extLst>
  </p:cSld>
  <p:clrMapOvr>
    <a:masterClrMapping/>
  </p:clrMapOvr>
  <p:transition spd="slow" advTm="500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4349B95B-960D-4708-872C-9CF4FED85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660" y="590894"/>
            <a:ext cx="6381750" cy="3488630"/>
          </a:xfrm>
          <a:prstGeom prst="rect">
            <a:avLst/>
          </a:prstGeom>
        </p:spPr>
      </p:pic>
      <p:pic>
        <p:nvPicPr>
          <p:cNvPr id="32" name="图片 31">
            <a:extLst>
              <a:ext uri="{FF2B5EF4-FFF2-40B4-BE49-F238E27FC236}">
                <a16:creationId xmlns:a16="http://schemas.microsoft.com/office/drawing/2014/main" id="{8AAD1EA6-E8F1-46EE-89FF-4B89751B8A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414" y="133350"/>
            <a:ext cx="1506333" cy="1502262"/>
          </a:xfrm>
          <a:prstGeom prst="rect">
            <a:avLst/>
          </a:prstGeom>
        </p:spPr>
      </p:pic>
      <p:pic>
        <p:nvPicPr>
          <p:cNvPr id="33" name="图片 32">
            <a:extLst>
              <a:ext uri="{FF2B5EF4-FFF2-40B4-BE49-F238E27FC236}">
                <a16:creationId xmlns:a16="http://schemas.microsoft.com/office/drawing/2014/main" id="{065275D9-114E-42C3-801D-0847221ED6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1" y="1"/>
            <a:ext cx="2828845" cy="2842022"/>
          </a:xfrm>
          <a:prstGeom prst="rect">
            <a:avLst/>
          </a:prstGeom>
        </p:spPr>
      </p:pic>
      <p:pic>
        <p:nvPicPr>
          <p:cNvPr id="34" name="图片 33">
            <a:extLst>
              <a:ext uri="{FF2B5EF4-FFF2-40B4-BE49-F238E27FC236}">
                <a16:creationId xmlns:a16="http://schemas.microsoft.com/office/drawing/2014/main" id="{B3F23126-D866-41BA-A8E7-ADBAE6E561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181"/>
          <a:stretch/>
        </p:blipFill>
        <p:spPr>
          <a:xfrm>
            <a:off x="1526395" y="3571030"/>
            <a:ext cx="664356" cy="480020"/>
          </a:xfrm>
          <a:prstGeom prst="rect">
            <a:avLst/>
          </a:prstGeom>
        </p:spPr>
      </p:pic>
      <p:pic>
        <p:nvPicPr>
          <p:cNvPr id="35" name="图片 34">
            <a:extLst>
              <a:ext uri="{FF2B5EF4-FFF2-40B4-BE49-F238E27FC236}">
                <a16:creationId xmlns:a16="http://schemas.microsoft.com/office/drawing/2014/main" id="{39DB91B1-89FF-4053-83AE-20D36952C7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18685" y="3250517"/>
            <a:ext cx="1717683" cy="798235"/>
          </a:xfrm>
          <a:prstGeom prst="rect">
            <a:avLst/>
          </a:prstGeom>
        </p:spPr>
      </p:pic>
      <p:grpSp>
        <p:nvGrpSpPr>
          <p:cNvPr id="36" name="组合 35">
            <a:extLst>
              <a:ext uri="{FF2B5EF4-FFF2-40B4-BE49-F238E27FC236}">
                <a16:creationId xmlns:a16="http://schemas.microsoft.com/office/drawing/2014/main" id="{2E61F432-6E09-4154-B6CD-E42164D984D4}"/>
              </a:ext>
            </a:extLst>
          </p:cNvPr>
          <p:cNvGrpSpPr/>
          <p:nvPr/>
        </p:nvGrpSpPr>
        <p:grpSpPr>
          <a:xfrm>
            <a:off x="0" y="2773929"/>
            <a:ext cx="9149226" cy="2369572"/>
            <a:chOff x="0" y="3698571"/>
            <a:chExt cx="12198968" cy="3159429"/>
          </a:xfrm>
        </p:grpSpPr>
        <p:pic>
          <p:nvPicPr>
            <p:cNvPr id="37" name="图片 36">
              <a:extLst>
                <a:ext uri="{FF2B5EF4-FFF2-40B4-BE49-F238E27FC236}">
                  <a16:creationId xmlns:a16="http://schemas.microsoft.com/office/drawing/2014/main" id="{F20F34C4-9832-402E-9D49-33117AB837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8" name="图片 37">
              <a:extLst>
                <a:ext uri="{FF2B5EF4-FFF2-40B4-BE49-F238E27FC236}">
                  <a16:creationId xmlns:a16="http://schemas.microsoft.com/office/drawing/2014/main" id="{839A2A9F-C718-460E-8FB7-322116AA8F6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39" name="图片 38">
              <a:extLst>
                <a:ext uri="{FF2B5EF4-FFF2-40B4-BE49-F238E27FC236}">
                  <a16:creationId xmlns:a16="http://schemas.microsoft.com/office/drawing/2014/main" id="{5E5D0B11-33B0-49C3-BD54-3E9B25F11A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0" name="图片 39">
              <a:extLst>
                <a:ext uri="{FF2B5EF4-FFF2-40B4-BE49-F238E27FC236}">
                  <a16:creationId xmlns:a16="http://schemas.microsoft.com/office/drawing/2014/main" id="{305F0C80-8940-4247-A773-91D2178933A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1" name="图片 40">
              <a:extLst>
                <a:ext uri="{FF2B5EF4-FFF2-40B4-BE49-F238E27FC236}">
                  <a16:creationId xmlns:a16="http://schemas.microsoft.com/office/drawing/2014/main" id="{279D5407-426E-4909-85F8-E3E220F684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2" name="图片 41">
              <a:extLst>
                <a:ext uri="{FF2B5EF4-FFF2-40B4-BE49-F238E27FC236}">
                  <a16:creationId xmlns:a16="http://schemas.microsoft.com/office/drawing/2014/main" id="{B70EB471-F3FC-43DB-8A8D-BF5C1FC599EA}"/>
                </a:ext>
              </a:extLst>
            </p:cNvPr>
            <p:cNvPicPr>
              <a:picLocks noChangeAspect="1"/>
            </p:cNvPicPr>
            <p:nvPr/>
          </p:nvPicPr>
          <p:blipFill rotWithShape="1">
            <a:blip r:embed="rId12">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15" name="矩形 14">
            <a:extLst>
              <a:ext uri="{FF2B5EF4-FFF2-40B4-BE49-F238E27FC236}">
                <a16:creationId xmlns:a16="http://schemas.microsoft.com/office/drawing/2014/main" id="{1501FE40-5AD4-49A4-9147-CB17CCA9A168}"/>
              </a:ext>
            </a:extLst>
          </p:cNvPr>
          <p:cNvSpPr/>
          <p:nvPr/>
        </p:nvSpPr>
        <p:spPr>
          <a:xfrm>
            <a:off x="633324" y="1642634"/>
            <a:ext cx="7620000" cy="1673757"/>
          </a:xfrm>
          <a:prstGeom prst="rect">
            <a:avLst/>
          </a:prstGeom>
        </p:spPr>
        <p:txBody>
          <a:bodyPr wrap="square" lIns="91406" tIns="45703" rIns="91406" bIns="45703">
            <a:spAutoFit/>
            <a:scene3d>
              <a:camera prst="orthographicFront"/>
              <a:lightRig rig="threePt" dir="t"/>
            </a:scene3d>
            <a:sp3d contourW="12700"/>
          </a:bodyPr>
          <a:lstStyle/>
          <a:p>
            <a:pPr lvl="1" algn="ctr" defTabSz="514145">
              <a:lnSpc>
                <a:spcPct val="120000"/>
              </a:lnSpc>
              <a:defRPr/>
            </a:pPr>
            <a:r>
              <a:rPr lang="en-US" sz="4000" b="1">
                <a:ln>
                  <a:solidFill>
                    <a:srgbClr val="00B050"/>
                  </a:solidFill>
                </a:ln>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ĂN, UỐNG HẰNG NGÀY</a:t>
            </a:r>
            <a:endParaRPr lang="en-US" sz="4000" b="1" dirty="0">
              <a:ln>
                <a:solidFill>
                  <a:srgbClr val="00B050"/>
                </a:solidFill>
              </a:ln>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a:p>
            <a:pPr algn="ctr" defTabSz="514145">
              <a:lnSpc>
                <a:spcPct val="120000"/>
              </a:lnSpc>
              <a:defRPr/>
            </a:pPr>
            <a:r>
              <a:rPr lang="en-US" sz="3600" b="1" err="1">
                <a:ln>
                  <a:solidFill>
                    <a:srgbClr val="00B05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sz="3600" b="1">
                <a:ln>
                  <a:solidFill>
                    <a:srgbClr val="00B05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a:ln>
                  <a:solidFill>
                    <a:srgbClr val="00B05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1</a:t>
            </a:r>
            <a:r>
              <a:rPr lang="en-US" sz="5000" b="1">
                <a:ln>
                  <a:solidFill>
                    <a:srgbClr val="00B050"/>
                  </a:solidFill>
                </a:ln>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endParaRPr lang="en-US" sz="5000" b="1" dirty="0">
              <a:ln>
                <a:solidFill>
                  <a:srgbClr val="00B050"/>
                </a:solidFill>
              </a:ln>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0" name="矩形 29">
            <a:extLst>
              <a:ext uri="{FF2B5EF4-FFF2-40B4-BE49-F238E27FC236}">
                <a16:creationId xmlns:a16="http://schemas.microsoft.com/office/drawing/2014/main" id="{D4E6832F-60C0-40F1-A239-C3DFC75CC753}"/>
              </a:ext>
            </a:extLst>
          </p:cNvPr>
          <p:cNvSpPr/>
          <p:nvPr/>
        </p:nvSpPr>
        <p:spPr>
          <a:xfrm>
            <a:off x="3723431" y="706441"/>
            <a:ext cx="1936680" cy="723241"/>
          </a:xfrm>
          <a:prstGeom prst="rect">
            <a:avLst/>
          </a:prstGeom>
        </p:spPr>
        <p:txBody>
          <a:bodyPr wrap="none" lIns="91406" tIns="45703" rIns="91406" bIns="45703">
            <a:spAutoFit/>
            <a:scene3d>
              <a:camera prst="orthographicFront"/>
              <a:lightRig rig="threePt" dir="t"/>
            </a:scene3d>
            <a:sp3d contourW="12700"/>
          </a:bodyPr>
          <a:lstStyle/>
          <a:p>
            <a:pPr algn="ctr"/>
            <a:r>
              <a:rPr lang="en-US" altLang="zh-CN" sz="4100" u="sng">
                <a:solidFill>
                  <a:srgbClr val="002060"/>
                </a:solidFill>
                <a:latin typeface="微软雅黑" panose="020B0503020204020204" pitchFamily="34" charset="-122"/>
                <a:ea typeface="微软雅黑" panose="020B0503020204020204" pitchFamily="34" charset="-122"/>
              </a:rPr>
              <a:t>BÀI 22</a:t>
            </a:r>
            <a:r>
              <a:rPr lang="en-US" altLang="zh-CN" sz="4100">
                <a:solidFill>
                  <a:srgbClr val="002060"/>
                </a:solidFill>
                <a:latin typeface="微软雅黑" panose="020B0503020204020204" pitchFamily="34" charset="-122"/>
                <a:ea typeface="微软雅黑" panose="020B0503020204020204" pitchFamily="34" charset="-122"/>
              </a:rPr>
              <a:t>:</a:t>
            </a:r>
            <a:endParaRPr lang="zh-CN" altLang="en-US" sz="4100" dirty="0">
              <a:solidFill>
                <a:srgbClr val="00206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36993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0-#ppt_w/2"/>
                                          </p:val>
                                        </p:tav>
                                        <p:tav tm="100000">
                                          <p:val>
                                            <p:strVal val="#ppt_x"/>
                                          </p:val>
                                        </p:tav>
                                      </p:tavLst>
                                    </p:anim>
                                    <p:anim calcmode="lin" valueType="num">
                                      <p:cBhvr additive="base">
                                        <p:cTn id="20" dur="500" fill="hold"/>
                                        <p:tgtEl>
                                          <p:spTgt spid="33"/>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p:cTn id="24" dur="500" fill="hold"/>
                                        <p:tgtEl>
                                          <p:spTgt spid="32"/>
                                        </p:tgtEl>
                                        <p:attrNameLst>
                                          <p:attrName>ppt_w</p:attrName>
                                        </p:attrNameLst>
                                      </p:cBhvr>
                                      <p:tavLst>
                                        <p:tav tm="0">
                                          <p:val>
                                            <p:fltVal val="0"/>
                                          </p:val>
                                        </p:tav>
                                        <p:tav tm="100000">
                                          <p:val>
                                            <p:strVal val="#ppt_w"/>
                                          </p:val>
                                        </p:tav>
                                      </p:tavLst>
                                    </p:anim>
                                    <p:anim calcmode="lin" valueType="num">
                                      <p:cBhvr>
                                        <p:cTn id="25" dur="500" fill="hold"/>
                                        <p:tgtEl>
                                          <p:spTgt spid="32"/>
                                        </p:tgtEl>
                                        <p:attrNameLst>
                                          <p:attrName>ppt_h</p:attrName>
                                        </p:attrNameLst>
                                      </p:cBhvr>
                                      <p:tavLst>
                                        <p:tav tm="0">
                                          <p:val>
                                            <p:fltVal val="0"/>
                                          </p:val>
                                        </p:tav>
                                        <p:tav tm="100000">
                                          <p:val>
                                            <p:strVal val="#ppt_h"/>
                                          </p:val>
                                        </p:tav>
                                      </p:tavLst>
                                    </p:anim>
                                    <p:animEffect transition="in" filter="fade">
                                      <p:cBhvr>
                                        <p:cTn id="26" dur="500"/>
                                        <p:tgtEl>
                                          <p:spTgt spid="32"/>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par>
                                <p:cTn id="40" presetID="42"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200400" y="0"/>
            <a:ext cx="2286000" cy="83820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itchFamily="18" charset="0"/>
                <a:cs typeface="Times New Roman" pitchFamily="18" charset="0"/>
              </a:rPr>
              <a:t>Chất đạm</a:t>
            </a:r>
            <a:endParaRPr lang="vi-VN" sz="2800">
              <a:solidFill>
                <a:schemeClr val="tx1"/>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3215726"/>
      </p:ext>
    </p:extLst>
  </p:cSld>
  <p:clrMapOvr>
    <a:masterClrMapping/>
  </p:clrMapOvr>
  <p:transition spd="slow" advTm="5000">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200400" y="0"/>
            <a:ext cx="2286000" cy="83820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black"/>
                </a:solidFill>
                <a:latin typeface="Times New Roman" pitchFamily="18" charset="0"/>
                <a:cs typeface="Times New Roman" pitchFamily="18" charset="0"/>
              </a:rPr>
              <a:t>Chất béo</a:t>
            </a:r>
            <a:endParaRPr lang="vi-VN" sz="2800">
              <a:solidFill>
                <a:prstClr val="black"/>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8991600"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9149631"/>
      </p:ext>
    </p:extLst>
  </p:cSld>
  <p:clrMapOvr>
    <a:masterClrMapping/>
  </p:clrMapOvr>
  <p:transition spd="slow" advTm="5000">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14600" y="0"/>
            <a:ext cx="3886200" cy="83820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black"/>
                </a:solidFill>
                <a:latin typeface="Times New Roman" pitchFamily="18" charset="0"/>
                <a:cs typeface="Times New Roman" pitchFamily="18" charset="0"/>
              </a:rPr>
              <a:t>Vitamin và khoáng chất</a:t>
            </a:r>
            <a:endParaRPr lang="vi-VN" sz="2800">
              <a:solidFill>
                <a:prstClr val="black"/>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1550"/>
            <a:ext cx="8991600"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4472254"/>
      </p:ext>
    </p:extLst>
  </p:cSld>
  <p:clrMapOvr>
    <a:masterClrMapping/>
  </p:clrMapOvr>
  <p:transition spd="slow" advTm="5000">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2670" r="72030"/>
          <a:stretch/>
        </p:blipFill>
        <p:spPr bwMode="auto">
          <a:xfrm>
            <a:off x="304800" y="666750"/>
            <a:ext cx="1556760" cy="3483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861560" y="819150"/>
            <a:ext cx="6825240" cy="584775"/>
          </a:xfrm>
          <a:prstGeom prst="rect">
            <a:avLst/>
          </a:prstGeom>
          <a:noFill/>
        </p:spPr>
        <p:txBody>
          <a:bodyPr wrap="square" rtlCol="0">
            <a:spAutoFit/>
          </a:bodyPr>
          <a:lstStyle/>
          <a:p>
            <a:r>
              <a:rPr lang="en-US" sz="3200">
                <a:latin typeface="Times New Roman" pitchFamily="18" charset="0"/>
                <a:cs typeface="Times New Roman" pitchFamily="18" charset="0"/>
              </a:rPr>
              <a:t>- Tinh bột: Cơm, cháo, bánh mì,…</a:t>
            </a:r>
            <a:endParaRPr lang="vi-VN" sz="3200">
              <a:latin typeface="Times New Roman" pitchFamily="18" charset="0"/>
              <a:cs typeface="Times New Roman" pitchFamily="18" charset="0"/>
            </a:endParaRPr>
          </a:p>
        </p:txBody>
      </p:sp>
      <p:sp>
        <p:nvSpPr>
          <p:cNvPr id="5" name="TextBox 4"/>
          <p:cNvSpPr txBox="1"/>
          <p:nvPr/>
        </p:nvSpPr>
        <p:spPr>
          <a:xfrm>
            <a:off x="1861560" y="1428750"/>
            <a:ext cx="6901440" cy="584775"/>
          </a:xfrm>
          <a:prstGeom prst="rect">
            <a:avLst/>
          </a:prstGeom>
          <a:noFill/>
        </p:spPr>
        <p:txBody>
          <a:bodyPr wrap="square" rtlCol="0">
            <a:spAutoFit/>
          </a:bodyPr>
          <a:lstStyle/>
          <a:p>
            <a:r>
              <a:rPr lang="en-US" sz="3200">
                <a:latin typeface="Times New Roman" pitchFamily="18" charset="0"/>
                <a:cs typeface="Times New Roman" pitchFamily="18" charset="0"/>
              </a:rPr>
              <a:t>- Chất đạm: Trứng, sữa, thịt, cá,…</a:t>
            </a:r>
            <a:endParaRPr lang="vi-VN" sz="3200">
              <a:latin typeface="Times New Roman" pitchFamily="18" charset="0"/>
              <a:cs typeface="Times New Roman" pitchFamily="18" charset="0"/>
            </a:endParaRPr>
          </a:p>
        </p:txBody>
      </p:sp>
      <p:sp>
        <p:nvSpPr>
          <p:cNvPr id="6" name="TextBox 5"/>
          <p:cNvSpPr txBox="1"/>
          <p:nvPr/>
        </p:nvSpPr>
        <p:spPr>
          <a:xfrm>
            <a:off x="1861560" y="2029475"/>
            <a:ext cx="6901440" cy="584775"/>
          </a:xfrm>
          <a:prstGeom prst="rect">
            <a:avLst/>
          </a:prstGeom>
          <a:noFill/>
        </p:spPr>
        <p:txBody>
          <a:bodyPr wrap="square" rtlCol="0">
            <a:spAutoFit/>
          </a:bodyPr>
          <a:lstStyle/>
          <a:p>
            <a:r>
              <a:rPr lang="en-US" sz="3200">
                <a:latin typeface="Times New Roman" pitchFamily="18" charset="0"/>
                <a:cs typeface="Times New Roman" pitchFamily="18" charset="0"/>
              </a:rPr>
              <a:t>- Chất béo: Dầu, mỡ, bơ,…</a:t>
            </a:r>
            <a:endParaRPr lang="vi-VN" sz="3200">
              <a:latin typeface="Times New Roman" pitchFamily="18" charset="0"/>
              <a:cs typeface="Times New Roman" pitchFamily="18" charset="0"/>
            </a:endParaRPr>
          </a:p>
        </p:txBody>
      </p:sp>
      <p:sp>
        <p:nvSpPr>
          <p:cNvPr id="7" name="TextBox 6"/>
          <p:cNvSpPr txBox="1"/>
          <p:nvPr/>
        </p:nvSpPr>
        <p:spPr>
          <a:xfrm>
            <a:off x="1861560" y="2647950"/>
            <a:ext cx="6901439" cy="1077218"/>
          </a:xfrm>
          <a:prstGeom prst="rect">
            <a:avLst/>
          </a:prstGeom>
          <a:noFill/>
        </p:spPr>
        <p:txBody>
          <a:bodyPr wrap="square" rtlCol="0">
            <a:spAutoFit/>
          </a:bodyPr>
          <a:lstStyle/>
          <a:p>
            <a:r>
              <a:rPr lang="en-US" sz="3200">
                <a:latin typeface="Times New Roman" pitchFamily="18" charset="0"/>
                <a:cs typeface="Times New Roman" pitchFamily="18" charset="0"/>
              </a:rPr>
              <a:t>- Vitamin và khoáng chất: Rau củ, trái cây,…</a:t>
            </a:r>
            <a:endParaRPr lang="vi-VN" sz="3200">
              <a:latin typeface="Times New Roman" pitchFamily="18" charset="0"/>
              <a:cs typeface="Times New Roman" pitchFamily="18" charset="0"/>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8029" y="384464"/>
            <a:ext cx="7048500" cy="42862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19913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ppt_x"/>
                                          </p:val>
                                        </p:tav>
                                        <p:tav tm="100000">
                                          <p:val>
                                            <p:strVal val="#ppt_x"/>
                                          </p:val>
                                        </p:tav>
                                      </p:tavLst>
                                    </p:anim>
                                    <p:anim calcmode="lin" valueType="num">
                                      <p:cBhvr additive="base">
                                        <p:cTn id="8"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823" t="22670" r="38986"/>
          <a:stretch/>
        </p:blipFill>
        <p:spPr bwMode="auto">
          <a:xfrm>
            <a:off x="304800" y="1047750"/>
            <a:ext cx="1676400" cy="3483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2265218" y="298738"/>
            <a:ext cx="5943600" cy="4846494"/>
            <a:chOff x="2265218" y="298738"/>
            <a:chExt cx="5943600" cy="4846494"/>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5218" y="298738"/>
              <a:ext cx="5943600" cy="4191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8391"/>
            <a:stretch/>
          </p:blipFill>
          <p:spPr bwMode="auto">
            <a:xfrm>
              <a:off x="4114800" y="4010891"/>
              <a:ext cx="1926167" cy="113434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6337025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616" t="23592"/>
          <a:stretch/>
        </p:blipFill>
        <p:spPr bwMode="auto">
          <a:xfrm>
            <a:off x="304800" y="971550"/>
            <a:ext cx="1858097" cy="344242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057400" y="209550"/>
            <a:ext cx="6553200" cy="4708981"/>
          </a:xfrm>
          <a:prstGeom prst="rect">
            <a:avLst/>
          </a:prstGeom>
        </p:spPr>
        <p:txBody>
          <a:bodyPr wrap="square">
            <a:spAutoFit/>
          </a:bodyPr>
          <a:lstStyle/>
          <a:p>
            <a:r>
              <a:rPr lang="vi-VN" sz="3000">
                <a:latin typeface="+mj-lt"/>
              </a:rPr>
              <a:t>Buổi tối không nên nạp vào cơ thể những thực phẩm khó tiêu hóa hoặc nhiều chất béo. Bạn có thể chọn thay thế bằng các loại thực phẩm giàu chất xơ tốt cho tiêu hóa như các loại rau xanh. Hoặc những thực phẩm chứa vitamin nhóm B như trứng, sữa, gan động vật, bông cải xinh… Nhóm chất này sẽ giúp duy trì sự ổn định của chức năng thần kinh, giảm mệt mỏi, căng thẳng.</a:t>
            </a:r>
          </a:p>
        </p:txBody>
      </p:sp>
      <p:grpSp>
        <p:nvGrpSpPr>
          <p:cNvPr id="3" name="Group 2"/>
          <p:cNvGrpSpPr/>
          <p:nvPr/>
        </p:nvGrpSpPr>
        <p:grpSpPr>
          <a:xfrm>
            <a:off x="2162897" y="285749"/>
            <a:ext cx="6600103" cy="4857751"/>
            <a:chOff x="2162897" y="285749"/>
            <a:chExt cx="6600103" cy="4857751"/>
          </a:xfrm>
        </p:grpSpPr>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3102"/>
            <a:stretch/>
          </p:blipFill>
          <p:spPr bwMode="auto">
            <a:xfrm>
              <a:off x="2162897" y="285749"/>
              <a:ext cx="6600103" cy="4556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010025"/>
              <a:ext cx="1927225"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358720794"/>
      </p:ext>
    </p:extLst>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8"/>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64" y="483534"/>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96"/>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7"/>
            <a:ext cx="3387938" cy="4792294"/>
          </a:xfrm>
          <a:prstGeom prst="rect">
            <a:avLst/>
          </a:prstGeom>
        </p:spPr>
      </p:pic>
      <p:grpSp>
        <p:nvGrpSpPr>
          <p:cNvPr id="17" name="组合 4"/>
          <p:cNvGrpSpPr/>
          <p:nvPr/>
        </p:nvGrpSpPr>
        <p:grpSpPr>
          <a:xfrm>
            <a:off x="-61912" y="-78586"/>
            <a:ext cx="5213131" cy="480824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3" name="Picture 22">
            <a:extLst>
              <a:ext uri="{FF2B5EF4-FFF2-40B4-BE49-F238E27FC236}">
                <a16:creationId xmlns:a16="http://schemas.microsoft.com/office/drawing/2014/main" id="{844274DA-717F-4F11-8A11-500CB7D3A199}"/>
              </a:ext>
            </a:extLst>
          </p:cNvPr>
          <p:cNvPicPr>
            <a:picLocks noChangeAspect="1"/>
          </p:cNvPicPr>
          <p:nvPr/>
        </p:nvPicPr>
        <p:blipFill rotWithShape="1">
          <a:blip r:embed="rId11">
            <a:extLst>
              <a:ext uri="{28A0092B-C50C-407E-A947-70E740481C1C}">
                <a14:useLocalDpi xmlns:a14="http://schemas.microsoft.com/office/drawing/2010/main" val="0"/>
              </a:ext>
            </a:extLst>
          </a:blip>
          <a:srcRect l="8313" t="4228" r="85087" b="88660"/>
          <a:stretch/>
        </p:blipFill>
        <p:spPr>
          <a:xfrm>
            <a:off x="2088545" y="931034"/>
            <a:ext cx="912219" cy="795540"/>
          </a:xfrm>
          <a:prstGeom prst="ellipse">
            <a:avLst/>
          </a:prstGeom>
        </p:spPr>
      </p:pic>
      <p:sp>
        <p:nvSpPr>
          <p:cNvPr id="24" name="文本框 109"/>
          <p:cNvSpPr txBox="1"/>
          <p:nvPr/>
        </p:nvSpPr>
        <p:spPr>
          <a:xfrm>
            <a:off x="1382753" y="1738776"/>
            <a:ext cx="2311752" cy="1446550"/>
          </a:xfrm>
          <a:prstGeom prst="rect">
            <a:avLst/>
          </a:prstGeom>
          <a:noFill/>
        </p:spPr>
        <p:txBody>
          <a:bodyPr wrap="square" lIns="91406" tIns="45703" rIns="91406" bIns="45703" rtlCol="0">
            <a:spAutoFit/>
          </a:bodyPr>
          <a:lstStyle/>
          <a:p>
            <a:pPr algn="ctr"/>
            <a:r>
              <a:rPr lang="en-US" altLang="zh-CN" sz="4400" b="1" dirty="0">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KHÁM PHÁ</a:t>
            </a:r>
          </a:p>
        </p:txBody>
      </p:sp>
    </p:spTree>
    <p:extLst>
      <p:ext uri="{BB962C8B-B14F-4D97-AF65-F5344CB8AC3E}">
        <p14:creationId xmlns:p14="http://schemas.microsoft.com/office/powerpoint/2010/main" val="4134240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22531"/>
            <a:ext cx="9144001" cy="538575"/>
          </a:xfrm>
          <a:prstGeom prst="rect">
            <a:avLst/>
          </a:prstGeom>
        </p:spPr>
        <p:style>
          <a:lnRef idx="2">
            <a:schemeClr val="accent6"/>
          </a:lnRef>
          <a:fillRef idx="1">
            <a:schemeClr val="lt1"/>
          </a:fillRef>
          <a:effectRef idx="0">
            <a:schemeClr val="accent6"/>
          </a:effectRef>
          <a:fontRef idx="minor">
            <a:schemeClr val="dk1"/>
          </a:fontRef>
        </p:style>
        <p:txBody>
          <a:bodyPr wrap="square" lIns="91406" tIns="45703" rIns="91406" bIns="45703" rtlCol="0">
            <a:spAutoFit/>
          </a:bodyPr>
          <a:lstStyle/>
          <a:p>
            <a:pPr algn="ctr"/>
            <a:r>
              <a:rPr lang="en-US" sz="2900">
                <a:latin typeface="Times New Roman" pitchFamily="18" charset="0"/>
                <a:cs typeface="Times New Roman" pitchFamily="18" charset="0"/>
              </a:rPr>
              <a:t>Quan sát hình và kể tên các bữa ăn trong ngày của bạn Minh</a:t>
            </a:r>
            <a:endParaRPr lang="vi-VN" sz="2900">
              <a:latin typeface="Times New Roman" pitchFamily="18" charset="0"/>
              <a:cs typeface="Times New Roman" pitchFamily="18"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2693" t="26667" r="5572" b="9899"/>
          <a:stretch/>
        </p:blipFill>
        <p:spPr>
          <a:xfrm>
            <a:off x="0" y="561106"/>
            <a:ext cx="9144000" cy="4582394"/>
          </a:xfrm>
          <a:prstGeom prst="rect">
            <a:avLst/>
          </a:prstGeom>
        </p:spPr>
      </p:pic>
    </p:spTree>
    <p:extLst>
      <p:ext uri="{BB962C8B-B14F-4D97-AF65-F5344CB8AC3E}">
        <p14:creationId xmlns:p14="http://schemas.microsoft.com/office/powerpoint/2010/main" val="1430663280"/>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0795" b="57593"/>
          <a:stretch/>
        </p:blipFill>
        <p:spPr bwMode="auto">
          <a:xfrm>
            <a:off x="10390" y="561106"/>
            <a:ext cx="4028209" cy="4582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 y="22531"/>
            <a:ext cx="9144001" cy="538575"/>
          </a:xfrm>
          <a:prstGeom prst="rect">
            <a:avLst/>
          </a:prstGeom>
          <a:solidFill>
            <a:sysClr val="window" lastClr="FFFFFF"/>
          </a:solidFill>
          <a:ln w="25400" cap="flat" cmpd="sng" algn="ctr">
            <a:solidFill>
              <a:srgbClr val="F79646"/>
            </a:solidFill>
            <a:prstDash val="solid"/>
          </a:ln>
          <a:effectLst/>
        </p:spPr>
        <p:txBody>
          <a:bodyPr wrap="square" lIns="91406" tIns="45703" rIns="91406" bIns="45703"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900" b="0" i="0" u="none" strike="noStrike" kern="0" cap="none" spc="0" normalizeH="0" baseline="0" noProof="0">
                <a:ln>
                  <a:noFill/>
                </a:ln>
                <a:solidFill>
                  <a:sysClr val="windowText" lastClr="000000"/>
                </a:solidFill>
                <a:effectLst/>
                <a:uLnTx/>
                <a:uFillTx/>
                <a:latin typeface="Times New Roman" pitchFamily="18" charset="0"/>
                <a:ea typeface="+mn-ea"/>
                <a:cs typeface="Times New Roman" pitchFamily="18" charset="0"/>
              </a:rPr>
              <a:t>Quan sát hình và kể tên các bữa ăn trong ngày của bạn Minh</a:t>
            </a:r>
            <a:endParaRPr kumimoji="0" lang="vi-VN" sz="2900" b="0" i="0" u="none" strike="noStrike" kern="0" cap="none" spc="0" normalizeH="0" baseline="0" noProof="0">
              <a:ln>
                <a:noFill/>
              </a:ln>
              <a:solidFill>
                <a:sysClr val="windowText" lastClr="000000"/>
              </a:solidFill>
              <a:effectLst/>
              <a:uLnTx/>
              <a:uFillTx/>
              <a:latin typeface="Times New Roman" pitchFamily="18" charset="0"/>
              <a:ea typeface="+mn-ea"/>
              <a:cs typeface="Times New Roman" pitchFamily="18" charset="0"/>
            </a:endParaRPr>
          </a:p>
        </p:txBody>
      </p:sp>
      <p:sp>
        <p:nvSpPr>
          <p:cNvPr id="2" name="TextBox 1"/>
          <p:cNvSpPr txBox="1"/>
          <p:nvPr/>
        </p:nvSpPr>
        <p:spPr>
          <a:xfrm>
            <a:off x="4038599" y="1820168"/>
            <a:ext cx="2514601" cy="58477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a:solidFill>
                  <a:srgbClr val="FF0000"/>
                </a:solidFill>
                <a:latin typeface="Times New Roman" pitchFamily="18" charset="0"/>
                <a:ea typeface="Microsoft YaHei" panose="020B0503020204020204" pitchFamily="34" charset="-122"/>
                <a:cs typeface="Times New Roman" pitchFamily="18" charset="0"/>
                <a:sym typeface="Wingdings" pitchFamily="2" charset="2"/>
              </a:rPr>
              <a:t> </a:t>
            </a:r>
            <a:r>
              <a:rPr lang="en-US" sz="3200">
                <a:solidFill>
                  <a:srgbClr val="FF0000"/>
                </a:solidFill>
                <a:latin typeface="Times New Roman" pitchFamily="18" charset="0"/>
                <a:ea typeface="Microsoft YaHei" panose="020B0503020204020204" pitchFamily="34" charset="-122"/>
                <a:cs typeface="Times New Roman" pitchFamily="18" charset="0"/>
              </a:rPr>
              <a:t>Bữa sáng</a:t>
            </a:r>
            <a:endParaRPr lang="vi-VN" sz="3200" dirty="0">
              <a:solidFill>
                <a:srgbClr val="FF0000"/>
              </a:solidFill>
              <a:latin typeface="Times New Roman" pitchFamily="18" charset="0"/>
              <a:ea typeface="Microsoft YaHei" panose="020B0503020204020204" pitchFamily="34" charset="-122"/>
              <a:cs typeface="Times New Roman" pitchFamily="18" charset="0"/>
            </a:endParaRPr>
          </a:p>
        </p:txBody>
      </p:sp>
      <p:sp>
        <p:nvSpPr>
          <p:cNvPr id="8" name="TextBox 7"/>
          <p:cNvSpPr txBox="1"/>
          <p:nvPr/>
        </p:nvSpPr>
        <p:spPr>
          <a:xfrm>
            <a:off x="4038598" y="742950"/>
            <a:ext cx="4800601" cy="1077218"/>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indent="-457200">
              <a:buFont typeface="Wingdings" pitchFamily="2" charset="2"/>
              <a:buChar char="ü"/>
            </a:pPr>
            <a:r>
              <a:rPr lang="en-US" sz="3200">
                <a:solidFill>
                  <a:schemeClr val="tx1">
                    <a:lumMod val="75000"/>
                    <a:lumOff val="25000"/>
                  </a:schemeClr>
                </a:solidFill>
                <a:latin typeface="Times New Roman" pitchFamily="18" charset="0"/>
                <a:ea typeface="Microsoft YaHei" panose="020B0503020204020204" pitchFamily="34" charset="-122"/>
                <a:cs typeface="Times New Roman" pitchFamily="18" charset="0"/>
              </a:rPr>
              <a:t>Có Mặt Trời;</a:t>
            </a:r>
          </a:p>
          <a:p>
            <a:pPr marL="457200" indent="-457200">
              <a:buFont typeface="Wingdings" pitchFamily="2" charset="2"/>
              <a:buChar char="ü"/>
            </a:pPr>
            <a:r>
              <a:rPr lang="en-US" sz="3200">
                <a:solidFill>
                  <a:schemeClr val="tx1">
                    <a:lumMod val="75000"/>
                    <a:lumOff val="25000"/>
                  </a:schemeClr>
                </a:solidFill>
                <a:latin typeface="Times New Roman" pitchFamily="18" charset="0"/>
                <a:ea typeface="Microsoft YaHei" panose="020B0503020204020204" pitchFamily="34" charset="-122"/>
                <a:cs typeface="Times New Roman" pitchFamily="18" charset="0"/>
              </a:rPr>
              <a:t>Đồng hồ chỉ lúc 7 giờ.</a:t>
            </a:r>
            <a:endParaRPr lang="vi-VN" sz="3200" dirty="0">
              <a:solidFill>
                <a:schemeClr val="tx1">
                  <a:lumMod val="75000"/>
                  <a:lumOff val="25000"/>
                </a:schemeClr>
              </a:solidFill>
              <a:latin typeface="Times New Roman" pitchFamily="18" charset="0"/>
              <a:ea typeface="Microsoft YaHei" panose="020B0503020204020204" pitchFamily="34" charset="-122"/>
              <a:cs typeface="Times New Roman" pitchFamily="18" charset="0"/>
            </a:endParaRPr>
          </a:p>
        </p:txBody>
      </p:sp>
      <p:sp>
        <p:nvSpPr>
          <p:cNvPr id="5" name="Cloud 4"/>
          <p:cNvSpPr/>
          <p:nvPr/>
        </p:nvSpPr>
        <p:spPr>
          <a:xfrm>
            <a:off x="4038599" y="2724150"/>
            <a:ext cx="4876801" cy="205740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imes New Roman" pitchFamily="18" charset="0"/>
                <a:cs typeface="Times New Roman" pitchFamily="18" charset="0"/>
              </a:rPr>
              <a:t>Trứng, bánh mì, rau, 1 cốc nước (hoặc ly sữa).</a:t>
            </a:r>
            <a:endParaRPr lang="vi-VN" sz="320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9104054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 y="22531"/>
            <a:ext cx="9144001" cy="538575"/>
          </a:xfrm>
          <a:prstGeom prst="rect">
            <a:avLst/>
          </a:prstGeom>
          <a:solidFill>
            <a:sysClr val="window" lastClr="FFFFFF"/>
          </a:solidFill>
          <a:ln w="25400" cap="flat" cmpd="sng" algn="ctr">
            <a:solidFill>
              <a:srgbClr val="F79646"/>
            </a:solidFill>
            <a:prstDash val="solid"/>
          </a:ln>
          <a:effectLst/>
        </p:spPr>
        <p:txBody>
          <a:bodyPr wrap="square" lIns="91406" tIns="45703" rIns="91406" bIns="45703" rtlCol="0">
            <a:spAutoFit/>
          </a:bodyPr>
          <a:lstStyle/>
          <a:p>
            <a:pPr algn="ctr" defTabSz="914400"/>
            <a:r>
              <a:rPr lang="en-US" sz="2900" kern="0">
                <a:solidFill>
                  <a:sysClr val="windowText" lastClr="000000"/>
                </a:solidFill>
                <a:latin typeface="Times New Roman" pitchFamily="18" charset="0"/>
                <a:cs typeface="Times New Roman" pitchFamily="18" charset="0"/>
              </a:rPr>
              <a:t>Quan sát hình và kể tên các bữa ăn trong ngày của bạn Minh</a:t>
            </a:r>
            <a:endParaRPr lang="vi-VN" sz="2900" kern="0">
              <a:solidFill>
                <a:sysClr val="windowText" lastClr="000000"/>
              </a:solidFill>
              <a:latin typeface="Times New Roman" pitchFamily="18" charset="0"/>
              <a:cs typeface="Times New Roman" pitchFamily="18" charset="0"/>
            </a:endParaRPr>
          </a:p>
        </p:txBody>
      </p:sp>
      <p:sp>
        <p:nvSpPr>
          <p:cNvPr id="2" name="TextBox 1"/>
          <p:cNvSpPr txBox="1"/>
          <p:nvPr/>
        </p:nvSpPr>
        <p:spPr>
          <a:xfrm>
            <a:off x="4038598" y="1327725"/>
            <a:ext cx="2514601" cy="58477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a:solidFill>
                  <a:srgbClr val="FF0000"/>
                </a:solidFill>
                <a:latin typeface="Times New Roman" pitchFamily="18" charset="0"/>
                <a:ea typeface="Microsoft YaHei" panose="020B0503020204020204" pitchFamily="34" charset="-122"/>
                <a:cs typeface="Times New Roman" pitchFamily="18" charset="0"/>
                <a:sym typeface="Wingdings" pitchFamily="2" charset="2"/>
              </a:rPr>
              <a:t> </a:t>
            </a:r>
            <a:r>
              <a:rPr lang="en-US" sz="3200">
                <a:solidFill>
                  <a:srgbClr val="FF0000"/>
                </a:solidFill>
                <a:latin typeface="Times New Roman" pitchFamily="18" charset="0"/>
                <a:ea typeface="Microsoft YaHei" panose="020B0503020204020204" pitchFamily="34" charset="-122"/>
                <a:cs typeface="Times New Roman" pitchFamily="18" charset="0"/>
              </a:rPr>
              <a:t>Bữa trưa</a:t>
            </a:r>
            <a:endParaRPr lang="vi-VN" sz="3200" dirty="0">
              <a:solidFill>
                <a:srgbClr val="FF0000"/>
              </a:solidFill>
              <a:latin typeface="Times New Roman" pitchFamily="18" charset="0"/>
              <a:ea typeface="Microsoft YaHei" panose="020B0503020204020204" pitchFamily="34" charset="-122"/>
              <a:cs typeface="Times New Roman" pitchFamily="18" charset="0"/>
            </a:endParaRPr>
          </a:p>
        </p:txBody>
      </p:sp>
      <p:sp>
        <p:nvSpPr>
          <p:cNvPr id="8" name="TextBox 7"/>
          <p:cNvSpPr txBox="1"/>
          <p:nvPr/>
        </p:nvSpPr>
        <p:spPr>
          <a:xfrm>
            <a:off x="4038599" y="742950"/>
            <a:ext cx="4114802" cy="58477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indent="-457200">
              <a:buFont typeface="Wingdings" pitchFamily="2" charset="2"/>
              <a:buChar char="ü"/>
            </a:pPr>
            <a:r>
              <a:rPr lang="en-US" sz="3200">
                <a:solidFill>
                  <a:srgbClr val="000000">
                    <a:lumMod val="75000"/>
                    <a:lumOff val="25000"/>
                  </a:srgbClr>
                </a:solidFill>
                <a:latin typeface="Times New Roman" pitchFamily="18" charset="0"/>
                <a:ea typeface="Microsoft YaHei" panose="020B0503020204020204" pitchFamily="34" charset="-122"/>
                <a:cs typeface="Times New Roman" pitchFamily="18" charset="0"/>
              </a:rPr>
              <a:t>Đồng hồ chỉ 11giờ.</a:t>
            </a:r>
            <a:endParaRPr lang="vi-VN" sz="3200" dirty="0">
              <a:solidFill>
                <a:srgbClr val="000000">
                  <a:lumMod val="75000"/>
                  <a:lumOff val="25000"/>
                </a:srgbClr>
              </a:solidFill>
              <a:latin typeface="Times New Roman" pitchFamily="18" charset="0"/>
              <a:ea typeface="Microsoft YaHei" panose="020B0503020204020204" pitchFamily="34" charset="-122"/>
              <a:cs typeface="Times New Roman" pitchFamily="18" charset="0"/>
            </a:endParaRPr>
          </a:p>
        </p:txBody>
      </p:sp>
      <p:sp>
        <p:nvSpPr>
          <p:cNvPr id="5" name="Cloud 4"/>
          <p:cNvSpPr/>
          <p:nvPr/>
        </p:nvSpPr>
        <p:spPr>
          <a:xfrm>
            <a:off x="4038599" y="2495550"/>
            <a:ext cx="4876801" cy="251460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rgbClr val="000000"/>
                </a:solidFill>
                <a:latin typeface="Times New Roman" pitchFamily="18" charset="0"/>
                <a:cs typeface="Times New Roman" pitchFamily="18" charset="0"/>
              </a:rPr>
              <a:t>- Chất đạm: Trứng, thịt.</a:t>
            </a:r>
          </a:p>
          <a:p>
            <a:r>
              <a:rPr lang="en-US" sz="2800">
                <a:solidFill>
                  <a:srgbClr val="000000"/>
                </a:solidFill>
                <a:latin typeface="Times New Roman" pitchFamily="18" charset="0"/>
                <a:cs typeface="Times New Roman" pitchFamily="18" charset="0"/>
              </a:rPr>
              <a:t>- Các loại vitamin: Rau, canh,…</a:t>
            </a:r>
            <a:endParaRPr lang="vi-VN" sz="2800">
              <a:solidFill>
                <a:srgbClr val="00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158" r="3750" b="57366"/>
          <a:stretch/>
        </p:blipFill>
        <p:spPr bwMode="auto">
          <a:xfrm>
            <a:off x="0" y="561106"/>
            <a:ext cx="4038600" cy="4582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95639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 y="22531"/>
            <a:ext cx="9144001" cy="538575"/>
          </a:xfrm>
          <a:prstGeom prst="rect">
            <a:avLst/>
          </a:prstGeom>
          <a:solidFill>
            <a:sysClr val="window" lastClr="FFFFFF"/>
          </a:solidFill>
          <a:ln w="25400" cap="flat" cmpd="sng" algn="ctr">
            <a:solidFill>
              <a:srgbClr val="F79646"/>
            </a:solidFill>
            <a:prstDash val="solid"/>
          </a:ln>
          <a:effectLst/>
        </p:spPr>
        <p:txBody>
          <a:bodyPr wrap="square" lIns="91406" tIns="45703" rIns="91406" bIns="45703" rtlCol="0">
            <a:spAutoFit/>
          </a:bodyPr>
          <a:lstStyle/>
          <a:p>
            <a:pPr algn="ctr" defTabSz="914400"/>
            <a:r>
              <a:rPr lang="en-US" sz="2900" kern="0">
                <a:solidFill>
                  <a:sysClr val="windowText" lastClr="000000"/>
                </a:solidFill>
                <a:latin typeface="Times New Roman" pitchFamily="18" charset="0"/>
                <a:cs typeface="Times New Roman" pitchFamily="18" charset="0"/>
              </a:rPr>
              <a:t>Quan sát hình và kể tên các bữa ăn trong ngày của bạn Minh</a:t>
            </a:r>
            <a:endParaRPr lang="vi-VN" sz="2900" kern="0">
              <a:solidFill>
                <a:sysClr val="windowText" lastClr="000000"/>
              </a:solidFill>
              <a:latin typeface="Times New Roman" pitchFamily="18" charset="0"/>
              <a:cs typeface="Times New Roman" pitchFamily="18" charset="0"/>
            </a:endParaRPr>
          </a:p>
        </p:txBody>
      </p:sp>
      <p:sp>
        <p:nvSpPr>
          <p:cNvPr id="2" name="TextBox 1"/>
          <p:cNvSpPr txBox="1"/>
          <p:nvPr/>
        </p:nvSpPr>
        <p:spPr>
          <a:xfrm>
            <a:off x="4575463" y="1327724"/>
            <a:ext cx="2514601" cy="58477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a:solidFill>
                  <a:srgbClr val="FF0000"/>
                </a:solidFill>
                <a:latin typeface="Times New Roman" pitchFamily="18" charset="0"/>
                <a:ea typeface="Microsoft YaHei" panose="020B0503020204020204" pitchFamily="34" charset="-122"/>
                <a:cs typeface="Times New Roman" pitchFamily="18" charset="0"/>
                <a:sym typeface="Wingdings" pitchFamily="2" charset="2"/>
              </a:rPr>
              <a:t> </a:t>
            </a:r>
            <a:r>
              <a:rPr lang="en-US" sz="3200">
                <a:solidFill>
                  <a:srgbClr val="FF0000"/>
                </a:solidFill>
                <a:latin typeface="Times New Roman" pitchFamily="18" charset="0"/>
                <a:ea typeface="Microsoft YaHei" panose="020B0503020204020204" pitchFamily="34" charset="-122"/>
                <a:cs typeface="Times New Roman" pitchFamily="18" charset="0"/>
              </a:rPr>
              <a:t>Bữa tối</a:t>
            </a:r>
            <a:endParaRPr lang="vi-VN" sz="3200" dirty="0">
              <a:solidFill>
                <a:srgbClr val="FF0000"/>
              </a:solidFill>
              <a:latin typeface="Times New Roman" pitchFamily="18" charset="0"/>
              <a:ea typeface="Microsoft YaHei" panose="020B0503020204020204" pitchFamily="34" charset="-122"/>
              <a:cs typeface="Times New Roman" pitchFamily="18" charset="0"/>
            </a:endParaRPr>
          </a:p>
        </p:txBody>
      </p:sp>
      <p:sp>
        <p:nvSpPr>
          <p:cNvPr id="8" name="TextBox 7"/>
          <p:cNvSpPr txBox="1"/>
          <p:nvPr/>
        </p:nvSpPr>
        <p:spPr>
          <a:xfrm>
            <a:off x="4267200" y="742950"/>
            <a:ext cx="4876800" cy="2062103"/>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indent="-457200">
              <a:buFont typeface="Wingdings" pitchFamily="2" charset="2"/>
              <a:buChar char="ü"/>
            </a:pPr>
            <a:r>
              <a:rPr lang="en-US" sz="3200">
                <a:solidFill>
                  <a:srgbClr val="000000">
                    <a:lumMod val="75000"/>
                    <a:lumOff val="25000"/>
                  </a:srgbClr>
                </a:solidFill>
                <a:latin typeface="Times New Roman" pitchFamily="18" charset="0"/>
                <a:ea typeface="Microsoft YaHei" panose="020B0503020204020204" pitchFamily="34" charset="-122"/>
                <a:cs typeface="Times New Roman" pitchFamily="18" charset="0"/>
              </a:rPr>
              <a:t>Đèn điện đang chiếu sáng xuống bàn ăn của nhà bạn Minh.</a:t>
            </a:r>
          </a:p>
          <a:p>
            <a:pPr marL="457200" indent="-457200">
              <a:buFont typeface="Wingdings" pitchFamily="2" charset="2"/>
              <a:buChar char="ü"/>
            </a:pPr>
            <a:r>
              <a:rPr lang="en-US" sz="3200">
                <a:solidFill>
                  <a:srgbClr val="000000">
                    <a:lumMod val="75000"/>
                    <a:lumOff val="25000"/>
                  </a:srgbClr>
                </a:solidFill>
                <a:latin typeface="Times New Roman" pitchFamily="18" charset="0"/>
                <a:ea typeface="Microsoft YaHei" panose="020B0503020204020204" pitchFamily="34" charset="-122"/>
                <a:cs typeface="Times New Roman" pitchFamily="18" charset="0"/>
              </a:rPr>
              <a:t>Đồng hồ chỉ 7 giờ.</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64" t="41501" r="3295"/>
          <a:stretch/>
        </p:blipFill>
        <p:spPr bwMode="auto">
          <a:xfrm>
            <a:off x="124691" y="561106"/>
            <a:ext cx="4142509" cy="4582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267200" y="2805053"/>
            <a:ext cx="2514601" cy="58477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a:solidFill>
                  <a:srgbClr val="FF0000"/>
                </a:solidFill>
                <a:latin typeface="Times New Roman" pitchFamily="18" charset="0"/>
                <a:ea typeface="Microsoft YaHei" panose="020B0503020204020204" pitchFamily="34" charset="-122"/>
                <a:cs typeface="Times New Roman" pitchFamily="18" charset="0"/>
                <a:sym typeface="Wingdings" pitchFamily="2" charset="2"/>
              </a:rPr>
              <a:t> </a:t>
            </a:r>
            <a:r>
              <a:rPr lang="en-US" sz="3200">
                <a:solidFill>
                  <a:srgbClr val="FF0000"/>
                </a:solidFill>
                <a:latin typeface="Times New Roman" pitchFamily="18" charset="0"/>
                <a:ea typeface="Microsoft YaHei" panose="020B0503020204020204" pitchFamily="34" charset="-122"/>
                <a:cs typeface="Times New Roman" pitchFamily="18" charset="0"/>
              </a:rPr>
              <a:t>Bữa tối.</a:t>
            </a:r>
            <a:endParaRPr lang="vi-VN" sz="3200" dirty="0">
              <a:solidFill>
                <a:srgbClr val="FF0000"/>
              </a:solidFill>
              <a:latin typeface="Times New Roman" pitchFamily="18" charset="0"/>
              <a:ea typeface="Microsoft YaHei" panose="020B0503020204020204" pitchFamily="34" charset="-122"/>
              <a:cs typeface="Times New Roman" pitchFamily="18" charset="0"/>
            </a:endParaRPr>
          </a:p>
        </p:txBody>
      </p:sp>
    </p:spTree>
    <p:extLst>
      <p:ext uri="{BB962C8B-B14F-4D97-AF65-F5344CB8AC3E}">
        <p14:creationId xmlns:p14="http://schemas.microsoft.com/office/powerpoint/2010/main" val="10100862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7927" y="557068"/>
            <a:ext cx="4953000" cy="458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1572145"/>
            <a:ext cx="4343400" cy="255454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a:solidFill>
                  <a:srgbClr val="000000">
                    <a:lumMod val="75000"/>
                    <a:lumOff val="25000"/>
                  </a:srgbClr>
                </a:solidFill>
                <a:latin typeface="Times New Roman" pitchFamily="18" charset="0"/>
                <a:ea typeface="Microsoft YaHei" panose="020B0503020204020204" pitchFamily="34" charset="-122"/>
                <a:cs typeface="Times New Roman" pitchFamily="18" charset="0"/>
              </a:rPr>
              <a:t>Hằng ngày ăn đủ 3 bữa chính: Sáng, trưa, tối. </a:t>
            </a:r>
          </a:p>
          <a:p>
            <a:r>
              <a:rPr lang="en-US" sz="3200">
                <a:solidFill>
                  <a:srgbClr val="000000">
                    <a:lumMod val="75000"/>
                    <a:lumOff val="25000"/>
                  </a:srgbClr>
                </a:solidFill>
                <a:latin typeface="Times New Roman" pitchFamily="18" charset="0"/>
                <a:ea typeface="Microsoft YaHei" panose="020B0503020204020204" pitchFamily="34" charset="-122"/>
                <a:cs typeface="Times New Roman" pitchFamily="18" charset="0"/>
              </a:rPr>
              <a:t>Có thể thêm các bữa phụ giữa buổi sáng (9:30) và đầu giờ chiều.</a:t>
            </a:r>
          </a:p>
        </p:txBody>
      </p:sp>
      <p:sp>
        <p:nvSpPr>
          <p:cNvPr id="7" name="TextBox 6"/>
          <p:cNvSpPr txBox="1"/>
          <p:nvPr/>
        </p:nvSpPr>
        <p:spPr>
          <a:xfrm>
            <a:off x="-1" y="22531"/>
            <a:ext cx="9144001" cy="538575"/>
          </a:xfrm>
          <a:prstGeom prst="rect">
            <a:avLst/>
          </a:prstGeom>
          <a:solidFill>
            <a:sysClr val="window" lastClr="FFFFFF"/>
          </a:solidFill>
          <a:ln w="25400" cap="flat" cmpd="sng" algn="ctr">
            <a:solidFill>
              <a:srgbClr val="F79646"/>
            </a:solidFill>
            <a:prstDash val="solid"/>
          </a:ln>
          <a:effectLst/>
        </p:spPr>
        <p:txBody>
          <a:bodyPr wrap="square" lIns="91406" tIns="45703" rIns="91406" bIns="45703"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900" b="0" i="0" u="none" strike="noStrike" kern="0" cap="none" spc="0" normalizeH="0" baseline="0" noProof="0">
                <a:ln>
                  <a:noFill/>
                </a:ln>
                <a:solidFill>
                  <a:sysClr val="windowText" lastClr="000000"/>
                </a:solidFill>
                <a:effectLst/>
                <a:uLnTx/>
                <a:uFillTx/>
                <a:latin typeface="Times New Roman" pitchFamily="18" charset="0"/>
                <a:ea typeface="+mn-ea"/>
                <a:cs typeface="Times New Roman" pitchFamily="18" charset="0"/>
              </a:rPr>
              <a:t>Quan sát hình và kể tên các bữa ăn trong ngày của bạn Minh</a:t>
            </a:r>
            <a:endParaRPr kumimoji="0" lang="vi-VN" sz="2900" b="0" i="0" u="none" strike="noStrike" kern="0" cap="none" spc="0" normalizeH="0" baseline="0" noProof="0">
              <a:ln>
                <a:noFill/>
              </a:ln>
              <a:solidFill>
                <a:sysClr val="windowText" lastClr="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1861591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8"/>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64" y="483534"/>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96"/>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7"/>
            <a:ext cx="3387938" cy="4792294"/>
          </a:xfrm>
          <a:prstGeom prst="rect">
            <a:avLst/>
          </a:prstGeom>
        </p:spPr>
      </p:pic>
      <p:grpSp>
        <p:nvGrpSpPr>
          <p:cNvPr id="17" name="组合 4"/>
          <p:cNvGrpSpPr/>
          <p:nvPr/>
        </p:nvGrpSpPr>
        <p:grpSpPr>
          <a:xfrm>
            <a:off x="-599089" y="-78586"/>
            <a:ext cx="5213131" cy="480824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Group 1"/>
          <p:cNvGrpSpPr/>
          <p:nvPr/>
        </p:nvGrpSpPr>
        <p:grpSpPr>
          <a:xfrm>
            <a:off x="685816" y="1084928"/>
            <a:ext cx="2590801" cy="2237673"/>
            <a:chOff x="685799" y="1084926"/>
            <a:chExt cx="2590801" cy="2237673"/>
          </a:xfrm>
        </p:grpSpPr>
        <p:sp>
          <p:nvSpPr>
            <p:cNvPr id="22" name="文本框 109"/>
            <p:cNvSpPr txBox="1"/>
            <p:nvPr/>
          </p:nvSpPr>
          <p:spPr>
            <a:xfrm>
              <a:off x="685799" y="1876049"/>
              <a:ext cx="2590801" cy="1446550"/>
            </a:xfrm>
            <a:prstGeom prst="rect">
              <a:avLst/>
            </a:prstGeom>
            <a:noFill/>
          </p:spPr>
          <p:txBody>
            <a:bodyPr wrap="square" rtlCol="0">
              <a:spAutoFit/>
            </a:bodyPr>
            <a:lstStyle/>
            <a:p>
              <a:pPr algn="ctr"/>
              <a:r>
                <a:rPr lang="en-US" altLang="zh-CN" sz="4400" b="1" dirty="0">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THỰC HÀNH</a:t>
              </a:r>
            </a:p>
          </p:txBody>
        </p:sp>
        <p:pic>
          <p:nvPicPr>
            <p:cNvPr id="23" name="Picture 22">
              <a:extLst>
                <a:ext uri="{FF2B5EF4-FFF2-40B4-BE49-F238E27FC236}">
                  <a16:creationId xmlns:a16="http://schemas.microsoft.com/office/drawing/2014/main" id="{BE28E0FB-1326-44FC-B6E6-D52DB82F5B18}"/>
                </a:ext>
              </a:extLst>
            </p:cNvPr>
            <p:cNvPicPr>
              <a:picLocks noChangeAspect="1"/>
            </p:cNvPicPr>
            <p:nvPr/>
          </p:nvPicPr>
          <p:blipFill rotWithShape="1">
            <a:blip r:embed="rId11">
              <a:extLst>
                <a:ext uri="{28A0092B-C50C-407E-A947-70E740481C1C}">
                  <a14:useLocalDpi xmlns:a14="http://schemas.microsoft.com/office/drawing/2010/main" val="0"/>
                </a:ext>
              </a:extLst>
            </a:blip>
            <a:srcRect l="1485" t="9915" r="78924" b="18918"/>
            <a:stretch/>
          </p:blipFill>
          <p:spPr>
            <a:xfrm>
              <a:off x="1500204" y="1084926"/>
              <a:ext cx="1002493" cy="94738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1423</TotalTime>
  <Words>652</Words>
  <Application>Microsoft Office PowerPoint</Application>
  <PresentationFormat>On-screen Show (16:9)</PresentationFormat>
  <Paragraphs>69</Paragraphs>
  <Slides>25</Slides>
  <Notes>5</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25</vt:i4>
      </vt:variant>
    </vt:vector>
  </HeadingPairs>
  <TitlesOfParts>
    <vt:vector size="41" baseType="lpstr">
      <vt:lpstr>微软雅黑</vt:lpstr>
      <vt:lpstr>Arial</vt:lpstr>
      <vt:lpstr>Arial-Rounded</vt:lpstr>
      <vt:lpstr>Calibri</vt:lpstr>
      <vt:lpstr>Calibri Light</vt:lpstr>
      <vt:lpstr>Franklin Gothic Book</vt:lpstr>
      <vt:lpstr>Franklin Gothic Medium</vt:lpstr>
      <vt:lpstr>inpin heiti</vt:lpstr>
      <vt:lpstr>Times New Roman</vt:lpstr>
      <vt:lpstr>Wingdings</vt:lpstr>
      <vt:lpstr>Office Theme</vt:lpstr>
      <vt:lpstr>第一PPT，www.1ppt.com</vt:lpstr>
      <vt:lpstr>4_Angles</vt:lpstr>
      <vt:lpstr>1_Office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Tiểu học Nam Thành</cp:lastModifiedBy>
  <cp:revision>257</cp:revision>
  <dcterms:created xsi:type="dcterms:W3CDTF">2020-12-08T15:48:47Z</dcterms:created>
  <dcterms:modified xsi:type="dcterms:W3CDTF">2026-04-12T10:19:46Z</dcterms:modified>
</cp:coreProperties>
</file>