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12" r:id="rId4"/>
    <p:sldMasterId id="2147483724" r:id="rId5"/>
    <p:sldMasterId id="2147483736" r:id="rId6"/>
    <p:sldMasterId id="2147483740" r:id="rId7"/>
    <p:sldMasterId id="2147483744" r:id="rId8"/>
    <p:sldMasterId id="2147483748" r:id="rId9"/>
  </p:sldMasterIdLst>
  <p:notesMasterIdLst>
    <p:notesMasterId r:id="rId41"/>
  </p:notesMasterIdLst>
  <p:sldIdLst>
    <p:sldId id="8640" r:id="rId10"/>
    <p:sldId id="8644" r:id="rId11"/>
    <p:sldId id="256" r:id="rId12"/>
    <p:sldId id="8647" r:id="rId13"/>
    <p:sldId id="8641" r:id="rId14"/>
    <p:sldId id="8622" r:id="rId15"/>
    <p:sldId id="8623" r:id="rId16"/>
    <p:sldId id="270" r:id="rId17"/>
    <p:sldId id="477" r:id="rId18"/>
    <p:sldId id="493" r:id="rId19"/>
    <p:sldId id="8642" r:id="rId20"/>
    <p:sldId id="389" r:id="rId21"/>
    <p:sldId id="8637" r:id="rId22"/>
    <p:sldId id="8638" r:id="rId23"/>
    <p:sldId id="386" r:id="rId24"/>
    <p:sldId id="8624" r:id="rId25"/>
    <p:sldId id="8625" r:id="rId26"/>
    <p:sldId id="8639" r:id="rId27"/>
    <p:sldId id="8626" r:id="rId28"/>
    <p:sldId id="259" r:id="rId29"/>
    <p:sldId id="8628" r:id="rId30"/>
    <p:sldId id="8645" r:id="rId31"/>
    <p:sldId id="330" r:id="rId32"/>
    <p:sldId id="331" r:id="rId33"/>
    <p:sldId id="8630" r:id="rId34"/>
    <p:sldId id="8631" r:id="rId35"/>
    <p:sldId id="8632" r:id="rId36"/>
    <p:sldId id="8633" r:id="rId37"/>
    <p:sldId id="8643" r:id="rId38"/>
    <p:sldId id="8634" r:id="rId39"/>
    <p:sldId id="27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CF9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124" autoAdjust="0"/>
  </p:normalViewPr>
  <p:slideViewPr>
    <p:cSldViewPr snapToGrid="0">
      <p:cViewPr varScale="1">
        <p:scale>
          <a:sx n="59" d="100"/>
          <a:sy n="59" d="100"/>
        </p:scale>
        <p:origin x="964" y="48"/>
      </p:cViewPr>
      <p:guideLst/>
    </p:cSldViewPr>
  </p:slideViewPr>
  <p:notesTextViewPr>
    <p:cViewPr>
      <p:scale>
        <a:sx n="1" d="1"/>
        <a:sy n="1" d="1"/>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37AD71-31B7-47D5-8E92-59CD1804D7D1}" type="datetimeFigureOut">
              <a:rPr lang="en-US" smtClean="0"/>
              <a:t>4/11/2026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E6488-95C6-4305-A211-9AE63327C9EF}" type="slidenum">
              <a:rPr lang="en-US" smtClean="0"/>
              <a:t>‹#›</a:t>
            </a:fld>
            <a:endParaRPr lang="en-US"/>
          </a:p>
        </p:txBody>
      </p:sp>
    </p:spTree>
    <p:extLst>
      <p:ext uri="{BB962C8B-B14F-4D97-AF65-F5344CB8AC3E}">
        <p14:creationId xmlns:p14="http://schemas.microsoft.com/office/powerpoint/2010/main" val="3554263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449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2026/4/11</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27699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2026/4/11</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92218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2026/4/11</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654445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81247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58058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86327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69761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10488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15707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47347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10726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2026/4/11</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02120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8578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99928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4/11/2026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34850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892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772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9698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96895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733131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760288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457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2026/4/11</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697154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4/11/2026</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635675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4/11/2026</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38482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4/11/2026</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064250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4/11/2026</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595978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4/11/2026</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34864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4/11/2026</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58851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4/11/2026</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804382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4/11/2026</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843983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4/11/2026</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51684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4/11/2026</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72283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2026/4/11</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93727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4/11/2026</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413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4/11/2026</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7327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32161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181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19326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4781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65046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6851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31488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3761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2026/4/11</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09297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1369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7890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15090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CD6E8E-5AE6-1222-AE25-867CA8694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30727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696CE9-1E96-B012-2F5C-64AB9E294F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30E5B4E-B846-2904-1152-EC6DC29E5FC8}"/>
              </a:ext>
            </a:extLst>
          </p:cNvPr>
          <p:cNvSpPr/>
          <p:nvPr userDrawn="1"/>
        </p:nvSpPr>
        <p:spPr>
          <a:xfrm>
            <a:off x="223520" y="213360"/>
            <a:ext cx="11744960" cy="6421120"/>
          </a:xfrm>
          <a:custGeom>
            <a:avLst/>
            <a:gdLst>
              <a:gd name="csX0" fmla="*/ 0 w 11744960"/>
              <a:gd name="csY0" fmla="*/ 1070208 h 6421120"/>
              <a:gd name="csX1" fmla="*/ 1070208 w 11744960"/>
              <a:gd name="csY1" fmla="*/ 0 h 6421120"/>
              <a:gd name="csX2" fmla="*/ 1564156 w 11744960"/>
              <a:gd name="csY2" fmla="*/ 0 h 6421120"/>
              <a:gd name="csX3" fmla="*/ 1962059 w 11744960"/>
              <a:gd name="csY3" fmla="*/ 0 h 6421120"/>
              <a:gd name="csX4" fmla="*/ 2840188 w 11744960"/>
              <a:gd name="csY4" fmla="*/ 0 h 6421120"/>
              <a:gd name="csX5" fmla="*/ 3622273 w 11744960"/>
              <a:gd name="csY5" fmla="*/ 0 h 6421120"/>
              <a:gd name="csX6" fmla="*/ 4500402 w 11744960"/>
              <a:gd name="csY6" fmla="*/ 0 h 6421120"/>
              <a:gd name="csX7" fmla="*/ 4898305 w 11744960"/>
              <a:gd name="csY7" fmla="*/ 0 h 6421120"/>
              <a:gd name="csX8" fmla="*/ 5392253 w 11744960"/>
              <a:gd name="csY8" fmla="*/ 0 h 6421120"/>
              <a:gd name="csX9" fmla="*/ 6270383 w 11744960"/>
              <a:gd name="csY9" fmla="*/ 0 h 6421120"/>
              <a:gd name="csX10" fmla="*/ 7148512 w 11744960"/>
              <a:gd name="csY10" fmla="*/ 0 h 6421120"/>
              <a:gd name="csX11" fmla="*/ 7834551 w 11744960"/>
              <a:gd name="csY11" fmla="*/ 0 h 6421120"/>
              <a:gd name="csX12" fmla="*/ 8328499 w 11744960"/>
              <a:gd name="csY12" fmla="*/ 0 h 6421120"/>
              <a:gd name="csX13" fmla="*/ 8918493 w 11744960"/>
              <a:gd name="csY13" fmla="*/ 0 h 6421120"/>
              <a:gd name="csX14" fmla="*/ 9508486 w 11744960"/>
              <a:gd name="csY14" fmla="*/ 0 h 6421120"/>
              <a:gd name="csX15" fmla="*/ 10674752 w 11744960"/>
              <a:gd name="csY15" fmla="*/ 0 h 6421120"/>
              <a:gd name="csX16" fmla="*/ 11744960 w 11744960"/>
              <a:gd name="csY16" fmla="*/ 1070208 h 6421120"/>
              <a:gd name="csX17" fmla="*/ 11744960 w 11744960"/>
              <a:gd name="csY17" fmla="*/ 1724544 h 6421120"/>
              <a:gd name="csX18" fmla="*/ 11744960 w 11744960"/>
              <a:gd name="csY18" fmla="*/ 2207652 h 6421120"/>
              <a:gd name="csX19" fmla="*/ 11744960 w 11744960"/>
              <a:gd name="csY19" fmla="*/ 2861988 h 6421120"/>
              <a:gd name="csX20" fmla="*/ 11744960 w 11744960"/>
              <a:gd name="csY20" fmla="*/ 3559132 h 6421120"/>
              <a:gd name="csX21" fmla="*/ 11744960 w 11744960"/>
              <a:gd name="csY21" fmla="*/ 4213468 h 6421120"/>
              <a:gd name="csX22" fmla="*/ 11744960 w 11744960"/>
              <a:gd name="csY22" fmla="*/ 4739383 h 6421120"/>
              <a:gd name="csX23" fmla="*/ 11744960 w 11744960"/>
              <a:gd name="csY23" fmla="*/ 5350912 h 6421120"/>
              <a:gd name="csX24" fmla="*/ 10674752 w 11744960"/>
              <a:gd name="csY24" fmla="*/ 6421120 h 6421120"/>
              <a:gd name="csX25" fmla="*/ 9796622 w 11744960"/>
              <a:gd name="csY25" fmla="*/ 6421120 h 6421120"/>
              <a:gd name="csX26" fmla="*/ 9206629 w 11744960"/>
              <a:gd name="csY26" fmla="*/ 6421120 h 6421120"/>
              <a:gd name="csX27" fmla="*/ 8808726 w 11744960"/>
              <a:gd name="csY27" fmla="*/ 6421120 h 6421120"/>
              <a:gd name="csX28" fmla="*/ 8026642 w 11744960"/>
              <a:gd name="csY28" fmla="*/ 6421120 h 6421120"/>
              <a:gd name="csX29" fmla="*/ 7436649 w 11744960"/>
              <a:gd name="csY29" fmla="*/ 6421120 h 6421120"/>
              <a:gd name="csX30" fmla="*/ 6654564 w 11744960"/>
              <a:gd name="csY30" fmla="*/ 6421120 h 6421120"/>
              <a:gd name="csX31" fmla="*/ 5776435 w 11744960"/>
              <a:gd name="csY31" fmla="*/ 6421120 h 6421120"/>
              <a:gd name="csX32" fmla="*/ 5282487 w 11744960"/>
              <a:gd name="csY32" fmla="*/ 6421120 h 6421120"/>
              <a:gd name="csX33" fmla="*/ 4884584 w 11744960"/>
              <a:gd name="csY33" fmla="*/ 6421120 h 6421120"/>
              <a:gd name="csX34" fmla="*/ 4390636 w 11744960"/>
              <a:gd name="csY34" fmla="*/ 6421120 h 6421120"/>
              <a:gd name="csX35" fmla="*/ 3992734 w 11744960"/>
              <a:gd name="csY35" fmla="*/ 6421120 h 6421120"/>
              <a:gd name="csX36" fmla="*/ 3498786 w 11744960"/>
              <a:gd name="csY36" fmla="*/ 6421120 h 6421120"/>
              <a:gd name="csX37" fmla="*/ 2908792 w 11744960"/>
              <a:gd name="csY37" fmla="*/ 6421120 h 6421120"/>
              <a:gd name="csX38" fmla="*/ 2414844 w 11744960"/>
              <a:gd name="csY38" fmla="*/ 6421120 h 6421120"/>
              <a:gd name="csX39" fmla="*/ 1824851 w 11744960"/>
              <a:gd name="csY39" fmla="*/ 6421120 h 6421120"/>
              <a:gd name="csX40" fmla="*/ 1070208 w 11744960"/>
              <a:gd name="csY40" fmla="*/ 6421120 h 6421120"/>
              <a:gd name="csX41" fmla="*/ 0 w 11744960"/>
              <a:gd name="csY41" fmla="*/ 5350912 h 6421120"/>
              <a:gd name="csX42" fmla="*/ 0 w 11744960"/>
              <a:gd name="csY42" fmla="*/ 4653769 h 6421120"/>
              <a:gd name="csX43" fmla="*/ 0 w 11744960"/>
              <a:gd name="csY43" fmla="*/ 4127854 h 6421120"/>
              <a:gd name="csX44" fmla="*/ 0 w 11744960"/>
              <a:gd name="csY44" fmla="*/ 3516325 h 6421120"/>
              <a:gd name="csX45" fmla="*/ 0 w 11744960"/>
              <a:gd name="csY45" fmla="*/ 2819181 h 6421120"/>
              <a:gd name="csX46" fmla="*/ 0 w 11744960"/>
              <a:gd name="csY46" fmla="*/ 2336073 h 6421120"/>
              <a:gd name="csX47" fmla="*/ 0 w 11744960"/>
              <a:gd name="csY47" fmla="*/ 1638930 h 6421120"/>
              <a:gd name="csX48" fmla="*/ 0 w 11744960"/>
              <a:gd name="csY48" fmla="*/ 1070208 h 64211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Lst>
            <a:rect l="l" t="t" r="r" b="b"/>
            <a:pathLst>
              <a:path w="11744960" h="6421120" fill="none" extrusionOk="0">
                <a:moveTo>
                  <a:pt x="0" y="1070208"/>
                </a:moveTo>
                <a:cubicBezTo>
                  <a:pt x="-31655" y="469499"/>
                  <a:pt x="485704" y="-113096"/>
                  <a:pt x="1070208" y="0"/>
                </a:cubicBezTo>
                <a:cubicBezTo>
                  <a:pt x="1287039" y="-17415"/>
                  <a:pt x="1325253" y="13132"/>
                  <a:pt x="1564156" y="0"/>
                </a:cubicBezTo>
                <a:cubicBezTo>
                  <a:pt x="1803059" y="-13132"/>
                  <a:pt x="1816743" y="-833"/>
                  <a:pt x="1962059" y="0"/>
                </a:cubicBezTo>
                <a:cubicBezTo>
                  <a:pt x="2107375" y="833"/>
                  <a:pt x="2586872" y="2910"/>
                  <a:pt x="2840188" y="0"/>
                </a:cubicBezTo>
                <a:cubicBezTo>
                  <a:pt x="3093504" y="-2910"/>
                  <a:pt x="3235770" y="4668"/>
                  <a:pt x="3622273" y="0"/>
                </a:cubicBezTo>
                <a:cubicBezTo>
                  <a:pt x="4008777" y="-4668"/>
                  <a:pt x="4115445" y="34742"/>
                  <a:pt x="4500402" y="0"/>
                </a:cubicBezTo>
                <a:cubicBezTo>
                  <a:pt x="4885359" y="-34742"/>
                  <a:pt x="4738380" y="-17096"/>
                  <a:pt x="4898305" y="0"/>
                </a:cubicBezTo>
                <a:cubicBezTo>
                  <a:pt x="5058230" y="17096"/>
                  <a:pt x="5159703" y="3857"/>
                  <a:pt x="5392253" y="0"/>
                </a:cubicBezTo>
                <a:cubicBezTo>
                  <a:pt x="5624803" y="-3857"/>
                  <a:pt x="5926059" y="-2665"/>
                  <a:pt x="6270383" y="0"/>
                </a:cubicBezTo>
                <a:cubicBezTo>
                  <a:pt x="6614707" y="2665"/>
                  <a:pt x="6732211" y="28745"/>
                  <a:pt x="7148512" y="0"/>
                </a:cubicBezTo>
                <a:cubicBezTo>
                  <a:pt x="7564813" y="-28745"/>
                  <a:pt x="7649460" y="4988"/>
                  <a:pt x="7834551" y="0"/>
                </a:cubicBezTo>
                <a:cubicBezTo>
                  <a:pt x="8019642" y="-4988"/>
                  <a:pt x="8101350" y="17510"/>
                  <a:pt x="8328499" y="0"/>
                </a:cubicBezTo>
                <a:cubicBezTo>
                  <a:pt x="8555648" y="-17510"/>
                  <a:pt x="8694269" y="17414"/>
                  <a:pt x="8918493" y="0"/>
                </a:cubicBezTo>
                <a:cubicBezTo>
                  <a:pt x="9142717" y="-17414"/>
                  <a:pt x="9353967" y="607"/>
                  <a:pt x="9508486" y="0"/>
                </a:cubicBezTo>
                <a:cubicBezTo>
                  <a:pt x="9663005" y="-607"/>
                  <a:pt x="10261106" y="-48632"/>
                  <a:pt x="10674752" y="0"/>
                </a:cubicBezTo>
                <a:cubicBezTo>
                  <a:pt x="11273547" y="20219"/>
                  <a:pt x="11784430" y="596620"/>
                  <a:pt x="11744960" y="1070208"/>
                </a:cubicBezTo>
                <a:cubicBezTo>
                  <a:pt x="11712515" y="1249729"/>
                  <a:pt x="11727985" y="1447796"/>
                  <a:pt x="11744960" y="1724544"/>
                </a:cubicBezTo>
                <a:cubicBezTo>
                  <a:pt x="11761935" y="2001292"/>
                  <a:pt x="11734076" y="2024504"/>
                  <a:pt x="11744960" y="2207652"/>
                </a:cubicBezTo>
                <a:cubicBezTo>
                  <a:pt x="11755844" y="2390800"/>
                  <a:pt x="11771322" y="2600845"/>
                  <a:pt x="11744960" y="2861988"/>
                </a:cubicBezTo>
                <a:cubicBezTo>
                  <a:pt x="11718598" y="3123131"/>
                  <a:pt x="11720218" y="3306397"/>
                  <a:pt x="11744960" y="3559132"/>
                </a:cubicBezTo>
                <a:cubicBezTo>
                  <a:pt x="11769702" y="3811867"/>
                  <a:pt x="11734936" y="3918485"/>
                  <a:pt x="11744960" y="4213468"/>
                </a:cubicBezTo>
                <a:cubicBezTo>
                  <a:pt x="11754984" y="4508451"/>
                  <a:pt x="11737771" y="4617665"/>
                  <a:pt x="11744960" y="4739383"/>
                </a:cubicBezTo>
                <a:cubicBezTo>
                  <a:pt x="11752149" y="4861101"/>
                  <a:pt x="11741519" y="5083857"/>
                  <a:pt x="11744960" y="5350912"/>
                </a:cubicBezTo>
                <a:cubicBezTo>
                  <a:pt x="11797704" y="5812197"/>
                  <a:pt x="11312883" y="6442296"/>
                  <a:pt x="10674752" y="6421120"/>
                </a:cubicBezTo>
                <a:cubicBezTo>
                  <a:pt x="10472277" y="6380154"/>
                  <a:pt x="10067123" y="6411423"/>
                  <a:pt x="9796622" y="6421120"/>
                </a:cubicBezTo>
                <a:cubicBezTo>
                  <a:pt x="9526121" y="6430818"/>
                  <a:pt x="9428132" y="6418817"/>
                  <a:pt x="9206629" y="6421120"/>
                </a:cubicBezTo>
                <a:cubicBezTo>
                  <a:pt x="8985126" y="6423423"/>
                  <a:pt x="8956755" y="6417169"/>
                  <a:pt x="8808726" y="6421120"/>
                </a:cubicBezTo>
                <a:cubicBezTo>
                  <a:pt x="8660697" y="6425071"/>
                  <a:pt x="8268878" y="6420987"/>
                  <a:pt x="8026642" y="6421120"/>
                </a:cubicBezTo>
                <a:cubicBezTo>
                  <a:pt x="7784406" y="6421253"/>
                  <a:pt x="7561697" y="6399805"/>
                  <a:pt x="7436649" y="6421120"/>
                </a:cubicBezTo>
                <a:cubicBezTo>
                  <a:pt x="7311601" y="6442435"/>
                  <a:pt x="7023749" y="6453261"/>
                  <a:pt x="6654564" y="6421120"/>
                </a:cubicBezTo>
                <a:cubicBezTo>
                  <a:pt x="6285379" y="6388979"/>
                  <a:pt x="6065406" y="6413851"/>
                  <a:pt x="5776435" y="6421120"/>
                </a:cubicBezTo>
                <a:cubicBezTo>
                  <a:pt x="5487464" y="6428389"/>
                  <a:pt x="5521642" y="6432123"/>
                  <a:pt x="5282487" y="6421120"/>
                </a:cubicBezTo>
                <a:cubicBezTo>
                  <a:pt x="5043332" y="6410117"/>
                  <a:pt x="4999336" y="6422539"/>
                  <a:pt x="4884584" y="6421120"/>
                </a:cubicBezTo>
                <a:cubicBezTo>
                  <a:pt x="4769832" y="6419701"/>
                  <a:pt x="4595989" y="6422803"/>
                  <a:pt x="4390636" y="6421120"/>
                </a:cubicBezTo>
                <a:cubicBezTo>
                  <a:pt x="4185283" y="6419437"/>
                  <a:pt x="4115271" y="6406323"/>
                  <a:pt x="3992734" y="6421120"/>
                </a:cubicBezTo>
                <a:cubicBezTo>
                  <a:pt x="3870197" y="6435917"/>
                  <a:pt x="3705162" y="6396761"/>
                  <a:pt x="3498786" y="6421120"/>
                </a:cubicBezTo>
                <a:cubicBezTo>
                  <a:pt x="3292410" y="6445479"/>
                  <a:pt x="3197022" y="6392892"/>
                  <a:pt x="2908792" y="6421120"/>
                </a:cubicBezTo>
                <a:cubicBezTo>
                  <a:pt x="2620562" y="6449348"/>
                  <a:pt x="2612097" y="6416482"/>
                  <a:pt x="2414844" y="6421120"/>
                </a:cubicBezTo>
                <a:cubicBezTo>
                  <a:pt x="2217591" y="6425758"/>
                  <a:pt x="2108340" y="6437558"/>
                  <a:pt x="1824851" y="6421120"/>
                </a:cubicBezTo>
                <a:cubicBezTo>
                  <a:pt x="1541362" y="6404682"/>
                  <a:pt x="1323224" y="6439250"/>
                  <a:pt x="1070208" y="6421120"/>
                </a:cubicBezTo>
                <a:cubicBezTo>
                  <a:pt x="350738" y="6413757"/>
                  <a:pt x="43202" y="5890782"/>
                  <a:pt x="0" y="5350912"/>
                </a:cubicBezTo>
                <a:cubicBezTo>
                  <a:pt x="24626" y="5041760"/>
                  <a:pt x="-22109" y="4914451"/>
                  <a:pt x="0" y="4653769"/>
                </a:cubicBezTo>
                <a:cubicBezTo>
                  <a:pt x="22109" y="4393087"/>
                  <a:pt x="10710" y="4386689"/>
                  <a:pt x="0" y="4127854"/>
                </a:cubicBezTo>
                <a:cubicBezTo>
                  <a:pt x="-10710" y="3869020"/>
                  <a:pt x="-24993" y="3654771"/>
                  <a:pt x="0" y="3516325"/>
                </a:cubicBezTo>
                <a:cubicBezTo>
                  <a:pt x="24993" y="3377879"/>
                  <a:pt x="23962" y="3100028"/>
                  <a:pt x="0" y="2819181"/>
                </a:cubicBezTo>
                <a:cubicBezTo>
                  <a:pt x="-23962" y="2538334"/>
                  <a:pt x="20961" y="2514047"/>
                  <a:pt x="0" y="2336073"/>
                </a:cubicBezTo>
                <a:cubicBezTo>
                  <a:pt x="-20961" y="2158099"/>
                  <a:pt x="-8" y="1821019"/>
                  <a:pt x="0" y="1638930"/>
                </a:cubicBezTo>
                <a:cubicBezTo>
                  <a:pt x="8" y="1456841"/>
                  <a:pt x="19220" y="1293098"/>
                  <a:pt x="0" y="1070208"/>
                </a:cubicBezTo>
                <a:close/>
              </a:path>
              <a:path w="11744960" h="6421120" stroke="0" extrusionOk="0">
                <a:moveTo>
                  <a:pt x="0" y="1070208"/>
                </a:moveTo>
                <a:cubicBezTo>
                  <a:pt x="-26338" y="529989"/>
                  <a:pt x="529571" y="31550"/>
                  <a:pt x="1070208" y="0"/>
                </a:cubicBezTo>
                <a:cubicBezTo>
                  <a:pt x="1419596" y="-8900"/>
                  <a:pt x="1678689" y="-27671"/>
                  <a:pt x="1948338" y="0"/>
                </a:cubicBezTo>
                <a:cubicBezTo>
                  <a:pt x="2217987" y="27671"/>
                  <a:pt x="2468431" y="5576"/>
                  <a:pt x="2826467" y="0"/>
                </a:cubicBezTo>
                <a:cubicBezTo>
                  <a:pt x="3184503" y="-5576"/>
                  <a:pt x="3138957" y="-24604"/>
                  <a:pt x="3416461" y="0"/>
                </a:cubicBezTo>
                <a:cubicBezTo>
                  <a:pt x="3693965" y="24604"/>
                  <a:pt x="3995949" y="6020"/>
                  <a:pt x="4294591" y="0"/>
                </a:cubicBezTo>
                <a:cubicBezTo>
                  <a:pt x="4593233" y="-6020"/>
                  <a:pt x="4675146" y="4681"/>
                  <a:pt x="4788539" y="0"/>
                </a:cubicBezTo>
                <a:cubicBezTo>
                  <a:pt x="4901932" y="-4681"/>
                  <a:pt x="5180916" y="-19010"/>
                  <a:pt x="5378532" y="0"/>
                </a:cubicBezTo>
                <a:cubicBezTo>
                  <a:pt x="5576148" y="19010"/>
                  <a:pt x="5852709" y="3605"/>
                  <a:pt x="6160616" y="0"/>
                </a:cubicBezTo>
                <a:cubicBezTo>
                  <a:pt x="6468523" y="-3605"/>
                  <a:pt x="6412311" y="-15950"/>
                  <a:pt x="6654564" y="0"/>
                </a:cubicBezTo>
                <a:cubicBezTo>
                  <a:pt x="6896817" y="15950"/>
                  <a:pt x="6902421" y="-1739"/>
                  <a:pt x="7148512" y="0"/>
                </a:cubicBezTo>
                <a:cubicBezTo>
                  <a:pt x="7394603" y="1739"/>
                  <a:pt x="7415506" y="13515"/>
                  <a:pt x="7642460" y="0"/>
                </a:cubicBezTo>
                <a:cubicBezTo>
                  <a:pt x="7869414" y="-13515"/>
                  <a:pt x="8008329" y="23691"/>
                  <a:pt x="8232454" y="0"/>
                </a:cubicBezTo>
                <a:cubicBezTo>
                  <a:pt x="8456579" y="-23691"/>
                  <a:pt x="8777373" y="31119"/>
                  <a:pt x="8918493" y="0"/>
                </a:cubicBezTo>
                <a:cubicBezTo>
                  <a:pt x="9059613" y="-31119"/>
                  <a:pt x="9327957" y="-11937"/>
                  <a:pt x="9508486" y="0"/>
                </a:cubicBezTo>
                <a:cubicBezTo>
                  <a:pt x="9689015" y="11937"/>
                  <a:pt x="9778691" y="1833"/>
                  <a:pt x="9906388" y="0"/>
                </a:cubicBezTo>
                <a:cubicBezTo>
                  <a:pt x="10034085" y="-1833"/>
                  <a:pt x="10294578" y="26866"/>
                  <a:pt x="10674752" y="0"/>
                </a:cubicBezTo>
                <a:cubicBezTo>
                  <a:pt x="11249613" y="10112"/>
                  <a:pt x="11699392" y="452246"/>
                  <a:pt x="11744960" y="1070208"/>
                </a:cubicBezTo>
                <a:cubicBezTo>
                  <a:pt x="11748594" y="1212218"/>
                  <a:pt x="11760957" y="1431770"/>
                  <a:pt x="11744960" y="1724544"/>
                </a:cubicBezTo>
                <a:cubicBezTo>
                  <a:pt x="11728963" y="2017318"/>
                  <a:pt x="11753345" y="2239872"/>
                  <a:pt x="11744960" y="2421687"/>
                </a:cubicBezTo>
                <a:cubicBezTo>
                  <a:pt x="11736575" y="2603502"/>
                  <a:pt x="11742733" y="2878872"/>
                  <a:pt x="11744960" y="3076024"/>
                </a:cubicBezTo>
                <a:cubicBezTo>
                  <a:pt x="11747187" y="3273176"/>
                  <a:pt x="11762162" y="3469241"/>
                  <a:pt x="11744960" y="3601939"/>
                </a:cubicBezTo>
                <a:cubicBezTo>
                  <a:pt x="11727758" y="3734638"/>
                  <a:pt x="11751550" y="3974936"/>
                  <a:pt x="11744960" y="4127854"/>
                </a:cubicBezTo>
                <a:cubicBezTo>
                  <a:pt x="11738370" y="4280772"/>
                  <a:pt x="11757125" y="4521810"/>
                  <a:pt x="11744960" y="4696576"/>
                </a:cubicBezTo>
                <a:cubicBezTo>
                  <a:pt x="11732795" y="4871342"/>
                  <a:pt x="11715384" y="5185698"/>
                  <a:pt x="11744960" y="5350912"/>
                </a:cubicBezTo>
                <a:cubicBezTo>
                  <a:pt x="11624491" y="5890347"/>
                  <a:pt x="11336087" y="6370868"/>
                  <a:pt x="10674752" y="6421120"/>
                </a:cubicBezTo>
                <a:cubicBezTo>
                  <a:pt x="10510384" y="6432992"/>
                  <a:pt x="10211356" y="6405422"/>
                  <a:pt x="10084759" y="6421120"/>
                </a:cubicBezTo>
                <a:cubicBezTo>
                  <a:pt x="9958162" y="6436818"/>
                  <a:pt x="9584879" y="6421093"/>
                  <a:pt x="9206629" y="6421120"/>
                </a:cubicBezTo>
                <a:cubicBezTo>
                  <a:pt x="8828379" y="6421148"/>
                  <a:pt x="8924461" y="6420270"/>
                  <a:pt x="8712681" y="6421120"/>
                </a:cubicBezTo>
                <a:cubicBezTo>
                  <a:pt x="8500901" y="6421970"/>
                  <a:pt x="8393395" y="6444808"/>
                  <a:pt x="8218733" y="6421120"/>
                </a:cubicBezTo>
                <a:cubicBezTo>
                  <a:pt x="8044071" y="6397432"/>
                  <a:pt x="7688754" y="6399730"/>
                  <a:pt x="7532694" y="6421120"/>
                </a:cubicBezTo>
                <a:cubicBezTo>
                  <a:pt x="7376634" y="6442510"/>
                  <a:pt x="7276457" y="6429346"/>
                  <a:pt x="7134791" y="6421120"/>
                </a:cubicBezTo>
                <a:cubicBezTo>
                  <a:pt x="6993125" y="6412894"/>
                  <a:pt x="6462594" y="6445015"/>
                  <a:pt x="6256662" y="6421120"/>
                </a:cubicBezTo>
                <a:cubicBezTo>
                  <a:pt x="6050730" y="6397225"/>
                  <a:pt x="5992937" y="6403623"/>
                  <a:pt x="5858759" y="6421120"/>
                </a:cubicBezTo>
                <a:cubicBezTo>
                  <a:pt x="5724581" y="6438617"/>
                  <a:pt x="5496653" y="6417377"/>
                  <a:pt x="5268766" y="6421120"/>
                </a:cubicBezTo>
                <a:cubicBezTo>
                  <a:pt x="5040879" y="6424863"/>
                  <a:pt x="5008227" y="6440929"/>
                  <a:pt x="4870863" y="6421120"/>
                </a:cubicBezTo>
                <a:cubicBezTo>
                  <a:pt x="4733499" y="6401311"/>
                  <a:pt x="4487599" y="6422774"/>
                  <a:pt x="4376915" y="6421120"/>
                </a:cubicBezTo>
                <a:cubicBezTo>
                  <a:pt x="4266231" y="6419466"/>
                  <a:pt x="4100574" y="6416916"/>
                  <a:pt x="3979013" y="6421120"/>
                </a:cubicBezTo>
                <a:cubicBezTo>
                  <a:pt x="3857452" y="6425324"/>
                  <a:pt x="3522198" y="6455217"/>
                  <a:pt x="3100883" y="6421120"/>
                </a:cubicBezTo>
                <a:cubicBezTo>
                  <a:pt x="2679568" y="6387024"/>
                  <a:pt x="2566511" y="6388150"/>
                  <a:pt x="2318799" y="6421120"/>
                </a:cubicBezTo>
                <a:cubicBezTo>
                  <a:pt x="2071087" y="6454090"/>
                  <a:pt x="1895215" y="6418958"/>
                  <a:pt x="1728805" y="6421120"/>
                </a:cubicBezTo>
                <a:cubicBezTo>
                  <a:pt x="1562395" y="6423282"/>
                  <a:pt x="1393998" y="6419567"/>
                  <a:pt x="1070208" y="6421120"/>
                </a:cubicBezTo>
                <a:cubicBezTo>
                  <a:pt x="470999" y="6400900"/>
                  <a:pt x="-27630" y="6031014"/>
                  <a:pt x="0" y="5350912"/>
                </a:cubicBezTo>
                <a:cubicBezTo>
                  <a:pt x="-8984" y="5036470"/>
                  <a:pt x="32267" y="4866739"/>
                  <a:pt x="0" y="4653769"/>
                </a:cubicBezTo>
                <a:cubicBezTo>
                  <a:pt x="-32267" y="4440799"/>
                  <a:pt x="9985" y="4259394"/>
                  <a:pt x="0" y="4127854"/>
                </a:cubicBezTo>
                <a:cubicBezTo>
                  <a:pt x="-9985" y="3996315"/>
                  <a:pt x="25895" y="3711207"/>
                  <a:pt x="0" y="3559132"/>
                </a:cubicBezTo>
                <a:cubicBezTo>
                  <a:pt x="-25895" y="3407057"/>
                  <a:pt x="16331" y="3246170"/>
                  <a:pt x="0" y="3033217"/>
                </a:cubicBezTo>
                <a:cubicBezTo>
                  <a:pt x="-16331" y="2820264"/>
                  <a:pt x="16514" y="2659821"/>
                  <a:pt x="0" y="2507301"/>
                </a:cubicBezTo>
                <a:cubicBezTo>
                  <a:pt x="-16514" y="2354781"/>
                  <a:pt x="-19651" y="2204901"/>
                  <a:pt x="0" y="1981386"/>
                </a:cubicBezTo>
                <a:cubicBezTo>
                  <a:pt x="19651" y="1757872"/>
                  <a:pt x="-19926" y="1284549"/>
                  <a:pt x="0" y="1070208"/>
                </a:cubicBezTo>
                <a:close/>
              </a:path>
            </a:pathLst>
          </a:custGeom>
          <a:solidFill>
            <a:schemeClr val="bg1"/>
          </a:solidFill>
          <a:ln>
            <a:solidFill>
              <a:srgbClr val="261928"/>
            </a:solidFill>
            <a:extLst>
              <a:ext uri="{C807C97D-BFC1-408E-A445-0C87EB9F89A2}">
                <ask:lineSketchStyleProps xmlns:ask="http://schemas.microsoft.com/office/drawing/2018/sketchyshapes" sd="1646591611">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1007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564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CD6E8E-5AE6-1222-AE25-867CA8694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43800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696CE9-1E96-B012-2F5C-64AB9E294F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30E5B4E-B846-2904-1152-EC6DC29E5FC8}"/>
              </a:ext>
            </a:extLst>
          </p:cNvPr>
          <p:cNvSpPr/>
          <p:nvPr userDrawn="1"/>
        </p:nvSpPr>
        <p:spPr>
          <a:xfrm>
            <a:off x="223520" y="213360"/>
            <a:ext cx="11744960" cy="6421120"/>
          </a:xfrm>
          <a:custGeom>
            <a:avLst/>
            <a:gdLst>
              <a:gd name="csX0" fmla="*/ 0 w 11744960"/>
              <a:gd name="csY0" fmla="*/ 1070208 h 6421120"/>
              <a:gd name="csX1" fmla="*/ 1070208 w 11744960"/>
              <a:gd name="csY1" fmla="*/ 0 h 6421120"/>
              <a:gd name="csX2" fmla="*/ 1564156 w 11744960"/>
              <a:gd name="csY2" fmla="*/ 0 h 6421120"/>
              <a:gd name="csX3" fmla="*/ 1962059 w 11744960"/>
              <a:gd name="csY3" fmla="*/ 0 h 6421120"/>
              <a:gd name="csX4" fmla="*/ 2840188 w 11744960"/>
              <a:gd name="csY4" fmla="*/ 0 h 6421120"/>
              <a:gd name="csX5" fmla="*/ 3622273 w 11744960"/>
              <a:gd name="csY5" fmla="*/ 0 h 6421120"/>
              <a:gd name="csX6" fmla="*/ 4500402 w 11744960"/>
              <a:gd name="csY6" fmla="*/ 0 h 6421120"/>
              <a:gd name="csX7" fmla="*/ 4898305 w 11744960"/>
              <a:gd name="csY7" fmla="*/ 0 h 6421120"/>
              <a:gd name="csX8" fmla="*/ 5392253 w 11744960"/>
              <a:gd name="csY8" fmla="*/ 0 h 6421120"/>
              <a:gd name="csX9" fmla="*/ 6270383 w 11744960"/>
              <a:gd name="csY9" fmla="*/ 0 h 6421120"/>
              <a:gd name="csX10" fmla="*/ 7148512 w 11744960"/>
              <a:gd name="csY10" fmla="*/ 0 h 6421120"/>
              <a:gd name="csX11" fmla="*/ 7834551 w 11744960"/>
              <a:gd name="csY11" fmla="*/ 0 h 6421120"/>
              <a:gd name="csX12" fmla="*/ 8328499 w 11744960"/>
              <a:gd name="csY12" fmla="*/ 0 h 6421120"/>
              <a:gd name="csX13" fmla="*/ 8918493 w 11744960"/>
              <a:gd name="csY13" fmla="*/ 0 h 6421120"/>
              <a:gd name="csX14" fmla="*/ 9508486 w 11744960"/>
              <a:gd name="csY14" fmla="*/ 0 h 6421120"/>
              <a:gd name="csX15" fmla="*/ 10674752 w 11744960"/>
              <a:gd name="csY15" fmla="*/ 0 h 6421120"/>
              <a:gd name="csX16" fmla="*/ 11744960 w 11744960"/>
              <a:gd name="csY16" fmla="*/ 1070208 h 6421120"/>
              <a:gd name="csX17" fmla="*/ 11744960 w 11744960"/>
              <a:gd name="csY17" fmla="*/ 1724544 h 6421120"/>
              <a:gd name="csX18" fmla="*/ 11744960 w 11744960"/>
              <a:gd name="csY18" fmla="*/ 2207652 h 6421120"/>
              <a:gd name="csX19" fmla="*/ 11744960 w 11744960"/>
              <a:gd name="csY19" fmla="*/ 2861988 h 6421120"/>
              <a:gd name="csX20" fmla="*/ 11744960 w 11744960"/>
              <a:gd name="csY20" fmla="*/ 3559132 h 6421120"/>
              <a:gd name="csX21" fmla="*/ 11744960 w 11744960"/>
              <a:gd name="csY21" fmla="*/ 4213468 h 6421120"/>
              <a:gd name="csX22" fmla="*/ 11744960 w 11744960"/>
              <a:gd name="csY22" fmla="*/ 4739383 h 6421120"/>
              <a:gd name="csX23" fmla="*/ 11744960 w 11744960"/>
              <a:gd name="csY23" fmla="*/ 5350912 h 6421120"/>
              <a:gd name="csX24" fmla="*/ 10674752 w 11744960"/>
              <a:gd name="csY24" fmla="*/ 6421120 h 6421120"/>
              <a:gd name="csX25" fmla="*/ 9796622 w 11744960"/>
              <a:gd name="csY25" fmla="*/ 6421120 h 6421120"/>
              <a:gd name="csX26" fmla="*/ 9206629 w 11744960"/>
              <a:gd name="csY26" fmla="*/ 6421120 h 6421120"/>
              <a:gd name="csX27" fmla="*/ 8808726 w 11744960"/>
              <a:gd name="csY27" fmla="*/ 6421120 h 6421120"/>
              <a:gd name="csX28" fmla="*/ 8026642 w 11744960"/>
              <a:gd name="csY28" fmla="*/ 6421120 h 6421120"/>
              <a:gd name="csX29" fmla="*/ 7436649 w 11744960"/>
              <a:gd name="csY29" fmla="*/ 6421120 h 6421120"/>
              <a:gd name="csX30" fmla="*/ 6654564 w 11744960"/>
              <a:gd name="csY30" fmla="*/ 6421120 h 6421120"/>
              <a:gd name="csX31" fmla="*/ 5776435 w 11744960"/>
              <a:gd name="csY31" fmla="*/ 6421120 h 6421120"/>
              <a:gd name="csX32" fmla="*/ 5282487 w 11744960"/>
              <a:gd name="csY32" fmla="*/ 6421120 h 6421120"/>
              <a:gd name="csX33" fmla="*/ 4884584 w 11744960"/>
              <a:gd name="csY33" fmla="*/ 6421120 h 6421120"/>
              <a:gd name="csX34" fmla="*/ 4390636 w 11744960"/>
              <a:gd name="csY34" fmla="*/ 6421120 h 6421120"/>
              <a:gd name="csX35" fmla="*/ 3992734 w 11744960"/>
              <a:gd name="csY35" fmla="*/ 6421120 h 6421120"/>
              <a:gd name="csX36" fmla="*/ 3498786 w 11744960"/>
              <a:gd name="csY36" fmla="*/ 6421120 h 6421120"/>
              <a:gd name="csX37" fmla="*/ 2908792 w 11744960"/>
              <a:gd name="csY37" fmla="*/ 6421120 h 6421120"/>
              <a:gd name="csX38" fmla="*/ 2414844 w 11744960"/>
              <a:gd name="csY38" fmla="*/ 6421120 h 6421120"/>
              <a:gd name="csX39" fmla="*/ 1824851 w 11744960"/>
              <a:gd name="csY39" fmla="*/ 6421120 h 6421120"/>
              <a:gd name="csX40" fmla="*/ 1070208 w 11744960"/>
              <a:gd name="csY40" fmla="*/ 6421120 h 6421120"/>
              <a:gd name="csX41" fmla="*/ 0 w 11744960"/>
              <a:gd name="csY41" fmla="*/ 5350912 h 6421120"/>
              <a:gd name="csX42" fmla="*/ 0 w 11744960"/>
              <a:gd name="csY42" fmla="*/ 4653769 h 6421120"/>
              <a:gd name="csX43" fmla="*/ 0 w 11744960"/>
              <a:gd name="csY43" fmla="*/ 4127854 h 6421120"/>
              <a:gd name="csX44" fmla="*/ 0 w 11744960"/>
              <a:gd name="csY44" fmla="*/ 3516325 h 6421120"/>
              <a:gd name="csX45" fmla="*/ 0 w 11744960"/>
              <a:gd name="csY45" fmla="*/ 2819181 h 6421120"/>
              <a:gd name="csX46" fmla="*/ 0 w 11744960"/>
              <a:gd name="csY46" fmla="*/ 2336073 h 6421120"/>
              <a:gd name="csX47" fmla="*/ 0 w 11744960"/>
              <a:gd name="csY47" fmla="*/ 1638930 h 6421120"/>
              <a:gd name="csX48" fmla="*/ 0 w 11744960"/>
              <a:gd name="csY48" fmla="*/ 1070208 h 64211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Lst>
            <a:rect l="l" t="t" r="r" b="b"/>
            <a:pathLst>
              <a:path w="11744960" h="6421120" fill="none" extrusionOk="0">
                <a:moveTo>
                  <a:pt x="0" y="1070208"/>
                </a:moveTo>
                <a:cubicBezTo>
                  <a:pt x="-31655" y="469499"/>
                  <a:pt x="485704" y="-113096"/>
                  <a:pt x="1070208" y="0"/>
                </a:cubicBezTo>
                <a:cubicBezTo>
                  <a:pt x="1287039" y="-17415"/>
                  <a:pt x="1325253" y="13132"/>
                  <a:pt x="1564156" y="0"/>
                </a:cubicBezTo>
                <a:cubicBezTo>
                  <a:pt x="1803059" y="-13132"/>
                  <a:pt x="1816743" y="-833"/>
                  <a:pt x="1962059" y="0"/>
                </a:cubicBezTo>
                <a:cubicBezTo>
                  <a:pt x="2107375" y="833"/>
                  <a:pt x="2586872" y="2910"/>
                  <a:pt x="2840188" y="0"/>
                </a:cubicBezTo>
                <a:cubicBezTo>
                  <a:pt x="3093504" y="-2910"/>
                  <a:pt x="3235770" y="4668"/>
                  <a:pt x="3622273" y="0"/>
                </a:cubicBezTo>
                <a:cubicBezTo>
                  <a:pt x="4008777" y="-4668"/>
                  <a:pt x="4115445" y="34742"/>
                  <a:pt x="4500402" y="0"/>
                </a:cubicBezTo>
                <a:cubicBezTo>
                  <a:pt x="4885359" y="-34742"/>
                  <a:pt x="4738380" y="-17096"/>
                  <a:pt x="4898305" y="0"/>
                </a:cubicBezTo>
                <a:cubicBezTo>
                  <a:pt x="5058230" y="17096"/>
                  <a:pt x="5159703" y="3857"/>
                  <a:pt x="5392253" y="0"/>
                </a:cubicBezTo>
                <a:cubicBezTo>
                  <a:pt x="5624803" y="-3857"/>
                  <a:pt x="5926059" y="-2665"/>
                  <a:pt x="6270383" y="0"/>
                </a:cubicBezTo>
                <a:cubicBezTo>
                  <a:pt x="6614707" y="2665"/>
                  <a:pt x="6732211" y="28745"/>
                  <a:pt x="7148512" y="0"/>
                </a:cubicBezTo>
                <a:cubicBezTo>
                  <a:pt x="7564813" y="-28745"/>
                  <a:pt x="7649460" y="4988"/>
                  <a:pt x="7834551" y="0"/>
                </a:cubicBezTo>
                <a:cubicBezTo>
                  <a:pt x="8019642" y="-4988"/>
                  <a:pt x="8101350" y="17510"/>
                  <a:pt x="8328499" y="0"/>
                </a:cubicBezTo>
                <a:cubicBezTo>
                  <a:pt x="8555648" y="-17510"/>
                  <a:pt x="8694269" y="17414"/>
                  <a:pt x="8918493" y="0"/>
                </a:cubicBezTo>
                <a:cubicBezTo>
                  <a:pt x="9142717" y="-17414"/>
                  <a:pt x="9353967" y="607"/>
                  <a:pt x="9508486" y="0"/>
                </a:cubicBezTo>
                <a:cubicBezTo>
                  <a:pt x="9663005" y="-607"/>
                  <a:pt x="10261106" y="-48632"/>
                  <a:pt x="10674752" y="0"/>
                </a:cubicBezTo>
                <a:cubicBezTo>
                  <a:pt x="11273547" y="20219"/>
                  <a:pt x="11784430" y="596620"/>
                  <a:pt x="11744960" y="1070208"/>
                </a:cubicBezTo>
                <a:cubicBezTo>
                  <a:pt x="11712515" y="1249729"/>
                  <a:pt x="11727985" y="1447796"/>
                  <a:pt x="11744960" y="1724544"/>
                </a:cubicBezTo>
                <a:cubicBezTo>
                  <a:pt x="11761935" y="2001292"/>
                  <a:pt x="11734076" y="2024504"/>
                  <a:pt x="11744960" y="2207652"/>
                </a:cubicBezTo>
                <a:cubicBezTo>
                  <a:pt x="11755844" y="2390800"/>
                  <a:pt x="11771322" y="2600845"/>
                  <a:pt x="11744960" y="2861988"/>
                </a:cubicBezTo>
                <a:cubicBezTo>
                  <a:pt x="11718598" y="3123131"/>
                  <a:pt x="11720218" y="3306397"/>
                  <a:pt x="11744960" y="3559132"/>
                </a:cubicBezTo>
                <a:cubicBezTo>
                  <a:pt x="11769702" y="3811867"/>
                  <a:pt x="11734936" y="3918485"/>
                  <a:pt x="11744960" y="4213468"/>
                </a:cubicBezTo>
                <a:cubicBezTo>
                  <a:pt x="11754984" y="4508451"/>
                  <a:pt x="11737771" y="4617665"/>
                  <a:pt x="11744960" y="4739383"/>
                </a:cubicBezTo>
                <a:cubicBezTo>
                  <a:pt x="11752149" y="4861101"/>
                  <a:pt x="11741519" y="5083857"/>
                  <a:pt x="11744960" y="5350912"/>
                </a:cubicBezTo>
                <a:cubicBezTo>
                  <a:pt x="11797704" y="5812197"/>
                  <a:pt x="11312883" y="6442296"/>
                  <a:pt x="10674752" y="6421120"/>
                </a:cubicBezTo>
                <a:cubicBezTo>
                  <a:pt x="10472277" y="6380154"/>
                  <a:pt x="10067123" y="6411423"/>
                  <a:pt x="9796622" y="6421120"/>
                </a:cubicBezTo>
                <a:cubicBezTo>
                  <a:pt x="9526121" y="6430818"/>
                  <a:pt x="9428132" y="6418817"/>
                  <a:pt x="9206629" y="6421120"/>
                </a:cubicBezTo>
                <a:cubicBezTo>
                  <a:pt x="8985126" y="6423423"/>
                  <a:pt x="8956755" y="6417169"/>
                  <a:pt x="8808726" y="6421120"/>
                </a:cubicBezTo>
                <a:cubicBezTo>
                  <a:pt x="8660697" y="6425071"/>
                  <a:pt x="8268878" y="6420987"/>
                  <a:pt x="8026642" y="6421120"/>
                </a:cubicBezTo>
                <a:cubicBezTo>
                  <a:pt x="7784406" y="6421253"/>
                  <a:pt x="7561697" y="6399805"/>
                  <a:pt x="7436649" y="6421120"/>
                </a:cubicBezTo>
                <a:cubicBezTo>
                  <a:pt x="7311601" y="6442435"/>
                  <a:pt x="7023749" y="6453261"/>
                  <a:pt x="6654564" y="6421120"/>
                </a:cubicBezTo>
                <a:cubicBezTo>
                  <a:pt x="6285379" y="6388979"/>
                  <a:pt x="6065406" y="6413851"/>
                  <a:pt x="5776435" y="6421120"/>
                </a:cubicBezTo>
                <a:cubicBezTo>
                  <a:pt x="5487464" y="6428389"/>
                  <a:pt x="5521642" y="6432123"/>
                  <a:pt x="5282487" y="6421120"/>
                </a:cubicBezTo>
                <a:cubicBezTo>
                  <a:pt x="5043332" y="6410117"/>
                  <a:pt x="4999336" y="6422539"/>
                  <a:pt x="4884584" y="6421120"/>
                </a:cubicBezTo>
                <a:cubicBezTo>
                  <a:pt x="4769832" y="6419701"/>
                  <a:pt x="4595989" y="6422803"/>
                  <a:pt x="4390636" y="6421120"/>
                </a:cubicBezTo>
                <a:cubicBezTo>
                  <a:pt x="4185283" y="6419437"/>
                  <a:pt x="4115271" y="6406323"/>
                  <a:pt x="3992734" y="6421120"/>
                </a:cubicBezTo>
                <a:cubicBezTo>
                  <a:pt x="3870197" y="6435917"/>
                  <a:pt x="3705162" y="6396761"/>
                  <a:pt x="3498786" y="6421120"/>
                </a:cubicBezTo>
                <a:cubicBezTo>
                  <a:pt x="3292410" y="6445479"/>
                  <a:pt x="3197022" y="6392892"/>
                  <a:pt x="2908792" y="6421120"/>
                </a:cubicBezTo>
                <a:cubicBezTo>
                  <a:pt x="2620562" y="6449348"/>
                  <a:pt x="2612097" y="6416482"/>
                  <a:pt x="2414844" y="6421120"/>
                </a:cubicBezTo>
                <a:cubicBezTo>
                  <a:pt x="2217591" y="6425758"/>
                  <a:pt x="2108340" y="6437558"/>
                  <a:pt x="1824851" y="6421120"/>
                </a:cubicBezTo>
                <a:cubicBezTo>
                  <a:pt x="1541362" y="6404682"/>
                  <a:pt x="1323224" y="6439250"/>
                  <a:pt x="1070208" y="6421120"/>
                </a:cubicBezTo>
                <a:cubicBezTo>
                  <a:pt x="350738" y="6413757"/>
                  <a:pt x="43202" y="5890782"/>
                  <a:pt x="0" y="5350912"/>
                </a:cubicBezTo>
                <a:cubicBezTo>
                  <a:pt x="24626" y="5041760"/>
                  <a:pt x="-22109" y="4914451"/>
                  <a:pt x="0" y="4653769"/>
                </a:cubicBezTo>
                <a:cubicBezTo>
                  <a:pt x="22109" y="4393087"/>
                  <a:pt x="10710" y="4386689"/>
                  <a:pt x="0" y="4127854"/>
                </a:cubicBezTo>
                <a:cubicBezTo>
                  <a:pt x="-10710" y="3869020"/>
                  <a:pt x="-24993" y="3654771"/>
                  <a:pt x="0" y="3516325"/>
                </a:cubicBezTo>
                <a:cubicBezTo>
                  <a:pt x="24993" y="3377879"/>
                  <a:pt x="23962" y="3100028"/>
                  <a:pt x="0" y="2819181"/>
                </a:cubicBezTo>
                <a:cubicBezTo>
                  <a:pt x="-23962" y="2538334"/>
                  <a:pt x="20961" y="2514047"/>
                  <a:pt x="0" y="2336073"/>
                </a:cubicBezTo>
                <a:cubicBezTo>
                  <a:pt x="-20961" y="2158099"/>
                  <a:pt x="-8" y="1821019"/>
                  <a:pt x="0" y="1638930"/>
                </a:cubicBezTo>
                <a:cubicBezTo>
                  <a:pt x="8" y="1456841"/>
                  <a:pt x="19220" y="1293098"/>
                  <a:pt x="0" y="1070208"/>
                </a:cubicBezTo>
                <a:close/>
              </a:path>
              <a:path w="11744960" h="6421120" stroke="0" extrusionOk="0">
                <a:moveTo>
                  <a:pt x="0" y="1070208"/>
                </a:moveTo>
                <a:cubicBezTo>
                  <a:pt x="-26338" y="529989"/>
                  <a:pt x="529571" y="31550"/>
                  <a:pt x="1070208" y="0"/>
                </a:cubicBezTo>
                <a:cubicBezTo>
                  <a:pt x="1419596" y="-8900"/>
                  <a:pt x="1678689" y="-27671"/>
                  <a:pt x="1948338" y="0"/>
                </a:cubicBezTo>
                <a:cubicBezTo>
                  <a:pt x="2217987" y="27671"/>
                  <a:pt x="2468431" y="5576"/>
                  <a:pt x="2826467" y="0"/>
                </a:cubicBezTo>
                <a:cubicBezTo>
                  <a:pt x="3184503" y="-5576"/>
                  <a:pt x="3138957" y="-24604"/>
                  <a:pt x="3416461" y="0"/>
                </a:cubicBezTo>
                <a:cubicBezTo>
                  <a:pt x="3693965" y="24604"/>
                  <a:pt x="3995949" y="6020"/>
                  <a:pt x="4294591" y="0"/>
                </a:cubicBezTo>
                <a:cubicBezTo>
                  <a:pt x="4593233" y="-6020"/>
                  <a:pt x="4675146" y="4681"/>
                  <a:pt x="4788539" y="0"/>
                </a:cubicBezTo>
                <a:cubicBezTo>
                  <a:pt x="4901932" y="-4681"/>
                  <a:pt x="5180916" y="-19010"/>
                  <a:pt x="5378532" y="0"/>
                </a:cubicBezTo>
                <a:cubicBezTo>
                  <a:pt x="5576148" y="19010"/>
                  <a:pt x="5852709" y="3605"/>
                  <a:pt x="6160616" y="0"/>
                </a:cubicBezTo>
                <a:cubicBezTo>
                  <a:pt x="6468523" y="-3605"/>
                  <a:pt x="6412311" y="-15950"/>
                  <a:pt x="6654564" y="0"/>
                </a:cubicBezTo>
                <a:cubicBezTo>
                  <a:pt x="6896817" y="15950"/>
                  <a:pt x="6902421" y="-1739"/>
                  <a:pt x="7148512" y="0"/>
                </a:cubicBezTo>
                <a:cubicBezTo>
                  <a:pt x="7394603" y="1739"/>
                  <a:pt x="7415506" y="13515"/>
                  <a:pt x="7642460" y="0"/>
                </a:cubicBezTo>
                <a:cubicBezTo>
                  <a:pt x="7869414" y="-13515"/>
                  <a:pt x="8008329" y="23691"/>
                  <a:pt x="8232454" y="0"/>
                </a:cubicBezTo>
                <a:cubicBezTo>
                  <a:pt x="8456579" y="-23691"/>
                  <a:pt x="8777373" y="31119"/>
                  <a:pt x="8918493" y="0"/>
                </a:cubicBezTo>
                <a:cubicBezTo>
                  <a:pt x="9059613" y="-31119"/>
                  <a:pt x="9327957" y="-11937"/>
                  <a:pt x="9508486" y="0"/>
                </a:cubicBezTo>
                <a:cubicBezTo>
                  <a:pt x="9689015" y="11937"/>
                  <a:pt x="9778691" y="1833"/>
                  <a:pt x="9906388" y="0"/>
                </a:cubicBezTo>
                <a:cubicBezTo>
                  <a:pt x="10034085" y="-1833"/>
                  <a:pt x="10294578" y="26866"/>
                  <a:pt x="10674752" y="0"/>
                </a:cubicBezTo>
                <a:cubicBezTo>
                  <a:pt x="11249613" y="10112"/>
                  <a:pt x="11699392" y="452246"/>
                  <a:pt x="11744960" y="1070208"/>
                </a:cubicBezTo>
                <a:cubicBezTo>
                  <a:pt x="11748594" y="1212218"/>
                  <a:pt x="11760957" y="1431770"/>
                  <a:pt x="11744960" y="1724544"/>
                </a:cubicBezTo>
                <a:cubicBezTo>
                  <a:pt x="11728963" y="2017318"/>
                  <a:pt x="11753345" y="2239872"/>
                  <a:pt x="11744960" y="2421687"/>
                </a:cubicBezTo>
                <a:cubicBezTo>
                  <a:pt x="11736575" y="2603502"/>
                  <a:pt x="11742733" y="2878872"/>
                  <a:pt x="11744960" y="3076024"/>
                </a:cubicBezTo>
                <a:cubicBezTo>
                  <a:pt x="11747187" y="3273176"/>
                  <a:pt x="11762162" y="3469241"/>
                  <a:pt x="11744960" y="3601939"/>
                </a:cubicBezTo>
                <a:cubicBezTo>
                  <a:pt x="11727758" y="3734638"/>
                  <a:pt x="11751550" y="3974936"/>
                  <a:pt x="11744960" y="4127854"/>
                </a:cubicBezTo>
                <a:cubicBezTo>
                  <a:pt x="11738370" y="4280772"/>
                  <a:pt x="11757125" y="4521810"/>
                  <a:pt x="11744960" y="4696576"/>
                </a:cubicBezTo>
                <a:cubicBezTo>
                  <a:pt x="11732795" y="4871342"/>
                  <a:pt x="11715384" y="5185698"/>
                  <a:pt x="11744960" y="5350912"/>
                </a:cubicBezTo>
                <a:cubicBezTo>
                  <a:pt x="11624491" y="5890347"/>
                  <a:pt x="11336087" y="6370868"/>
                  <a:pt x="10674752" y="6421120"/>
                </a:cubicBezTo>
                <a:cubicBezTo>
                  <a:pt x="10510384" y="6432992"/>
                  <a:pt x="10211356" y="6405422"/>
                  <a:pt x="10084759" y="6421120"/>
                </a:cubicBezTo>
                <a:cubicBezTo>
                  <a:pt x="9958162" y="6436818"/>
                  <a:pt x="9584879" y="6421093"/>
                  <a:pt x="9206629" y="6421120"/>
                </a:cubicBezTo>
                <a:cubicBezTo>
                  <a:pt x="8828379" y="6421148"/>
                  <a:pt x="8924461" y="6420270"/>
                  <a:pt x="8712681" y="6421120"/>
                </a:cubicBezTo>
                <a:cubicBezTo>
                  <a:pt x="8500901" y="6421970"/>
                  <a:pt x="8393395" y="6444808"/>
                  <a:pt x="8218733" y="6421120"/>
                </a:cubicBezTo>
                <a:cubicBezTo>
                  <a:pt x="8044071" y="6397432"/>
                  <a:pt x="7688754" y="6399730"/>
                  <a:pt x="7532694" y="6421120"/>
                </a:cubicBezTo>
                <a:cubicBezTo>
                  <a:pt x="7376634" y="6442510"/>
                  <a:pt x="7276457" y="6429346"/>
                  <a:pt x="7134791" y="6421120"/>
                </a:cubicBezTo>
                <a:cubicBezTo>
                  <a:pt x="6993125" y="6412894"/>
                  <a:pt x="6462594" y="6445015"/>
                  <a:pt x="6256662" y="6421120"/>
                </a:cubicBezTo>
                <a:cubicBezTo>
                  <a:pt x="6050730" y="6397225"/>
                  <a:pt x="5992937" y="6403623"/>
                  <a:pt x="5858759" y="6421120"/>
                </a:cubicBezTo>
                <a:cubicBezTo>
                  <a:pt x="5724581" y="6438617"/>
                  <a:pt x="5496653" y="6417377"/>
                  <a:pt x="5268766" y="6421120"/>
                </a:cubicBezTo>
                <a:cubicBezTo>
                  <a:pt x="5040879" y="6424863"/>
                  <a:pt x="5008227" y="6440929"/>
                  <a:pt x="4870863" y="6421120"/>
                </a:cubicBezTo>
                <a:cubicBezTo>
                  <a:pt x="4733499" y="6401311"/>
                  <a:pt x="4487599" y="6422774"/>
                  <a:pt x="4376915" y="6421120"/>
                </a:cubicBezTo>
                <a:cubicBezTo>
                  <a:pt x="4266231" y="6419466"/>
                  <a:pt x="4100574" y="6416916"/>
                  <a:pt x="3979013" y="6421120"/>
                </a:cubicBezTo>
                <a:cubicBezTo>
                  <a:pt x="3857452" y="6425324"/>
                  <a:pt x="3522198" y="6455217"/>
                  <a:pt x="3100883" y="6421120"/>
                </a:cubicBezTo>
                <a:cubicBezTo>
                  <a:pt x="2679568" y="6387024"/>
                  <a:pt x="2566511" y="6388150"/>
                  <a:pt x="2318799" y="6421120"/>
                </a:cubicBezTo>
                <a:cubicBezTo>
                  <a:pt x="2071087" y="6454090"/>
                  <a:pt x="1895215" y="6418958"/>
                  <a:pt x="1728805" y="6421120"/>
                </a:cubicBezTo>
                <a:cubicBezTo>
                  <a:pt x="1562395" y="6423282"/>
                  <a:pt x="1393998" y="6419567"/>
                  <a:pt x="1070208" y="6421120"/>
                </a:cubicBezTo>
                <a:cubicBezTo>
                  <a:pt x="470999" y="6400900"/>
                  <a:pt x="-27630" y="6031014"/>
                  <a:pt x="0" y="5350912"/>
                </a:cubicBezTo>
                <a:cubicBezTo>
                  <a:pt x="-8984" y="5036470"/>
                  <a:pt x="32267" y="4866739"/>
                  <a:pt x="0" y="4653769"/>
                </a:cubicBezTo>
                <a:cubicBezTo>
                  <a:pt x="-32267" y="4440799"/>
                  <a:pt x="9985" y="4259394"/>
                  <a:pt x="0" y="4127854"/>
                </a:cubicBezTo>
                <a:cubicBezTo>
                  <a:pt x="-9985" y="3996315"/>
                  <a:pt x="25895" y="3711207"/>
                  <a:pt x="0" y="3559132"/>
                </a:cubicBezTo>
                <a:cubicBezTo>
                  <a:pt x="-25895" y="3407057"/>
                  <a:pt x="16331" y="3246170"/>
                  <a:pt x="0" y="3033217"/>
                </a:cubicBezTo>
                <a:cubicBezTo>
                  <a:pt x="-16331" y="2820264"/>
                  <a:pt x="16514" y="2659821"/>
                  <a:pt x="0" y="2507301"/>
                </a:cubicBezTo>
                <a:cubicBezTo>
                  <a:pt x="-16514" y="2354781"/>
                  <a:pt x="-19651" y="2204901"/>
                  <a:pt x="0" y="1981386"/>
                </a:cubicBezTo>
                <a:cubicBezTo>
                  <a:pt x="19651" y="1757872"/>
                  <a:pt x="-19926" y="1284549"/>
                  <a:pt x="0" y="1070208"/>
                </a:cubicBezTo>
                <a:close/>
              </a:path>
            </a:pathLst>
          </a:custGeom>
          <a:solidFill>
            <a:schemeClr val="bg1"/>
          </a:solidFill>
          <a:ln>
            <a:solidFill>
              <a:srgbClr val="261928"/>
            </a:solidFill>
            <a:extLst>
              <a:ext uri="{C807C97D-BFC1-408E-A445-0C87EB9F89A2}">
                <ask:lineSketchStyleProps xmlns:ask="http://schemas.microsoft.com/office/drawing/2018/sketchyshapes" sd="1646591611">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100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5369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CD6E8E-5AE6-1222-AE25-867CA8694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8285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2026/4/11</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38292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696CE9-1E96-B012-2F5C-64AB9E294F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30E5B4E-B846-2904-1152-EC6DC29E5FC8}"/>
              </a:ext>
            </a:extLst>
          </p:cNvPr>
          <p:cNvSpPr/>
          <p:nvPr userDrawn="1"/>
        </p:nvSpPr>
        <p:spPr>
          <a:xfrm>
            <a:off x="223520" y="213360"/>
            <a:ext cx="11744960" cy="6421120"/>
          </a:xfrm>
          <a:custGeom>
            <a:avLst/>
            <a:gdLst>
              <a:gd name="csX0" fmla="*/ 0 w 11744960"/>
              <a:gd name="csY0" fmla="*/ 1070208 h 6421120"/>
              <a:gd name="csX1" fmla="*/ 1070208 w 11744960"/>
              <a:gd name="csY1" fmla="*/ 0 h 6421120"/>
              <a:gd name="csX2" fmla="*/ 1564156 w 11744960"/>
              <a:gd name="csY2" fmla="*/ 0 h 6421120"/>
              <a:gd name="csX3" fmla="*/ 1962059 w 11744960"/>
              <a:gd name="csY3" fmla="*/ 0 h 6421120"/>
              <a:gd name="csX4" fmla="*/ 2840188 w 11744960"/>
              <a:gd name="csY4" fmla="*/ 0 h 6421120"/>
              <a:gd name="csX5" fmla="*/ 3622273 w 11744960"/>
              <a:gd name="csY5" fmla="*/ 0 h 6421120"/>
              <a:gd name="csX6" fmla="*/ 4500402 w 11744960"/>
              <a:gd name="csY6" fmla="*/ 0 h 6421120"/>
              <a:gd name="csX7" fmla="*/ 4898305 w 11744960"/>
              <a:gd name="csY7" fmla="*/ 0 h 6421120"/>
              <a:gd name="csX8" fmla="*/ 5392253 w 11744960"/>
              <a:gd name="csY8" fmla="*/ 0 h 6421120"/>
              <a:gd name="csX9" fmla="*/ 6270383 w 11744960"/>
              <a:gd name="csY9" fmla="*/ 0 h 6421120"/>
              <a:gd name="csX10" fmla="*/ 7148512 w 11744960"/>
              <a:gd name="csY10" fmla="*/ 0 h 6421120"/>
              <a:gd name="csX11" fmla="*/ 7834551 w 11744960"/>
              <a:gd name="csY11" fmla="*/ 0 h 6421120"/>
              <a:gd name="csX12" fmla="*/ 8328499 w 11744960"/>
              <a:gd name="csY12" fmla="*/ 0 h 6421120"/>
              <a:gd name="csX13" fmla="*/ 8918493 w 11744960"/>
              <a:gd name="csY13" fmla="*/ 0 h 6421120"/>
              <a:gd name="csX14" fmla="*/ 9508486 w 11744960"/>
              <a:gd name="csY14" fmla="*/ 0 h 6421120"/>
              <a:gd name="csX15" fmla="*/ 10674752 w 11744960"/>
              <a:gd name="csY15" fmla="*/ 0 h 6421120"/>
              <a:gd name="csX16" fmla="*/ 11744960 w 11744960"/>
              <a:gd name="csY16" fmla="*/ 1070208 h 6421120"/>
              <a:gd name="csX17" fmla="*/ 11744960 w 11744960"/>
              <a:gd name="csY17" fmla="*/ 1724544 h 6421120"/>
              <a:gd name="csX18" fmla="*/ 11744960 w 11744960"/>
              <a:gd name="csY18" fmla="*/ 2207652 h 6421120"/>
              <a:gd name="csX19" fmla="*/ 11744960 w 11744960"/>
              <a:gd name="csY19" fmla="*/ 2861988 h 6421120"/>
              <a:gd name="csX20" fmla="*/ 11744960 w 11744960"/>
              <a:gd name="csY20" fmla="*/ 3559132 h 6421120"/>
              <a:gd name="csX21" fmla="*/ 11744960 w 11744960"/>
              <a:gd name="csY21" fmla="*/ 4213468 h 6421120"/>
              <a:gd name="csX22" fmla="*/ 11744960 w 11744960"/>
              <a:gd name="csY22" fmla="*/ 4739383 h 6421120"/>
              <a:gd name="csX23" fmla="*/ 11744960 w 11744960"/>
              <a:gd name="csY23" fmla="*/ 5350912 h 6421120"/>
              <a:gd name="csX24" fmla="*/ 10674752 w 11744960"/>
              <a:gd name="csY24" fmla="*/ 6421120 h 6421120"/>
              <a:gd name="csX25" fmla="*/ 9796622 w 11744960"/>
              <a:gd name="csY25" fmla="*/ 6421120 h 6421120"/>
              <a:gd name="csX26" fmla="*/ 9206629 w 11744960"/>
              <a:gd name="csY26" fmla="*/ 6421120 h 6421120"/>
              <a:gd name="csX27" fmla="*/ 8808726 w 11744960"/>
              <a:gd name="csY27" fmla="*/ 6421120 h 6421120"/>
              <a:gd name="csX28" fmla="*/ 8026642 w 11744960"/>
              <a:gd name="csY28" fmla="*/ 6421120 h 6421120"/>
              <a:gd name="csX29" fmla="*/ 7436649 w 11744960"/>
              <a:gd name="csY29" fmla="*/ 6421120 h 6421120"/>
              <a:gd name="csX30" fmla="*/ 6654564 w 11744960"/>
              <a:gd name="csY30" fmla="*/ 6421120 h 6421120"/>
              <a:gd name="csX31" fmla="*/ 5776435 w 11744960"/>
              <a:gd name="csY31" fmla="*/ 6421120 h 6421120"/>
              <a:gd name="csX32" fmla="*/ 5282487 w 11744960"/>
              <a:gd name="csY32" fmla="*/ 6421120 h 6421120"/>
              <a:gd name="csX33" fmla="*/ 4884584 w 11744960"/>
              <a:gd name="csY33" fmla="*/ 6421120 h 6421120"/>
              <a:gd name="csX34" fmla="*/ 4390636 w 11744960"/>
              <a:gd name="csY34" fmla="*/ 6421120 h 6421120"/>
              <a:gd name="csX35" fmla="*/ 3992734 w 11744960"/>
              <a:gd name="csY35" fmla="*/ 6421120 h 6421120"/>
              <a:gd name="csX36" fmla="*/ 3498786 w 11744960"/>
              <a:gd name="csY36" fmla="*/ 6421120 h 6421120"/>
              <a:gd name="csX37" fmla="*/ 2908792 w 11744960"/>
              <a:gd name="csY37" fmla="*/ 6421120 h 6421120"/>
              <a:gd name="csX38" fmla="*/ 2414844 w 11744960"/>
              <a:gd name="csY38" fmla="*/ 6421120 h 6421120"/>
              <a:gd name="csX39" fmla="*/ 1824851 w 11744960"/>
              <a:gd name="csY39" fmla="*/ 6421120 h 6421120"/>
              <a:gd name="csX40" fmla="*/ 1070208 w 11744960"/>
              <a:gd name="csY40" fmla="*/ 6421120 h 6421120"/>
              <a:gd name="csX41" fmla="*/ 0 w 11744960"/>
              <a:gd name="csY41" fmla="*/ 5350912 h 6421120"/>
              <a:gd name="csX42" fmla="*/ 0 w 11744960"/>
              <a:gd name="csY42" fmla="*/ 4653769 h 6421120"/>
              <a:gd name="csX43" fmla="*/ 0 w 11744960"/>
              <a:gd name="csY43" fmla="*/ 4127854 h 6421120"/>
              <a:gd name="csX44" fmla="*/ 0 w 11744960"/>
              <a:gd name="csY44" fmla="*/ 3516325 h 6421120"/>
              <a:gd name="csX45" fmla="*/ 0 w 11744960"/>
              <a:gd name="csY45" fmla="*/ 2819181 h 6421120"/>
              <a:gd name="csX46" fmla="*/ 0 w 11744960"/>
              <a:gd name="csY46" fmla="*/ 2336073 h 6421120"/>
              <a:gd name="csX47" fmla="*/ 0 w 11744960"/>
              <a:gd name="csY47" fmla="*/ 1638930 h 6421120"/>
              <a:gd name="csX48" fmla="*/ 0 w 11744960"/>
              <a:gd name="csY48" fmla="*/ 1070208 h 64211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Lst>
            <a:rect l="l" t="t" r="r" b="b"/>
            <a:pathLst>
              <a:path w="11744960" h="6421120" fill="none" extrusionOk="0">
                <a:moveTo>
                  <a:pt x="0" y="1070208"/>
                </a:moveTo>
                <a:cubicBezTo>
                  <a:pt x="-31655" y="469499"/>
                  <a:pt x="485704" y="-113096"/>
                  <a:pt x="1070208" y="0"/>
                </a:cubicBezTo>
                <a:cubicBezTo>
                  <a:pt x="1287039" y="-17415"/>
                  <a:pt x="1325253" y="13132"/>
                  <a:pt x="1564156" y="0"/>
                </a:cubicBezTo>
                <a:cubicBezTo>
                  <a:pt x="1803059" y="-13132"/>
                  <a:pt x="1816743" y="-833"/>
                  <a:pt x="1962059" y="0"/>
                </a:cubicBezTo>
                <a:cubicBezTo>
                  <a:pt x="2107375" y="833"/>
                  <a:pt x="2586872" y="2910"/>
                  <a:pt x="2840188" y="0"/>
                </a:cubicBezTo>
                <a:cubicBezTo>
                  <a:pt x="3093504" y="-2910"/>
                  <a:pt x="3235770" y="4668"/>
                  <a:pt x="3622273" y="0"/>
                </a:cubicBezTo>
                <a:cubicBezTo>
                  <a:pt x="4008777" y="-4668"/>
                  <a:pt x="4115445" y="34742"/>
                  <a:pt x="4500402" y="0"/>
                </a:cubicBezTo>
                <a:cubicBezTo>
                  <a:pt x="4885359" y="-34742"/>
                  <a:pt x="4738380" y="-17096"/>
                  <a:pt x="4898305" y="0"/>
                </a:cubicBezTo>
                <a:cubicBezTo>
                  <a:pt x="5058230" y="17096"/>
                  <a:pt x="5159703" y="3857"/>
                  <a:pt x="5392253" y="0"/>
                </a:cubicBezTo>
                <a:cubicBezTo>
                  <a:pt x="5624803" y="-3857"/>
                  <a:pt x="5926059" y="-2665"/>
                  <a:pt x="6270383" y="0"/>
                </a:cubicBezTo>
                <a:cubicBezTo>
                  <a:pt x="6614707" y="2665"/>
                  <a:pt x="6732211" y="28745"/>
                  <a:pt x="7148512" y="0"/>
                </a:cubicBezTo>
                <a:cubicBezTo>
                  <a:pt x="7564813" y="-28745"/>
                  <a:pt x="7649460" y="4988"/>
                  <a:pt x="7834551" y="0"/>
                </a:cubicBezTo>
                <a:cubicBezTo>
                  <a:pt x="8019642" y="-4988"/>
                  <a:pt x="8101350" y="17510"/>
                  <a:pt x="8328499" y="0"/>
                </a:cubicBezTo>
                <a:cubicBezTo>
                  <a:pt x="8555648" y="-17510"/>
                  <a:pt x="8694269" y="17414"/>
                  <a:pt x="8918493" y="0"/>
                </a:cubicBezTo>
                <a:cubicBezTo>
                  <a:pt x="9142717" y="-17414"/>
                  <a:pt x="9353967" y="607"/>
                  <a:pt x="9508486" y="0"/>
                </a:cubicBezTo>
                <a:cubicBezTo>
                  <a:pt x="9663005" y="-607"/>
                  <a:pt x="10261106" y="-48632"/>
                  <a:pt x="10674752" y="0"/>
                </a:cubicBezTo>
                <a:cubicBezTo>
                  <a:pt x="11273547" y="20219"/>
                  <a:pt x="11784430" y="596620"/>
                  <a:pt x="11744960" y="1070208"/>
                </a:cubicBezTo>
                <a:cubicBezTo>
                  <a:pt x="11712515" y="1249729"/>
                  <a:pt x="11727985" y="1447796"/>
                  <a:pt x="11744960" y="1724544"/>
                </a:cubicBezTo>
                <a:cubicBezTo>
                  <a:pt x="11761935" y="2001292"/>
                  <a:pt x="11734076" y="2024504"/>
                  <a:pt x="11744960" y="2207652"/>
                </a:cubicBezTo>
                <a:cubicBezTo>
                  <a:pt x="11755844" y="2390800"/>
                  <a:pt x="11771322" y="2600845"/>
                  <a:pt x="11744960" y="2861988"/>
                </a:cubicBezTo>
                <a:cubicBezTo>
                  <a:pt x="11718598" y="3123131"/>
                  <a:pt x="11720218" y="3306397"/>
                  <a:pt x="11744960" y="3559132"/>
                </a:cubicBezTo>
                <a:cubicBezTo>
                  <a:pt x="11769702" y="3811867"/>
                  <a:pt x="11734936" y="3918485"/>
                  <a:pt x="11744960" y="4213468"/>
                </a:cubicBezTo>
                <a:cubicBezTo>
                  <a:pt x="11754984" y="4508451"/>
                  <a:pt x="11737771" y="4617665"/>
                  <a:pt x="11744960" y="4739383"/>
                </a:cubicBezTo>
                <a:cubicBezTo>
                  <a:pt x="11752149" y="4861101"/>
                  <a:pt x="11741519" y="5083857"/>
                  <a:pt x="11744960" y="5350912"/>
                </a:cubicBezTo>
                <a:cubicBezTo>
                  <a:pt x="11797704" y="5812197"/>
                  <a:pt x="11312883" y="6442296"/>
                  <a:pt x="10674752" y="6421120"/>
                </a:cubicBezTo>
                <a:cubicBezTo>
                  <a:pt x="10472277" y="6380154"/>
                  <a:pt x="10067123" y="6411423"/>
                  <a:pt x="9796622" y="6421120"/>
                </a:cubicBezTo>
                <a:cubicBezTo>
                  <a:pt x="9526121" y="6430818"/>
                  <a:pt x="9428132" y="6418817"/>
                  <a:pt x="9206629" y="6421120"/>
                </a:cubicBezTo>
                <a:cubicBezTo>
                  <a:pt x="8985126" y="6423423"/>
                  <a:pt x="8956755" y="6417169"/>
                  <a:pt x="8808726" y="6421120"/>
                </a:cubicBezTo>
                <a:cubicBezTo>
                  <a:pt x="8660697" y="6425071"/>
                  <a:pt x="8268878" y="6420987"/>
                  <a:pt x="8026642" y="6421120"/>
                </a:cubicBezTo>
                <a:cubicBezTo>
                  <a:pt x="7784406" y="6421253"/>
                  <a:pt x="7561697" y="6399805"/>
                  <a:pt x="7436649" y="6421120"/>
                </a:cubicBezTo>
                <a:cubicBezTo>
                  <a:pt x="7311601" y="6442435"/>
                  <a:pt x="7023749" y="6453261"/>
                  <a:pt x="6654564" y="6421120"/>
                </a:cubicBezTo>
                <a:cubicBezTo>
                  <a:pt x="6285379" y="6388979"/>
                  <a:pt x="6065406" y="6413851"/>
                  <a:pt x="5776435" y="6421120"/>
                </a:cubicBezTo>
                <a:cubicBezTo>
                  <a:pt x="5487464" y="6428389"/>
                  <a:pt x="5521642" y="6432123"/>
                  <a:pt x="5282487" y="6421120"/>
                </a:cubicBezTo>
                <a:cubicBezTo>
                  <a:pt x="5043332" y="6410117"/>
                  <a:pt x="4999336" y="6422539"/>
                  <a:pt x="4884584" y="6421120"/>
                </a:cubicBezTo>
                <a:cubicBezTo>
                  <a:pt x="4769832" y="6419701"/>
                  <a:pt x="4595989" y="6422803"/>
                  <a:pt x="4390636" y="6421120"/>
                </a:cubicBezTo>
                <a:cubicBezTo>
                  <a:pt x="4185283" y="6419437"/>
                  <a:pt x="4115271" y="6406323"/>
                  <a:pt x="3992734" y="6421120"/>
                </a:cubicBezTo>
                <a:cubicBezTo>
                  <a:pt x="3870197" y="6435917"/>
                  <a:pt x="3705162" y="6396761"/>
                  <a:pt x="3498786" y="6421120"/>
                </a:cubicBezTo>
                <a:cubicBezTo>
                  <a:pt x="3292410" y="6445479"/>
                  <a:pt x="3197022" y="6392892"/>
                  <a:pt x="2908792" y="6421120"/>
                </a:cubicBezTo>
                <a:cubicBezTo>
                  <a:pt x="2620562" y="6449348"/>
                  <a:pt x="2612097" y="6416482"/>
                  <a:pt x="2414844" y="6421120"/>
                </a:cubicBezTo>
                <a:cubicBezTo>
                  <a:pt x="2217591" y="6425758"/>
                  <a:pt x="2108340" y="6437558"/>
                  <a:pt x="1824851" y="6421120"/>
                </a:cubicBezTo>
                <a:cubicBezTo>
                  <a:pt x="1541362" y="6404682"/>
                  <a:pt x="1323224" y="6439250"/>
                  <a:pt x="1070208" y="6421120"/>
                </a:cubicBezTo>
                <a:cubicBezTo>
                  <a:pt x="350738" y="6413757"/>
                  <a:pt x="43202" y="5890782"/>
                  <a:pt x="0" y="5350912"/>
                </a:cubicBezTo>
                <a:cubicBezTo>
                  <a:pt x="24626" y="5041760"/>
                  <a:pt x="-22109" y="4914451"/>
                  <a:pt x="0" y="4653769"/>
                </a:cubicBezTo>
                <a:cubicBezTo>
                  <a:pt x="22109" y="4393087"/>
                  <a:pt x="10710" y="4386689"/>
                  <a:pt x="0" y="4127854"/>
                </a:cubicBezTo>
                <a:cubicBezTo>
                  <a:pt x="-10710" y="3869020"/>
                  <a:pt x="-24993" y="3654771"/>
                  <a:pt x="0" y="3516325"/>
                </a:cubicBezTo>
                <a:cubicBezTo>
                  <a:pt x="24993" y="3377879"/>
                  <a:pt x="23962" y="3100028"/>
                  <a:pt x="0" y="2819181"/>
                </a:cubicBezTo>
                <a:cubicBezTo>
                  <a:pt x="-23962" y="2538334"/>
                  <a:pt x="20961" y="2514047"/>
                  <a:pt x="0" y="2336073"/>
                </a:cubicBezTo>
                <a:cubicBezTo>
                  <a:pt x="-20961" y="2158099"/>
                  <a:pt x="-8" y="1821019"/>
                  <a:pt x="0" y="1638930"/>
                </a:cubicBezTo>
                <a:cubicBezTo>
                  <a:pt x="8" y="1456841"/>
                  <a:pt x="19220" y="1293098"/>
                  <a:pt x="0" y="1070208"/>
                </a:cubicBezTo>
                <a:close/>
              </a:path>
              <a:path w="11744960" h="6421120" stroke="0" extrusionOk="0">
                <a:moveTo>
                  <a:pt x="0" y="1070208"/>
                </a:moveTo>
                <a:cubicBezTo>
                  <a:pt x="-26338" y="529989"/>
                  <a:pt x="529571" y="31550"/>
                  <a:pt x="1070208" y="0"/>
                </a:cubicBezTo>
                <a:cubicBezTo>
                  <a:pt x="1419596" y="-8900"/>
                  <a:pt x="1678689" y="-27671"/>
                  <a:pt x="1948338" y="0"/>
                </a:cubicBezTo>
                <a:cubicBezTo>
                  <a:pt x="2217987" y="27671"/>
                  <a:pt x="2468431" y="5576"/>
                  <a:pt x="2826467" y="0"/>
                </a:cubicBezTo>
                <a:cubicBezTo>
                  <a:pt x="3184503" y="-5576"/>
                  <a:pt x="3138957" y="-24604"/>
                  <a:pt x="3416461" y="0"/>
                </a:cubicBezTo>
                <a:cubicBezTo>
                  <a:pt x="3693965" y="24604"/>
                  <a:pt x="3995949" y="6020"/>
                  <a:pt x="4294591" y="0"/>
                </a:cubicBezTo>
                <a:cubicBezTo>
                  <a:pt x="4593233" y="-6020"/>
                  <a:pt x="4675146" y="4681"/>
                  <a:pt x="4788539" y="0"/>
                </a:cubicBezTo>
                <a:cubicBezTo>
                  <a:pt x="4901932" y="-4681"/>
                  <a:pt x="5180916" y="-19010"/>
                  <a:pt x="5378532" y="0"/>
                </a:cubicBezTo>
                <a:cubicBezTo>
                  <a:pt x="5576148" y="19010"/>
                  <a:pt x="5852709" y="3605"/>
                  <a:pt x="6160616" y="0"/>
                </a:cubicBezTo>
                <a:cubicBezTo>
                  <a:pt x="6468523" y="-3605"/>
                  <a:pt x="6412311" y="-15950"/>
                  <a:pt x="6654564" y="0"/>
                </a:cubicBezTo>
                <a:cubicBezTo>
                  <a:pt x="6896817" y="15950"/>
                  <a:pt x="6902421" y="-1739"/>
                  <a:pt x="7148512" y="0"/>
                </a:cubicBezTo>
                <a:cubicBezTo>
                  <a:pt x="7394603" y="1739"/>
                  <a:pt x="7415506" y="13515"/>
                  <a:pt x="7642460" y="0"/>
                </a:cubicBezTo>
                <a:cubicBezTo>
                  <a:pt x="7869414" y="-13515"/>
                  <a:pt x="8008329" y="23691"/>
                  <a:pt x="8232454" y="0"/>
                </a:cubicBezTo>
                <a:cubicBezTo>
                  <a:pt x="8456579" y="-23691"/>
                  <a:pt x="8777373" y="31119"/>
                  <a:pt x="8918493" y="0"/>
                </a:cubicBezTo>
                <a:cubicBezTo>
                  <a:pt x="9059613" y="-31119"/>
                  <a:pt x="9327957" y="-11937"/>
                  <a:pt x="9508486" y="0"/>
                </a:cubicBezTo>
                <a:cubicBezTo>
                  <a:pt x="9689015" y="11937"/>
                  <a:pt x="9778691" y="1833"/>
                  <a:pt x="9906388" y="0"/>
                </a:cubicBezTo>
                <a:cubicBezTo>
                  <a:pt x="10034085" y="-1833"/>
                  <a:pt x="10294578" y="26866"/>
                  <a:pt x="10674752" y="0"/>
                </a:cubicBezTo>
                <a:cubicBezTo>
                  <a:pt x="11249613" y="10112"/>
                  <a:pt x="11699392" y="452246"/>
                  <a:pt x="11744960" y="1070208"/>
                </a:cubicBezTo>
                <a:cubicBezTo>
                  <a:pt x="11748594" y="1212218"/>
                  <a:pt x="11760957" y="1431770"/>
                  <a:pt x="11744960" y="1724544"/>
                </a:cubicBezTo>
                <a:cubicBezTo>
                  <a:pt x="11728963" y="2017318"/>
                  <a:pt x="11753345" y="2239872"/>
                  <a:pt x="11744960" y="2421687"/>
                </a:cubicBezTo>
                <a:cubicBezTo>
                  <a:pt x="11736575" y="2603502"/>
                  <a:pt x="11742733" y="2878872"/>
                  <a:pt x="11744960" y="3076024"/>
                </a:cubicBezTo>
                <a:cubicBezTo>
                  <a:pt x="11747187" y="3273176"/>
                  <a:pt x="11762162" y="3469241"/>
                  <a:pt x="11744960" y="3601939"/>
                </a:cubicBezTo>
                <a:cubicBezTo>
                  <a:pt x="11727758" y="3734638"/>
                  <a:pt x="11751550" y="3974936"/>
                  <a:pt x="11744960" y="4127854"/>
                </a:cubicBezTo>
                <a:cubicBezTo>
                  <a:pt x="11738370" y="4280772"/>
                  <a:pt x="11757125" y="4521810"/>
                  <a:pt x="11744960" y="4696576"/>
                </a:cubicBezTo>
                <a:cubicBezTo>
                  <a:pt x="11732795" y="4871342"/>
                  <a:pt x="11715384" y="5185698"/>
                  <a:pt x="11744960" y="5350912"/>
                </a:cubicBezTo>
                <a:cubicBezTo>
                  <a:pt x="11624491" y="5890347"/>
                  <a:pt x="11336087" y="6370868"/>
                  <a:pt x="10674752" y="6421120"/>
                </a:cubicBezTo>
                <a:cubicBezTo>
                  <a:pt x="10510384" y="6432992"/>
                  <a:pt x="10211356" y="6405422"/>
                  <a:pt x="10084759" y="6421120"/>
                </a:cubicBezTo>
                <a:cubicBezTo>
                  <a:pt x="9958162" y="6436818"/>
                  <a:pt x="9584879" y="6421093"/>
                  <a:pt x="9206629" y="6421120"/>
                </a:cubicBezTo>
                <a:cubicBezTo>
                  <a:pt x="8828379" y="6421148"/>
                  <a:pt x="8924461" y="6420270"/>
                  <a:pt x="8712681" y="6421120"/>
                </a:cubicBezTo>
                <a:cubicBezTo>
                  <a:pt x="8500901" y="6421970"/>
                  <a:pt x="8393395" y="6444808"/>
                  <a:pt x="8218733" y="6421120"/>
                </a:cubicBezTo>
                <a:cubicBezTo>
                  <a:pt x="8044071" y="6397432"/>
                  <a:pt x="7688754" y="6399730"/>
                  <a:pt x="7532694" y="6421120"/>
                </a:cubicBezTo>
                <a:cubicBezTo>
                  <a:pt x="7376634" y="6442510"/>
                  <a:pt x="7276457" y="6429346"/>
                  <a:pt x="7134791" y="6421120"/>
                </a:cubicBezTo>
                <a:cubicBezTo>
                  <a:pt x="6993125" y="6412894"/>
                  <a:pt x="6462594" y="6445015"/>
                  <a:pt x="6256662" y="6421120"/>
                </a:cubicBezTo>
                <a:cubicBezTo>
                  <a:pt x="6050730" y="6397225"/>
                  <a:pt x="5992937" y="6403623"/>
                  <a:pt x="5858759" y="6421120"/>
                </a:cubicBezTo>
                <a:cubicBezTo>
                  <a:pt x="5724581" y="6438617"/>
                  <a:pt x="5496653" y="6417377"/>
                  <a:pt x="5268766" y="6421120"/>
                </a:cubicBezTo>
                <a:cubicBezTo>
                  <a:pt x="5040879" y="6424863"/>
                  <a:pt x="5008227" y="6440929"/>
                  <a:pt x="4870863" y="6421120"/>
                </a:cubicBezTo>
                <a:cubicBezTo>
                  <a:pt x="4733499" y="6401311"/>
                  <a:pt x="4487599" y="6422774"/>
                  <a:pt x="4376915" y="6421120"/>
                </a:cubicBezTo>
                <a:cubicBezTo>
                  <a:pt x="4266231" y="6419466"/>
                  <a:pt x="4100574" y="6416916"/>
                  <a:pt x="3979013" y="6421120"/>
                </a:cubicBezTo>
                <a:cubicBezTo>
                  <a:pt x="3857452" y="6425324"/>
                  <a:pt x="3522198" y="6455217"/>
                  <a:pt x="3100883" y="6421120"/>
                </a:cubicBezTo>
                <a:cubicBezTo>
                  <a:pt x="2679568" y="6387024"/>
                  <a:pt x="2566511" y="6388150"/>
                  <a:pt x="2318799" y="6421120"/>
                </a:cubicBezTo>
                <a:cubicBezTo>
                  <a:pt x="2071087" y="6454090"/>
                  <a:pt x="1895215" y="6418958"/>
                  <a:pt x="1728805" y="6421120"/>
                </a:cubicBezTo>
                <a:cubicBezTo>
                  <a:pt x="1562395" y="6423282"/>
                  <a:pt x="1393998" y="6419567"/>
                  <a:pt x="1070208" y="6421120"/>
                </a:cubicBezTo>
                <a:cubicBezTo>
                  <a:pt x="470999" y="6400900"/>
                  <a:pt x="-27630" y="6031014"/>
                  <a:pt x="0" y="5350912"/>
                </a:cubicBezTo>
                <a:cubicBezTo>
                  <a:pt x="-8984" y="5036470"/>
                  <a:pt x="32267" y="4866739"/>
                  <a:pt x="0" y="4653769"/>
                </a:cubicBezTo>
                <a:cubicBezTo>
                  <a:pt x="-32267" y="4440799"/>
                  <a:pt x="9985" y="4259394"/>
                  <a:pt x="0" y="4127854"/>
                </a:cubicBezTo>
                <a:cubicBezTo>
                  <a:pt x="-9985" y="3996315"/>
                  <a:pt x="25895" y="3711207"/>
                  <a:pt x="0" y="3559132"/>
                </a:cubicBezTo>
                <a:cubicBezTo>
                  <a:pt x="-25895" y="3407057"/>
                  <a:pt x="16331" y="3246170"/>
                  <a:pt x="0" y="3033217"/>
                </a:cubicBezTo>
                <a:cubicBezTo>
                  <a:pt x="-16331" y="2820264"/>
                  <a:pt x="16514" y="2659821"/>
                  <a:pt x="0" y="2507301"/>
                </a:cubicBezTo>
                <a:cubicBezTo>
                  <a:pt x="-16514" y="2354781"/>
                  <a:pt x="-19651" y="2204901"/>
                  <a:pt x="0" y="1981386"/>
                </a:cubicBezTo>
                <a:cubicBezTo>
                  <a:pt x="19651" y="1757872"/>
                  <a:pt x="-19926" y="1284549"/>
                  <a:pt x="0" y="1070208"/>
                </a:cubicBezTo>
                <a:close/>
              </a:path>
            </a:pathLst>
          </a:custGeom>
          <a:solidFill>
            <a:schemeClr val="bg1"/>
          </a:solidFill>
          <a:ln>
            <a:solidFill>
              <a:srgbClr val="261928"/>
            </a:solidFill>
            <a:extLst>
              <a:ext uri="{C807C97D-BFC1-408E-A445-0C87EB9F89A2}">
                <ask:lineSketchStyleProps xmlns:ask="http://schemas.microsoft.com/office/drawing/2018/sketchyshapes" sd="1646591611">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0250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183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4547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55033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21190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869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36375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9070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07200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4549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2026/4/11</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683802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89200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70278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344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2026/4/11</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727559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2026/4/11</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2247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9.jp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9.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EB9E60-F0E1-EBDF-ECD0-5E4B5541FFA1}"/>
              </a:ext>
            </a:extLst>
          </p:cNvPr>
          <p:cNvPicPr>
            <a:picLocks noChangeAspect="1"/>
          </p:cNvPicPr>
          <p:nvPr userDrawn="1"/>
        </p:nvPicPr>
        <p:blipFill>
          <a:blip r:embed="rId13"/>
          <a:stretch>
            <a:fillRect/>
          </a:stretch>
        </p:blipFill>
        <p:spPr>
          <a:xfrm>
            <a:off x="-1" y="0"/>
            <a:ext cx="12254845" cy="6858000"/>
          </a:xfrm>
          <a:prstGeom prst="rect">
            <a:avLst/>
          </a:prstGeom>
        </p:spPr>
      </p:pic>
      <p:grpSp>
        <p:nvGrpSpPr>
          <p:cNvPr id="4" name="Group 5">
            <a:extLst>
              <a:ext uri="{FF2B5EF4-FFF2-40B4-BE49-F238E27FC236}">
                <a16:creationId xmlns:a16="http://schemas.microsoft.com/office/drawing/2014/main" id="{8D22193B-CE75-E3D8-1D57-A937B708E545}"/>
              </a:ext>
            </a:extLst>
          </p:cNvPr>
          <p:cNvGrpSpPr/>
          <p:nvPr userDrawn="1"/>
        </p:nvGrpSpPr>
        <p:grpSpPr>
          <a:xfrm>
            <a:off x="444805" y="245385"/>
            <a:ext cx="11431377" cy="6364735"/>
            <a:chOff x="0" y="0"/>
            <a:chExt cx="4274726" cy="2172779"/>
          </a:xfrm>
        </p:grpSpPr>
        <p:sp>
          <p:nvSpPr>
            <p:cNvPr id="5" name="Freeform 6">
              <a:extLst>
                <a:ext uri="{FF2B5EF4-FFF2-40B4-BE49-F238E27FC236}">
                  <a16:creationId xmlns:a16="http://schemas.microsoft.com/office/drawing/2014/main" id="{181BF759-FDEC-6ECA-38C9-0E135E9B38A6}"/>
                </a:ext>
              </a:extLst>
            </p:cNvPr>
            <p:cNvSpPr/>
            <p:nvPr/>
          </p:nvSpPr>
          <p:spPr>
            <a:xfrm>
              <a:off x="0" y="0"/>
              <a:ext cx="4274726" cy="2172779"/>
            </a:xfrm>
            <a:custGeom>
              <a:avLst/>
              <a:gdLst/>
              <a:ahLst/>
              <a:cxnLst/>
              <a:rect l="l" t="t" r="r" b="b"/>
              <a:pathLst>
                <a:path w="4274726" h="2172779">
                  <a:moveTo>
                    <a:pt x="24327" y="0"/>
                  </a:moveTo>
                  <a:lnTo>
                    <a:pt x="4250399" y="0"/>
                  </a:lnTo>
                  <a:cubicBezTo>
                    <a:pt x="4263834" y="0"/>
                    <a:pt x="4274726" y="10891"/>
                    <a:pt x="4274726" y="24327"/>
                  </a:cubicBezTo>
                  <a:lnTo>
                    <a:pt x="4274726" y="2148452"/>
                  </a:lnTo>
                  <a:cubicBezTo>
                    <a:pt x="4274726" y="2161887"/>
                    <a:pt x="4263834" y="2172779"/>
                    <a:pt x="4250399" y="2172779"/>
                  </a:cubicBezTo>
                  <a:lnTo>
                    <a:pt x="24327" y="2172779"/>
                  </a:lnTo>
                  <a:cubicBezTo>
                    <a:pt x="10891" y="2172779"/>
                    <a:pt x="0" y="2161887"/>
                    <a:pt x="0" y="2148452"/>
                  </a:cubicBezTo>
                  <a:lnTo>
                    <a:pt x="0" y="24327"/>
                  </a:lnTo>
                  <a:cubicBezTo>
                    <a:pt x="0" y="10891"/>
                    <a:pt x="10891" y="0"/>
                    <a:pt x="24327" y="0"/>
                  </a:cubicBezTo>
                  <a:close/>
                </a:path>
              </a:pathLst>
            </a:custGeom>
            <a:solidFill>
              <a:srgbClr val="FFFFFF">
                <a:alpha val="61961"/>
              </a:srgbClr>
            </a:solidFill>
            <a:ln w="76200" cap="rnd">
              <a:solidFill>
                <a:srgbClr val="000000">
                  <a:alpha val="61961"/>
                </a:srgbClr>
              </a:solidFill>
              <a:prstDash val="solid"/>
              <a:round/>
            </a:ln>
          </p:spPr>
          <p:txBody>
            <a:bodyPr/>
            <a:lstStyle/>
            <a:p>
              <a:endParaRPr lang="en-US"/>
            </a:p>
          </p:txBody>
        </p:sp>
        <p:sp>
          <p:nvSpPr>
            <p:cNvPr id="6" name="TextBox 7">
              <a:extLst>
                <a:ext uri="{FF2B5EF4-FFF2-40B4-BE49-F238E27FC236}">
                  <a16:creationId xmlns:a16="http://schemas.microsoft.com/office/drawing/2014/main" id="{A1424EC5-D981-BC10-6B00-8240868C7A8A}"/>
                </a:ext>
              </a:extLst>
            </p:cNvPr>
            <p:cNvSpPr txBox="1"/>
            <p:nvPr/>
          </p:nvSpPr>
          <p:spPr>
            <a:xfrm>
              <a:off x="0" y="-38100"/>
              <a:ext cx="4274726" cy="2210879"/>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298534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27669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16230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53230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9035584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83152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10188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5597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0745681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jpg"/><Relationship Id="rId1" Type="http://schemas.openxmlformats.org/officeDocument/2006/relationships/slideLayout" Target="../slideLayouts/slideLayout3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jpg"/><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jpg"/><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jpg"/><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8.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slideLayout" Target="../slideLayouts/slideLayout4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11B95-91E6-A277-9F1C-478A27F8DE7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B4B186-FDDC-21F0-2AB3-FB83B778F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386" y="4483914"/>
            <a:ext cx="9329742" cy="2244458"/>
          </a:xfrm>
          <a:prstGeom prst="rect">
            <a:avLst/>
          </a:prstGeom>
        </p:spPr>
      </p:pic>
    </p:spTree>
    <p:extLst>
      <p:ext uri="{BB962C8B-B14F-4D97-AF65-F5344CB8AC3E}">
        <p14:creationId xmlns:p14="http://schemas.microsoft.com/office/powerpoint/2010/main" val="117853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314576" y="866198"/>
            <a:ext cx="7277100" cy="5078313"/>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b="1" i="1" dirty="0">
                <a:solidFill>
                  <a:schemeClr val="bg1"/>
                </a:solidFill>
                <a:latin typeface="Calibri" panose="020F0502020204030204"/>
              </a:rPr>
              <a:t>Những thức ăn, đồ uống có lợi cho cơ quan thần kinh: </a:t>
            </a:r>
            <a:r>
              <a:rPr lang="vi-VN" sz="3600" b="1" dirty="0">
                <a:solidFill>
                  <a:srgbClr val="FFFF00"/>
                </a:solidFill>
                <a:latin typeface="Calibri" panose="020F0502020204030204"/>
              </a:rPr>
              <a:t>thịt, cá, rau củ quả, nước ép, sinh tốt, các loại hạt, sữa, trứng,….</a:t>
            </a:r>
            <a:endParaRPr lang="en-US" sz="3600" b="1" dirty="0">
              <a:solidFill>
                <a:srgbClr val="FFFF00"/>
              </a:solidFill>
              <a:latin typeface="Calibri" panose="020F0502020204030204"/>
            </a:endParaRPr>
          </a:p>
          <a:p>
            <a:pPr marL="457200" lvl="0" indent="-457200" algn="just">
              <a:buFont typeface="Arial" panose="020B0604020202020204" pitchFamily="34" charset="0"/>
              <a:buChar char="•"/>
            </a:pPr>
            <a:r>
              <a:rPr lang="vi-VN" sz="3600" b="1" i="1" dirty="0">
                <a:solidFill>
                  <a:schemeClr val="bg1"/>
                </a:solidFill>
                <a:latin typeface="Calibri" panose="020F0502020204030204"/>
              </a:rPr>
              <a:t> Những thức ăn, đồ uống không có lợi cho cơ quan thần kinh: </a:t>
            </a:r>
            <a:r>
              <a:rPr lang="vi-VN" sz="3600" b="1" dirty="0">
                <a:solidFill>
                  <a:srgbClr val="FFFF00"/>
                </a:solidFill>
                <a:latin typeface="Calibri" panose="020F0502020204030204"/>
              </a:rPr>
              <a:t>nước ngọt, bim bim, đồ uống có cồn như rượu bia, đồ chiên nhiều dầu, đồ uống có ga,…</a:t>
            </a:r>
            <a:endParaRPr kumimoji="0" lang="en-US" sz="3600" b="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11B95-91E6-A277-9F1C-478A27F8DE7F}"/>
            </a:ext>
          </a:extLst>
        </p:cNvPr>
        <p:cNvGrpSpPr/>
        <p:nvPr/>
      </p:nvGrpSpPr>
      <p:grpSpPr>
        <a:xfrm>
          <a:off x="0" y="0"/>
          <a:ext cx="0" cy="0"/>
          <a:chOff x="0" y="0"/>
          <a:chExt cx="0" cy="0"/>
        </a:xfrm>
      </p:grpSpPr>
      <p:pic>
        <p:nvPicPr>
          <p:cNvPr id="2" name="Picture 1" descr="A black and orange text&#10;&#10;AI-generated content may be incorrect.">
            <a:extLst>
              <a:ext uri="{FF2B5EF4-FFF2-40B4-BE49-F238E27FC236}">
                <a16:creationId xmlns:a16="http://schemas.microsoft.com/office/drawing/2014/main" id="{1E0003EE-C4BE-2259-6CE5-A8F144536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97" y="4094689"/>
            <a:ext cx="12192000" cy="2939719"/>
          </a:xfrm>
          <a:prstGeom prst="rect">
            <a:avLst/>
          </a:prstGeom>
        </p:spPr>
      </p:pic>
    </p:spTree>
    <p:extLst>
      <p:ext uri="{BB962C8B-B14F-4D97-AF65-F5344CB8AC3E}">
        <p14:creationId xmlns:p14="http://schemas.microsoft.com/office/powerpoint/2010/main" val="112594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9428"/>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4104" y="920656"/>
            <a:ext cx="4809057" cy="5955490"/>
          </a:xfrm>
          <a:prstGeom prst="rect">
            <a:avLst/>
          </a:prstGeom>
        </p:spPr>
      </p:pic>
      <p:pic>
        <p:nvPicPr>
          <p:cNvPr id="4" name="Picture 3">
            <a:extLst>
              <a:ext uri="{FF2B5EF4-FFF2-40B4-BE49-F238E27FC236}">
                <a16:creationId xmlns:a16="http://schemas.microsoft.com/office/drawing/2014/main" id="{13E50679-C26A-FCF9-2D71-734C4460421A}"/>
              </a:ext>
            </a:extLst>
          </p:cNvPr>
          <p:cNvPicPr>
            <a:picLocks noChangeAspect="1"/>
          </p:cNvPicPr>
          <p:nvPr/>
        </p:nvPicPr>
        <p:blipFill>
          <a:blip r:embed="rId4"/>
          <a:stretch>
            <a:fillRect/>
          </a:stretch>
        </p:blipFill>
        <p:spPr>
          <a:xfrm>
            <a:off x="4376251" y="886036"/>
            <a:ext cx="7815749" cy="3920068"/>
          </a:xfrm>
          <a:prstGeom prst="rect">
            <a:avLst/>
          </a:prstGeom>
        </p:spPr>
      </p:pic>
    </p:spTree>
    <p:extLst>
      <p:ext uri="{BB962C8B-B14F-4D97-AF65-F5344CB8AC3E}">
        <p14:creationId xmlns:p14="http://schemas.microsoft.com/office/powerpoint/2010/main" val="31087974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5492" y="3301138"/>
            <a:ext cx="2871130" cy="3555580"/>
          </a:xfrm>
          <a:prstGeom prst="rect">
            <a:avLst/>
          </a:prstGeom>
        </p:spPr>
      </p:pic>
      <p:sp>
        <p:nvSpPr>
          <p:cNvPr id="8" name="Speech Bubble: Rectangle with Corners Rounded 7">
            <a:extLst>
              <a:ext uri="{FF2B5EF4-FFF2-40B4-BE49-F238E27FC236}">
                <a16:creationId xmlns:a16="http://schemas.microsoft.com/office/drawing/2014/main" id="{1EE1911E-E4BF-4CBD-1FD8-0BB5E46FEADF}"/>
              </a:ext>
            </a:extLst>
          </p:cNvPr>
          <p:cNvSpPr/>
          <p:nvPr/>
        </p:nvSpPr>
        <p:spPr>
          <a:xfrm>
            <a:off x="1027373" y="181952"/>
            <a:ext cx="10833157" cy="1441108"/>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Body)"/>
                <a:ea typeface="+mn-ea"/>
                <a:cs typeface="+mn-cs"/>
              </a:rPr>
              <a:t>Để đảm bảo sức khỏe hằng ngày </a:t>
            </a: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Body)"/>
                <a:ea typeface="+mn-ea"/>
                <a:cs typeface="+mn-cs"/>
              </a:rPr>
              <a:t>cần</a:t>
            </a:r>
            <a:r>
              <a:rPr kumimoji="0" lang="en-US" sz="3600" b="1" i="0" u="none" strike="noStrike" kern="1200" cap="none" spc="0" normalizeH="0" baseline="0" noProof="0" dirty="0">
                <a:ln>
                  <a:noFill/>
                </a:ln>
                <a:solidFill>
                  <a:prstClr val="black"/>
                </a:solidFill>
                <a:effectLst/>
                <a:uLnTx/>
                <a:uFillTx/>
                <a:latin typeface="Calibri (Body)"/>
                <a:ea typeface="+mn-ea"/>
                <a:cs typeface="+mn-cs"/>
              </a:rPr>
              <a:t> n</a:t>
            </a:r>
            <a:r>
              <a:rPr kumimoji="0" lang="vi-VN" sz="3600" b="1" i="0" u="none" strike="noStrike" kern="1200" cap="none" spc="0" normalizeH="0" baseline="0" noProof="0" dirty="0">
                <a:ln>
                  <a:noFill/>
                </a:ln>
                <a:solidFill>
                  <a:prstClr val="black"/>
                </a:solidFill>
                <a:effectLst/>
                <a:uLnTx/>
                <a:uFillTx/>
                <a:latin typeface="Calibri (Body)"/>
                <a:ea typeface="+mn-ea"/>
                <a:cs typeface="+mn-cs"/>
              </a:rPr>
              <a:t>gủ bao nhiêu giờ? Ngủ vào lúc mấy giờ tối? </a:t>
            </a:r>
            <a:endParaRPr kumimoji="0" lang="vi-VN" sz="3600" b="0" i="0" u="none" strike="noStrike" kern="1200" cap="none" spc="0" normalizeH="0" baseline="0" noProof="0" dirty="0">
              <a:ln>
                <a:noFill/>
              </a:ln>
              <a:solidFill>
                <a:prstClr val="black"/>
              </a:solidFill>
              <a:effectLst/>
              <a:uLnTx/>
              <a:uFillTx/>
              <a:latin typeface="Calibri (Body)"/>
              <a:ea typeface="+mn-ea"/>
              <a:cs typeface="+mn-cs"/>
            </a:endParaRPr>
          </a:p>
        </p:txBody>
      </p:sp>
      <p:pic>
        <p:nvPicPr>
          <p:cNvPr id="6" name="Picture 3">
            <a:extLst>
              <a:ext uri="{FF2B5EF4-FFF2-40B4-BE49-F238E27FC236}">
                <a16:creationId xmlns:a16="http://schemas.microsoft.com/office/drawing/2014/main" id="{332A8DDA-3CFA-B68E-13A8-EFC6BB99DC5F}"/>
              </a:ext>
            </a:extLst>
          </p:cNvPr>
          <p:cNvPicPr>
            <a:picLocks noChangeAspect="1"/>
          </p:cNvPicPr>
          <p:nvPr/>
        </p:nvPicPr>
        <p:blipFill>
          <a:blip r:embed="rId4"/>
          <a:srcRect/>
          <a:stretch>
            <a:fillRect/>
          </a:stretch>
        </p:blipFill>
        <p:spPr>
          <a:xfrm>
            <a:off x="6079677" y="3008161"/>
            <a:ext cx="2271406" cy="3849839"/>
          </a:xfrm>
          <a:prstGeom prst="rect">
            <a:avLst/>
          </a:prstGeom>
        </p:spPr>
      </p:pic>
      <p:sp>
        <p:nvSpPr>
          <p:cNvPr id="2" name="Speech Bubble: Rectangle with Corners Rounded 1">
            <a:extLst>
              <a:ext uri="{FF2B5EF4-FFF2-40B4-BE49-F238E27FC236}">
                <a16:creationId xmlns:a16="http://schemas.microsoft.com/office/drawing/2014/main" id="{1B0ACD32-C69D-1466-35E5-A5EAFF6BF15A}"/>
              </a:ext>
            </a:extLst>
          </p:cNvPr>
          <p:cNvSpPr/>
          <p:nvPr/>
        </p:nvSpPr>
        <p:spPr>
          <a:xfrm>
            <a:off x="662940" y="1907882"/>
            <a:ext cx="7322820" cy="1166788"/>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prstClr val="black"/>
                </a:solidFill>
                <a:latin typeface="Calibri (Body)"/>
              </a:rPr>
              <a:t>Hàng</a:t>
            </a:r>
            <a:r>
              <a:rPr lang="en-US" sz="3600" b="1" dirty="0">
                <a:solidFill>
                  <a:prstClr val="black"/>
                </a:solidFill>
                <a:latin typeface="Calibri (Body)"/>
              </a:rPr>
              <a:t> </a:t>
            </a:r>
            <a:r>
              <a:rPr lang="en-US" sz="3600" b="1" dirty="0" err="1">
                <a:solidFill>
                  <a:prstClr val="black"/>
                </a:solidFill>
                <a:latin typeface="Calibri (Body)"/>
              </a:rPr>
              <a:t>ngày</a:t>
            </a:r>
            <a:r>
              <a:rPr lang="en-US" sz="3600" b="1" dirty="0">
                <a:solidFill>
                  <a:prstClr val="black"/>
                </a:solidFill>
                <a:latin typeface="Calibri (Body)"/>
              </a:rPr>
              <a:t> </a:t>
            </a:r>
            <a:r>
              <a:rPr lang="en-US" sz="3600" b="1" dirty="0" err="1">
                <a:solidFill>
                  <a:prstClr val="black"/>
                </a:solidFill>
                <a:latin typeface="Calibri (Body)"/>
              </a:rPr>
              <a:t>bạ</a:t>
            </a:r>
            <a:r>
              <a:rPr lang="vi-VN" sz="3600" b="1" dirty="0">
                <a:solidFill>
                  <a:prstClr val="black"/>
                </a:solidFill>
                <a:latin typeface="Calibri (Body)"/>
              </a:rPr>
              <a:t>n mấy bữa? Ăn vào lúc mấy giờ?</a:t>
            </a:r>
          </a:p>
        </p:txBody>
      </p:sp>
    </p:spTree>
    <p:extLst>
      <p:ext uri="{BB962C8B-B14F-4D97-AF65-F5344CB8AC3E}">
        <p14:creationId xmlns:p14="http://schemas.microsoft.com/office/powerpoint/2010/main" val="4127001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5492" y="3301138"/>
            <a:ext cx="2871130" cy="3555580"/>
          </a:xfrm>
          <a:prstGeom prst="rect">
            <a:avLst/>
          </a:prstGeom>
        </p:spPr>
      </p:pic>
      <p:sp>
        <p:nvSpPr>
          <p:cNvPr id="8" name="Speech Bubble: Rectangle with Corners Rounded 7">
            <a:extLst>
              <a:ext uri="{FF2B5EF4-FFF2-40B4-BE49-F238E27FC236}">
                <a16:creationId xmlns:a16="http://schemas.microsoft.com/office/drawing/2014/main" id="{1EE1911E-E4BF-4CBD-1FD8-0BB5E46FEADF}"/>
              </a:ext>
            </a:extLst>
          </p:cNvPr>
          <p:cNvSpPr/>
          <p:nvPr/>
        </p:nvSpPr>
        <p:spPr>
          <a:xfrm>
            <a:off x="4297680" y="490562"/>
            <a:ext cx="7322820" cy="1166788"/>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prstClr val="black"/>
                </a:solidFill>
                <a:latin typeface="Calibri (Body)"/>
              </a:rPr>
              <a:t>Hàng</a:t>
            </a:r>
            <a:r>
              <a:rPr lang="en-US" sz="3600" b="1" dirty="0">
                <a:solidFill>
                  <a:prstClr val="black"/>
                </a:solidFill>
                <a:latin typeface="Calibri (Body)"/>
              </a:rPr>
              <a:t> </a:t>
            </a:r>
            <a:r>
              <a:rPr lang="en-US" sz="3600" b="1" dirty="0" err="1">
                <a:solidFill>
                  <a:prstClr val="black"/>
                </a:solidFill>
                <a:latin typeface="Calibri (Body)"/>
              </a:rPr>
              <a:t>ngày</a:t>
            </a:r>
            <a:r>
              <a:rPr lang="en-US" sz="3600" b="1" dirty="0">
                <a:solidFill>
                  <a:prstClr val="black"/>
                </a:solidFill>
                <a:latin typeface="Calibri (Body)"/>
              </a:rPr>
              <a:t> </a:t>
            </a:r>
            <a:r>
              <a:rPr lang="en-US" sz="3600" b="1" dirty="0" err="1">
                <a:solidFill>
                  <a:prstClr val="black"/>
                </a:solidFill>
                <a:latin typeface="Calibri (Body)"/>
              </a:rPr>
              <a:t>bạ</a:t>
            </a:r>
            <a:r>
              <a:rPr lang="vi-VN" sz="3600" b="1" dirty="0">
                <a:solidFill>
                  <a:prstClr val="black"/>
                </a:solidFill>
                <a:latin typeface="Calibri (Body)"/>
              </a:rPr>
              <a:t>n mấy bữa? Ăn vào lúc mấy giờ?</a:t>
            </a:r>
          </a:p>
        </p:txBody>
      </p:sp>
      <p:pic>
        <p:nvPicPr>
          <p:cNvPr id="6" name="Picture 3">
            <a:extLst>
              <a:ext uri="{FF2B5EF4-FFF2-40B4-BE49-F238E27FC236}">
                <a16:creationId xmlns:a16="http://schemas.microsoft.com/office/drawing/2014/main" id="{332A8DDA-3CFA-B68E-13A8-EFC6BB99DC5F}"/>
              </a:ext>
            </a:extLst>
          </p:cNvPr>
          <p:cNvPicPr>
            <a:picLocks noChangeAspect="1"/>
          </p:cNvPicPr>
          <p:nvPr/>
        </p:nvPicPr>
        <p:blipFill>
          <a:blip r:embed="rId4"/>
          <a:srcRect/>
          <a:stretch>
            <a:fillRect/>
          </a:stretch>
        </p:blipFill>
        <p:spPr>
          <a:xfrm>
            <a:off x="6079677" y="3008161"/>
            <a:ext cx="2271406" cy="3849839"/>
          </a:xfrm>
          <a:prstGeom prst="rect">
            <a:avLst/>
          </a:prstGeom>
        </p:spPr>
      </p:pic>
      <p:sp>
        <p:nvSpPr>
          <p:cNvPr id="2" name="Speech Bubble: Rectangle with Corners Rounded 1">
            <a:extLst>
              <a:ext uri="{FF2B5EF4-FFF2-40B4-BE49-F238E27FC236}">
                <a16:creationId xmlns:a16="http://schemas.microsoft.com/office/drawing/2014/main" id="{51445754-5A33-E8C2-1686-66DCA398BD3D}"/>
              </a:ext>
            </a:extLst>
          </p:cNvPr>
          <p:cNvSpPr/>
          <p:nvPr/>
        </p:nvSpPr>
        <p:spPr>
          <a:xfrm>
            <a:off x="491490" y="1873592"/>
            <a:ext cx="7322820" cy="1315378"/>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prstClr val="black"/>
                </a:solidFill>
                <a:latin typeface="Calibri (Body)"/>
              </a:rPr>
              <a:t>Bạn</a:t>
            </a:r>
            <a:r>
              <a:rPr lang="en-US" sz="3600" b="1" dirty="0">
                <a:solidFill>
                  <a:prstClr val="black"/>
                </a:solidFill>
                <a:latin typeface="Calibri (Body)"/>
              </a:rPr>
              <a:t> </a:t>
            </a:r>
            <a:r>
              <a:rPr lang="en-US" sz="3600" b="1" dirty="0" err="1">
                <a:solidFill>
                  <a:prstClr val="black"/>
                </a:solidFill>
                <a:latin typeface="Calibri (Body)"/>
              </a:rPr>
              <a:t>học</a:t>
            </a:r>
            <a:r>
              <a:rPr lang="en-US" sz="3600" b="1" dirty="0">
                <a:solidFill>
                  <a:prstClr val="black"/>
                </a:solidFill>
                <a:latin typeface="Calibri (Body)"/>
              </a:rPr>
              <a:t> </a:t>
            </a:r>
            <a:r>
              <a:rPr lang="en-US" sz="3600" b="1" dirty="0" err="1">
                <a:solidFill>
                  <a:prstClr val="black"/>
                </a:solidFill>
                <a:latin typeface="Calibri (Body)"/>
              </a:rPr>
              <a:t>vào</a:t>
            </a:r>
            <a:r>
              <a:rPr lang="en-US" sz="3600" b="1" dirty="0">
                <a:solidFill>
                  <a:prstClr val="black"/>
                </a:solidFill>
                <a:latin typeface="Calibri (Body)"/>
              </a:rPr>
              <a:t> </a:t>
            </a:r>
            <a:r>
              <a:rPr lang="en-US" sz="3600" b="1" dirty="0" err="1">
                <a:solidFill>
                  <a:prstClr val="black"/>
                </a:solidFill>
                <a:latin typeface="Calibri (Body)"/>
              </a:rPr>
              <a:t>khoảng</a:t>
            </a:r>
            <a:r>
              <a:rPr lang="en-US" sz="3600" b="1" dirty="0">
                <a:solidFill>
                  <a:prstClr val="black"/>
                </a:solidFill>
                <a:latin typeface="Calibri (Body)"/>
              </a:rPr>
              <a:t> </a:t>
            </a:r>
            <a:r>
              <a:rPr lang="en-US" sz="3600" b="1" dirty="0" err="1">
                <a:solidFill>
                  <a:prstClr val="black"/>
                </a:solidFill>
                <a:latin typeface="Calibri (Body)"/>
              </a:rPr>
              <a:t>thời</a:t>
            </a:r>
            <a:r>
              <a:rPr lang="en-US" sz="3600" b="1" dirty="0">
                <a:solidFill>
                  <a:prstClr val="black"/>
                </a:solidFill>
                <a:latin typeface="Calibri (Body)"/>
              </a:rPr>
              <a:t> </a:t>
            </a:r>
            <a:r>
              <a:rPr lang="en-US" sz="3600" b="1" dirty="0" err="1">
                <a:solidFill>
                  <a:prstClr val="black"/>
                </a:solidFill>
                <a:latin typeface="Calibri (Body)"/>
              </a:rPr>
              <a:t>gian</a:t>
            </a:r>
            <a:r>
              <a:rPr lang="en-US" sz="3600" b="1" dirty="0">
                <a:solidFill>
                  <a:prstClr val="black"/>
                </a:solidFill>
                <a:latin typeface="Calibri (Body)"/>
              </a:rPr>
              <a:t> </a:t>
            </a:r>
            <a:r>
              <a:rPr lang="en-US" sz="3600" b="1" dirty="0" err="1">
                <a:solidFill>
                  <a:prstClr val="black"/>
                </a:solidFill>
                <a:latin typeface="Calibri (Body)"/>
              </a:rPr>
              <a:t>nào</a:t>
            </a:r>
            <a:r>
              <a:rPr lang="en-US" sz="3600" b="1" dirty="0">
                <a:solidFill>
                  <a:prstClr val="black"/>
                </a:solidFill>
                <a:latin typeface="Calibri (Body)"/>
              </a:rPr>
              <a:t>?</a:t>
            </a:r>
          </a:p>
        </p:txBody>
      </p:sp>
    </p:spTree>
    <p:extLst>
      <p:ext uri="{BB962C8B-B14F-4D97-AF65-F5344CB8AC3E}">
        <p14:creationId xmlns:p14="http://schemas.microsoft.com/office/powerpoint/2010/main" val="589401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09EBACEC-D47B-5150-D91B-2E59E7BD843B}"/>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7367"/>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9DBF6325-81F3-75FC-50BC-813CA18BF15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5492" y="3301138"/>
            <a:ext cx="2871130" cy="3555580"/>
          </a:xfrm>
          <a:prstGeom prst="rect">
            <a:avLst/>
          </a:prstGeom>
        </p:spPr>
      </p:pic>
      <p:sp>
        <p:nvSpPr>
          <p:cNvPr id="8" name="Speech Bubble: Rectangle with Corners Rounded 7">
            <a:extLst>
              <a:ext uri="{FF2B5EF4-FFF2-40B4-BE49-F238E27FC236}">
                <a16:creationId xmlns:a16="http://schemas.microsoft.com/office/drawing/2014/main" id="{1EE1911E-E4BF-4CBD-1FD8-0BB5E46FEADF}"/>
              </a:ext>
            </a:extLst>
          </p:cNvPr>
          <p:cNvSpPr/>
          <p:nvPr/>
        </p:nvSpPr>
        <p:spPr>
          <a:xfrm>
            <a:off x="170123" y="227671"/>
            <a:ext cx="10833157" cy="2137157"/>
          </a:xfrm>
          <a:prstGeom prst="wedgeRoundRectCallout">
            <a:avLst>
              <a:gd name="adj1" fmla="val 17965"/>
              <a:gd name="adj2" fmla="val 8379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prstClr val="black"/>
                </a:solidFill>
                <a:latin typeface="Calibri (Body)"/>
              </a:rPr>
              <a:t>Bạn</a:t>
            </a:r>
            <a:r>
              <a:rPr lang="en-US" sz="5400" b="1" dirty="0">
                <a:solidFill>
                  <a:prstClr val="black"/>
                </a:solidFill>
                <a:latin typeface="Calibri (Body)"/>
              </a:rPr>
              <a:t> </a:t>
            </a:r>
            <a:r>
              <a:rPr lang="en-US" sz="5400" b="1" dirty="0" err="1">
                <a:solidFill>
                  <a:prstClr val="black"/>
                </a:solidFill>
                <a:latin typeface="Calibri (Body)"/>
              </a:rPr>
              <a:t>thường</a:t>
            </a:r>
            <a:r>
              <a:rPr lang="en-US" sz="5400" b="1" dirty="0">
                <a:solidFill>
                  <a:prstClr val="black"/>
                </a:solidFill>
                <a:latin typeface="Calibri (Body)"/>
              </a:rPr>
              <a:t> t</a:t>
            </a:r>
            <a:r>
              <a:rPr lang="vi-VN" sz="5400" b="1" dirty="0">
                <a:solidFill>
                  <a:prstClr val="black"/>
                </a:solidFill>
                <a:latin typeface="Calibri (Body)"/>
              </a:rPr>
              <a:t>ham gia các hoạt động vui chơi gì? </a:t>
            </a:r>
            <a:endParaRPr kumimoji="0" lang="vi-VN" sz="5400" b="0" i="0" u="none" strike="noStrike" kern="1200" cap="none" spc="0" normalizeH="0" baseline="0" noProof="0" dirty="0">
              <a:ln>
                <a:noFill/>
              </a:ln>
              <a:solidFill>
                <a:prstClr val="black"/>
              </a:solidFill>
              <a:effectLst/>
              <a:uLnTx/>
              <a:uFillTx/>
              <a:latin typeface="Calibri (Body)"/>
            </a:endParaRPr>
          </a:p>
        </p:txBody>
      </p:sp>
      <p:pic>
        <p:nvPicPr>
          <p:cNvPr id="6" name="Picture 3">
            <a:extLst>
              <a:ext uri="{FF2B5EF4-FFF2-40B4-BE49-F238E27FC236}">
                <a16:creationId xmlns:a16="http://schemas.microsoft.com/office/drawing/2014/main" id="{332A8DDA-3CFA-B68E-13A8-EFC6BB99DC5F}"/>
              </a:ext>
            </a:extLst>
          </p:cNvPr>
          <p:cNvPicPr>
            <a:picLocks noChangeAspect="1"/>
          </p:cNvPicPr>
          <p:nvPr/>
        </p:nvPicPr>
        <p:blipFill>
          <a:blip r:embed="rId4"/>
          <a:srcRect/>
          <a:stretch>
            <a:fillRect/>
          </a:stretch>
        </p:blipFill>
        <p:spPr>
          <a:xfrm>
            <a:off x="6079677" y="3008161"/>
            <a:ext cx="2271406" cy="3849839"/>
          </a:xfrm>
          <a:prstGeom prst="rect">
            <a:avLst/>
          </a:prstGeom>
        </p:spPr>
      </p:pic>
    </p:spTree>
    <p:extLst>
      <p:ext uri="{BB962C8B-B14F-4D97-AF65-F5344CB8AC3E}">
        <p14:creationId xmlns:p14="http://schemas.microsoft.com/office/powerpoint/2010/main" val="1057232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824A3C3D-8EFF-4BB3-A95E-BDE048F819B4}"/>
              </a:ext>
            </a:extLst>
          </p:cNvPr>
          <p:cNvSpPr/>
          <p:nvPr/>
        </p:nvSpPr>
        <p:spPr>
          <a:xfrm>
            <a:off x="155182" y="104774"/>
            <a:ext cx="11846318" cy="809626"/>
          </a:xfrm>
          <a:custGeom>
            <a:avLst/>
            <a:gdLst>
              <a:gd name="csX0" fmla="*/ 0 w 11846318"/>
              <a:gd name="csY0" fmla="*/ 134940 h 809626"/>
              <a:gd name="csX1" fmla="*/ 134940 w 11846318"/>
              <a:gd name="csY1" fmla="*/ 0 h 809626"/>
              <a:gd name="csX2" fmla="*/ 11711378 w 11846318"/>
              <a:gd name="csY2" fmla="*/ 0 h 809626"/>
              <a:gd name="csX3" fmla="*/ 11846318 w 11846318"/>
              <a:gd name="csY3" fmla="*/ 134940 h 809626"/>
              <a:gd name="csX4" fmla="*/ 11846318 w 11846318"/>
              <a:gd name="csY4" fmla="*/ 674686 h 809626"/>
              <a:gd name="csX5" fmla="*/ 11711378 w 11846318"/>
              <a:gd name="csY5" fmla="*/ 809626 h 809626"/>
              <a:gd name="csX6" fmla="*/ 134940 w 11846318"/>
              <a:gd name="csY6" fmla="*/ 809626 h 809626"/>
              <a:gd name="csX7" fmla="*/ 0 w 11846318"/>
              <a:gd name="csY7" fmla="*/ 674686 h 809626"/>
              <a:gd name="csX8" fmla="*/ 0 w 11846318"/>
              <a:gd name="csY8" fmla="*/ 134940 h 8096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846318" h="809626" fill="none" extrusionOk="0">
                <a:moveTo>
                  <a:pt x="0" y="134940"/>
                </a:moveTo>
                <a:cubicBezTo>
                  <a:pt x="-741" y="73628"/>
                  <a:pt x="60784" y="6635"/>
                  <a:pt x="134940" y="0"/>
                </a:cubicBezTo>
                <a:cubicBezTo>
                  <a:pt x="5298566" y="-123866"/>
                  <a:pt x="9860555" y="81108"/>
                  <a:pt x="11711378" y="0"/>
                </a:cubicBezTo>
                <a:cubicBezTo>
                  <a:pt x="11788319" y="-3712"/>
                  <a:pt x="11836249" y="61246"/>
                  <a:pt x="11846318" y="134940"/>
                </a:cubicBezTo>
                <a:cubicBezTo>
                  <a:pt x="11839113" y="203235"/>
                  <a:pt x="11889570" y="542160"/>
                  <a:pt x="11846318" y="674686"/>
                </a:cubicBezTo>
                <a:cubicBezTo>
                  <a:pt x="11847913" y="744975"/>
                  <a:pt x="11788707" y="814713"/>
                  <a:pt x="11711378" y="809626"/>
                </a:cubicBezTo>
                <a:cubicBezTo>
                  <a:pt x="7326059" y="791771"/>
                  <a:pt x="1530715" y="700282"/>
                  <a:pt x="134940" y="809626"/>
                </a:cubicBezTo>
                <a:cubicBezTo>
                  <a:pt x="64639" y="799095"/>
                  <a:pt x="3260" y="755298"/>
                  <a:pt x="0" y="674686"/>
                </a:cubicBezTo>
                <a:cubicBezTo>
                  <a:pt x="12205" y="590617"/>
                  <a:pt x="13078" y="197801"/>
                  <a:pt x="0" y="134940"/>
                </a:cubicBezTo>
                <a:close/>
              </a:path>
              <a:path w="11846318" h="809626" stroke="0" extrusionOk="0">
                <a:moveTo>
                  <a:pt x="0" y="134940"/>
                </a:moveTo>
                <a:cubicBezTo>
                  <a:pt x="5341" y="60730"/>
                  <a:pt x="58469" y="3866"/>
                  <a:pt x="134940" y="0"/>
                </a:cubicBezTo>
                <a:cubicBezTo>
                  <a:pt x="2777725" y="96512"/>
                  <a:pt x="6123092" y="-165548"/>
                  <a:pt x="11711378" y="0"/>
                </a:cubicBezTo>
                <a:cubicBezTo>
                  <a:pt x="11794506" y="216"/>
                  <a:pt x="11860712" y="62766"/>
                  <a:pt x="11846318" y="134940"/>
                </a:cubicBezTo>
                <a:cubicBezTo>
                  <a:pt x="11851519" y="396664"/>
                  <a:pt x="11808596" y="557483"/>
                  <a:pt x="11846318" y="674686"/>
                </a:cubicBezTo>
                <a:cubicBezTo>
                  <a:pt x="11847108" y="744964"/>
                  <a:pt x="11795178" y="805427"/>
                  <a:pt x="11711378" y="809626"/>
                </a:cubicBezTo>
                <a:cubicBezTo>
                  <a:pt x="9111544" y="971338"/>
                  <a:pt x="5161382" y="953248"/>
                  <a:pt x="134940" y="809626"/>
                </a:cubicBezTo>
                <a:cubicBezTo>
                  <a:pt x="73010" y="802976"/>
                  <a:pt x="12488" y="743845"/>
                  <a:pt x="0" y="674686"/>
                </a:cubicBezTo>
                <a:cubicBezTo>
                  <a:pt x="-12571" y="499876"/>
                  <a:pt x="-40396" y="196090"/>
                  <a:pt x="0" y="134940"/>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b="1" dirty="0">
                <a:solidFill>
                  <a:prstClr val="black"/>
                </a:solidFill>
                <a:latin typeface="Calibri" panose="020F0502020204030204" pitchFamily="34" charset="0"/>
                <a:cs typeface="Calibri" panose="020F0502020204030204" pitchFamily="34" charset="0"/>
              </a:rPr>
              <a:t>1. </a:t>
            </a:r>
            <a:r>
              <a:rPr lang="en-US" sz="3000" b="1" dirty="0" err="1">
                <a:solidFill>
                  <a:prstClr val="black"/>
                </a:solidFill>
                <a:latin typeface="Calibri" panose="020F0502020204030204" pitchFamily="34" charset="0"/>
                <a:cs typeface="Calibri" panose="020F0502020204030204" pitchFamily="34" charset="0"/>
              </a:rPr>
              <a:t>Lập</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thời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gian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biểu</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các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hoạt</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động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trong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ngày</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của</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em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theo</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gợi</a:t>
            </a:r>
            <a:r>
              <a:rPr lang="en-US" sz="3000" b="1" dirty="0">
                <a:solidFill>
                  <a:prstClr val="black"/>
                </a:solidFill>
                <a:latin typeface="Calibri" panose="020F0502020204030204" pitchFamily="34" charset="0"/>
                <a:cs typeface="Calibri" panose="020F0502020204030204" pitchFamily="34" charset="0"/>
              </a:rPr>
              <a:t> ý </a:t>
            </a:r>
            <a:r>
              <a:rPr lang="en-US" sz="3000" b="1" dirty="0" err="1">
                <a:solidFill>
                  <a:prstClr val="black"/>
                </a:solidFill>
                <a:latin typeface="Calibri" panose="020F0502020204030204" pitchFamily="34" charset="0"/>
                <a:cs typeface="Calibri" panose="020F0502020204030204" pitchFamily="34" charset="0"/>
              </a:rPr>
              <a:t>sau</a:t>
            </a:r>
            <a:r>
              <a:rPr lang="en-US" sz="3000" b="1" dirty="0">
                <a:solidFill>
                  <a:prstClr val="black"/>
                </a:solidFill>
                <a:latin typeface="Calibri" panose="020F0502020204030204" pitchFamily="34" charset="0"/>
                <a:cs typeface="Calibri" panose="020F0502020204030204" pitchFamily="34" charset="0"/>
              </a:rPr>
              <a:t>:</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D750F85-8DF9-4756-8AD2-BDF49A25E736}"/>
              </a:ext>
            </a:extLst>
          </p:cNvPr>
          <p:cNvPicPr>
            <a:picLocks noChangeAspect="1"/>
          </p:cNvPicPr>
          <p:nvPr/>
        </p:nvPicPr>
        <p:blipFill>
          <a:blip r:embed="rId2"/>
          <a:stretch>
            <a:fillRect/>
          </a:stretch>
        </p:blipFill>
        <p:spPr>
          <a:xfrm>
            <a:off x="1728787" y="1562099"/>
            <a:ext cx="9005888" cy="3287217"/>
          </a:xfrm>
          <a:prstGeom prst="rect">
            <a:avLst/>
          </a:prstGeom>
        </p:spPr>
      </p:pic>
    </p:spTree>
    <p:extLst>
      <p:ext uri="{BB962C8B-B14F-4D97-AF65-F5344CB8AC3E}">
        <p14:creationId xmlns:p14="http://schemas.microsoft.com/office/powerpoint/2010/main" val="3553170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7117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ập thời gian biểu hàng ngày của em 1. Lập thời gian biểu ...">
            <a:extLst>
              <a:ext uri="{FF2B5EF4-FFF2-40B4-BE49-F238E27FC236}">
                <a16:creationId xmlns:a16="http://schemas.microsoft.com/office/drawing/2014/main" id="{603C378E-4413-4A6F-96FF-4BC397493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8840" y="390112"/>
            <a:ext cx="7052310" cy="6032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14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2: Thời gian biểu SGK Tiếng Việt 2 tập 1 Chân Trời Sáng Tạo - HOC247  Kids">
            <a:extLst>
              <a:ext uri="{FF2B5EF4-FFF2-40B4-BE49-F238E27FC236}">
                <a16:creationId xmlns:a16="http://schemas.microsoft.com/office/drawing/2014/main" id="{E1F224EF-9E78-3306-2591-AB0A0979E2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0370" y="487054"/>
            <a:ext cx="6877050" cy="6096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487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ẬP THỂ DỤC BUỔI SÁNG - Bé MAI VY - Nhạc Thiếu Nhi Vui Nhộn 2022 - YouTube">
            <a:hlinkClick r:id="" action="ppaction://media"/>
            <a:extLst>
              <a:ext uri="{FF2B5EF4-FFF2-40B4-BE49-F238E27FC236}">
                <a16:creationId xmlns:a16="http://schemas.microsoft.com/office/drawing/2014/main" id="{AFA4D44F-94D0-DC15-5146-EACA3803D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9706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8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1CCB1-6169-3345-3F12-8FD5BE52C53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2E6357B-17C8-70CA-554F-19513ED6F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886" y="4422954"/>
            <a:ext cx="9326971" cy="2213978"/>
          </a:xfrm>
          <a:prstGeom prst="rect">
            <a:avLst/>
          </a:prstGeom>
        </p:spPr>
      </p:pic>
    </p:spTree>
    <p:extLst>
      <p:ext uri="{BB962C8B-B14F-4D97-AF65-F5344CB8AC3E}">
        <p14:creationId xmlns:p14="http://schemas.microsoft.com/office/powerpoint/2010/main" val="243806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824A3C3D-8EFF-4BB3-A95E-BDE048F819B4}"/>
              </a:ext>
            </a:extLst>
          </p:cNvPr>
          <p:cNvSpPr/>
          <p:nvPr/>
        </p:nvSpPr>
        <p:spPr>
          <a:xfrm>
            <a:off x="155182" y="104774"/>
            <a:ext cx="11846318" cy="1114426"/>
          </a:xfrm>
          <a:custGeom>
            <a:avLst/>
            <a:gdLst>
              <a:gd name="csX0" fmla="*/ 0 w 11846318"/>
              <a:gd name="csY0" fmla="*/ 185741 h 1114426"/>
              <a:gd name="csX1" fmla="*/ 185741 w 11846318"/>
              <a:gd name="csY1" fmla="*/ 0 h 1114426"/>
              <a:gd name="csX2" fmla="*/ 11660577 w 11846318"/>
              <a:gd name="csY2" fmla="*/ 0 h 1114426"/>
              <a:gd name="csX3" fmla="*/ 11846318 w 11846318"/>
              <a:gd name="csY3" fmla="*/ 185741 h 1114426"/>
              <a:gd name="csX4" fmla="*/ 11846318 w 11846318"/>
              <a:gd name="csY4" fmla="*/ 928685 h 1114426"/>
              <a:gd name="csX5" fmla="*/ 11660577 w 11846318"/>
              <a:gd name="csY5" fmla="*/ 1114426 h 1114426"/>
              <a:gd name="csX6" fmla="*/ 185741 w 11846318"/>
              <a:gd name="csY6" fmla="*/ 1114426 h 1114426"/>
              <a:gd name="csX7" fmla="*/ 0 w 11846318"/>
              <a:gd name="csY7" fmla="*/ 928685 h 1114426"/>
              <a:gd name="csX8" fmla="*/ 0 w 11846318"/>
              <a:gd name="csY8" fmla="*/ 185741 h 11144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846318" h="1114426" fill="none" extrusionOk="0">
                <a:moveTo>
                  <a:pt x="0" y="185741"/>
                </a:moveTo>
                <a:cubicBezTo>
                  <a:pt x="-80" y="84591"/>
                  <a:pt x="83412" y="4558"/>
                  <a:pt x="185741" y="0"/>
                </a:cubicBezTo>
                <a:cubicBezTo>
                  <a:pt x="3159454" y="-123866"/>
                  <a:pt x="8605640" y="81108"/>
                  <a:pt x="11660577" y="0"/>
                </a:cubicBezTo>
                <a:cubicBezTo>
                  <a:pt x="11767656" y="-6910"/>
                  <a:pt x="11837052" y="83923"/>
                  <a:pt x="11846318" y="185741"/>
                </a:cubicBezTo>
                <a:cubicBezTo>
                  <a:pt x="11848604" y="298397"/>
                  <a:pt x="11797882" y="666721"/>
                  <a:pt x="11846318" y="928685"/>
                </a:cubicBezTo>
                <a:cubicBezTo>
                  <a:pt x="11850498" y="1020167"/>
                  <a:pt x="11766602" y="1120673"/>
                  <a:pt x="11660577" y="1114426"/>
                </a:cubicBezTo>
                <a:cubicBezTo>
                  <a:pt x="6866635" y="1096571"/>
                  <a:pt x="3433408" y="1005082"/>
                  <a:pt x="185741" y="1114426"/>
                </a:cubicBezTo>
                <a:cubicBezTo>
                  <a:pt x="90229" y="1096802"/>
                  <a:pt x="4317" y="1039329"/>
                  <a:pt x="0" y="928685"/>
                </a:cubicBezTo>
                <a:cubicBezTo>
                  <a:pt x="49245" y="791525"/>
                  <a:pt x="26070" y="428162"/>
                  <a:pt x="0" y="185741"/>
                </a:cubicBezTo>
                <a:close/>
              </a:path>
              <a:path w="11846318" h="1114426" stroke="0" extrusionOk="0">
                <a:moveTo>
                  <a:pt x="0" y="185741"/>
                </a:moveTo>
                <a:cubicBezTo>
                  <a:pt x="10102" y="83754"/>
                  <a:pt x="75562" y="15089"/>
                  <a:pt x="185741" y="0"/>
                </a:cubicBezTo>
                <a:cubicBezTo>
                  <a:pt x="5553675" y="96512"/>
                  <a:pt x="7225344" y="-165548"/>
                  <a:pt x="11660577" y="0"/>
                </a:cubicBezTo>
                <a:cubicBezTo>
                  <a:pt x="11773162" y="251"/>
                  <a:pt x="11852042" y="84094"/>
                  <a:pt x="11846318" y="185741"/>
                </a:cubicBezTo>
                <a:cubicBezTo>
                  <a:pt x="11830592" y="539417"/>
                  <a:pt x="11900082" y="634411"/>
                  <a:pt x="11846318" y="928685"/>
                </a:cubicBezTo>
                <a:cubicBezTo>
                  <a:pt x="11846769" y="1028845"/>
                  <a:pt x="11780050" y="1106778"/>
                  <a:pt x="11660577" y="1114426"/>
                </a:cubicBezTo>
                <a:cubicBezTo>
                  <a:pt x="6620080" y="1276138"/>
                  <a:pt x="3358337" y="1258048"/>
                  <a:pt x="185741" y="1114426"/>
                </a:cubicBezTo>
                <a:cubicBezTo>
                  <a:pt x="90294" y="1110659"/>
                  <a:pt x="18772" y="1023201"/>
                  <a:pt x="0" y="928685"/>
                </a:cubicBezTo>
                <a:cubicBezTo>
                  <a:pt x="-31064" y="790698"/>
                  <a:pt x="48500" y="528162"/>
                  <a:pt x="0" y="18574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000" b="1" dirty="0">
                <a:solidFill>
                  <a:prstClr val="black"/>
                </a:solidFill>
                <a:latin typeface="Calibri" panose="020F0502020204030204" pitchFamily="34" charset="0"/>
                <a:cs typeface="Calibri" panose="020F0502020204030204" pitchFamily="34" charset="0"/>
              </a:rPr>
              <a:t>1</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Em khuyên bạn điều gì trong các tình huống dưới đây? Giải thích vì sao em đưa ra lời khuyên đó.</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CB754D8-80F9-432A-B3EE-28289DDF4E03}"/>
              </a:ext>
            </a:extLst>
          </p:cNvPr>
          <p:cNvPicPr>
            <a:picLocks noChangeAspect="1"/>
          </p:cNvPicPr>
          <p:nvPr/>
        </p:nvPicPr>
        <p:blipFill>
          <a:blip r:embed="rId2"/>
          <a:stretch>
            <a:fillRect/>
          </a:stretch>
        </p:blipFill>
        <p:spPr>
          <a:xfrm>
            <a:off x="1481137" y="1466849"/>
            <a:ext cx="9567863" cy="4657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343355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8A4B8-8B75-9005-2F45-D661B94C7A74}"/>
              </a:ext>
            </a:extLst>
          </p:cNvPr>
          <p:cNvSpPr>
            <a:spLocks noGrp="1"/>
          </p:cNvSpPr>
          <p:nvPr>
            <p:ph type="title"/>
          </p:nvPr>
        </p:nvSpPr>
        <p:spPr/>
        <p:txBody>
          <a:bodyPr/>
          <a:lstStyle/>
          <a:p>
            <a:endParaRPr lang="en-US"/>
          </a:p>
        </p:txBody>
      </p:sp>
      <p:pic>
        <p:nvPicPr>
          <p:cNvPr id="4" name="To_video_hot_202602061955_nplin">
            <a:hlinkClick r:id="" action="ppaction://media"/>
            <a:extLst>
              <a:ext uri="{FF2B5EF4-FFF2-40B4-BE49-F238E27FC236}">
                <a16:creationId xmlns:a16="http://schemas.microsoft.com/office/drawing/2014/main" id="{A5244B0E-B858-71B3-A4ED-FE9A17683C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451020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id="{C2BE80F9-678A-52CB-A4AC-D66C7B793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id="{EF0198C6-C0E5-736F-4259-3CD379C7EB4B}"/>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id="{46BEECAF-5A57-867B-288A-695936D9B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id="{E8DA4AD1-08BF-DBFF-9D5F-ACEBDD1DA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id="{046EABB9-E6E7-9588-0438-379BBA3C2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98984-E69E-417F-6BCE-F425908C7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đóng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vai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xử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lí</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tình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huống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4">
            <a:extLst>
              <a:ext uri="{FF2B5EF4-FFF2-40B4-BE49-F238E27FC236}">
                <a16:creationId xmlns:a16="http://schemas.microsoft.com/office/drawing/2014/main" id="{A675B957-D21F-4F33-8838-2FC0678C28AE}"/>
              </a:ext>
            </a:extLst>
          </p:cNvPr>
          <p:cNvSpPr/>
          <p:nvPr/>
        </p:nvSpPr>
        <p:spPr>
          <a:xfrm flipH="1">
            <a:off x="5095875" y="1885950"/>
            <a:ext cx="6711315"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Em sẽ khuyên bạn không nên thức khuya như thế. Vì rất có hại cho cơ quan thần kinh. Mắt và các cơ quan khác làm việc quá sức gây mệt mỏi,…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8" name="Picture 7">
            <a:extLst>
              <a:ext uri="{FF2B5EF4-FFF2-40B4-BE49-F238E27FC236}">
                <a16:creationId xmlns:a16="http://schemas.microsoft.com/office/drawing/2014/main" id="{D0BB61B5-0D58-4423-9782-E39517BE198F}"/>
              </a:ext>
            </a:extLst>
          </p:cNvPr>
          <p:cNvPicPr>
            <a:picLocks noChangeAspect="1"/>
          </p:cNvPicPr>
          <p:nvPr/>
        </p:nvPicPr>
        <p:blipFill>
          <a:blip r:embed="rId2"/>
          <a:stretch>
            <a:fillRect/>
          </a:stretch>
        </p:blipFill>
        <p:spPr>
          <a:xfrm>
            <a:off x="2208686" y="461403"/>
            <a:ext cx="7010400" cy="943704"/>
          </a:xfrm>
          <a:prstGeom prst="rect">
            <a:avLst/>
          </a:prstGeom>
        </p:spPr>
      </p:pic>
      <p:pic>
        <p:nvPicPr>
          <p:cNvPr id="5" name="Picture 4">
            <a:extLst>
              <a:ext uri="{FF2B5EF4-FFF2-40B4-BE49-F238E27FC236}">
                <a16:creationId xmlns:a16="http://schemas.microsoft.com/office/drawing/2014/main" id="{0635D40E-33C0-4EC0-9321-589AD6C18974}"/>
              </a:ext>
            </a:extLst>
          </p:cNvPr>
          <p:cNvPicPr>
            <a:picLocks noChangeAspect="1"/>
          </p:cNvPicPr>
          <p:nvPr/>
        </p:nvPicPr>
        <p:blipFill>
          <a:blip r:embed="rId3"/>
          <a:stretch>
            <a:fillRect/>
          </a:stretch>
        </p:blipFill>
        <p:spPr>
          <a:xfrm>
            <a:off x="976312" y="1762125"/>
            <a:ext cx="3686175"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69676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4">
            <a:extLst>
              <a:ext uri="{FF2B5EF4-FFF2-40B4-BE49-F238E27FC236}">
                <a16:creationId xmlns:a16="http://schemas.microsoft.com/office/drawing/2014/main" id="{A675B957-D21F-4F33-8838-2FC0678C28AE}"/>
              </a:ext>
            </a:extLst>
          </p:cNvPr>
          <p:cNvSpPr/>
          <p:nvPr/>
        </p:nvSpPr>
        <p:spPr>
          <a:xfrm flipH="1">
            <a:off x="5095875" y="1885950"/>
            <a:ext cx="6819900"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Em sẽ khuyên bạn không nên chơi điện tử quá lâu, chỉ nên chơi 1 tiếng. Vì rất có hại cho mắt và sức khỏe. Có thể khiến mắt bị cận.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8" name="Picture 7">
            <a:extLst>
              <a:ext uri="{FF2B5EF4-FFF2-40B4-BE49-F238E27FC236}">
                <a16:creationId xmlns:a16="http://schemas.microsoft.com/office/drawing/2014/main" id="{D0BB61B5-0D58-4423-9782-E39517BE198F}"/>
              </a:ext>
            </a:extLst>
          </p:cNvPr>
          <p:cNvPicPr>
            <a:picLocks noChangeAspect="1"/>
          </p:cNvPicPr>
          <p:nvPr/>
        </p:nvPicPr>
        <p:blipFill>
          <a:blip r:embed="rId2"/>
          <a:stretch>
            <a:fillRect/>
          </a:stretch>
        </p:blipFill>
        <p:spPr>
          <a:xfrm>
            <a:off x="2208686" y="461403"/>
            <a:ext cx="7010400" cy="943704"/>
          </a:xfrm>
          <a:prstGeom prst="rect">
            <a:avLst/>
          </a:prstGeom>
        </p:spPr>
      </p:pic>
      <p:pic>
        <p:nvPicPr>
          <p:cNvPr id="4" name="Picture 3">
            <a:extLst>
              <a:ext uri="{FF2B5EF4-FFF2-40B4-BE49-F238E27FC236}">
                <a16:creationId xmlns:a16="http://schemas.microsoft.com/office/drawing/2014/main" id="{2E45BF8E-8DC8-4CC5-8223-7145F9C57A07}"/>
              </a:ext>
            </a:extLst>
          </p:cNvPr>
          <p:cNvPicPr>
            <a:picLocks noChangeAspect="1"/>
          </p:cNvPicPr>
          <p:nvPr/>
        </p:nvPicPr>
        <p:blipFill>
          <a:blip r:embed="rId3"/>
          <a:stretch>
            <a:fillRect/>
          </a:stretch>
        </p:blipFill>
        <p:spPr>
          <a:xfrm>
            <a:off x="995362" y="1600200"/>
            <a:ext cx="3667125" cy="3752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83367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308324"/>
          </a:xfrm>
          <a:prstGeom prst="rect">
            <a:avLst/>
          </a:prstGeom>
          <a:noFill/>
        </p:spPr>
        <p:txBody>
          <a:bodyPr wrap="square" rtlCol="0">
            <a:spAutoFit/>
          </a:bodyPr>
          <a:lstStyle/>
          <a:p>
            <a:pPr lvl="0" algn="ctr">
              <a:defRPr/>
            </a:pPr>
            <a:r>
              <a:rPr lang="vi-VN" sz="3600" b="1" dirty="0">
                <a:solidFill>
                  <a:srgbClr val="FF0000"/>
                </a:solidFill>
                <a:latin typeface="Calibri" panose="020F0502020204030204"/>
              </a:rPr>
              <a:t>Chia sẻ với bạn những việc em đã làm ở nhà, ở trường để chăm sóc và bảo vệ cơ quan thần kinh.</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
        <p:nvSpPr>
          <p:cNvPr id="3" name="Rectangle: Rounded Corners 2">
            <a:extLst>
              <a:ext uri="{FF2B5EF4-FFF2-40B4-BE49-F238E27FC236}">
                <a16:creationId xmlns:a16="http://schemas.microsoft.com/office/drawing/2014/main" id="{C389B239-3393-4CA6-90C2-2FDA30F5521B}"/>
              </a:ext>
            </a:extLst>
          </p:cNvPr>
          <p:cNvSpPr/>
          <p:nvPr/>
        </p:nvSpPr>
        <p:spPr>
          <a:xfrm>
            <a:off x="1304924" y="2582423"/>
            <a:ext cx="3657601" cy="684652"/>
          </a:xfrm>
          <a:custGeom>
            <a:avLst/>
            <a:gdLst>
              <a:gd name="csX0" fmla="*/ 0 w 3657601"/>
              <a:gd name="csY0" fmla="*/ 114111 h 684652"/>
              <a:gd name="csX1" fmla="*/ 114111 w 3657601"/>
              <a:gd name="csY1" fmla="*/ 0 h 684652"/>
              <a:gd name="csX2" fmla="*/ 754262 w 3657601"/>
              <a:gd name="csY2" fmla="*/ 0 h 684652"/>
              <a:gd name="csX3" fmla="*/ 1291531 w 3657601"/>
              <a:gd name="csY3" fmla="*/ 0 h 684652"/>
              <a:gd name="csX4" fmla="*/ 1794507 w 3657601"/>
              <a:gd name="csY4" fmla="*/ 0 h 684652"/>
              <a:gd name="csX5" fmla="*/ 2297482 w 3657601"/>
              <a:gd name="csY5" fmla="*/ 0 h 684652"/>
              <a:gd name="csX6" fmla="*/ 2834752 w 3657601"/>
              <a:gd name="csY6" fmla="*/ 0 h 684652"/>
              <a:gd name="csX7" fmla="*/ 3543490 w 3657601"/>
              <a:gd name="csY7" fmla="*/ 0 h 684652"/>
              <a:gd name="csX8" fmla="*/ 3657601 w 3657601"/>
              <a:gd name="csY8" fmla="*/ 114111 h 684652"/>
              <a:gd name="csX9" fmla="*/ 3657601 w 3657601"/>
              <a:gd name="csY9" fmla="*/ 570541 h 684652"/>
              <a:gd name="csX10" fmla="*/ 3543490 w 3657601"/>
              <a:gd name="csY10" fmla="*/ 684652 h 684652"/>
              <a:gd name="csX11" fmla="*/ 3074808 w 3657601"/>
              <a:gd name="csY11" fmla="*/ 684652 h 684652"/>
              <a:gd name="csX12" fmla="*/ 2606126 w 3657601"/>
              <a:gd name="csY12" fmla="*/ 684652 h 684652"/>
              <a:gd name="csX13" fmla="*/ 2000269 w 3657601"/>
              <a:gd name="csY13" fmla="*/ 684652 h 684652"/>
              <a:gd name="csX14" fmla="*/ 1463000 w 3657601"/>
              <a:gd name="csY14" fmla="*/ 684652 h 684652"/>
              <a:gd name="csX15" fmla="*/ 822849 w 3657601"/>
              <a:gd name="csY15" fmla="*/ 684652 h 684652"/>
              <a:gd name="csX16" fmla="*/ 114111 w 3657601"/>
              <a:gd name="csY16" fmla="*/ 684652 h 684652"/>
              <a:gd name="csX17" fmla="*/ 0 w 3657601"/>
              <a:gd name="csY17" fmla="*/ 570541 h 684652"/>
              <a:gd name="csX18" fmla="*/ 0 w 3657601"/>
              <a:gd name="csY18" fmla="*/ 114111 h 6846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657601" h="684652" fill="none" extrusionOk="0">
                <a:moveTo>
                  <a:pt x="0" y="114111"/>
                </a:moveTo>
                <a:cubicBezTo>
                  <a:pt x="-9168" y="47326"/>
                  <a:pt x="49646" y="-1778"/>
                  <a:pt x="114111" y="0"/>
                </a:cubicBezTo>
                <a:cubicBezTo>
                  <a:pt x="325303" y="-41325"/>
                  <a:pt x="454133" y="20319"/>
                  <a:pt x="754262" y="0"/>
                </a:cubicBezTo>
                <a:cubicBezTo>
                  <a:pt x="1054391" y="-20319"/>
                  <a:pt x="1178545" y="55941"/>
                  <a:pt x="1291531" y="0"/>
                </a:cubicBezTo>
                <a:cubicBezTo>
                  <a:pt x="1404517" y="-55941"/>
                  <a:pt x="1587605" y="1129"/>
                  <a:pt x="1794507" y="0"/>
                </a:cubicBezTo>
                <a:cubicBezTo>
                  <a:pt x="2001409" y="-1129"/>
                  <a:pt x="2142366" y="30446"/>
                  <a:pt x="2297482" y="0"/>
                </a:cubicBezTo>
                <a:cubicBezTo>
                  <a:pt x="2452598" y="-30446"/>
                  <a:pt x="2650498" y="35234"/>
                  <a:pt x="2834752" y="0"/>
                </a:cubicBezTo>
                <a:cubicBezTo>
                  <a:pt x="3019006" y="-35234"/>
                  <a:pt x="3313124" y="75096"/>
                  <a:pt x="3543490" y="0"/>
                </a:cubicBezTo>
                <a:cubicBezTo>
                  <a:pt x="3604280" y="3872"/>
                  <a:pt x="3657497" y="52769"/>
                  <a:pt x="3657601" y="114111"/>
                </a:cubicBezTo>
                <a:cubicBezTo>
                  <a:pt x="3669296" y="288144"/>
                  <a:pt x="3620757" y="364372"/>
                  <a:pt x="3657601" y="570541"/>
                </a:cubicBezTo>
                <a:cubicBezTo>
                  <a:pt x="3656802" y="622874"/>
                  <a:pt x="3618837" y="687354"/>
                  <a:pt x="3543490" y="684652"/>
                </a:cubicBezTo>
                <a:cubicBezTo>
                  <a:pt x="3315599" y="700638"/>
                  <a:pt x="3183108" y="635119"/>
                  <a:pt x="3074808" y="684652"/>
                </a:cubicBezTo>
                <a:cubicBezTo>
                  <a:pt x="2966508" y="734185"/>
                  <a:pt x="2765644" y="663062"/>
                  <a:pt x="2606126" y="684652"/>
                </a:cubicBezTo>
                <a:cubicBezTo>
                  <a:pt x="2446608" y="706242"/>
                  <a:pt x="2217493" y="652392"/>
                  <a:pt x="2000269" y="684652"/>
                </a:cubicBezTo>
                <a:cubicBezTo>
                  <a:pt x="1783045" y="716912"/>
                  <a:pt x="1571438" y="662033"/>
                  <a:pt x="1463000" y="684652"/>
                </a:cubicBezTo>
                <a:cubicBezTo>
                  <a:pt x="1354562" y="707271"/>
                  <a:pt x="1045639" y="677480"/>
                  <a:pt x="822849" y="684652"/>
                </a:cubicBezTo>
                <a:cubicBezTo>
                  <a:pt x="600059" y="691824"/>
                  <a:pt x="329518" y="674697"/>
                  <a:pt x="114111" y="684652"/>
                </a:cubicBezTo>
                <a:cubicBezTo>
                  <a:pt x="53989" y="691843"/>
                  <a:pt x="11217" y="637008"/>
                  <a:pt x="0" y="570541"/>
                </a:cubicBezTo>
                <a:cubicBezTo>
                  <a:pt x="-50864" y="378021"/>
                  <a:pt x="19411" y="307986"/>
                  <a:pt x="0" y="114111"/>
                </a:cubicBezTo>
                <a:close/>
              </a:path>
              <a:path w="3657601" h="684652" stroke="0" extrusionOk="0">
                <a:moveTo>
                  <a:pt x="0" y="114111"/>
                </a:moveTo>
                <a:cubicBezTo>
                  <a:pt x="-12399" y="57116"/>
                  <a:pt x="62185" y="14887"/>
                  <a:pt x="114111" y="0"/>
                </a:cubicBezTo>
                <a:cubicBezTo>
                  <a:pt x="296633" y="-62202"/>
                  <a:pt x="567300" y="9653"/>
                  <a:pt x="754262" y="0"/>
                </a:cubicBezTo>
                <a:cubicBezTo>
                  <a:pt x="941224" y="-9653"/>
                  <a:pt x="1228297" y="41955"/>
                  <a:pt x="1394412" y="0"/>
                </a:cubicBezTo>
                <a:cubicBezTo>
                  <a:pt x="1560527" y="-41955"/>
                  <a:pt x="1792249" y="37986"/>
                  <a:pt x="2034563" y="0"/>
                </a:cubicBezTo>
                <a:cubicBezTo>
                  <a:pt x="2276877" y="-37986"/>
                  <a:pt x="2308666" y="38939"/>
                  <a:pt x="2537539" y="0"/>
                </a:cubicBezTo>
                <a:cubicBezTo>
                  <a:pt x="2766412" y="-38939"/>
                  <a:pt x="2831523" y="48004"/>
                  <a:pt x="3006221" y="0"/>
                </a:cubicBezTo>
                <a:cubicBezTo>
                  <a:pt x="3180919" y="-48004"/>
                  <a:pt x="3311811" y="20930"/>
                  <a:pt x="3543490" y="0"/>
                </a:cubicBezTo>
                <a:cubicBezTo>
                  <a:pt x="3608885" y="-14927"/>
                  <a:pt x="3661003" y="43544"/>
                  <a:pt x="3657601" y="114111"/>
                </a:cubicBezTo>
                <a:cubicBezTo>
                  <a:pt x="3682178" y="335845"/>
                  <a:pt x="3617610" y="365225"/>
                  <a:pt x="3657601" y="570541"/>
                </a:cubicBezTo>
                <a:cubicBezTo>
                  <a:pt x="3659473" y="632631"/>
                  <a:pt x="3613630" y="677169"/>
                  <a:pt x="3543490" y="684652"/>
                </a:cubicBezTo>
                <a:cubicBezTo>
                  <a:pt x="3409997" y="701366"/>
                  <a:pt x="3151117" y="672615"/>
                  <a:pt x="3006221" y="684652"/>
                </a:cubicBezTo>
                <a:cubicBezTo>
                  <a:pt x="2861325" y="696689"/>
                  <a:pt x="2650122" y="637600"/>
                  <a:pt x="2434657" y="684652"/>
                </a:cubicBezTo>
                <a:cubicBezTo>
                  <a:pt x="2219192" y="731704"/>
                  <a:pt x="2072495" y="646502"/>
                  <a:pt x="1965976" y="684652"/>
                </a:cubicBezTo>
                <a:cubicBezTo>
                  <a:pt x="1859457" y="722802"/>
                  <a:pt x="1650985" y="630297"/>
                  <a:pt x="1428706" y="684652"/>
                </a:cubicBezTo>
                <a:cubicBezTo>
                  <a:pt x="1206427" y="739007"/>
                  <a:pt x="1056731" y="680555"/>
                  <a:pt x="788556" y="684652"/>
                </a:cubicBezTo>
                <a:cubicBezTo>
                  <a:pt x="520381" y="688749"/>
                  <a:pt x="350332" y="633073"/>
                  <a:pt x="114111" y="684652"/>
                </a:cubicBezTo>
                <a:cubicBezTo>
                  <a:pt x="56229" y="680169"/>
                  <a:pt x="-8900" y="636537"/>
                  <a:pt x="0" y="570541"/>
                </a:cubicBezTo>
                <a:cubicBezTo>
                  <a:pt x="-699" y="442886"/>
                  <a:pt x="10989" y="297722"/>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đôi</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69389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C3739A-7711-44BE-AF1E-89FCC20AEE59}"/>
              </a:ext>
            </a:extLst>
          </p:cNvPr>
          <p:cNvPicPr>
            <a:picLocks noChangeAspect="1"/>
          </p:cNvPicPr>
          <p:nvPr/>
        </p:nvPicPr>
        <p:blipFill>
          <a:blip r:embed="rId2"/>
          <a:stretch>
            <a:fillRect/>
          </a:stretch>
        </p:blipFill>
        <p:spPr>
          <a:xfrm>
            <a:off x="1063942" y="407670"/>
            <a:ext cx="1933575" cy="876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Rounded Corners 2">
            <a:extLst>
              <a:ext uri="{FF2B5EF4-FFF2-40B4-BE49-F238E27FC236}">
                <a16:creationId xmlns:a16="http://schemas.microsoft.com/office/drawing/2014/main" id="{1506EF73-2C24-26D6-8B22-2E4B17B8B4A5}"/>
              </a:ext>
            </a:extLst>
          </p:cNvPr>
          <p:cNvSpPr/>
          <p:nvPr/>
        </p:nvSpPr>
        <p:spPr>
          <a:xfrm>
            <a:off x="791860" y="1765270"/>
            <a:ext cx="10292316" cy="4401880"/>
          </a:xfrm>
          <a:prstGeom prst="roundRect">
            <a:avLst/>
          </a:prstGeom>
          <a:solidFill>
            <a:srgbClr val="FCF9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vi-VN" sz="3200" b="0" i="0" u="none" strike="noStrike" dirty="0">
                <a:solidFill>
                  <a:srgbClr val="002060"/>
                </a:solidFill>
                <a:effectLst/>
                <a:latin typeface="Cambria" panose="02040503050406030204" pitchFamily="18" charset="0"/>
                <a:ea typeface="Cambria" panose="02040503050406030204" pitchFamily="18" charset="0"/>
              </a:rPr>
              <a:t>Ngủ đủ số giờ cần thiết và ngủ sâu sẽ giúp cơ quan thần kinh, đặc biệt là não bộ được nghỉ ngơi tốt nhất, giúp chúng ta tăng cường khả năng tập trung, ngăn ngừa các bệnh béo phì, mệt mỏi, rối loạn hành vi như dễ cáu gắt, hiếu động,...</a:t>
            </a:r>
            <a:endParaRPr lang="vi-VN" sz="32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vi-VN" sz="3200" b="0" i="0" u="none" strike="noStrike" dirty="0">
                <a:solidFill>
                  <a:srgbClr val="002060"/>
                </a:solidFill>
                <a:effectLst/>
                <a:latin typeface="Cambria" panose="02040503050406030204" pitchFamily="18" charset="0"/>
                <a:ea typeface="Cambria" panose="02040503050406030204" pitchFamily="18" charset="0"/>
              </a:rPr>
              <a:t>Ở độ tuổi từ 6 đến 13 tuổi, cần ngủ ít nhất 9 tiếng mỗi ng</a:t>
            </a:r>
            <a:r>
              <a:rPr lang="en-US" sz="3200" dirty="0" err="1">
                <a:solidFill>
                  <a:srgbClr val="002060"/>
                </a:solidFill>
                <a:latin typeface="Cambria" panose="02040503050406030204" pitchFamily="18" charset="0"/>
                <a:ea typeface="Cambria" panose="02040503050406030204" pitchFamily="18" charset="0"/>
              </a:rPr>
              <a:t>ày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để</a:t>
            </a:r>
            <a:r>
              <a:rPr lang="en-US" sz="3200" dirty="0">
                <a:solidFill>
                  <a:srgbClr val="002060"/>
                </a:solidFill>
                <a:latin typeface="Cambria" panose="02040503050406030204" pitchFamily="18" charset="0"/>
                <a:ea typeface="Cambria" panose="02040503050406030204" pitchFamily="18" charset="0"/>
              </a:rPr>
              <a:t> tang </a:t>
            </a:r>
            <a:r>
              <a:rPr lang="en-US" sz="3200" dirty="0" err="1">
                <a:solidFill>
                  <a:srgbClr val="002060"/>
                </a:solidFill>
                <a:latin typeface="Cambria" panose="02040503050406030204" pitchFamily="18" charset="0"/>
                <a:ea typeface="Cambria" panose="02040503050406030204" pitchFamily="18" charset="0"/>
              </a:rPr>
              <a:t>chiều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cao</a:t>
            </a:r>
            <a:r>
              <a:rPr lang="en-US" sz="3200" dirty="0">
                <a:solidFill>
                  <a:srgbClr val="002060"/>
                </a:solidFill>
                <a:latin typeface="Cambria" panose="02040503050406030204" pitchFamily="18" charset="0"/>
                <a:ea typeface="Cambria" panose="02040503050406030204" pitchFamily="18" charset="0"/>
              </a:rPr>
              <a:t> </a:t>
            </a:r>
            <a:r>
              <a:rPr lang="vi-VN" sz="3200" b="0" i="0" u="none" strike="noStrike" dirty="0">
                <a:solidFill>
                  <a:srgbClr val="002060"/>
                </a:solidFill>
                <a:effectLst/>
                <a:latin typeface="Cambria" panose="02040503050406030204" pitchFamily="18" charset="0"/>
                <a:ea typeface="Cambria" panose="02040503050406030204" pitchFamily="18" charset="0"/>
              </a:rPr>
              <a:t>tối đa thì thời gian đi ngủ tốt nhất bắt đầu từ 9 giờ tối.</a:t>
            </a:r>
            <a:endParaRPr lang="vi-VN" sz="32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4632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1F0A5-2BDA-F912-9608-A17E9B61F7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731015-97DB-7B38-6B56-3659043A35FE}"/>
              </a:ext>
            </a:extLst>
          </p:cNvPr>
          <p:cNvSpPr>
            <a:spLocks noGrp="1"/>
          </p:cNvSpPr>
          <p:nvPr>
            <p:ph idx="1"/>
          </p:nvPr>
        </p:nvSpPr>
        <p:spPr/>
        <p:txBody>
          <a:bodyPr/>
          <a:lstStyle/>
          <a:p>
            <a:endParaRPr lang="en-US"/>
          </a:p>
        </p:txBody>
      </p:sp>
      <p:pic>
        <p:nvPicPr>
          <p:cNvPr id="1026" name="Picture 2" descr="Số giờ ngủ cần thiết cho thanh thiếu niên">
            <a:extLst>
              <a:ext uri="{FF2B5EF4-FFF2-40B4-BE49-F238E27FC236}">
                <a16:creationId xmlns:a16="http://schemas.microsoft.com/office/drawing/2014/main" id="{77A50473-BFEE-2CFC-71B6-6361923B3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374333"/>
            <a:ext cx="11146882" cy="582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191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31"/>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D05C7C">
                <a:alpha val="18824"/>
              </a:srgbClr>
            </a:solidFill>
          </p:spPr>
          <p:txBody>
            <a:bodyPr/>
            <a:lstStyle/>
            <a:p>
              <a:pPr defTabSz="609630"/>
              <a:endParaRPr lang="en-US" sz="1200">
                <a:solidFill>
                  <a:prstClr val="black"/>
                </a:solidFill>
                <a:latin typeface="Calibri"/>
              </a:endParaRPr>
            </a:p>
          </p:txBody>
        </p:sp>
      </p:grpSp>
      <p:sp>
        <p:nvSpPr>
          <p:cNvPr id="4" name="Freeform 4"/>
          <p:cNvSpPr/>
          <p:nvPr/>
        </p:nvSpPr>
        <p:spPr>
          <a:xfrm>
            <a:off x="-1376606" y="-1241254"/>
            <a:ext cx="2440986" cy="2432110"/>
          </a:xfrm>
          <a:custGeom>
            <a:avLst/>
            <a:gdLst/>
            <a:ahLst/>
            <a:cxnLst/>
            <a:rect l="l" t="t" r="r" b="b"/>
            <a:pathLst>
              <a:path w="3661479" h="3648165">
                <a:moveTo>
                  <a:pt x="0" y="0"/>
                </a:moveTo>
                <a:lnTo>
                  <a:pt x="3661480" y="0"/>
                </a:lnTo>
                <a:lnTo>
                  <a:pt x="3661480" y="3648165"/>
                </a:lnTo>
                <a:lnTo>
                  <a:pt x="0" y="364816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957333" y="-1113512"/>
            <a:ext cx="1886087" cy="1879229"/>
          </a:xfrm>
          <a:custGeom>
            <a:avLst/>
            <a:gdLst/>
            <a:ahLst/>
            <a:cxnLst/>
            <a:rect l="l" t="t" r="r" b="b"/>
            <a:pathLst>
              <a:path w="2829131" h="2818844">
                <a:moveTo>
                  <a:pt x="0" y="0"/>
                </a:moveTo>
                <a:lnTo>
                  <a:pt x="2829132" y="0"/>
                </a:lnTo>
                <a:lnTo>
                  <a:pt x="2829132" y="2818843"/>
                </a:lnTo>
                <a:lnTo>
                  <a:pt x="0" y="281884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594595" y="5655784"/>
            <a:ext cx="2413207" cy="2404432"/>
          </a:xfrm>
          <a:custGeom>
            <a:avLst/>
            <a:gdLst/>
            <a:ahLst/>
            <a:cxnLst/>
            <a:rect l="l" t="t" r="r" b="b"/>
            <a:pathLst>
              <a:path w="3619811" h="3606648">
                <a:moveTo>
                  <a:pt x="0" y="0"/>
                </a:moveTo>
                <a:lnTo>
                  <a:pt x="3619811" y="0"/>
                </a:lnTo>
                <a:lnTo>
                  <a:pt x="3619811" y="3606648"/>
                </a:lnTo>
                <a:lnTo>
                  <a:pt x="0" y="360664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87279" y="5201237"/>
            <a:ext cx="1673079" cy="1666995"/>
          </a:xfrm>
          <a:custGeom>
            <a:avLst/>
            <a:gdLst/>
            <a:ahLst/>
            <a:cxnLst/>
            <a:rect l="l" t="t" r="r" b="b"/>
            <a:pathLst>
              <a:path w="2509619" h="2500493">
                <a:moveTo>
                  <a:pt x="0" y="0"/>
                </a:moveTo>
                <a:lnTo>
                  <a:pt x="2509619" y="0"/>
                </a:lnTo>
                <a:lnTo>
                  <a:pt x="2509619" y="2500493"/>
                </a:lnTo>
                <a:lnTo>
                  <a:pt x="0" y="250049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5695562" y="6034734"/>
            <a:ext cx="1886087" cy="1879229"/>
          </a:xfrm>
          <a:custGeom>
            <a:avLst/>
            <a:gdLst/>
            <a:ahLst/>
            <a:cxnLst/>
            <a:rect l="l" t="t" r="r" b="b"/>
            <a:pathLst>
              <a:path w="2829131" h="2818844">
                <a:moveTo>
                  <a:pt x="0" y="0"/>
                </a:moveTo>
                <a:lnTo>
                  <a:pt x="2829132" y="0"/>
                </a:lnTo>
                <a:lnTo>
                  <a:pt x="2829132" y="2818844"/>
                </a:lnTo>
                <a:lnTo>
                  <a:pt x="0" y="281884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685800" y="1674481"/>
            <a:ext cx="8848405" cy="4560064"/>
            <a:chOff x="0" y="0"/>
            <a:chExt cx="3495666" cy="1586831"/>
          </a:xfrm>
        </p:grpSpPr>
        <p:sp>
          <p:nvSpPr>
            <p:cNvPr id="11" name="Freeform 11"/>
            <p:cNvSpPr/>
            <p:nvPr/>
          </p:nvSpPr>
          <p:spPr>
            <a:xfrm>
              <a:off x="0" y="0"/>
              <a:ext cx="3495666" cy="1586831"/>
            </a:xfrm>
            <a:custGeom>
              <a:avLst/>
              <a:gdLst/>
              <a:ahLst/>
              <a:cxnLst/>
              <a:rect l="l" t="t" r="r" b="b"/>
              <a:pathLst>
                <a:path w="3495666" h="1586831">
                  <a:moveTo>
                    <a:pt x="29748" y="0"/>
                  </a:moveTo>
                  <a:lnTo>
                    <a:pt x="3465918" y="0"/>
                  </a:lnTo>
                  <a:cubicBezTo>
                    <a:pt x="3482348" y="0"/>
                    <a:pt x="3495666" y="13319"/>
                    <a:pt x="3495666" y="29748"/>
                  </a:cubicBezTo>
                  <a:lnTo>
                    <a:pt x="3495666" y="1557083"/>
                  </a:lnTo>
                  <a:cubicBezTo>
                    <a:pt x="3495666" y="1564973"/>
                    <a:pt x="3492532" y="1572539"/>
                    <a:pt x="3486953" y="1578118"/>
                  </a:cubicBezTo>
                  <a:cubicBezTo>
                    <a:pt x="3481374" y="1583697"/>
                    <a:pt x="3473808" y="1586831"/>
                    <a:pt x="3465918" y="1586831"/>
                  </a:cubicBezTo>
                  <a:lnTo>
                    <a:pt x="29748" y="1586831"/>
                  </a:lnTo>
                  <a:cubicBezTo>
                    <a:pt x="13319" y="1586831"/>
                    <a:pt x="0" y="1573512"/>
                    <a:pt x="0" y="1557083"/>
                  </a:cubicBezTo>
                  <a:lnTo>
                    <a:pt x="0" y="29748"/>
                  </a:lnTo>
                  <a:cubicBezTo>
                    <a:pt x="0" y="21859"/>
                    <a:pt x="3134" y="14292"/>
                    <a:pt x="8713" y="8713"/>
                  </a:cubicBezTo>
                  <a:cubicBezTo>
                    <a:pt x="14292" y="3134"/>
                    <a:pt x="21859" y="0"/>
                    <a:pt x="29748" y="0"/>
                  </a:cubicBezTo>
                  <a:close/>
                </a:path>
              </a:pathLst>
            </a:custGeom>
            <a:solidFill>
              <a:srgbClr val="FFD3DE"/>
            </a:solidFill>
            <a:ln w="38100" cap="rnd">
              <a:solidFill>
                <a:srgbClr val="000000"/>
              </a:solidFill>
              <a:prstDash val="solid"/>
              <a:round/>
            </a:ln>
          </p:spPr>
          <p:txBody>
            <a:bodyPr/>
            <a:lstStyle/>
            <a:p>
              <a:pPr defTabSz="609630"/>
              <a:endParaRPr lang="en-US" sz="1200">
                <a:solidFill>
                  <a:prstClr val="black"/>
                </a:solidFill>
                <a:latin typeface="Calibri"/>
              </a:endParaRPr>
            </a:p>
          </p:txBody>
        </p:sp>
        <p:sp>
          <p:nvSpPr>
            <p:cNvPr id="12" name="TextBox 12"/>
            <p:cNvSpPr txBox="1"/>
            <p:nvPr/>
          </p:nvSpPr>
          <p:spPr>
            <a:xfrm>
              <a:off x="0" y="-38100"/>
              <a:ext cx="3495666" cy="16249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9" name="Freeform 19"/>
          <p:cNvSpPr/>
          <p:nvPr/>
        </p:nvSpPr>
        <p:spPr>
          <a:xfrm>
            <a:off x="9534206" y="-25199"/>
            <a:ext cx="2686166" cy="3654648"/>
          </a:xfrm>
          <a:custGeom>
            <a:avLst/>
            <a:gdLst/>
            <a:ahLst/>
            <a:cxnLst/>
            <a:rect l="l" t="t" r="r" b="b"/>
            <a:pathLst>
              <a:path w="4029249" h="5481972">
                <a:moveTo>
                  <a:pt x="0" y="0"/>
                </a:moveTo>
                <a:lnTo>
                  <a:pt x="4029249" y="0"/>
                </a:lnTo>
                <a:lnTo>
                  <a:pt x="4029249" y="5481971"/>
                </a:lnTo>
                <a:lnTo>
                  <a:pt x="0" y="548197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21" name="Picture 20">
            <a:extLst>
              <a:ext uri="{FF2B5EF4-FFF2-40B4-BE49-F238E27FC236}">
                <a16:creationId xmlns:a16="http://schemas.microsoft.com/office/drawing/2014/main" id="{A1017091-5AFF-2EB8-493E-9948F3447F7A}"/>
              </a:ext>
            </a:extLst>
          </p:cNvPr>
          <p:cNvPicPr>
            <a:picLocks noChangeAspect="1"/>
          </p:cNvPicPr>
          <p:nvPr/>
        </p:nvPicPr>
        <p:blipFill>
          <a:blip r:embed="rId4"/>
          <a:stretch>
            <a:fillRect/>
          </a:stretch>
        </p:blipFill>
        <p:spPr>
          <a:xfrm>
            <a:off x="2871900" y="822515"/>
            <a:ext cx="5236918" cy="1127858"/>
          </a:xfrm>
          <a:prstGeom prst="rect">
            <a:avLst/>
          </a:prstGeom>
        </p:spPr>
      </p:pic>
      <p:pic>
        <p:nvPicPr>
          <p:cNvPr id="24" name="Picture 23">
            <a:extLst>
              <a:ext uri="{FF2B5EF4-FFF2-40B4-BE49-F238E27FC236}">
                <a16:creationId xmlns:a16="http://schemas.microsoft.com/office/drawing/2014/main" id="{E3E01B94-290C-8A8D-D039-A3C61640C337}"/>
              </a:ext>
            </a:extLst>
          </p:cNvPr>
          <p:cNvPicPr>
            <a:picLocks noChangeAspect="1"/>
          </p:cNvPicPr>
          <p:nvPr/>
        </p:nvPicPr>
        <p:blipFill>
          <a:blip r:embed="rId5"/>
          <a:stretch>
            <a:fillRect/>
          </a:stretch>
        </p:blipFill>
        <p:spPr>
          <a:xfrm>
            <a:off x="855984" y="2062613"/>
            <a:ext cx="8888738" cy="3017782"/>
          </a:xfrm>
          <a:prstGeom prst="rect">
            <a:avLst/>
          </a:prstGeom>
        </p:spPr>
      </p:pic>
      <p:pic>
        <p:nvPicPr>
          <p:cNvPr id="26" name="Picture 25">
            <a:extLst>
              <a:ext uri="{FF2B5EF4-FFF2-40B4-BE49-F238E27FC236}">
                <a16:creationId xmlns:a16="http://schemas.microsoft.com/office/drawing/2014/main" id="{701B1E96-9876-6405-DB1F-B555FF4B7B35}"/>
              </a:ext>
            </a:extLst>
          </p:cNvPr>
          <p:cNvPicPr>
            <a:picLocks noChangeAspect="1"/>
          </p:cNvPicPr>
          <p:nvPr/>
        </p:nvPicPr>
        <p:blipFill>
          <a:blip r:embed="rId6"/>
          <a:stretch>
            <a:fillRect/>
          </a:stretch>
        </p:blipFill>
        <p:spPr>
          <a:xfrm>
            <a:off x="4499285" y="4602552"/>
            <a:ext cx="2694666" cy="107298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4B42914-B6B5-40A5-912C-66110343163F}"/>
              </a:ext>
            </a:extLst>
          </p:cNvPr>
          <p:cNvSpPr/>
          <p:nvPr/>
        </p:nvSpPr>
        <p:spPr>
          <a:xfrm>
            <a:off x="0" y="0"/>
            <a:ext cx="12192000" cy="6857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2" name="矩形 1">
            <a:extLst>
              <a:ext uri="{FF2B5EF4-FFF2-40B4-BE49-F238E27FC236}">
                <a16:creationId xmlns:a16="http://schemas.microsoft.com/office/drawing/2014/main" id="{06CC3AD9-E9B2-4EEC-8F1E-0E62E3C3EAAC}"/>
              </a:ext>
            </a:extLst>
          </p:cNvPr>
          <p:cNvSpPr/>
          <p:nvPr/>
        </p:nvSpPr>
        <p:spPr>
          <a:xfrm>
            <a:off x="289367" y="243681"/>
            <a:ext cx="11632557" cy="6388613"/>
          </a:xfrm>
          <a:prstGeom prst="rect">
            <a:avLst/>
          </a:prstGeom>
          <a:solidFill>
            <a:schemeClr val="accent1">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pic>
        <p:nvPicPr>
          <p:cNvPr id="4" name="Picture 3">
            <a:extLst>
              <a:ext uri="{FF2B5EF4-FFF2-40B4-BE49-F238E27FC236}">
                <a16:creationId xmlns:a16="http://schemas.microsoft.com/office/drawing/2014/main" id="{B497ACEC-0A08-476C-BDF1-0AF9E50B610B}"/>
              </a:ext>
            </a:extLst>
          </p:cNvPr>
          <p:cNvPicPr>
            <a:picLocks noChangeAspect="1"/>
          </p:cNvPicPr>
          <p:nvPr/>
        </p:nvPicPr>
        <p:blipFill>
          <a:blip r:embed="rId2"/>
          <a:stretch>
            <a:fillRect/>
          </a:stretch>
        </p:blipFill>
        <p:spPr>
          <a:xfrm>
            <a:off x="523874" y="747712"/>
            <a:ext cx="10996111" cy="5129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19219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3F44-85C5-F059-F763-90B0109F64C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3CBCDD6-2043-3C51-BA3D-D421DAABF01B}"/>
              </a:ext>
            </a:extLst>
          </p:cNvPr>
          <p:cNvPicPr>
            <a:picLocks noChangeAspect="1"/>
          </p:cNvPicPr>
          <p:nvPr/>
        </p:nvPicPr>
        <p:blipFill>
          <a:blip r:embed="rId2"/>
          <a:stretch>
            <a:fillRect/>
          </a:stretch>
        </p:blipFill>
        <p:spPr>
          <a:xfrm>
            <a:off x="4633" y="0"/>
            <a:ext cx="12182734" cy="6858000"/>
          </a:xfrm>
          <a:prstGeom prst="rect">
            <a:avLst/>
          </a:prstGeom>
        </p:spPr>
      </p:pic>
    </p:spTree>
    <p:extLst>
      <p:ext uri="{BB962C8B-B14F-4D97-AF65-F5344CB8AC3E}">
        <p14:creationId xmlns:p14="http://schemas.microsoft.com/office/powerpoint/2010/main" val="1968600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F8D03-2136-14DD-9E3E-6BE1CE13F3C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E936616-5C9F-4A3F-B78D-53681E2002FE}"/>
              </a:ext>
            </a:extLst>
          </p:cNvPr>
          <p:cNvGrpSpPr/>
          <p:nvPr/>
        </p:nvGrpSpPr>
        <p:grpSpPr>
          <a:xfrm>
            <a:off x="0" y="-10231"/>
            <a:ext cx="12192000" cy="6878462"/>
            <a:chOff x="0" y="0"/>
            <a:chExt cx="1149350" cy="1149350"/>
          </a:xfrm>
        </p:grpSpPr>
        <p:sp>
          <p:nvSpPr>
            <p:cNvPr id="3" name="Freeform 3">
              <a:extLst>
                <a:ext uri="{FF2B5EF4-FFF2-40B4-BE49-F238E27FC236}">
                  <a16:creationId xmlns:a16="http://schemas.microsoft.com/office/drawing/2014/main" id="{F8A905A3-E987-FA93-C08B-63849B860441}"/>
                </a:ext>
              </a:extLst>
            </p:cNvPr>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D05C7C">
                <a:alpha val="18824"/>
              </a:srgbClr>
            </a:solidFill>
          </p:spPr>
          <p:txBody>
            <a:bodyPr/>
            <a:lstStyle/>
            <a:p>
              <a:pPr defTabSz="609630"/>
              <a:endParaRPr lang="en-US" sz="1200">
                <a:solidFill>
                  <a:prstClr val="black"/>
                </a:solidFill>
                <a:latin typeface="Calibri"/>
              </a:endParaRPr>
            </a:p>
          </p:txBody>
        </p:sp>
      </p:grpSp>
      <p:sp>
        <p:nvSpPr>
          <p:cNvPr id="4" name="Freeform 4">
            <a:extLst>
              <a:ext uri="{FF2B5EF4-FFF2-40B4-BE49-F238E27FC236}">
                <a16:creationId xmlns:a16="http://schemas.microsoft.com/office/drawing/2014/main" id="{3D05F003-A0FF-F1E3-F949-18F3AFAF9F31}"/>
              </a:ext>
            </a:extLst>
          </p:cNvPr>
          <p:cNvSpPr/>
          <p:nvPr/>
        </p:nvSpPr>
        <p:spPr>
          <a:xfrm>
            <a:off x="-1376606" y="-1241254"/>
            <a:ext cx="2440986" cy="2432110"/>
          </a:xfrm>
          <a:custGeom>
            <a:avLst/>
            <a:gdLst/>
            <a:ahLst/>
            <a:cxnLst/>
            <a:rect l="l" t="t" r="r" b="b"/>
            <a:pathLst>
              <a:path w="3661479" h="3648165">
                <a:moveTo>
                  <a:pt x="0" y="0"/>
                </a:moveTo>
                <a:lnTo>
                  <a:pt x="3661480" y="0"/>
                </a:lnTo>
                <a:lnTo>
                  <a:pt x="3661480" y="3648165"/>
                </a:lnTo>
                <a:lnTo>
                  <a:pt x="0" y="364816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5" name="Freeform 5">
            <a:extLst>
              <a:ext uri="{FF2B5EF4-FFF2-40B4-BE49-F238E27FC236}">
                <a16:creationId xmlns:a16="http://schemas.microsoft.com/office/drawing/2014/main" id="{EDE77B5E-701B-37BD-516F-C204CB9BB300}"/>
              </a:ext>
            </a:extLst>
          </p:cNvPr>
          <p:cNvSpPr/>
          <p:nvPr/>
        </p:nvSpPr>
        <p:spPr>
          <a:xfrm>
            <a:off x="3957333" y="-1113512"/>
            <a:ext cx="1886087" cy="1879229"/>
          </a:xfrm>
          <a:custGeom>
            <a:avLst/>
            <a:gdLst/>
            <a:ahLst/>
            <a:cxnLst/>
            <a:rect l="l" t="t" r="r" b="b"/>
            <a:pathLst>
              <a:path w="2829131" h="2818844">
                <a:moveTo>
                  <a:pt x="0" y="0"/>
                </a:moveTo>
                <a:lnTo>
                  <a:pt x="2829132" y="0"/>
                </a:lnTo>
                <a:lnTo>
                  <a:pt x="2829132" y="2818843"/>
                </a:lnTo>
                <a:lnTo>
                  <a:pt x="0" y="281884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6" name="Freeform 6">
            <a:extLst>
              <a:ext uri="{FF2B5EF4-FFF2-40B4-BE49-F238E27FC236}">
                <a16:creationId xmlns:a16="http://schemas.microsoft.com/office/drawing/2014/main" id="{161FA409-9192-A2EB-95D8-5D8FB1D7B741}"/>
              </a:ext>
            </a:extLst>
          </p:cNvPr>
          <p:cNvSpPr/>
          <p:nvPr/>
        </p:nvSpPr>
        <p:spPr>
          <a:xfrm>
            <a:off x="10594595" y="5655784"/>
            <a:ext cx="2413207" cy="2404432"/>
          </a:xfrm>
          <a:custGeom>
            <a:avLst/>
            <a:gdLst/>
            <a:ahLst/>
            <a:cxnLst/>
            <a:rect l="l" t="t" r="r" b="b"/>
            <a:pathLst>
              <a:path w="3619811" h="3606648">
                <a:moveTo>
                  <a:pt x="0" y="0"/>
                </a:moveTo>
                <a:lnTo>
                  <a:pt x="3619811" y="0"/>
                </a:lnTo>
                <a:lnTo>
                  <a:pt x="3619811" y="3606648"/>
                </a:lnTo>
                <a:lnTo>
                  <a:pt x="0" y="360664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7" name="Freeform 7">
            <a:extLst>
              <a:ext uri="{FF2B5EF4-FFF2-40B4-BE49-F238E27FC236}">
                <a16:creationId xmlns:a16="http://schemas.microsoft.com/office/drawing/2014/main" id="{2644B9B3-E592-3763-A32B-0761623E4B5A}"/>
              </a:ext>
            </a:extLst>
          </p:cNvPr>
          <p:cNvSpPr/>
          <p:nvPr/>
        </p:nvSpPr>
        <p:spPr>
          <a:xfrm>
            <a:off x="-987279" y="5201237"/>
            <a:ext cx="1673079" cy="1666995"/>
          </a:xfrm>
          <a:custGeom>
            <a:avLst/>
            <a:gdLst/>
            <a:ahLst/>
            <a:cxnLst/>
            <a:rect l="l" t="t" r="r" b="b"/>
            <a:pathLst>
              <a:path w="2509619" h="2500493">
                <a:moveTo>
                  <a:pt x="0" y="0"/>
                </a:moveTo>
                <a:lnTo>
                  <a:pt x="2509619" y="0"/>
                </a:lnTo>
                <a:lnTo>
                  <a:pt x="2509619" y="2500493"/>
                </a:lnTo>
                <a:lnTo>
                  <a:pt x="0" y="250049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8" name="Freeform 8">
            <a:extLst>
              <a:ext uri="{FF2B5EF4-FFF2-40B4-BE49-F238E27FC236}">
                <a16:creationId xmlns:a16="http://schemas.microsoft.com/office/drawing/2014/main" id="{70F4807C-D124-CDCC-ACDD-A0EE120F8A73}"/>
              </a:ext>
            </a:extLst>
          </p:cNvPr>
          <p:cNvSpPr/>
          <p:nvPr/>
        </p:nvSpPr>
        <p:spPr>
          <a:xfrm>
            <a:off x="5695562" y="6034734"/>
            <a:ext cx="1886087" cy="1879229"/>
          </a:xfrm>
          <a:custGeom>
            <a:avLst/>
            <a:gdLst/>
            <a:ahLst/>
            <a:cxnLst/>
            <a:rect l="l" t="t" r="r" b="b"/>
            <a:pathLst>
              <a:path w="2829131" h="2818844">
                <a:moveTo>
                  <a:pt x="0" y="0"/>
                </a:moveTo>
                <a:lnTo>
                  <a:pt x="2829132" y="0"/>
                </a:lnTo>
                <a:lnTo>
                  <a:pt x="2829132" y="2818844"/>
                </a:lnTo>
                <a:lnTo>
                  <a:pt x="0" y="281884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grpSp>
        <p:nvGrpSpPr>
          <p:cNvPr id="10" name="Group 10">
            <a:extLst>
              <a:ext uri="{FF2B5EF4-FFF2-40B4-BE49-F238E27FC236}">
                <a16:creationId xmlns:a16="http://schemas.microsoft.com/office/drawing/2014/main" id="{E7DB4553-99DE-E46B-631F-03915C5E4989}"/>
              </a:ext>
            </a:extLst>
          </p:cNvPr>
          <p:cNvGrpSpPr/>
          <p:nvPr/>
        </p:nvGrpSpPr>
        <p:grpSpPr>
          <a:xfrm>
            <a:off x="114300" y="0"/>
            <a:ext cx="12077700" cy="6663690"/>
            <a:chOff x="0" y="0"/>
            <a:chExt cx="3495666" cy="1586831"/>
          </a:xfrm>
        </p:grpSpPr>
        <p:sp>
          <p:nvSpPr>
            <p:cNvPr id="11" name="Freeform 11">
              <a:extLst>
                <a:ext uri="{FF2B5EF4-FFF2-40B4-BE49-F238E27FC236}">
                  <a16:creationId xmlns:a16="http://schemas.microsoft.com/office/drawing/2014/main" id="{B1618184-AB16-D53D-1A1D-24304298E74B}"/>
                </a:ext>
              </a:extLst>
            </p:cNvPr>
            <p:cNvSpPr/>
            <p:nvPr/>
          </p:nvSpPr>
          <p:spPr>
            <a:xfrm>
              <a:off x="0" y="0"/>
              <a:ext cx="3495666" cy="1586831"/>
            </a:xfrm>
            <a:custGeom>
              <a:avLst/>
              <a:gdLst/>
              <a:ahLst/>
              <a:cxnLst/>
              <a:rect l="l" t="t" r="r" b="b"/>
              <a:pathLst>
                <a:path w="3495666" h="1586831">
                  <a:moveTo>
                    <a:pt x="29748" y="0"/>
                  </a:moveTo>
                  <a:lnTo>
                    <a:pt x="3465918" y="0"/>
                  </a:lnTo>
                  <a:cubicBezTo>
                    <a:pt x="3482348" y="0"/>
                    <a:pt x="3495666" y="13319"/>
                    <a:pt x="3495666" y="29748"/>
                  </a:cubicBezTo>
                  <a:lnTo>
                    <a:pt x="3495666" y="1557083"/>
                  </a:lnTo>
                  <a:cubicBezTo>
                    <a:pt x="3495666" y="1564973"/>
                    <a:pt x="3492532" y="1572539"/>
                    <a:pt x="3486953" y="1578118"/>
                  </a:cubicBezTo>
                  <a:cubicBezTo>
                    <a:pt x="3481374" y="1583697"/>
                    <a:pt x="3473808" y="1586831"/>
                    <a:pt x="3465918" y="1586831"/>
                  </a:cubicBezTo>
                  <a:lnTo>
                    <a:pt x="29748" y="1586831"/>
                  </a:lnTo>
                  <a:cubicBezTo>
                    <a:pt x="13319" y="1586831"/>
                    <a:pt x="0" y="1573512"/>
                    <a:pt x="0" y="1557083"/>
                  </a:cubicBezTo>
                  <a:lnTo>
                    <a:pt x="0" y="29748"/>
                  </a:lnTo>
                  <a:cubicBezTo>
                    <a:pt x="0" y="21859"/>
                    <a:pt x="3134" y="14292"/>
                    <a:pt x="8713" y="8713"/>
                  </a:cubicBezTo>
                  <a:cubicBezTo>
                    <a:pt x="14292" y="3134"/>
                    <a:pt x="21859" y="0"/>
                    <a:pt x="29748" y="0"/>
                  </a:cubicBezTo>
                  <a:close/>
                </a:path>
              </a:pathLst>
            </a:custGeom>
            <a:solidFill>
              <a:srgbClr val="FFD3DE"/>
            </a:solidFill>
            <a:ln w="38100" cap="rnd">
              <a:solidFill>
                <a:srgbClr val="000000"/>
              </a:solidFill>
              <a:prstDash val="solid"/>
              <a:round/>
            </a:ln>
          </p:spPr>
          <p:txBody>
            <a:bodyPr/>
            <a:lstStyle/>
            <a:p>
              <a:pPr defTabSz="609630"/>
              <a:endParaRPr lang="en-US" sz="1200">
                <a:solidFill>
                  <a:prstClr val="black"/>
                </a:solidFill>
                <a:latin typeface="Calibri"/>
              </a:endParaRPr>
            </a:p>
          </p:txBody>
        </p:sp>
        <p:sp>
          <p:nvSpPr>
            <p:cNvPr id="12" name="TextBox 12">
              <a:extLst>
                <a:ext uri="{FF2B5EF4-FFF2-40B4-BE49-F238E27FC236}">
                  <a16:creationId xmlns:a16="http://schemas.microsoft.com/office/drawing/2014/main" id="{8B0F8F48-AE3A-F074-1E85-98E2E07E2CC8}"/>
                </a:ext>
              </a:extLst>
            </p:cNvPr>
            <p:cNvSpPr txBox="1"/>
            <p:nvPr/>
          </p:nvSpPr>
          <p:spPr>
            <a:xfrm>
              <a:off x="0" y="-38100"/>
              <a:ext cx="3495666" cy="16249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Hình chữ nhật: Góc Tròn 8">
            <a:extLst>
              <a:ext uri="{FF2B5EF4-FFF2-40B4-BE49-F238E27FC236}">
                <a16:creationId xmlns:a16="http://schemas.microsoft.com/office/drawing/2014/main" id="{00493636-FF17-5EB6-4C6C-2253902F62C2}"/>
              </a:ext>
            </a:extLst>
          </p:cNvPr>
          <p:cNvSpPr/>
          <p:nvPr/>
        </p:nvSpPr>
        <p:spPr>
          <a:xfrm>
            <a:off x="3406140" y="194310"/>
            <a:ext cx="4949190" cy="811530"/>
          </a:xfrm>
          <a:prstGeom prst="roundRect">
            <a:avLst/>
          </a:prstGeom>
          <a:solidFill>
            <a:schemeClr val="accent2">
              <a:lumMod val="60000"/>
              <a:lumOff val="4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mj-lt"/>
              </a:rPr>
              <a:t>YÊU CẦU CẦN ĐẠT</a:t>
            </a:r>
          </a:p>
        </p:txBody>
      </p:sp>
      <p:sp>
        <p:nvSpPr>
          <p:cNvPr id="13" name="Hộp Văn bản 12">
            <a:extLst>
              <a:ext uri="{FF2B5EF4-FFF2-40B4-BE49-F238E27FC236}">
                <a16:creationId xmlns:a16="http://schemas.microsoft.com/office/drawing/2014/main" id="{560E752E-97D3-F53C-335E-29DE1039AF9E}"/>
              </a:ext>
            </a:extLst>
          </p:cNvPr>
          <p:cNvSpPr txBox="1"/>
          <p:nvPr/>
        </p:nvSpPr>
        <p:spPr>
          <a:xfrm>
            <a:off x="685800" y="1385166"/>
            <a:ext cx="10789920" cy="3697166"/>
          </a:xfrm>
          <a:prstGeom prst="rect">
            <a:avLst/>
          </a:prstGeom>
          <a:noFill/>
        </p:spPr>
        <p:txBody>
          <a:bodyPr wrap="square">
            <a:spAutoFit/>
          </a:bodyPr>
          <a:lstStyle/>
          <a:p>
            <a:pPr algn="just">
              <a:lnSpc>
                <a:spcPct val="150000"/>
              </a:lnSpc>
            </a:pPr>
            <a:r>
              <a:rPr lang="vi-VN" sz="3200" b="1" i="0" u="none" strike="noStrike" baseline="0" dirty="0">
                <a:latin typeface="+mj-lt"/>
              </a:rPr>
              <a:t>- Kể tên một số thức ăn đồ uống và hoạt động có lợi cho các cơ quan thần kinh.</a:t>
            </a:r>
          </a:p>
          <a:p>
            <a:pPr algn="just">
              <a:lnSpc>
                <a:spcPct val="150000"/>
              </a:lnSpc>
            </a:pPr>
            <a:r>
              <a:rPr lang="vi-VN" sz="3200" b="1" i="0" u="none" strike="noStrike" baseline="0" dirty="0">
                <a:latin typeface="+mj-lt"/>
              </a:rPr>
              <a:t>- Thu </a:t>
            </a:r>
            <a:r>
              <a:rPr lang="vi-VN" sz="3200" b="1" i="0" u="none" strike="noStrike" baseline="0" dirty="0" err="1">
                <a:latin typeface="+mj-lt"/>
              </a:rPr>
              <a:t>thâp</a:t>
            </a:r>
            <a:r>
              <a:rPr lang="vi-VN" sz="3200" b="1" i="0" u="none" strike="noStrike" baseline="0" dirty="0">
                <a:latin typeface="+mj-lt"/>
              </a:rPr>
              <a:t> thông tin về một số chất có hại đối với các cơ quan thần kinh và cách phòng tránh.</a:t>
            </a:r>
          </a:p>
          <a:p>
            <a:pPr algn="just">
              <a:lnSpc>
                <a:spcPct val="150000"/>
              </a:lnSpc>
            </a:pPr>
            <a:r>
              <a:rPr lang="vi-VN" sz="3200" b="1" i="0" u="none" strike="noStrike" baseline="0" dirty="0">
                <a:latin typeface="+mj-lt"/>
              </a:rPr>
              <a:t>- Xây dựng và thực hiện được thời gian biểu phù hợp.</a:t>
            </a:r>
            <a:endParaRPr lang="vi-VN" sz="3200" b="1" dirty="0">
              <a:latin typeface="+mj-lt"/>
            </a:endParaRPr>
          </a:p>
        </p:txBody>
      </p:sp>
    </p:spTree>
    <p:extLst>
      <p:ext uri="{BB962C8B-B14F-4D97-AF65-F5344CB8AC3E}">
        <p14:creationId xmlns:p14="http://schemas.microsoft.com/office/powerpoint/2010/main" val="918823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11B95-91E6-A277-9F1C-478A27F8DE7F}"/>
            </a:ext>
          </a:extLst>
        </p:cNvPr>
        <p:cNvGrpSpPr/>
        <p:nvPr/>
      </p:nvGrpSpPr>
      <p:grpSpPr>
        <a:xfrm>
          <a:off x="0" y="0"/>
          <a:ext cx="0" cy="0"/>
          <a:chOff x="0" y="0"/>
          <a:chExt cx="0" cy="0"/>
        </a:xfrm>
      </p:grpSpPr>
      <p:pic>
        <p:nvPicPr>
          <p:cNvPr id="4" name="Picture 3" descr="A neon colored word on a black background&#10;&#10;AI-generated content may be incorrect.">
            <a:extLst>
              <a:ext uri="{FF2B5EF4-FFF2-40B4-BE49-F238E27FC236}">
                <a16:creationId xmlns:a16="http://schemas.microsoft.com/office/drawing/2014/main" id="{CEBCF4BB-6F14-60A8-AC8D-4D8FC03C49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830" y="3980835"/>
            <a:ext cx="8463988" cy="2877165"/>
          </a:xfrm>
          <a:prstGeom prst="rect">
            <a:avLst/>
          </a:prstGeom>
        </p:spPr>
      </p:pic>
    </p:spTree>
    <p:extLst>
      <p:ext uri="{BB962C8B-B14F-4D97-AF65-F5344CB8AC3E}">
        <p14:creationId xmlns:p14="http://schemas.microsoft.com/office/powerpoint/2010/main" val="254333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824A3C3D-8EFF-4BB3-A95E-BDE048F819B4}"/>
              </a:ext>
            </a:extLst>
          </p:cNvPr>
          <p:cNvSpPr/>
          <p:nvPr/>
        </p:nvSpPr>
        <p:spPr>
          <a:xfrm>
            <a:off x="155182" y="104774"/>
            <a:ext cx="11846318" cy="1133476"/>
          </a:xfrm>
          <a:custGeom>
            <a:avLst/>
            <a:gdLst>
              <a:gd name="csX0" fmla="*/ 0 w 11846318"/>
              <a:gd name="csY0" fmla="*/ 188916 h 1133476"/>
              <a:gd name="csX1" fmla="*/ 188916 w 11846318"/>
              <a:gd name="csY1" fmla="*/ 0 h 1133476"/>
              <a:gd name="csX2" fmla="*/ 11657402 w 11846318"/>
              <a:gd name="csY2" fmla="*/ 0 h 1133476"/>
              <a:gd name="csX3" fmla="*/ 11846318 w 11846318"/>
              <a:gd name="csY3" fmla="*/ 188916 h 1133476"/>
              <a:gd name="csX4" fmla="*/ 11846318 w 11846318"/>
              <a:gd name="csY4" fmla="*/ 944560 h 1133476"/>
              <a:gd name="csX5" fmla="*/ 11657402 w 11846318"/>
              <a:gd name="csY5" fmla="*/ 1133476 h 1133476"/>
              <a:gd name="csX6" fmla="*/ 188916 w 11846318"/>
              <a:gd name="csY6" fmla="*/ 1133476 h 1133476"/>
              <a:gd name="csX7" fmla="*/ 0 w 11846318"/>
              <a:gd name="csY7" fmla="*/ 944560 h 1133476"/>
              <a:gd name="csX8" fmla="*/ 0 w 11846318"/>
              <a:gd name="csY8" fmla="*/ 188916 h 11334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846318" h="1133476" fill="none" extrusionOk="0">
                <a:moveTo>
                  <a:pt x="0" y="188916"/>
                </a:moveTo>
                <a:cubicBezTo>
                  <a:pt x="-812" y="99049"/>
                  <a:pt x="84657" y="1370"/>
                  <a:pt x="188916" y="0"/>
                </a:cubicBezTo>
                <a:cubicBezTo>
                  <a:pt x="4762194" y="-123866"/>
                  <a:pt x="9106020" y="81108"/>
                  <a:pt x="11657402" y="0"/>
                </a:cubicBezTo>
                <a:cubicBezTo>
                  <a:pt x="11766968" y="-8038"/>
                  <a:pt x="11837446" y="85313"/>
                  <a:pt x="11846318" y="188916"/>
                </a:cubicBezTo>
                <a:cubicBezTo>
                  <a:pt x="11780187" y="325549"/>
                  <a:pt x="11791308" y="577079"/>
                  <a:pt x="11846318" y="944560"/>
                </a:cubicBezTo>
                <a:cubicBezTo>
                  <a:pt x="11847812" y="1044927"/>
                  <a:pt x="11766592" y="1142284"/>
                  <a:pt x="11657402" y="1133476"/>
                </a:cubicBezTo>
                <a:cubicBezTo>
                  <a:pt x="9978291" y="1115621"/>
                  <a:pt x="2684108" y="1024132"/>
                  <a:pt x="188916" y="1133476"/>
                </a:cubicBezTo>
                <a:cubicBezTo>
                  <a:pt x="91654" y="1115843"/>
                  <a:pt x="8728" y="1065193"/>
                  <a:pt x="0" y="944560"/>
                </a:cubicBezTo>
                <a:cubicBezTo>
                  <a:pt x="-65149" y="745472"/>
                  <a:pt x="-6019" y="486082"/>
                  <a:pt x="0" y="188916"/>
                </a:cubicBezTo>
                <a:close/>
              </a:path>
              <a:path w="11846318" h="1133476" stroke="0" extrusionOk="0">
                <a:moveTo>
                  <a:pt x="0" y="188916"/>
                </a:moveTo>
                <a:cubicBezTo>
                  <a:pt x="5796" y="84923"/>
                  <a:pt x="75947" y="17149"/>
                  <a:pt x="188916" y="0"/>
                </a:cubicBezTo>
                <a:cubicBezTo>
                  <a:pt x="2586799" y="96512"/>
                  <a:pt x="7873044" y="-165548"/>
                  <a:pt x="11657402" y="0"/>
                </a:cubicBezTo>
                <a:cubicBezTo>
                  <a:pt x="11775998" y="358"/>
                  <a:pt x="11865672" y="87742"/>
                  <a:pt x="11846318" y="188916"/>
                </a:cubicBezTo>
                <a:cubicBezTo>
                  <a:pt x="11812376" y="523209"/>
                  <a:pt x="11787383" y="638618"/>
                  <a:pt x="11846318" y="944560"/>
                </a:cubicBezTo>
                <a:cubicBezTo>
                  <a:pt x="11846713" y="1046770"/>
                  <a:pt x="11780415" y="1125020"/>
                  <a:pt x="11657402" y="1133476"/>
                </a:cubicBezTo>
                <a:cubicBezTo>
                  <a:pt x="9604736" y="1295188"/>
                  <a:pt x="1509217" y="1277098"/>
                  <a:pt x="188916" y="1133476"/>
                </a:cubicBezTo>
                <a:cubicBezTo>
                  <a:pt x="99290" y="1125710"/>
                  <a:pt x="7813" y="1045538"/>
                  <a:pt x="0" y="944560"/>
                </a:cubicBezTo>
                <a:cubicBezTo>
                  <a:pt x="65899" y="617396"/>
                  <a:pt x="-20260" y="400555"/>
                  <a:pt x="0" y="18891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black"/>
                </a:solidFill>
                <a:latin typeface="Calibri" panose="020F0502020204030204" pitchFamily="34" charset="0"/>
                <a:cs typeface="Calibri" panose="020F0502020204030204" pitchFamily="34" charset="0"/>
              </a:rPr>
              <a:t>1. </a:t>
            </a:r>
            <a:r>
              <a:rPr lang="vi-VN" sz="3200" b="1" dirty="0">
                <a:solidFill>
                  <a:prstClr val="black"/>
                </a:solidFill>
                <a:latin typeface="Calibri" panose="020F0502020204030204" pitchFamily="34" charset="0"/>
                <a:cs typeface="Calibri" panose="020F0502020204030204" pitchFamily="34" charset="0"/>
              </a:rPr>
              <a:t>Quan sát các hình dưới đây và kể tên những thức ăn, đồ uống có lợi, không có lợi cho cơ quan thần kinh.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DFCB88EC-F8D5-4ADE-BEFD-595BACC92CC7}"/>
              </a:ext>
            </a:extLst>
          </p:cNvPr>
          <p:cNvPicPr>
            <a:picLocks noChangeAspect="1"/>
          </p:cNvPicPr>
          <p:nvPr/>
        </p:nvPicPr>
        <p:blipFill>
          <a:blip r:embed="rId2"/>
          <a:stretch>
            <a:fillRect/>
          </a:stretch>
        </p:blipFill>
        <p:spPr>
          <a:xfrm>
            <a:off x="3167062" y="1519237"/>
            <a:ext cx="6121562" cy="4929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Rounded Corners 4">
            <a:extLst>
              <a:ext uri="{FF2B5EF4-FFF2-40B4-BE49-F238E27FC236}">
                <a16:creationId xmlns:a16="http://schemas.microsoft.com/office/drawing/2014/main" id="{0A6AB60F-6CC1-41B5-9338-C33D1089E0EC}"/>
              </a:ext>
            </a:extLst>
          </p:cNvPr>
          <p:cNvSpPr/>
          <p:nvPr/>
        </p:nvSpPr>
        <p:spPr>
          <a:xfrm>
            <a:off x="3867150" y="3714750"/>
            <a:ext cx="1495425" cy="4191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hại</a:t>
            </a:r>
            <a:endParaRPr lang="en-US" sz="3200" b="1" dirty="0">
              <a:solidFill>
                <a:srgbClr val="FF0000"/>
              </a:solidFill>
              <a:latin typeface="Calibri" panose="020F0502020204030204" pitchFamily="34" charset="0"/>
              <a:cs typeface="Calibri" panose="020F0502020204030204" pitchFamily="34" charset="0"/>
            </a:endParaRPr>
          </a:p>
        </p:txBody>
      </p:sp>
      <p:sp>
        <p:nvSpPr>
          <p:cNvPr id="28" name="Rectangle: Rounded Corners 27">
            <a:extLst>
              <a:ext uri="{FF2B5EF4-FFF2-40B4-BE49-F238E27FC236}">
                <a16:creationId xmlns:a16="http://schemas.microsoft.com/office/drawing/2014/main" id="{141C1064-2693-4223-8283-2DD4999DA412}"/>
              </a:ext>
            </a:extLst>
          </p:cNvPr>
          <p:cNvSpPr/>
          <p:nvPr/>
        </p:nvSpPr>
        <p:spPr>
          <a:xfrm>
            <a:off x="7067550" y="3762375"/>
            <a:ext cx="1495425" cy="4191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lợi</a:t>
            </a:r>
            <a:endParaRPr lang="en-US" sz="3200" b="1" dirty="0">
              <a:solidFill>
                <a:srgbClr val="FF0000"/>
              </a:solidFill>
              <a:latin typeface="Calibri" panose="020F0502020204030204" pitchFamily="34" charset="0"/>
              <a:cs typeface="Calibri" panose="020F0502020204030204" pitchFamily="34" charset="0"/>
            </a:endParaRPr>
          </a:p>
        </p:txBody>
      </p:sp>
      <p:sp>
        <p:nvSpPr>
          <p:cNvPr id="29" name="Rectangle: Rounded Corners 28">
            <a:extLst>
              <a:ext uri="{FF2B5EF4-FFF2-40B4-BE49-F238E27FC236}">
                <a16:creationId xmlns:a16="http://schemas.microsoft.com/office/drawing/2014/main" id="{96F23AF9-9D84-4EFA-AC34-7A0F539E5D4A}"/>
              </a:ext>
            </a:extLst>
          </p:cNvPr>
          <p:cNvSpPr/>
          <p:nvPr/>
        </p:nvSpPr>
        <p:spPr>
          <a:xfrm>
            <a:off x="3971925" y="6353175"/>
            <a:ext cx="1495425" cy="4191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lợi</a:t>
            </a:r>
            <a:endParaRPr lang="en-US" sz="3200" b="1" dirty="0">
              <a:solidFill>
                <a:srgbClr val="FF0000"/>
              </a:solidFill>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67BBA84-3D43-4D69-8B31-27928F23E441}"/>
              </a:ext>
            </a:extLst>
          </p:cNvPr>
          <p:cNvSpPr/>
          <p:nvPr/>
        </p:nvSpPr>
        <p:spPr>
          <a:xfrm>
            <a:off x="7077075" y="6353175"/>
            <a:ext cx="1495425" cy="419100"/>
          </a:xfrm>
          <a:prstGeom prst="roundRect">
            <a:avLst/>
          </a:prstGeom>
          <a:solidFill>
            <a:srgbClr val="FFFF00"/>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lợi</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1817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Effect transition="in" filter="fad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D6F1AC6-6E23-44CA-AFF2-152DC0D27401}"/>
              </a:ext>
            </a:extLst>
          </p:cNvPr>
          <p:cNvSpPr/>
          <p:nvPr/>
        </p:nvSpPr>
        <p:spPr>
          <a:xfrm>
            <a:off x="2815463" y="1067948"/>
            <a:ext cx="6080888" cy="684652"/>
          </a:xfrm>
          <a:custGeom>
            <a:avLst/>
            <a:gdLst>
              <a:gd name="csX0" fmla="*/ 0 w 6080888"/>
              <a:gd name="csY0" fmla="*/ 114111 h 684652"/>
              <a:gd name="csX1" fmla="*/ 114111 w 6080888"/>
              <a:gd name="csY1" fmla="*/ 0 h 684652"/>
              <a:gd name="csX2" fmla="*/ 582324 w 6080888"/>
              <a:gd name="csY2" fmla="*/ 0 h 684652"/>
              <a:gd name="csX3" fmla="*/ 1226118 w 6080888"/>
              <a:gd name="csY3" fmla="*/ 0 h 684652"/>
              <a:gd name="csX4" fmla="*/ 1694331 w 6080888"/>
              <a:gd name="csY4" fmla="*/ 0 h 684652"/>
              <a:gd name="csX5" fmla="*/ 2338124 w 6080888"/>
              <a:gd name="csY5" fmla="*/ 0 h 684652"/>
              <a:gd name="csX6" fmla="*/ 2747811 w 6080888"/>
              <a:gd name="csY6" fmla="*/ 0 h 684652"/>
              <a:gd name="csX7" fmla="*/ 3391604 w 6080888"/>
              <a:gd name="csY7" fmla="*/ 0 h 684652"/>
              <a:gd name="csX8" fmla="*/ 3918344 w 6080888"/>
              <a:gd name="csY8" fmla="*/ 0 h 684652"/>
              <a:gd name="csX9" fmla="*/ 4620664 w 6080888"/>
              <a:gd name="csY9" fmla="*/ 0 h 684652"/>
              <a:gd name="csX10" fmla="*/ 5205930 w 6080888"/>
              <a:gd name="csY10" fmla="*/ 0 h 684652"/>
              <a:gd name="csX11" fmla="*/ 5966777 w 6080888"/>
              <a:gd name="csY11" fmla="*/ 0 h 684652"/>
              <a:gd name="csX12" fmla="*/ 6080888 w 6080888"/>
              <a:gd name="csY12" fmla="*/ 114111 h 684652"/>
              <a:gd name="csX13" fmla="*/ 6080888 w 6080888"/>
              <a:gd name="csY13" fmla="*/ 570541 h 684652"/>
              <a:gd name="csX14" fmla="*/ 5966777 w 6080888"/>
              <a:gd name="csY14" fmla="*/ 684652 h 684652"/>
              <a:gd name="csX15" fmla="*/ 5322984 w 6080888"/>
              <a:gd name="csY15" fmla="*/ 684652 h 684652"/>
              <a:gd name="csX16" fmla="*/ 4737717 w 6080888"/>
              <a:gd name="csY16" fmla="*/ 684652 h 684652"/>
              <a:gd name="csX17" fmla="*/ 4035397 w 6080888"/>
              <a:gd name="csY17" fmla="*/ 684652 h 684652"/>
              <a:gd name="csX18" fmla="*/ 3333077 w 6080888"/>
              <a:gd name="csY18" fmla="*/ 684652 h 684652"/>
              <a:gd name="csX19" fmla="*/ 2689284 w 6080888"/>
              <a:gd name="csY19" fmla="*/ 684652 h 684652"/>
              <a:gd name="csX20" fmla="*/ 1986964 w 6080888"/>
              <a:gd name="csY20" fmla="*/ 684652 h 684652"/>
              <a:gd name="csX21" fmla="*/ 1577278 w 6080888"/>
              <a:gd name="csY21" fmla="*/ 684652 h 684652"/>
              <a:gd name="csX22" fmla="*/ 933484 w 6080888"/>
              <a:gd name="csY22" fmla="*/ 684652 h 684652"/>
              <a:gd name="csX23" fmla="*/ 114111 w 6080888"/>
              <a:gd name="csY23" fmla="*/ 684652 h 684652"/>
              <a:gd name="csX24" fmla="*/ 0 w 6080888"/>
              <a:gd name="csY24" fmla="*/ 570541 h 684652"/>
              <a:gd name="csX25" fmla="*/ 0 w 6080888"/>
              <a:gd name="csY25" fmla="*/ 114111 h 6846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6080888" h="684652" fill="none" extrusionOk="0">
                <a:moveTo>
                  <a:pt x="0" y="114111"/>
                </a:moveTo>
                <a:cubicBezTo>
                  <a:pt x="-2232" y="54961"/>
                  <a:pt x="50985" y="1680"/>
                  <a:pt x="114111" y="0"/>
                </a:cubicBezTo>
                <a:cubicBezTo>
                  <a:pt x="322497" y="-49714"/>
                  <a:pt x="393905" y="16085"/>
                  <a:pt x="582324" y="0"/>
                </a:cubicBezTo>
                <a:cubicBezTo>
                  <a:pt x="770743" y="-16085"/>
                  <a:pt x="1022473" y="5743"/>
                  <a:pt x="1226118" y="0"/>
                </a:cubicBezTo>
                <a:cubicBezTo>
                  <a:pt x="1429763" y="-5743"/>
                  <a:pt x="1516938" y="46291"/>
                  <a:pt x="1694331" y="0"/>
                </a:cubicBezTo>
                <a:cubicBezTo>
                  <a:pt x="1871724" y="-46291"/>
                  <a:pt x="2125996" y="36956"/>
                  <a:pt x="2338124" y="0"/>
                </a:cubicBezTo>
                <a:cubicBezTo>
                  <a:pt x="2550252" y="-36956"/>
                  <a:pt x="2638813" y="12688"/>
                  <a:pt x="2747811" y="0"/>
                </a:cubicBezTo>
                <a:cubicBezTo>
                  <a:pt x="2856809" y="-12688"/>
                  <a:pt x="3102889" y="14707"/>
                  <a:pt x="3391604" y="0"/>
                </a:cubicBezTo>
                <a:cubicBezTo>
                  <a:pt x="3680319" y="-14707"/>
                  <a:pt x="3678109" y="26232"/>
                  <a:pt x="3918344" y="0"/>
                </a:cubicBezTo>
                <a:cubicBezTo>
                  <a:pt x="4158579" y="-26232"/>
                  <a:pt x="4362824" y="70351"/>
                  <a:pt x="4620664" y="0"/>
                </a:cubicBezTo>
                <a:cubicBezTo>
                  <a:pt x="4878504" y="-70351"/>
                  <a:pt x="5009373" y="63100"/>
                  <a:pt x="5205930" y="0"/>
                </a:cubicBezTo>
                <a:cubicBezTo>
                  <a:pt x="5402487" y="-63100"/>
                  <a:pt x="5680925" y="62745"/>
                  <a:pt x="5966777" y="0"/>
                </a:cubicBezTo>
                <a:cubicBezTo>
                  <a:pt x="6043346" y="3473"/>
                  <a:pt x="6081159" y="40114"/>
                  <a:pt x="6080888" y="114111"/>
                </a:cubicBezTo>
                <a:cubicBezTo>
                  <a:pt x="6091888" y="277018"/>
                  <a:pt x="6048431" y="355554"/>
                  <a:pt x="6080888" y="570541"/>
                </a:cubicBezTo>
                <a:cubicBezTo>
                  <a:pt x="6065587" y="641652"/>
                  <a:pt x="6011430" y="684375"/>
                  <a:pt x="5966777" y="684652"/>
                </a:cubicBezTo>
                <a:cubicBezTo>
                  <a:pt x="5727588" y="685823"/>
                  <a:pt x="5512510" y="608768"/>
                  <a:pt x="5322984" y="684652"/>
                </a:cubicBezTo>
                <a:cubicBezTo>
                  <a:pt x="5133458" y="760536"/>
                  <a:pt x="4867302" y="647211"/>
                  <a:pt x="4737717" y="684652"/>
                </a:cubicBezTo>
                <a:cubicBezTo>
                  <a:pt x="4608132" y="722093"/>
                  <a:pt x="4187735" y="657109"/>
                  <a:pt x="4035397" y="684652"/>
                </a:cubicBezTo>
                <a:cubicBezTo>
                  <a:pt x="3883059" y="712195"/>
                  <a:pt x="3479730" y="609989"/>
                  <a:pt x="3333077" y="684652"/>
                </a:cubicBezTo>
                <a:cubicBezTo>
                  <a:pt x="3186424" y="759315"/>
                  <a:pt x="2991972" y="668397"/>
                  <a:pt x="2689284" y="684652"/>
                </a:cubicBezTo>
                <a:cubicBezTo>
                  <a:pt x="2386596" y="700907"/>
                  <a:pt x="2312077" y="603722"/>
                  <a:pt x="1986964" y="684652"/>
                </a:cubicBezTo>
                <a:cubicBezTo>
                  <a:pt x="1661851" y="765582"/>
                  <a:pt x="1691769" y="666530"/>
                  <a:pt x="1577278" y="684652"/>
                </a:cubicBezTo>
                <a:cubicBezTo>
                  <a:pt x="1462787" y="702774"/>
                  <a:pt x="1084686" y="678628"/>
                  <a:pt x="933484" y="684652"/>
                </a:cubicBezTo>
                <a:cubicBezTo>
                  <a:pt x="782282" y="690676"/>
                  <a:pt x="452565" y="676806"/>
                  <a:pt x="114111" y="684652"/>
                </a:cubicBezTo>
                <a:cubicBezTo>
                  <a:pt x="54997" y="682930"/>
                  <a:pt x="2671" y="644285"/>
                  <a:pt x="0" y="570541"/>
                </a:cubicBezTo>
                <a:cubicBezTo>
                  <a:pt x="-24265" y="429067"/>
                  <a:pt x="21281" y="287642"/>
                  <a:pt x="0" y="114111"/>
                </a:cubicBezTo>
                <a:close/>
              </a:path>
              <a:path w="6080888" h="684652" stroke="0" extrusionOk="0">
                <a:moveTo>
                  <a:pt x="0" y="114111"/>
                </a:moveTo>
                <a:cubicBezTo>
                  <a:pt x="-12399" y="57116"/>
                  <a:pt x="62185" y="14887"/>
                  <a:pt x="114111" y="0"/>
                </a:cubicBezTo>
                <a:cubicBezTo>
                  <a:pt x="297361" y="-65963"/>
                  <a:pt x="667189" y="64164"/>
                  <a:pt x="816431" y="0"/>
                </a:cubicBezTo>
                <a:cubicBezTo>
                  <a:pt x="965673" y="-64164"/>
                  <a:pt x="1332513" y="75119"/>
                  <a:pt x="1518751" y="0"/>
                </a:cubicBezTo>
                <a:cubicBezTo>
                  <a:pt x="1704989" y="-75119"/>
                  <a:pt x="2014600" y="75702"/>
                  <a:pt x="2221071" y="0"/>
                </a:cubicBezTo>
                <a:cubicBezTo>
                  <a:pt x="2427542" y="-75702"/>
                  <a:pt x="2472300" y="17212"/>
                  <a:pt x="2689284" y="0"/>
                </a:cubicBezTo>
                <a:cubicBezTo>
                  <a:pt x="2906268" y="-17212"/>
                  <a:pt x="3008757" y="29709"/>
                  <a:pt x="3098971" y="0"/>
                </a:cubicBezTo>
                <a:cubicBezTo>
                  <a:pt x="3189185" y="-29709"/>
                  <a:pt x="3407320" y="63793"/>
                  <a:pt x="3684237" y="0"/>
                </a:cubicBezTo>
                <a:cubicBezTo>
                  <a:pt x="3961154" y="-63793"/>
                  <a:pt x="4028383" y="15554"/>
                  <a:pt x="4152451" y="0"/>
                </a:cubicBezTo>
                <a:cubicBezTo>
                  <a:pt x="4276519" y="-15554"/>
                  <a:pt x="4389742" y="38856"/>
                  <a:pt x="4620664" y="0"/>
                </a:cubicBezTo>
                <a:cubicBezTo>
                  <a:pt x="4851586" y="-38856"/>
                  <a:pt x="5150151" y="69843"/>
                  <a:pt x="5322984" y="0"/>
                </a:cubicBezTo>
                <a:cubicBezTo>
                  <a:pt x="5495817" y="-69843"/>
                  <a:pt x="5716844" y="21117"/>
                  <a:pt x="5966777" y="0"/>
                </a:cubicBezTo>
                <a:cubicBezTo>
                  <a:pt x="6027100" y="13771"/>
                  <a:pt x="6081290" y="41545"/>
                  <a:pt x="6080888" y="114111"/>
                </a:cubicBezTo>
                <a:cubicBezTo>
                  <a:pt x="6135383" y="305780"/>
                  <a:pt x="6033447" y="387682"/>
                  <a:pt x="6080888" y="570541"/>
                </a:cubicBezTo>
                <a:cubicBezTo>
                  <a:pt x="6079574" y="631807"/>
                  <a:pt x="6026160" y="685520"/>
                  <a:pt x="5966777" y="684652"/>
                </a:cubicBezTo>
                <a:cubicBezTo>
                  <a:pt x="5763742" y="695186"/>
                  <a:pt x="5711861" y="660340"/>
                  <a:pt x="5557090" y="684652"/>
                </a:cubicBezTo>
                <a:cubicBezTo>
                  <a:pt x="5402319" y="708964"/>
                  <a:pt x="5273170" y="675839"/>
                  <a:pt x="5147404" y="684652"/>
                </a:cubicBezTo>
                <a:cubicBezTo>
                  <a:pt x="5021638" y="693465"/>
                  <a:pt x="4821025" y="626739"/>
                  <a:pt x="4503611" y="684652"/>
                </a:cubicBezTo>
                <a:cubicBezTo>
                  <a:pt x="4186197" y="742565"/>
                  <a:pt x="4213070" y="659790"/>
                  <a:pt x="3976871" y="684652"/>
                </a:cubicBezTo>
                <a:cubicBezTo>
                  <a:pt x="3740672" y="709514"/>
                  <a:pt x="3595333" y="626835"/>
                  <a:pt x="3274551" y="684652"/>
                </a:cubicBezTo>
                <a:cubicBezTo>
                  <a:pt x="2953769" y="742469"/>
                  <a:pt x="2857868" y="633673"/>
                  <a:pt x="2572231" y="684652"/>
                </a:cubicBezTo>
                <a:cubicBezTo>
                  <a:pt x="2286594" y="735631"/>
                  <a:pt x="2335789" y="654682"/>
                  <a:pt x="2104017" y="684652"/>
                </a:cubicBezTo>
                <a:cubicBezTo>
                  <a:pt x="1872245" y="714622"/>
                  <a:pt x="1756510" y="617997"/>
                  <a:pt x="1518751" y="684652"/>
                </a:cubicBezTo>
                <a:cubicBezTo>
                  <a:pt x="1280992" y="751307"/>
                  <a:pt x="1240133" y="629063"/>
                  <a:pt x="992011" y="684652"/>
                </a:cubicBezTo>
                <a:cubicBezTo>
                  <a:pt x="743889" y="740241"/>
                  <a:pt x="515935" y="619447"/>
                  <a:pt x="114111" y="684652"/>
                </a:cubicBezTo>
                <a:cubicBezTo>
                  <a:pt x="51035" y="683300"/>
                  <a:pt x="-5893" y="622426"/>
                  <a:pt x="0" y="570541"/>
                </a:cubicBezTo>
                <a:cubicBezTo>
                  <a:pt x="-46651" y="410389"/>
                  <a:pt x="3392" y="273866"/>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i="1" dirty="0" err="1">
                <a:solidFill>
                  <a:prstClr val="black"/>
                </a:solidFill>
                <a:latin typeface="Calibri" panose="020F0502020204030204" pitchFamily="34" charset="0"/>
                <a:cs typeface="Calibri" panose="020F0502020204030204" pitchFamily="34" charset="0"/>
              </a:rPr>
              <a:t>Chế</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độ</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ăn</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uống</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khỏe</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mạnh</a:t>
            </a:r>
            <a:r>
              <a:rPr lang="en-US" sz="3200" b="1" i="1" dirty="0">
                <a:solidFill>
                  <a:prstClr val="black"/>
                </a:solidFill>
                <a:latin typeface="Calibri" panose="020F0502020204030204" pitchFamily="34" charset="0"/>
                <a:cs typeface="Calibri" panose="020F0502020204030204" pitchFamily="34" charset="0"/>
              </a:rPr>
              <a:t>.</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F0ECCD9-D088-4D7F-83B2-B73E62C007D7}"/>
              </a:ext>
            </a:extLst>
          </p:cNvPr>
          <p:cNvSpPr txBox="1"/>
          <p:nvPr/>
        </p:nvSpPr>
        <p:spPr>
          <a:xfrm>
            <a:off x="390525" y="190500"/>
            <a:ext cx="11191875" cy="769441"/>
          </a:xfrm>
          <a:prstGeom prst="rect">
            <a:avLst/>
          </a:prstGeom>
          <a:noFill/>
        </p:spPr>
        <p:txBody>
          <a:bodyPr wrap="square" rtlCol="0">
            <a:spAutoFit/>
          </a:bodyPr>
          <a:lstStyle/>
          <a:p>
            <a:pPr algn="ctr"/>
            <a:r>
              <a:rPr lang="vi-VN" sz="4400" b="1" dirty="0">
                <a:solidFill>
                  <a:srgbClr val="FF0000"/>
                </a:solidFill>
              </a:rPr>
              <a:t>Dưới đây là 7 quy tắc ăn uống khỏe mạnh:</a:t>
            </a:r>
            <a:endParaRPr lang="en-US" sz="4400" b="1" dirty="0">
              <a:solidFill>
                <a:srgbClr val="FF0000"/>
              </a:solidFill>
            </a:endParaRPr>
          </a:p>
        </p:txBody>
      </p:sp>
      <p:sp>
        <p:nvSpPr>
          <p:cNvPr id="13" name="Rectangle: Rounded Corners 12">
            <a:extLst>
              <a:ext uri="{FF2B5EF4-FFF2-40B4-BE49-F238E27FC236}">
                <a16:creationId xmlns:a16="http://schemas.microsoft.com/office/drawing/2014/main" id="{882F1ACD-93C4-483B-AFDC-F35BD5E997A4}"/>
              </a:ext>
            </a:extLst>
          </p:cNvPr>
          <p:cNvSpPr/>
          <p:nvPr/>
        </p:nvSpPr>
        <p:spPr>
          <a:xfrm>
            <a:off x="2853563" y="2001398"/>
            <a:ext cx="6080888" cy="684652"/>
          </a:xfrm>
          <a:custGeom>
            <a:avLst/>
            <a:gdLst>
              <a:gd name="csX0" fmla="*/ 0 w 6080888"/>
              <a:gd name="csY0" fmla="*/ 114111 h 684652"/>
              <a:gd name="csX1" fmla="*/ 114111 w 6080888"/>
              <a:gd name="csY1" fmla="*/ 0 h 684652"/>
              <a:gd name="csX2" fmla="*/ 582324 w 6080888"/>
              <a:gd name="csY2" fmla="*/ 0 h 684652"/>
              <a:gd name="csX3" fmla="*/ 1226118 w 6080888"/>
              <a:gd name="csY3" fmla="*/ 0 h 684652"/>
              <a:gd name="csX4" fmla="*/ 1694331 w 6080888"/>
              <a:gd name="csY4" fmla="*/ 0 h 684652"/>
              <a:gd name="csX5" fmla="*/ 2338124 w 6080888"/>
              <a:gd name="csY5" fmla="*/ 0 h 684652"/>
              <a:gd name="csX6" fmla="*/ 2747811 w 6080888"/>
              <a:gd name="csY6" fmla="*/ 0 h 684652"/>
              <a:gd name="csX7" fmla="*/ 3391604 w 6080888"/>
              <a:gd name="csY7" fmla="*/ 0 h 684652"/>
              <a:gd name="csX8" fmla="*/ 3918344 w 6080888"/>
              <a:gd name="csY8" fmla="*/ 0 h 684652"/>
              <a:gd name="csX9" fmla="*/ 4620664 w 6080888"/>
              <a:gd name="csY9" fmla="*/ 0 h 684652"/>
              <a:gd name="csX10" fmla="*/ 5205930 w 6080888"/>
              <a:gd name="csY10" fmla="*/ 0 h 684652"/>
              <a:gd name="csX11" fmla="*/ 5966777 w 6080888"/>
              <a:gd name="csY11" fmla="*/ 0 h 684652"/>
              <a:gd name="csX12" fmla="*/ 6080888 w 6080888"/>
              <a:gd name="csY12" fmla="*/ 114111 h 684652"/>
              <a:gd name="csX13" fmla="*/ 6080888 w 6080888"/>
              <a:gd name="csY13" fmla="*/ 570541 h 684652"/>
              <a:gd name="csX14" fmla="*/ 5966777 w 6080888"/>
              <a:gd name="csY14" fmla="*/ 684652 h 684652"/>
              <a:gd name="csX15" fmla="*/ 5322984 w 6080888"/>
              <a:gd name="csY15" fmla="*/ 684652 h 684652"/>
              <a:gd name="csX16" fmla="*/ 4737717 w 6080888"/>
              <a:gd name="csY16" fmla="*/ 684652 h 684652"/>
              <a:gd name="csX17" fmla="*/ 4035397 w 6080888"/>
              <a:gd name="csY17" fmla="*/ 684652 h 684652"/>
              <a:gd name="csX18" fmla="*/ 3333077 w 6080888"/>
              <a:gd name="csY18" fmla="*/ 684652 h 684652"/>
              <a:gd name="csX19" fmla="*/ 2689284 w 6080888"/>
              <a:gd name="csY19" fmla="*/ 684652 h 684652"/>
              <a:gd name="csX20" fmla="*/ 1986964 w 6080888"/>
              <a:gd name="csY20" fmla="*/ 684652 h 684652"/>
              <a:gd name="csX21" fmla="*/ 1577278 w 6080888"/>
              <a:gd name="csY21" fmla="*/ 684652 h 684652"/>
              <a:gd name="csX22" fmla="*/ 933484 w 6080888"/>
              <a:gd name="csY22" fmla="*/ 684652 h 684652"/>
              <a:gd name="csX23" fmla="*/ 114111 w 6080888"/>
              <a:gd name="csY23" fmla="*/ 684652 h 684652"/>
              <a:gd name="csX24" fmla="*/ 0 w 6080888"/>
              <a:gd name="csY24" fmla="*/ 570541 h 684652"/>
              <a:gd name="csX25" fmla="*/ 0 w 6080888"/>
              <a:gd name="csY25" fmla="*/ 114111 h 6846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6080888" h="684652" fill="none" extrusionOk="0">
                <a:moveTo>
                  <a:pt x="0" y="114111"/>
                </a:moveTo>
                <a:cubicBezTo>
                  <a:pt x="-2232" y="54961"/>
                  <a:pt x="50985" y="1680"/>
                  <a:pt x="114111" y="0"/>
                </a:cubicBezTo>
                <a:cubicBezTo>
                  <a:pt x="322497" y="-49714"/>
                  <a:pt x="393905" y="16085"/>
                  <a:pt x="582324" y="0"/>
                </a:cubicBezTo>
                <a:cubicBezTo>
                  <a:pt x="770743" y="-16085"/>
                  <a:pt x="1022473" y="5743"/>
                  <a:pt x="1226118" y="0"/>
                </a:cubicBezTo>
                <a:cubicBezTo>
                  <a:pt x="1429763" y="-5743"/>
                  <a:pt x="1516938" y="46291"/>
                  <a:pt x="1694331" y="0"/>
                </a:cubicBezTo>
                <a:cubicBezTo>
                  <a:pt x="1871724" y="-46291"/>
                  <a:pt x="2125996" y="36956"/>
                  <a:pt x="2338124" y="0"/>
                </a:cubicBezTo>
                <a:cubicBezTo>
                  <a:pt x="2550252" y="-36956"/>
                  <a:pt x="2638813" y="12688"/>
                  <a:pt x="2747811" y="0"/>
                </a:cubicBezTo>
                <a:cubicBezTo>
                  <a:pt x="2856809" y="-12688"/>
                  <a:pt x="3102889" y="14707"/>
                  <a:pt x="3391604" y="0"/>
                </a:cubicBezTo>
                <a:cubicBezTo>
                  <a:pt x="3680319" y="-14707"/>
                  <a:pt x="3678109" y="26232"/>
                  <a:pt x="3918344" y="0"/>
                </a:cubicBezTo>
                <a:cubicBezTo>
                  <a:pt x="4158579" y="-26232"/>
                  <a:pt x="4362824" y="70351"/>
                  <a:pt x="4620664" y="0"/>
                </a:cubicBezTo>
                <a:cubicBezTo>
                  <a:pt x="4878504" y="-70351"/>
                  <a:pt x="5009373" y="63100"/>
                  <a:pt x="5205930" y="0"/>
                </a:cubicBezTo>
                <a:cubicBezTo>
                  <a:pt x="5402487" y="-63100"/>
                  <a:pt x="5680925" y="62745"/>
                  <a:pt x="5966777" y="0"/>
                </a:cubicBezTo>
                <a:cubicBezTo>
                  <a:pt x="6043346" y="3473"/>
                  <a:pt x="6081159" y="40114"/>
                  <a:pt x="6080888" y="114111"/>
                </a:cubicBezTo>
                <a:cubicBezTo>
                  <a:pt x="6091888" y="277018"/>
                  <a:pt x="6048431" y="355554"/>
                  <a:pt x="6080888" y="570541"/>
                </a:cubicBezTo>
                <a:cubicBezTo>
                  <a:pt x="6065587" y="641652"/>
                  <a:pt x="6011430" y="684375"/>
                  <a:pt x="5966777" y="684652"/>
                </a:cubicBezTo>
                <a:cubicBezTo>
                  <a:pt x="5727588" y="685823"/>
                  <a:pt x="5512510" y="608768"/>
                  <a:pt x="5322984" y="684652"/>
                </a:cubicBezTo>
                <a:cubicBezTo>
                  <a:pt x="5133458" y="760536"/>
                  <a:pt x="4867302" y="647211"/>
                  <a:pt x="4737717" y="684652"/>
                </a:cubicBezTo>
                <a:cubicBezTo>
                  <a:pt x="4608132" y="722093"/>
                  <a:pt x="4187735" y="657109"/>
                  <a:pt x="4035397" y="684652"/>
                </a:cubicBezTo>
                <a:cubicBezTo>
                  <a:pt x="3883059" y="712195"/>
                  <a:pt x="3479730" y="609989"/>
                  <a:pt x="3333077" y="684652"/>
                </a:cubicBezTo>
                <a:cubicBezTo>
                  <a:pt x="3186424" y="759315"/>
                  <a:pt x="2991972" y="668397"/>
                  <a:pt x="2689284" y="684652"/>
                </a:cubicBezTo>
                <a:cubicBezTo>
                  <a:pt x="2386596" y="700907"/>
                  <a:pt x="2312077" y="603722"/>
                  <a:pt x="1986964" y="684652"/>
                </a:cubicBezTo>
                <a:cubicBezTo>
                  <a:pt x="1661851" y="765582"/>
                  <a:pt x="1691769" y="666530"/>
                  <a:pt x="1577278" y="684652"/>
                </a:cubicBezTo>
                <a:cubicBezTo>
                  <a:pt x="1462787" y="702774"/>
                  <a:pt x="1084686" y="678628"/>
                  <a:pt x="933484" y="684652"/>
                </a:cubicBezTo>
                <a:cubicBezTo>
                  <a:pt x="782282" y="690676"/>
                  <a:pt x="452565" y="676806"/>
                  <a:pt x="114111" y="684652"/>
                </a:cubicBezTo>
                <a:cubicBezTo>
                  <a:pt x="54997" y="682930"/>
                  <a:pt x="2671" y="644285"/>
                  <a:pt x="0" y="570541"/>
                </a:cubicBezTo>
                <a:cubicBezTo>
                  <a:pt x="-24265" y="429067"/>
                  <a:pt x="21281" y="287642"/>
                  <a:pt x="0" y="114111"/>
                </a:cubicBezTo>
                <a:close/>
              </a:path>
              <a:path w="6080888" h="684652" stroke="0" extrusionOk="0">
                <a:moveTo>
                  <a:pt x="0" y="114111"/>
                </a:moveTo>
                <a:cubicBezTo>
                  <a:pt x="-12399" y="57116"/>
                  <a:pt x="62185" y="14887"/>
                  <a:pt x="114111" y="0"/>
                </a:cubicBezTo>
                <a:cubicBezTo>
                  <a:pt x="297361" y="-65963"/>
                  <a:pt x="667189" y="64164"/>
                  <a:pt x="816431" y="0"/>
                </a:cubicBezTo>
                <a:cubicBezTo>
                  <a:pt x="965673" y="-64164"/>
                  <a:pt x="1332513" y="75119"/>
                  <a:pt x="1518751" y="0"/>
                </a:cubicBezTo>
                <a:cubicBezTo>
                  <a:pt x="1704989" y="-75119"/>
                  <a:pt x="2014600" y="75702"/>
                  <a:pt x="2221071" y="0"/>
                </a:cubicBezTo>
                <a:cubicBezTo>
                  <a:pt x="2427542" y="-75702"/>
                  <a:pt x="2472300" y="17212"/>
                  <a:pt x="2689284" y="0"/>
                </a:cubicBezTo>
                <a:cubicBezTo>
                  <a:pt x="2906268" y="-17212"/>
                  <a:pt x="3008757" y="29709"/>
                  <a:pt x="3098971" y="0"/>
                </a:cubicBezTo>
                <a:cubicBezTo>
                  <a:pt x="3189185" y="-29709"/>
                  <a:pt x="3407320" y="63793"/>
                  <a:pt x="3684237" y="0"/>
                </a:cubicBezTo>
                <a:cubicBezTo>
                  <a:pt x="3961154" y="-63793"/>
                  <a:pt x="4028383" y="15554"/>
                  <a:pt x="4152451" y="0"/>
                </a:cubicBezTo>
                <a:cubicBezTo>
                  <a:pt x="4276519" y="-15554"/>
                  <a:pt x="4389742" y="38856"/>
                  <a:pt x="4620664" y="0"/>
                </a:cubicBezTo>
                <a:cubicBezTo>
                  <a:pt x="4851586" y="-38856"/>
                  <a:pt x="5150151" y="69843"/>
                  <a:pt x="5322984" y="0"/>
                </a:cubicBezTo>
                <a:cubicBezTo>
                  <a:pt x="5495817" y="-69843"/>
                  <a:pt x="5716844" y="21117"/>
                  <a:pt x="5966777" y="0"/>
                </a:cubicBezTo>
                <a:cubicBezTo>
                  <a:pt x="6027100" y="13771"/>
                  <a:pt x="6081290" y="41545"/>
                  <a:pt x="6080888" y="114111"/>
                </a:cubicBezTo>
                <a:cubicBezTo>
                  <a:pt x="6135383" y="305780"/>
                  <a:pt x="6033447" y="387682"/>
                  <a:pt x="6080888" y="570541"/>
                </a:cubicBezTo>
                <a:cubicBezTo>
                  <a:pt x="6079574" y="631807"/>
                  <a:pt x="6026160" y="685520"/>
                  <a:pt x="5966777" y="684652"/>
                </a:cubicBezTo>
                <a:cubicBezTo>
                  <a:pt x="5763742" y="695186"/>
                  <a:pt x="5711861" y="660340"/>
                  <a:pt x="5557090" y="684652"/>
                </a:cubicBezTo>
                <a:cubicBezTo>
                  <a:pt x="5402319" y="708964"/>
                  <a:pt x="5273170" y="675839"/>
                  <a:pt x="5147404" y="684652"/>
                </a:cubicBezTo>
                <a:cubicBezTo>
                  <a:pt x="5021638" y="693465"/>
                  <a:pt x="4821025" y="626739"/>
                  <a:pt x="4503611" y="684652"/>
                </a:cubicBezTo>
                <a:cubicBezTo>
                  <a:pt x="4186197" y="742565"/>
                  <a:pt x="4213070" y="659790"/>
                  <a:pt x="3976871" y="684652"/>
                </a:cubicBezTo>
                <a:cubicBezTo>
                  <a:pt x="3740672" y="709514"/>
                  <a:pt x="3595333" y="626835"/>
                  <a:pt x="3274551" y="684652"/>
                </a:cubicBezTo>
                <a:cubicBezTo>
                  <a:pt x="2953769" y="742469"/>
                  <a:pt x="2857868" y="633673"/>
                  <a:pt x="2572231" y="684652"/>
                </a:cubicBezTo>
                <a:cubicBezTo>
                  <a:pt x="2286594" y="735631"/>
                  <a:pt x="2335789" y="654682"/>
                  <a:pt x="2104017" y="684652"/>
                </a:cubicBezTo>
                <a:cubicBezTo>
                  <a:pt x="1872245" y="714622"/>
                  <a:pt x="1756510" y="617997"/>
                  <a:pt x="1518751" y="684652"/>
                </a:cubicBezTo>
                <a:cubicBezTo>
                  <a:pt x="1280992" y="751307"/>
                  <a:pt x="1240133" y="629063"/>
                  <a:pt x="992011" y="684652"/>
                </a:cubicBezTo>
                <a:cubicBezTo>
                  <a:pt x="743889" y="740241"/>
                  <a:pt x="515935" y="619447"/>
                  <a:pt x="114111" y="684652"/>
                </a:cubicBezTo>
                <a:cubicBezTo>
                  <a:pt x="51035" y="683300"/>
                  <a:pt x="-5893" y="622426"/>
                  <a:pt x="0" y="570541"/>
                </a:cubicBezTo>
                <a:cubicBezTo>
                  <a:pt x="-46651" y="410389"/>
                  <a:pt x="3392" y="273866"/>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i="1">
                <a:solidFill>
                  <a:prstClr val="black"/>
                </a:solidFill>
                <a:latin typeface="Calibri" panose="020F0502020204030204" pitchFamily="34" charset="0"/>
                <a:cs typeface="Calibri" panose="020F0502020204030204" pitchFamily="34" charset="0"/>
              </a:rPr>
              <a:t>Ăn nhiều trái cây và rau quả</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09CAA22D-0A82-431D-9692-FE99A218322D}"/>
              </a:ext>
            </a:extLst>
          </p:cNvPr>
          <p:cNvSpPr/>
          <p:nvPr/>
        </p:nvSpPr>
        <p:spPr>
          <a:xfrm>
            <a:off x="1571625" y="2963423"/>
            <a:ext cx="9134475" cy="684652"/>
          </a:xfrm>
          <a:custGeom>
            <a:avLst/>
            <a:gdLst>
              <a:gd name="csX0" fmla="*/ 0 w 9134475"/>
              <a:gd name="csY0" fmla="*/ 114111 h 684652"/>
              <a:gd name="csX1" fmla="*/ 114111 w 9134475"/>
              <a:gd name="csY1" fmla="*/ 0 h 684652"/>
              <a:gd name="csX2" fmla="*/ 529736 w 9134475"/>
              <a:gd name="csY2" fmla="*/ 0 h 684652"/>
              <a:gd name="csX3" fmla="*/ 1212549 w 9134475"/>
              <a:gd name="csY3" fmla="*/ 0 h 684652"/>
              <a:gd name="csX4" fmla="*/ 1628174 w 9134475"/>
              <a:gd name="csY4" fmla="*/ 0 h 684652"/>
              <a:gd name="csX5" fmla="*/ 2400049 w 9134475"/>
              <a:gd name="csY5" fmla="*/ 0 h 684652"/>
              <a:gd name="csX6" fmla="*/ 3082862 w 9134475"/>
              <a:gd name="csY6" fmla="*/ 0 h 684652"/>
              <a:gd name="csX7" fmla="*/ 3676612 w 9134475"/>
              <a:gd name="csY7" fmla="*/ 0 h 684652"/>
              <a:gd name="csX8" fmla="*/ 4448487 w 9134475"/>
              <a:gd name="csY8" fmla="*/ 0 h 684652"/>
              <a:gd name="csX9" fmla="*/ 5220363 w 9134475"/>
              <a:gd name="csY9" fmla="*/ 0 h 684652"/>
              <a:gd name="csX10" fmla="*/ 5903175 w 9134475"/>
              <a:gd name="csY10" fmla="*/ 0 h 684652"/>
              <a:gd name="csX11" fmla="*/ 6675051 w 9134475"/>
              <a:gd name="csY11" fmla="*/ 0 h 684652"/>
              <a:gd name="csX12" fmla="*/ 7001613 w 9134475"/>
              <a:gd name="csY12" fmla="*/ 0 h 684652"/>
              <a:gd name="csX13" fmla="*/ 7684426 w 9134475"/>
              <a:gd name="csY13" fmla="*/ 0 h 684652"/>
              <a:gd name="csX14" fmla="*/ 8189114 w 9134475"/>
              <a:gd name="csY14" fmla="*/ 0 h 684652"/>
              <a:gd name="csX15" fmla="*/ 9020364 w 9134475"/>
              <a:gd name="csY15" fmla="*/ 0 h 684652"/>
              <a:gd name="csX16" fmla="*/ 9134475 w 9134475"/>
              <a:gd name="csY16" fmla="*/ 114111 h 684652"/>
              <a:gd name="csX17" fmla="*/ 9134475 w 9134475"/>
              <a:gd name="csY17" fmla="*/ 570541 h 684652"/>
              <a:gd name="csX18" fmla="*/ 9020364 w 9134475"/>
              <a:gd name="csY18" fmla="*/ 684652 h 684652"/>
              <a:gd name="csX19" fmla="*/ 8515676 w 9134475"/>
              <a:gd name="csY19" fmla="*/ 684652 h 684652"/>
              <a:gd name="csX20" fmla="*/ 7921926 w 9134475"/>
              <a:gd name="csY20" fmla="*/ 684652 h 684652"/>
              <a:gd name="csX21" fmla="*/ 7506301 w 9134475"/>
              <a:gd name="csY21" fmla="*/ 684652 h 684652"/>
              <a:gd name="csX22" fmla="*/ 7179738 w 9134475"/>
              <a:gd name="csY22" fmla="*/ 684652 h 684652"/>
              <a:gd name="csX23" fmla="*/ 6407863 w 9134475"/>
              <a:gd name="csY23" fmla="*/ 684652 h 684652"/>
              <a:gd name="csX24" fmla="*/ 5725050 w 9134475"/>
              <a:gd name="csY24" fmla="*/ 684652 h 684652"/>
              <a:gd name="csX25" fmla="*/ 4953175 w 9134475"/>
              <a:gd name="csY25" fmla="*/ 684652 h 684652"/>
              <a:gd name="csX26" fmla="*/ 4359425 w 9134475"/>
              <a:gd name="csY26" fmla="*/ 684652 h 684652"/>
              <a:gd name="csX27" fmla="*/ 3587550 w 9134475"/>
              <a:gd name="csY27" fmla="*/ 684652 h 684652"/>
              <a:gd name="csX28" fmla="*/ 3082862 w 9134475"/>
              <a:gd name="csY28" fmla="*/ 684652 h 684652"/>
              <a:gd name="csX29" fmla="*/ 2310987 w 9134475"/>
              <a:gd name="csY29" fmla="*/ 684652 h 684652"/>
              <a:gd name="csX30" fmla="*/ 1806299 w 9134475"/>
              <a:gd name="csY30" fmla="*/ 684652 h 684652"/>
              <a:gd name="csX31" fmla="*/ 1390674 w 9134475"/>
              <a:gd name="csY31" fmla="*/ 684652 h 684652"/>
              <a:gd name="csX32" fmla="*/ 618799 w 9134475"/>
              <a:gd name="csY32" fmla="*/ 684652 h 684652"/>
              <a:gd name="csX33" fmla="*/ 114111 w 9134475"/>
              <a:gd name="csY33" fmla="*/ 684652 h 684652"/>
              <a:gd name="csX34" fmla="*/ 0 w 9134475"/>
              <a:gd name="csY34" fmla="*/ 570541 h 684652"/>
              <a:gd name="csX35" fmla="*/ 0 w 9134475"/>
              <a:gd name="csY35" fmla="*/ 114111 h 6846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9134475" h="684652" fill="none" extrusionOk="0">
                <a:moveTo>
                  <a:pt x="0" y="114111"/>
                </a:moveTo>
                <a:cubicBezTo>
                  <a:pt x="2900" y="58280"/>
                  <a:pt x="62306" y="3445"/>
                  <a:pt x="114111" y="0"/>
                </a:cubicBezTo>
                <a:cubicBezTo>
                  <a:pt x="231616" y="-22491"/>
                  <a:pt x="392922" y="41706"/>
                  <a:pt x="529736" y="0"/>
                </a:cubicBezTo>
                <a:cubicBezTo>
                  <a:pt x="666550" y="-41706"/>
                  <a:pt x="892526" y="2117"/>
                  <a:pt x="1212549" y="0"/>
                </a:cubicBezTo>
                <a:cubicBezTo>
                  <a:pt x="1532572" y="-2117"/>
                  <a:pt x="1432789" y="19996"/>
                  <a:pt x="1628174" y="0"/>
                </a:cubicBezTo>
                <a:cubicBezTo>
                  <a:pt x="1823559" y="-19996"/>
                  <a:pt x="2127256" y="64276"/>
                  <a:pt x="2400049" y="0"/>
                </a:cubicBezTo>
                <a:cubicBezTo>
                  <a:pt x="2672843" y="-64276"/>
                  <a:pt x="2747635" y="81374"/>
                  <a:pt x="3082862" y="0"/>
                </a:cubicBezTo>
                <a:cubicBezTo>
                  <a:pt x="3418089" y="-81374"/>
                  <a:pt x="3427087" y="53973"/>
                  <a:pt x="3676612" y="0"/>
                </a:cubicBezTo>
                <a:cubicBezTo>
                  <a:pt x="3926137" y="-53973"/>
                  <a:pt x="4188811" y="85400"/>
                  <a:pt x="4448487" y="0"/>
                </a:cubicBezTo>
                <a:cubicBezTo>
                  <a:pt x="4708163" y="-85400"/>
                  <a:pt x="4969017" y="67767"/>
                  <a:pt x="5220363" y="0"/>
                </a:cubicBezTo>
                <a:cubicBezTo>
                  <a:pt x="5471709" y="-67767"/>
                  <a:pt x="5664974" y="58255"/>
                  <a:pt x="5903175" y="0"/>
                </a:cubicBezTo>
                <a:cubicBezTo>
                  <a:pt x="6141376" y="-58255"/>
                  <a:pt x="6356460" y="8459"/>
                  <a:pt x="6675051" y="0"/>
                </a:cubicBezTo>
                <a:cubicBezTo>
                  <a:pt x="6993642" y="-8459"/>
                  <a:pt x="6872048" y="33910"/>
                  <a:pt x="7001613" y="0"/>
                </a:cubicBezTo>
                <a:cubicBezTo>
                  <a:pt x="7131178" y="-33910"/>
                  <a:pt x="7525159" y="20535"/>
                  <a:pt x="7684426" y="0"/>
                </a:cubicBezTo>
                <a:cubicBezTo>
                  <a:pt x="7843693" y="-20535"/>
                  <a:pt x="7956801" y="14793"/>
                  <a:pt x="8189114" y="0"/>
                </a:cubicBezTo>
                <a:cubicBezTo>
                  <a:pt x="8421427" y="-14793"/>
                  <a:pt x="8836478" y="51834"/>
                  <a:pt x="9020364" y="0"/>
                </a:cubicBezTo>
                <a:cubicBezTo>
                  <a:pt x="9079635" y="18299"/>
                  <a:pt x="9129601" y="54719"/>
                  <a:pt x="9134475" y="114111"/>
                </a:cubicBezTo>
                <a:cubicBezTo>
                  <a:pt x="9152527" y="277530"/>
                  <a:pt x="9109980" y="347522"/>
                  <a:pt x="9134475" y="570541"/>
                </a:cubicBezTo>
                <a:cubicBezTo>
                  <a:pt x="9124898" y="646706"/>
                  <a:pt x="9094989" y="697924"/>
                  <a:pt x="9020364" y="684652"/>
                </a:cubicBezTo>
                <a:cubicBezTo>
                  <a:pt x="8818782" y="701820"/>
                  <a:pt x="8629775" y="659675"/>
                  <a:pt x="8515676" y="684652"/>
                </a:cubicBezTo>
                <a:cubicBezTo>
                  <a:pt x="8401577" y="709629"/>
                  <a:pt x="8117333" y="665628"/>
                  <a:pt x="7921926" y="684652"/>
                </a:cubicBezTo>
                <a:cubicBezTo>
                  <a:pt x="7726519" y="703676"/>
                  <a:pt x="7675724" y="677181"/>
                  <a:pt x="7506301" y="684652"/>
                </a:cubicBezTo>
                <a:cubicBezTo>
                  <a:pt x="7336879" y="692123"/>
                  <a:pt x="7296253" y="648569"/>
                  <a:pt x="7179738" y="684652"/>
                </a:cubicBezTo>
                <a:cubicBezTo>
                  <a:pt x="7063223" y="720735"/>
                  <a:pt x="6580170" y="627863"/>
                  <a:pt x="6407863" y="684652"/>
                </a:cubicBezTo>
                <a:cubicBezTo>
                  <a:pt x="6235557" y="741441"/>
                  <a:pt x="5959148" y="641425"/>
                  <a:pt x="5725050" y="684652"/>
                </a:cubicBezTo>
                <a:cubicBezTo>
                  <a:pt x="5490952" y="727879"/>
                  <a:pt x="5161268" y="595368"/>
                  <a:pt x="4953175" y="684652"/>
                </a:cubicBezTo>
                <a:cubicBezTo>
                  <a:pt x="4745082" y="773936"/>
                  <a:pt x="4558576" y="618029"/>
                  <a:pt x="4359425" y="684652"/>
                </a:cubicBezTo>
                <a:cubicBezTo>
                  <a:pt x="4160274" y="751275"/>
                  <a:pt x="3914379" y="650935"/>
                  <a:pt x="3587550" y="684652"/>
                </a:cubicBezTo>
                <a:cubicBezTo>
                  <a:pt x="3260722" y="718369"/>
                  <a:pt x="3256342" y="656292"/>
                  <a:pt x="3082862" y="684652"/>
                </a:cubicBezTo>
                <a:cubicBezTo>
                  <a:pt x="2909382" y="713012"/>
                  <a:pt x="2674479" y="678599"/>
                  <a:pt x="2310987" y="684652"/>
                </a:cubicBezTo>
                <a:cubicBezTo>
                  <a:pt x="1947495" y="690705"/>
                  <a:pt x="1962710" y="637089"/>
                  <a:pt x="1806299" y="684652"/>
                </a:cubicBezTo>
                <a:cubicBezTo>
                  <a:pt x="1649888" y="732215"/>
                  <a:pt x="1527696" y="659739"/>
                  <a:pt x="1390674" y="684652"/>
                </a:cubicBezTo>
                <a:cubicBezTo>
                  <a:pt x="1253652" y="709565"/>
                  <a:pt x="988827" y="668859"/>
                  <a:pt x="618799" y="684652"/>
                </a:cubicBezTo>
                <a:cubicBezTo>
                  <a:pt x="248771" y="700445"/>
                  <a:pt x="217643" y="667159"/>
                  <a:pt x="114111" y="684652"/>
                </a:cubicBezTo>
                <a:cubicBezTo>
                  <a:pt x="50145" y="668623"/>
                  <a:pt x="-4895" y="637667"/>
                  <a:pt x="0" y="570541"/>
                </a:cubicBezTo>
                <a:cubicBezTo>
                  <a:pt x="-1881" y="343904"/>
                  <a:pt x="1670" y="334005"/>
                  <a:pt x="0" y="114111"/>
                </a:cubicBezTo>
                <a:close/>
              </a:path>
              <a:path w="9134475" h="684652" stroke="0" extrusionOk="0">
                <a:moveTo>
                  <a:pt x="0" y="114111"/>
                </a:moveTo>
                <a:cubicBezTo>
                  <a:pt x="-12399" y="57116"/>
                  <a:pt x="62185" y="14887"/>
                  <a:pt x="114111" y="0"/>
                </a:cubicBezTo>
                <a:cubicBezTo>
                  <a:pt x="346229" y="-69406"/>
                  <a:pt x="628452" y="51362"/>
                  <a:pt x="885986" y="0"/>
                </a:cubicBezTo>
                <a:cubicBezTo>
                  <a:pt x="1143520" y="-51362"/>
                  <a:pt x="1318717" y="20853"/>
                  <a:pt x="1657862" y="0"/>
                </a:cubicBezTo>
                <a:cubicBezTo>
                  <a:pt x="1997007" y="-20853"/>
                  <a:pt x="2196940" y="55333"/>
                  <a:pt x="2429737" y="0"/>
                </a:cubicBezTo>
                <a:cubicBezTo>
                  <a:pt x="2662535" y="-55333"/>
                  <a:pt x="2697929" y="5414"/>
                  <a:pt x="2845362" y="0"/>
                </a:cubicBezTo>
                <a:cubicBezTo>
                  <a:pt x="2992795" y="-5414"/>
                  <a:pt x="3065752" y="37070"/>
                  <a:pt x="3171925" y="0"/>
                </a:cubicBezTo>
                <a:cubicBezTo>
                  <a:pt x="3278098" y="-37070"/>
                  <a:pt x="3514676" y="42804"/>
                  <a:pt x="3765675" y="0"/>
                </a:cubicBezTo>
                <a:cubicBezTo>
                  <a:pt x="4016674" y="-42804"/>
                  <a:pt x="4067558" y="6166"/>
                  <a:pt x="4181300" y="0"/>
                </a:cubicBezTo>
                <a:cubicBezTo>
                  <a:pt x="4295042" y="-6166"/>
                  <a:pt x="4473605" y="17148"/>
                  <a:pt x="4596925" y="0"/>
                </a:cubicBezTo>
                <a:cubicBezTo>
                  <a:pt x="4720245" y="-17148"/>
                  <a:pt x="5068508" y="22433"/>
                  <a:pt x="5368800" y="0"/>
                </a:cubicBezTo>
                <a:cubicBezTo>
                  <a:pt x="5669092" y="-22433"/>
                  <a:pt x="5746103" y="26076"/>
                  <a:pt x="6051613" y="0"/>
                </a:cubicBezTo>
                <a:cubicBezTo>
                  <a:pt x="6357123" y="-26076"/>
                  <a:pt x="6506806" y="74277"/>
                  <a:pt x="6823488" y="0"/>
                </a:cubicBezTo>
                <a:cubicBezTo>
                  <a:pt x="7140170" y="-74277"/>
                  <a:pt x="7055472" y="573"/>
                  <a:pt x="7150051" y="0"/>
                </a:cubicBezTo>
                <a:cubicBezTo>
                  <a:pt x="7244630" y="-573"/>
                  <a:pt x="7599026" y="9820"/>
                  <a:pt x="7743801" y="0"/>
                </a:cubicBezTo>
                <a:cubicBezTo>
                  <a:pt x="7888576" y="-9820"/>
                  <a:pt x="7967439" y="38540"/>
                  <a:pt x="8070364" y="0"/>
                </a:cubicBezTo>
                <a:cubicBezTo>
                  <a:pt x="8173289" y="-38540"/>
                  <a:pt x="8762543" y="51384"/>
                  <a:pt x="9020364" y="0"/>
                </a:cubicBezTo>
                <a:cubicBezTo>
                  <a:pt x="9086414" y="-92"/>
                  <a:pt x="9123668" y="59319"/>
                  <a:pt x="9134475" y="114111"/>
                </a:cubicBezTo>
                <a:cubicBezTo>
                  <a:pt x="9143677" y="324615"/>
                  <a:pt x="9132113" y="414210"/>
                  <a:pt x="9134475" y="570541"/>
                </a:cubicBezTo>
                <a:cubicBezTo>
                  <a:pt x="9137034" y="642591"/>
                  <a:pt x="9083821" y="680842"/>
                  <a:pt x="9020364" y="684652"/>
                </a:cubicBezTo>
                <a:cubicBezTo>
                  <a:pt x="8828187" y="727150"/>
                  <a:pt x="8637272" y="669210"/>
                  <a:pt x="8337551" y="684652"/>
                </a:cubicBezTo>
                <a:cubicBezTo>
                  <a:pt x="8037830" y="700094"/>
                  <a:pt x="8100258" y="673736"/>
                  <a:pt x="7921926" y="684652"/>
                </a:cubicBezTo>
                <a:cubicBezTo>
                  <a:pt x="7743594" y="695568"/>
                  <a:pt x="7486451" y="623371"/>
                  <a:pt x="7328176" y="684652"/>
                </a:cubicBezTo>
                <a:cubicBezTo>
                  <a:pt x="7169901" y="745933"/>
                  <a:pt x="7060927" y="647857"/>
                  <a:pt x="6823488" y="684652"/>
                </a:cubicBezTo>
                <a:cubicBezTo>
                  <a:pt x="6586049" y="721447"/>
                  <a:pt x="6610701" y="680728"/>
                  <a:pt x="6407863" y="684652"/>
                </a:cubicBezTo>
                <a:cubicBezTo>
                  <a:pt x="6205026" y="688576"/>
                  <a:pt x="6109259" y="660785"/>
                  <a:pt x="5992238" y="684652"/>
                </a:cubicBezTo>
                <a:cubicBezTo>
                  <a:pt x="5875218" y="708519"/>
                  <a:pt x="5679628" y="652203"/>
                  <a:pt x="5487550" y="684652"/>
                </a:cubicBezTo>
                <a:cubicBezTo>
                  <a:pt x="5295472" y="717101"/>
                  <a:pt x="5249096" y="644030"/>
                  <a:pt x="5071925" y="684652"/>
                </a:cubicBezTo>
                <a:cubicBezTo>
                  <a:pt x="4894754" y="725274"/>
                  <a:pt x="4765708" y="649265"/>
                  <a:pt x="4478175" y="684652"/>
                </a:cubicBezTo>
                <a:cubicBezTo>
                  <a:pt x="4190642" y="720039"/>
                  <a:pt x="4015217" y="652215"/>
                  <a:pt x="3884425" y="684652"/>
                </a:cubicBezTo>
                <a:cubicBezTo>
                  <a:pt x="3753633" y="717089"/>
                  <a:pt x="3347961" y="663485"/>
                  <a:pt x="3201612" y="684652"/>
                </a:cubicBezTo>
                <a:cubicBezTo>
                  <a:pt x="3055263" y="705819"/>
                  <a:pt x="2667598" y="668209"/>
                  <a:pt x="2518799" y="684652"/>
                </a:cubicBezTo>
                <a:cubicBezTo>
                  <a:pt x="2370000" y="701095"/>
                  <a:pt x="2232256" y="665305"/>
                  <a:pt x="2103174" y="684652"/>
                </a:cubicBezTo>
                <a:cubicBezTo>
                  <a:pt x="1974093" y="703999"/>
                  <a:pt x="1676941" y="674731"/>
                  <a:pt x="1420361" y="684652"/>
                </a:cubicBezTo>
                <a:cubicBezTo>
                  <a:pt x="1163781" y="694573"/>
                  <a:pt x="1198506" y="680937"/>
                  <a:pt x="1093799" y="684652"/>
                </a:cubicBezTo>
                <a:cubicBezTo>
                  <a:pt x="989092" y="688367"/>
                  <a:pt x="440414" y="609409"/>
                  <a:pt x="114111" y="684652"/>
                </a:cubicBezTo>
                <a:cubicBezTo>
                  <a:pt x="46222" y="684472"/>
                  <a:pt x="-1593" y="650482"/>
                  <a:pt x="0" y="570541"/>
                </a:cubicBezTo>
                <a:cubicBezTo>
                  <a:pt x="-4629" y="364038"/>
                  <a:pt x="32258" y="324706"/>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i="1">
                <a:solidFill>
                  <a:prstClr val="black"/>
                </a:solidFill>
                <a:latin typeface="Calibri" panose="020F0502020204030204" pitchFamily="34" charset="0"/>
                <a:cs typeface="Calibri" panose="020F0502020204030204" pitchFamily="34" charset="0"/>
              </a:rPr>
              <a:t>Duy trì trọng lượng thích hợp để được khỏe mạnh.</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3E48B5D3-6FCE-45AB-9DBE-33ADAF583D4A}"/>
              </a:ext>
            </a:extLst>
          </p:cNvPr>
          <p:cNvSpPr/>
          <p:nvPr/>
        </p:nvSpPr>
        <p:spPr>
          <a:xfrm>
            <a:off x="3409949" y="3811148"/>
            <a:ext cx="4610101" cy="684652"/>
          </a:xfrm>
          <a:custGeom>
            <a:avLst/>
            <a:gdLst>
              <a:gd name="csX0" fmla="*/ 0 w 4610101"/>
              <a:gd name="csY0" fmla="*/ 114111 h 684652"/>
              <a:gd name="csX1" fmla="*/ 114111 w 4610101"/>
              <a:gd name="csY1" fmla="*/ 0 h 684652"/>
              <a:gd name="csX2" fmla="*/ 749483 w 4610101"/>
              <a:gd name="csY2" fmla="*/ 0 h 684652"/>
              <a:gd name="csX3" fmla="*/ 1209581 w 4610101"/>
              <a:gd name="csY3" fmla="*/ 0 h 684652"/>
              <a:gd name="csX4" fmla="*/ 1757316 w 4610101"/>
              <a:gd name="csY4" fmla="*/ 0 h 684652"/>
              <a:gd name="csX5" fmla="*/ 2305051 w 4610101"/>
              <a:gd name="csY5" fmla="*/ 0 h 684652"/>
              <a:gd name="csX6" fmla="*/ 2896604 w 4610101"/>
              <a:gd name="csY6" fmla="*/ 0 h 684652"/>
              <a:gd name="csX7" fmla="*/ 3488158 w 4610101"/>
              <a:gd name="csY7" fmla="*/ 0 h 684652"/>
              <a:gd name="csX8" fmla="*/ 3948255 w 4610101"/>
              <a:gd name="csY8" fmla="*/ 0 h 684652"/>
              <a:gd name="csX9" fmla="*/ 4495990 w 4610101"/>
              <a:gd name="csY9" fmla="*/ 0 h 684652"/>
              <a:gd name="csX10" fmla="*/ 4610101 w 4610101"/>
              <a:gd name="csY10" fmla="*/ 114111 h 684652"/>
              <a:gd name="csX11" fmla="*/ 4610101 w 4610101"/>
              <a:gd name="csY11" fmla="*/ 570541 h 684652"/>
              <a:gd name="csX12" fmla="*/ 4495990 w 4610101"/>
              <a:gd name="csY12" fmla="*/ 684652 h 684652"/>
              <a:gd name="csX13" fmla="*/ 3992074 w 4610101"/>
              <a:gd name="csY13" fmla="*/ 684652 h 684652"/>
              <a:gd name="csX14" fmla="*/ 3531977 w 4610101"/>
              <a:gd name="csY14" fmla="*/ 684652 h 684652"/>
              <a:gd name="csX15" fmla="*/ 2984242 w 4610101"/>
              <a:gd name="csY15" fmla="*/ 684652 h 684652"/>
              <a:gd name="csX16" fmla="*/ 2392688 w 4610101"/>
              <a:gd name="csY16" fmla="*/ 684652 h 684652"/>
              <a:gd name="csX17" fmla="*/ 1932591 w 4610101"/>
              <a:gd name="csY17" fmla="*/ 684652 h 684652"/>
              <a:gd name="csX18" fmla="*/ 1297218 w 4610101"/>
              <a:gd name="csY18" fmla="*/ 684652 h 684652"/>
              <a:gd name="csX19" fmla="*/ 705665 w 4610101"/>
              <a:gd name="csY19" fmla="*/ 684652 h 684652"/>
              <a:gd name="csX20" fmla="*/ 114111 w 4610101"/>
              <a:gd name="csY20" fmla="*/ 684652 h 684652"/>
              <a:gd name="csX21" fmla="*/ 0 w 4610101"/>
              <a:gd name="csY21" fmla="*/ 570541 h 684652"/>
              <a:gd name="csX22" fmla="*/ 0 w 4610101"/>
              <a:gd name="csY22" fmla="*/ 114111 h 6846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610101" h="684652" fill="none" extrusionOk="0">
                <a:moveTo>
                  <a:pt x="0" y="114111"/>
                </a:moveTo>
                <a:cubicBezTo>
                  <a:pt x="9451" y="35590"/>
                  <a:pt x="46059" y="-2888"/>
                  <a:pt x="114111" y="0"/>
                </a:cubicBezTo>
                <a:cubicBezTo>
                  <a:pt x="270600" y="-44679"/>
                  <a:pt x="502200" y="71232"/>
                  <a:pt x="749483" y="0"/>
                </a:cubicBezTo>
                <a:cubicBezTo>
                  <a:pt x="996766" y="-71232"/>
                  <a:pt x="1056906" y="38337"/>
                  <a:pt x="1209581" y="0"/>
                </a:cubicBezTo>
                <a:cubicBezTo>
                  <a:pt x="1362256" y="-38337"/>
                  <a:pt x="1590654" y="44071"/>
                  <a:pt x="1757316" y="0"/>
                </a:cubicBezTo>
                <a:cubicBezTo>
                  <a:pt x="1923979" y="-44071"/>
                  <a:pt x="2138965" y="33566"/>
                  <a:pt x="2305051" y="0"/>
                </a:cubicBezTo>
                <a:cubicBezTo>
                  <a:pt x="2471138" y="-33566"/>
                  <a:pt x="2752959" y="56881"/>
                  <a:pt x="2896604" y="0"/>
                </a:cubicBezTo>
                <a:cubicBezTo>
                  <a:pt x="3040249" y="-56881"/>
                  <a:pt x="3335158" y="49007"/>
                  <a:pt x="3488158" y="0"/>
                </a:cubicBezTo>
                <a:cubicBezTo>
                  <a:pt x="3641158" y="-49007"/>
                  <a:pt x="3719265" y="28337"/>
                  <a:pt x="3948255" y="0"/>
                </a:cubicBezTo>
                <a:cubicBezTo>
                  <a:pt x="4177245" y="-28337"/>
                  <a:pt x="4284261" y="50439"/>
                  <a:pt x="4495990" y="0"/>
                </a:cubicBezTo>
                <a:cubicBezTo>
                  <a:pt x="4551574" y="9461"/>
                  <a:pt x="4609018" y="43012"/>
                  <a:pt x="4610101" y="114111"/>
                </a:cubicBezTo>
                <a:cubicBezTo>
                  <a:pt x="4630557" y="299937"/>
                  <a:pt x="4602164" y="401281"/>
                  <a:pt x="4610101" y="570541"/>
                </a:cubicBezTo>
                <a:cubicBezTo>
                  <a:pt x="4603811" y="645553"/>
                  <a:pt x="4557088" y="690336"/>
                  <a:pt x="4495990" y="684652"/>
                </a:cubicBezTo>
                <a:cubicBezTo>
                  <a:pt x="4378369" y="692207"/>
                  <a:pt x="4126165" y="628325"/>
                  <a:pt x="3992074" y="684652"/>
                </a:cubicBezTo>
                <a:cubicBezTo>
                  <a:pt x="3857983" y="740979"/>
                  <a:pt x="3717990" y="678695"/>
                  <a:pt x="3531977" y="684652"/>
                </a:cubicBezTo>
                <a:cubicBezTo>
                  <a:pt x="3345964" y="690609"/>
                  <a:pt x="3180838" y="621263"/>
                  <a:pt x="2984242" y="684652"/>
                </a:cubicBezTo>
                <a:cubicBezTo>
                  <a:pt x="2787647" y="748041"/>
                  <a:pt x="2543063" y="663224"/>
                  <a:pt x="2392688" y="684652"/>
                </a:cubicBezTo>
                <a:cubicBezTo>
                  <a:pt x="2242313" y="706080"/>
                  <a:pt x="2092535" y="656448"/>
                  <a:pt x="1932591" y="684652"/>
                </a:cubicBezTo>
                <a:cubicBezTo>
                  <a:pt x="1772647" y="712856"/>
                  <a:pt x="1592329" y="666065"/>
                  <a:pt x="1297218" y="684652"/>
                </a:cubicBezTo>
                <a:cubicBezTo>
                  <a:pt x="1002107" y="703239"/>
                  <a:pt x="880038" y="672648"/>
                  <a:pt x="705665" y="684652"/>
                </a:cubicBezTo>
                <a:cubicBezTo>
                  <a:pt x="531292" y="696656"/>
                  <a:pt x="316587" y="679796"/>
                  <a:pt x="114111" y="684652"/>
                </a:cubicBezTo>
                <a:cubicBezTo>
                  <a:pt x="64172" y="687681"/>
                  <a:pt x="-11550" y="620760"/>
                  <a:pt x="0" y="570541"/>
                </a:cubicBezTo>
                <a:cubicBezTo>
                  <a:pt x="-7510" y="377284"/>
                  <a:pt x="40652" y="287027"/>
                  <a:pt x="0" y="114111"/>
                </a:cubicBezTo>
                <a:close/>
              </a:path>
              <a:path w="4610101" h="684652" stroke="0" extrusionOk="0">
                <a:moveTo>
                  <a:pt x="0" y="114111"/>
                </a:moveTo>
                <a:cubicBezTo>
                  <a:pt x="-12399" y="57116"/>
                  <a:pt x="62185" y="14887"/>
                  <a:pt x="114111" y="0"/>
                </a:cubicBezTo>
                <a:cubicBezTo>
                  <a:pt x="331517" y="-19991"/>
                  <a:pt x="526321" y="62770"/>
                  <a:pt x="749483" y="0"/>
                </a:cubicBezTo>
                <a:cubicBezTo>
                  <a:pt x="972645" y="-62770"/>
                  <a:pt x="1072121" y="75486"/>
                  <a:pt x="1384856" y="0"/>
                </a:cubicBezTo>
                <a:cubicBezTo>
                  <a:pt x="1697591" y="-75486"/>
                  <a:pt x="1838833" y="49916"/>
                  <a:pt x="2020228" y="0"/>
                </a:cubicBezTo>
                <a:cubicBezTo>
                  <a:pt x="2201623" y="-49916"/>
                  <a:pt x="2367597" y="13557"/>
                  <a:pt x="2480326" y="0"/>
                </a:cubicBezTo>
                <a:cubicBezTo>
                  <a:pt x="2593055" y="-13557"/>
                  <a:pt x="2721655" y="12235"/>
                  <a:pt x="2896604" y="0"/>
                </a:cubicBezTo>
                <a:cubicBezTo>
                  <a:pt x="3071553" y="-12235"/>
                  <a:pt x="3188123" y="6032"/>
                  <a:pt x="3444339" y="0"/>
                </a:cubicBezTo>
                <a:cubicBezTo>
                  <a:pt x="3700556" y="-6032"/>
                  <a:pt x="3720682" y="28998"/>
                  <a:pt x="3904436" y="0"/>
                </a:cubicBezTo>
                <a:cubicBezTo>
                  <a:pt x="4088190" y="-28998"/>
                  <a:pt x="4346714" y="2315"/>
                  <a:pt x="4495990" y="0"/>
                </a:cubicBezTo>
                <a:cubicBezTo>
                  <a:pt x="4546562" y="1321"/>
                  <a:pt x="4613959" y="36516"/>
                  <a:pt x="4610101" y="114111"/>
                </a:cubicBezTo>
                <a:cubicBezTo>
                  <a:pt x="4617228" y="265796"/>
                  <a:pt x="4579566" y="400838"/>
                  <a:pt x="4610101" y="570541"/>
                </a:cubicBezTo>
                <a:cubicBezTo>
                  <a:pt x="4621443" y="630003"/>
                  <a:pt x="4552417" y="677765"/>
                  <a:pt x="4495990" y="684652"/>
                </a:cubicBezTo>
                <a:cubicBezTo>
                  <a:pt x="4204779" y="724880"/>
                  <a:pt x="4092809" y="642581"/>
                  <a:pt x="3904436" y="684652"/>
                </a:cubicBezTo>
                <a:cubicBezTo>
                  <a:pt x="3716063" y="726723"/>
                  <a:pt x="3642271" y="681829"/>
                  <a:pt x="3400520" y="684652"/>
                </a:cubicBezTo>
                <a:cubicBezTo>
                  <a:pt x="3158769" y="687475"/>
                  <a:pt x="3023940" y="656160"/>
                  <a:pt x="2765148" y="684652"/>
                </a:cubicBezTo>
                <a:cubicBezTo>
                  <a:pt x="2506356" y="713144"/>
                  <a:pt x="2437737" y="679790"/>
                  <a:pt x="2348869" y="684652"/>
                </a:cubicBezTo>
                <a:cubicBezTo>
                  <a:pt x="2260001" y="689514"/>
                  <a:pt x="1997270" y="665531"/>
                  <a:pt x="1757316" y="684652"/>
                </a:cubicBezTo>
                <a:cubicBezTo>
                  <a:pt x="1517362" y="703773"/>
                  <a:pt x="1422687" y="676294"/>
                  <a:pt x="1253400" y="684652"/>
                </a:cubicBezTo>
                <a:cubicBezTo>
                  <a:pt x="1084113" y="693010"/>
                  <a:pt x="800273" y="673905"/>
                  <a:pt x="618027" y="684652"/>
                </a:cubicBezTo>
                <a:cubicBezTo>
                  <a:pt x="435781" y="695399"/>
                  <a:pt x="357900" y="653480"/>
                  <a:pt x="114111" y="684652"/>
                </a:cubicBezTo>
                <a:cubicBezTo>
                  <a:pt x="47523" y="693235"/>
                  <a:pt x="-13258" y="637521"/>
                  <a:pt x="0" y="570541"/>
                </a:cubicBezTo>
                <a:cubicBezTo>
                  <a:pt x="-4288" y="409014"/>
                  <a:pt x="27376" y="341301"/>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i="1">
                <a:solidFill>
                  <a:prstClr val="black"/>
                </a:solidFill>
                <a:latin typeface="Calibri" panose="020F0502020204030204" pitchFamily="34" charset="0"/>
                <a:cs typeface="Calibri" panose="020F0502020204030204" pitchFamily="34" charset="0"/>
              </a:rPr>
              <a:t>Cân bằng dinh dưỡng.</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915A3561-4FD7-4B53-AA95-62FF274247E0}"/>
              </a:ext>
            </a:extLst>
          </p:cNvPr>
          <p:cNvSpPr/>
          <p:nvPr/>
        </p:nvSpPr>
        <p:spPr>
          <a:xfrm>
            <a:off x="3952874" y="4687448"/>
            <a:ext cx="3333751" cy="560827"/>
          </a:xfrm>
          <a:custGeom>
            <a:avLst/>
            <a:gdLst>
              <a:gd name="csX0" fmla="*/ 0 w 3333751"/>
              <a:gd name="csY0" fmla="*/ 93473 h 560827"/>
              <a:gd name="csX1" fmla="*/ 93473 w 3333751"/>
              <a:gd name="csY1" fmla="*/ 0 h 560827"/>
              <a:gd name="csX2" fmla="*/ 680877 w 3333751"/>
              <a:gd name="csY2" fmla="*/ 0 h 560827"/>
              <a:gd name="csX3" fmla="*/ 1173876 w 3333751"/>
              <a:gd name="csY3" fmla="*/ 0 h 560827"/>
              <a:gd name="csX4" fmla="*/ 1635407 w 3333751"/>
              <a:gd name="csY4" fmla="*/ 0 h 560827"/>
              <a:gd name="csX5" fmla="*/ 2096939 w 3333751"/>
              <a:gd name="csY5" fmla="*/ 0 h 560827"/>
              <a:gd name="csX6" fmla="*/ 2589938 w 3333751"/>
              <a:gd name="csY6" fmla="*/ 0 h 560827"/>
              <a:gd name="csX7" fmla="*/ 3240278 w 3333751"/>
              <a:gd name="csY7" fmla="*/ 0 h 560827"/>
              <a:gd name="csX8" fmla="*/ 3333751 w 3333751"/>
              <a:gd name="csY8" fmla="*/ 93473 h 560827"/>
              <a:gd name="csX9" fmla="*/ 3333751 w 3333751"/>
              <a:gd name="csY9" fmla="*/ 467354 h 560827"/>
              <a:gd name="csX10" fmla="*/ 3240278 w 3333751"/>
              <a:gd name="csY10" fmla="*/ 560827 h 560827"/>
              <a:gd name="csX11" fmla="*/ 2810215 w 3333751"/>
              <a:gd name="csY11" fmla="*/ 560827 h 560827"/>
              <a:gd name="csX12" fmla="*/ 2380151 w 3333751"/>
              <a:gd name="csY12" fmla="*/ 560827 h 560827"/>
              <a:gd name="csX13" fmla="*/ 1824216 w 3333751"/>
              <a:gd name="csY13" fmla="*/ 560827 h 560827"/>
              <a:gd name="csX14" fmla="*/ 1331216 w 3333751"/>
              <a:gd name="csY14" fmla="*/ 560827 h 560827"/>
              <a:gd name="csX15" fmla="*/ 743813 w 3333751"/>
              <a:gd name="csY15" fmla="*/ 560827 h 560827"/>
              <a:gd name="csX16" fmla="*/ 93473 w 3333751"/>
              <a:gd name="csY16" fmla="*/ 560827 h 560827"/>
              <a:gd name="csX17" fmla="*/ 0 w 3333751"/>
              <a:gd name="csY17" fmla="*/ 467354 h 560827"/>
              <a:gd name="csX18" fmla="*/ 0 w 3333751"/>
              <a:gd name="csY18" fmla="*/ 93473 h 5608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333751" h="560827" fill="none" extrusionOk="0">
                <a:moveTo>
                  <a:pt x="0" y="93473"/>
                </a:moveTo>
                <a:cubicBezTo>
                  <a:pt x="-1275" y="41326"/>
                  <a:pt x="35267" y="-8110"/>
                  <a:pt x="93473" y="0"/>
                </a:cubicBezTo>
                <a:cubicBezTo>
                  <a:pt x="360551" y="-23741"/>
                  <a:pt x="501374" y="65654"/>
                  <a:pt x="680877" y="0"/>
                </a:cubicBezTo>
                <a:cubicBezTo>
                  <a:pt x="860380" y="-65654"/>
                  <a:pt x="1025381" y="52878"/>
                  <a:pt x="1173876" y="0"/>
                </a:cubicBezTo>
                <a:cubicBezTo>
                  <a:pt x="1322371" y="-52878"/>
                  <a:pt x="1412951" y="48691"/>
                  <a:pt x="1635407" y="0"/>
                </a:cubicBezTo>
                <a:cubicBezTo>
                  <a:pt x="1857863" y="-48691"/>
                  <a:pt x="1940369" y="32201"/>
                  <a:pt x="2096939" y="0"/>
                </a:cubicBezTo>
                <a:cubicBezTo>
                  <a:pt x="2253509" y="-32201"/>
                  <a:pt x="2418061" y="34752"/>
                  <a:pt x="2589938" y="0"/>
                </a:cubicBezTo>
                <a:cubicBezTo>
                  <a:pt x="2761815" y="-34752"/>
                  <a:pt x="3065214" y="53150"/>
                  <a:pt x="3240278" y="0"/>
                </a:cubicBezTo>
                <a:cubicBezTo>
                  <a:pt x="3287176" y="8197"/>
                  <a:pt x="3333516" y="45640"/>
                  <a:pt x="3333751" y="93473"/>
                </a:cubicBezTo>
                <a:cubicBezTo>
                  <a:pt x="3349568" y="266423"/>
                  <a:pt x="3302745" y="354248"/>
                  <a:pt x="3333751" y="467354"/>
                </a:cubicBezTo>
                <a:cubicBezTo>
                  <a:pt x="3332811" y="506403"/>
                  <a:pt x="3296031" y="561732"/>
                  <a:pt x="3240278" y="560827"/>
                </a:cubicBezTo>
                <a:cubicBezTo>
                  <a:pt x="3128320" y="568869"/>
                  <a:pt x="3014536" y="509973"/>
                  <a:pt x="2810215" y="560827"/>
                </a:cubicBezTo>
                <a:cubicBezTo>
                  <a:pt x="2605894" y="611681"/>
                  <a:pt x="2576966" y="558600"/>
                  <a:pt x="2380151" y="560827"/>
                </a:cubicBezTo>
                <a:cubicBezTo>
                  <a:pt x="2183336" y="563054"/>
                  <a:pt x="2016081" y="501834"/>
                  <a:pt x="1824216" y="560827"/>
                </a:cubicBezTo>
                <a:cubicBezTo>
                  <a:pt x="1632351" y="619820"/>
                  <a:pt x="1461200" y="555751"/>
                  <a:pt x="1331216" y="560827"/>
                </a:cubicBezTo>
                <a:cubicBezTo>
                  <a:pt x="1201232" y="565903"/>
                  <a:pt x="1030099" y="515384"/>
                  <a:pt x="743813" y="560827"/>
                </a:cubicBezTo>
                <a:cubicBezTo>
                  <a:pt x="457527" y="606270"/>
                  <a:pt x="377395" y="526256"/>
                  <a:pt x="93473" y="560827"/>
                </a:cubicBezTo>
                <a:cubicBezTo>
                  <a:pt x="43570" y="565095"/>
                  <a:pt x="14159" y="523327"/>
                  <a:pt x="0" y="467354"/>
                </a:cubicBezTo>
                <a:cubicBezTo>
                  <a:pt x="-12876" y="366087"/>
                  <a:pt x="32389" y="277423"/>
                  <a:pt x="0" y="93473"/>
                </a:cubicBezTo>
                <a:close/>
              </a:path>
              <a:path w="3333751" h="560827" stroke="0" extrusionOk="0">
                <a:moveTo>
                  <a:pt x="0" y="93473"/>
                </a:moveTo>
                <a:cubicBezTo>
                  <a:pt x="-7056" y="45279"/>
                  <a:pt x="48952" y="9530"/>
                  <a:pt x="93473" y="0"/>
                </a:cubicBezTo>
                <a:cubicBezTo>
                  <a:pt x="284151" y="-1770"/>
                  <a:pt x="509873" y="65605"/>
                  <a:pt x="680877" y="0"/>
                </a:cubicBezTo>
                <a:cubicBezTo>
                  <a:pt x="851881" y="-65605"/>
                  <a:pt x="990617" y="53070"/>
                  <a:pt x="1268280" y="0"/>
                </a:cubicBezTo>
                <a:cubicBezTo>
                  <a:pt x="1545943" y="-53070"/>
                  <a:pt x="1573002" y="11055"/>
                  <a:pt x="1855684" y="0"/>
                </a:cubicBezTo>
                <a:cubicBezTo>
                  <a:pt x="2138366" y="-11055"/>
                  <a:pt x="2216517" y="7328"/>
                  <a:pt x="2317215" y="0"/>
                </a:cubicBezTo>
                <a:cubicBezTo>
                  <a:pt x="2417913" y="-7328"/>
                  <a:pt x="2545319" y="33957"/>
                  <a:pt x="2747279" y="0"/>
                </a:cubicBezTo>
                <a:cubicBezTo>
                  <a:pt x="2949239" y="-33957"/>
                  <a:pt x="3075537" y="3130"/>
                  <a:pt x="3240278" y="0"/>
                </a:cubicBezTo>
                <a:cubicBezTo>
                  <a:pt x="3294326" y="-15248"/>
                  <a:pt x="3335147" y="38751"/>
                  <a:pt x="3333751" y="93473"/>
                </a:cubicBezTo>
                <a:cubicBezTo>
                  <a:pt x="3345521" y="270232"/>
                  <a:pt x="3327832" y="391378"/>
                  <a:pt x="3333751" y="467354"/>
                </a:cubicBezTo>
                <a:cubicBezTo>
                  <a:pt x="3338876" y="516426"/>
                  <a:pt x="3296931" y="555540"/>
                  <a:pt x="3240278" y="560827"/>
                </a:cubicBezTo>
                <a:cubicBezTo>
                  <a:pt x="3017179" y="568389"/>
                  <a:pt x="2878678" y="527585"/>
                  <a:pt x="2747279" y="560827"/>
                </a:cubicBezTo>
                <a:cubicBezTo>
                  <a:pt x="2615880" y="594069"/>
                  <a:pt x="2347191" y="522165"/>
                  <a:pt x="2222811" y="560827"/>
                </a:cubicBezTo>
                <a:cubicBezTo>
                  <a:pt x="2098431" y="599489"/>
                  <a:pt x="1913760" y="553166"/>
                  <a:pt x="1792748" y="560827"/>
                </a:cubicBezTo>
                <a:cubicBezTo>
                  <a:pt x="1671736" y="568488"/>
                  <a:pt x="1496630" y="523723"/>
                  <a:pt x="1299748" y="560827"/>
                </a:cubicBezTo>
                <a:cubicBezTo>
                  <a:pt x="1102866" y="597931"/>
                  <a:pt x="940797" y="537685"/>
                  <a:pt x="712345" y="560827"/>
                </a:cubicBezTo>
                <a:cubicBezTo>
                  <a:pt x="483893" y="583969"/>
                  <a:pt x="347150" y="487489"/>
                  <a:pt x="93473" y="560827"/>
                </a:cubicBezTo>
                <a:cubicBezTo>
                  <a:pt x="52372" y="551649"/>
                  <a:pt x="-1338" y="519425"/>
                  <a:pt x="0" y="467354"/>
                </a:cubicBezTo>
                <a:cubicBezTo>
                  <a:pt x="-20988" y="340930"/>
                  <a:pt x="11791" y="192966"/>
                  <a:pt x="0" y="93473"/>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prstClr val="black"/>
                </a:solidFill>
                <a:latin typeface="Calibri" panose="020F0502020204030204" pitchFamily="34" charset="0"/>
                <a:cs typeface="Calibri" panose="020F0502020204030204" pitchFamily="34" charset="0"/>
              </a:rPr>
              <a:t>Uống đủ nước.</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192C79B6-8C45-48CE-9343-71D8D4447AAF}"/>
              </a:ext>
            </a:extLst>
          </p:cNvPr>
          <p:cNvSpPr/>
          <p:nvPr/>
        </p:nvSpPr>
        <p:spPr>
          <a:xfrm>
            <a:off x="3952874" y="5420873"/>
            <a:ext cx="3333751" cy="560827"/>
          </a:xfrm>
          <a:custGeom>
            <a:avLst/>
            <a:gdLst>
              <a:gd name="csX0" fmla="*/ 0 w 3333751"/>
              <a:gd name="csY0" fmla="*/ 93473 h 560827"/>
              <a:gd name="csX1" fmla="*/ 93473 w 3333751"/>
              <a:gd name="csY1" fmla="*/ 0 h 560827"/>
              <a:gd name="csX2" fmla="*/ 680877 w 3333751"/>
              <a:gd name="csY2" fmla="*/ 0 h 560827"/>
              <a:gd name="csX3" fmla="*/ 1173876 w 3333751"/>
              <a:gd name="csY3" fmla="*/ 0 h 560827"/>
              <a:gd name="csX4" fmla="*/ 1635407 w 3333751"/>
              <a:gd name="csY4" fmla="*/ 0 h 560827"/>
              <a:gd name="csX5" fmla="*/ 2096939 w 3333751"/>
              <a:gd name="csY5" fmla="*/ 0 h 560827"/>
              <a:gd name="csX6" fmla="*/ 2589938 w 3333751"/>
              <a:gd name="csY6" fmla="*/ 0 h 560827"/>
              <a:gd name="csX7" fmla="*/ 3240278 w 3333751"/>
              <a:gd name="csY7" fmla="*/ 0 h 560827"/>
              <a:gd name="csX8" fmla="*/ 3333751 w 3333751"/>
              <a:gd name="csY8" fmla="*/ 93473 h 560827"/>
              <a:gd name="csX9" fmla="*/ 3333751 w 3333751"/>
              <a:gd name="csY9" fmla="*/ 467354 h 560827"/>
              <a:gd name="csX10" fmla="*/ 3240278 w 3333751"/>
              <a:gd name="csY10" fmla="*/ 560827 h 560827"/>
              <a:gd name="csX11" fmla="*/ 2810215 w 3333751"/>
              <a:gd name="csY11" fmla="*/ 560827 h 560827"/>
              <a:gd name="csX12" fmla="*/ 2380151 w 3333751"/>
              <a:gd name="csY12" fmla="*/ 560827 h 560827"/>
              <a:gd name="csX13" fmla="*/ 1824216 w 3333751"/>
              <a:gd name="csY13" fmla="*/ 560827 h 560827"/>
              <a:gd name="csX14" fmla="*/ 1331216 w 3333751"/>
              <a:gd name="csY14" fmla="*/ 560827 h 560827"/>
              <a:gd name="csX15" fmla="*/ 743813 w 3333751"/>
              <a:gd name="csY15" fmla="*/ 560827 h 560827"/>
              <a:gd name="csX16" fmla="*/ 93473 w 3333751"/>
              <a:gd name="csY16" fmla="*/ 560827 h 560827"/>
              <a:gd name="csX17" fmla="*/ 0 w 3333751"/>
              <a:gd name="csY17" fmla="*/ 467354 h 560827"/>
              <a:gd name="csX18" fmla="*/ 0 w 3333751"/>
              <a:gd name="csY18" fmla="*/ 93473 h 5608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333751" h="560827" fill="none" extrusionOk="0">
                <a:moveTo>
                  <a:pt x="0" y="93473"/>
                </a:moveTo>
                <a:cubicBezTo>
                  <a:pt x="-1275" y="41326"/>
                  <a:pt x="35267" y="-8110"/>
                  <a:pt x="93473" y="0"/>
                </a:cubicBezTo>
                <a:cubicBezTo>
                  <a:pt x="360551" y="-23741"/>
                  <a:pt x="501374" y="65654"/>
                  <a:pt x="680877" y="0"/>
                </a:cubicBezTo>
                <a:cubicBezTo>
                  <a:pt x="860380" y="-65654"/>
                  <a:pt x="1025381" y="52878"/>
                  <a:pt x="1173876" y="0"/>
                </a:cubicBezTo>
                <a:cubicBezTo>
                  <a:pt x="1322371" y="-52878"/>
                  <a:pt x="1412951" y="48691"/>
                  <a:pt x="1635407" y="0"/>
                </a:cubicBezTo>
                <a:cubicBezTo>
                  <a:pt x="1857863" y="-48691"/>
                  <a:pt x="1940369" y="32201"/>
                  <a:pt x="2096939" y="0"/>
                </a:cubicBezTo>
                <a:cubicBezTo>
                  <a:pt x="2253509" y="-32201"/>
                  <a:pt x="2418061" y="34752"/>
                  <a:pt x="2589938" y="0"/>
                </a:cubicBezTo>
                <a:cubicBezTo>
                  <a:pt x="2761815" y="-34752"/>
                  <a:pt x="3065214" y="53150"/>
                  <a:pt x="3240278" y="0"/>
                </a:cubicBezTo>
                <a:cubicBezTo>
                  <a:pt x="3287176" y="8197"/>
                  <a:pt x="3333516" y="45640"/>
                  <a:pt x="3333751" y="93473"/>
                </a:cubicBezTo>
                <a:cubicBezTo>
                  <a:pt x="3349568" y="266423"/>
                  <a:pt x="3302745" y="354248"/>
                  <a:pt x="3333751" y="467354"/>
                </a:cubicBezTo>
                <a:cubicBezTo>
                  <a:pt x="3332811" y="506403"/>
                  <a:pt x="3296031" y="561732"/>
                  <a:pt x="3240278" y="560827"/>
                </a:cubicBezTo>
                <a:cubicBezTo>
                  <a:pt x="3128320" y="568869"/>
                  <a:pt x="3014536" y="509973"/>
                  <a:pt x="2810215" y="560827"/>
                </a:cubicBezTo>
                <a:cubicBezTo>
                  <a:pt x="2605894" y="611681"/>
                  <a:pt x="2576966" y="558600"/>
                  <a:pt x="2380151" y="560827"/>
                </a:cubicBezTo>
                <a:cubicBezTo>
                  <a:pt x="2183336" y="563054"/>
                  <a:pt x="2016081" y="501834"/>
                  <a:pt x="1824216" y="560827"/>
                </a:cubicBezTo>
                <a:cubicBezTo>
                  <a:pt x="1632351" y="619820"/>
                  <a:pt x="1461200" y="555751"/>
                  <a:pt x="1331216" y="560827"/>
                </a:cubicBezTo>
                <a:cubicBezTo>
                  <a:pt x="1201232" y="565903"/>
                  <a:pt x="1030099" y="515384"/>
                  <a:pt x="743813" y="560827"/>
                </a:cubicBezTo>
                <a:cubicBezTo>
                  <a:pt x="457527" y="606270"/>
                  <a:pt x="377395" y="526256"/>
                  <a:pt x="93473" y="560827"/>
                </a:cubicBezTo>
                <a:cubicBezTo>
                  <a:pt x="43570" y="565095"/>
                  <a:pt x="14159" y="523327"/>
                  <a:pt x="0" y="467354"/>
                </a:cubicBezTo>
                <a:cubicBezTo>
                  <a:pt x="-12876" y="366087"/>
                  <a:pt x="32389" y="277423"/>
                  <a:pt x="0" y="93473"/>
                </a:cubicBezTo>
                <a:close/>
              </a:path>
              <a:path w="3333751" h="560827" stroke="0" extrusionOk="0">
                <a:moveTo>
                  <a:pt x="0" y="93473"/>
                </a:moveTo>
                <a:cubicBezTo>
                  <a:pt x="-7056" y="45279"/>
                  <a:pt x="48952" y="9530"/>
                  <a:pt x="93473" y="0"/>
                </a:cubicBezTo>
                <a:cubicBezTo>
                  <a:pt x="284151" y="-1770"/>
                  <a:pt x="509873" y="65605"/>
                  <a:pt x="680877" y="0"/>
                </a:cubicBezTo>
                <a:cubicBezTo>
                  <a:pt x="851881" y="-65605"/>
                  <a:pt x="990617" y="53070"/>
                  <a:pt x="1268280" y="0"/>
                </a:cubicBezTo>
                <a:cubicBezTo>
                  <a:pt x="1545943" y="-53070"/>
                  <a:pt x="1573002" y="11055"/>
                  <a:pt x="1855684" y="0"/>
                </a:cubicBezTo>
                <a:cubicBezTo>
                  <a:pt x="2138366" y="-11055"/>
                  <a:pt x="2216517" y="7328"/>
                  <a:pt x="2317215" y="0"/>
                </a:cubicBezTo>
                <a:cubicBezTo>
                  <a:pt x="2417913" y="-7328"/>
                  <a:pt x="2545319" y="33957"/>
                  <a:pt x="2747279" y="0"/>
                </a:cubicBezTo>
                <a:cubicBezTo>
                  <a:pt x="2949239" y="-33957"/>
                  <a:pt x="3075537" y="3130"/>
                  <a:pt x="3240278" y="0"/>
                </a:cubicBezTo>
                <a:cubicBezTo>
                  <a:pt x="3294326" y="-15248"/>
                  <a:pt x="3335147" y="38751"/>
                  <a:pt x="3333751" y="93473"/>
                </a:cubicBezTo>
                <a:cubicBezTo>
                  <a:pt x="3345521" y="270232"/>
                  <a:pt x="3327832" y="391378"/>
                  <a:pt x="3333751" y="467354"/>
                </a:cubicBezTo>
                <a:cubicBezTo>
                  <a:pt x="3338876" y="516426"/>
                  <a:pt x="3296931" y="555540"/>
                  <a:pt x="3240278" y="560827"/>
                </a:cubicBezTo>
                <a:cubicBezTo>
                  <a:pt x="3017179" y="568389"/>
                  <a:pt x="2878678" y="527585"/>
                  <a:pt x="2747279" y="560827"/>
                </a:cubicBezTo>
                <a:cubicBezTo>
                  <a:pt x="2615880" y="594069"/>
                  <a:pt x="2347191" y="522165"/>
                  <a:pt x="2222811" y="560827"/>
                </a:cubicBezTo>
                <a:cubicBezTo>
                  <a:pt x="2098431" y="599489"/>
                  <a:pt x="1913760" y="553166"/>
                  <a:pt x="1792748" y="560827"/>
                </a:cubicBezTo>
                <a:cubicBezTo>
                  <a:pt x="1671736" y="568488"/>
                  <a:pt x="1496630" y="523723"/>
                  <a:pt x="1299748" y="560827"/>
                </a:cubicBezTo>
                <a:cubicBezTo>
                  <a:pt x="1102866" y="597931"/>
                  <a:pt x="940797" y="537685"/>
                  <a:pt x="712345" y="560827"/>
                </a:cubicBezTo>
                <a:cubicBezTo>
                  <a:pt x="483893" y="583969"/>
                  <a:pt x="347150" y="487489"/>
                  <a:pt x="93473" y="560827"/>
                </a:cubicBezTo>
                <a:cubicBezTo>
                  <a:pt x="52372" y="551649"/>
                  <a:pt x="-1338" y="519425"/>
                  <a:pt x="0" y="467354"/>
                </a:cubicBezTo>
                <a:cubicBezTo>
                  <a:pt x="-20988" y="340930"/>
                  <a:pt x="11791" y="192966"/>
                  <a:pt x="0" y="93473"/>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prstClr val="black"/>
                </a:solidFill>
                <a:latin typeface="Calibri" panose="020F0502020204030204" pitchFamily="34" charset="0"/>
                <a:cs typeface="Calibri" panose="020F0502020204030204" pitchFamily="34" charset="0"/>
              </a:rPr>
              <a:t>Tập thể dục.</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009AC67D-B4C3-4D3F-9A95-0B32E37C8948}"/>
              </a:ext>
            </a:extLst>
          </p:cNvPr>
          <p:cNvSpPr/>
          <p:nvPr/>
        </p:nvSpPr>
        <p:spPr>
          <a:xfrm>
            <a:off x="3343275" y="6125723"/>
            <a:ext cx="4638675" cy="560827"/>
          </a:xfrm>
          <a:custGeom>
            <a:avLst/>
            <a:gdLst>
              <a:gd name="csX0" fmla="*/ 0 w 4638675"/>
              <a:gd name="csY0" fmla="*/ 93473 h 560827"/>
              <a:gd name="csX1" fmla="*/ 93473 w 4638675"/>
              <a:gd name="csY1" fmla="*/ 0 h 560827"/>
              <a:gd name="csX2" fmla="*/ 738974 w 4638675"/>
              <a:gd name="csY2" fmla="*/ 0 h 560827"/>
              <a:gd name="csX3" fmla="*/ 1206405 w 4638675"/>
              <a:gd name="csY3" fmla="*/ 0 h 560827"/>
              <a:gd name="csX4" fmla="*/ 1762871 w 4638675"/>
              <a:gd name="csY4" fmla="*/ 0 h 560827"/>
              <a:gd name="csX5" fmla="*/ 2319338 w 4638675"/>
              <a:gd name="csY5" fmla="*/ 0 h 560827"/>
              <a:gd name="csX6" fmla="*/ 2920321 w 4638675"/>
              <a:gd name="csY6" fmla="*/ 0 h 560827"/>
              <a:gd name="csX7" fmla="*/ 3521304 w 4638675"/>
              <a:gd name="csY7" fmla="*/ 0 h 560827"/>
              <a:gd name="csX8" fmla="*/ 3988736 w 4638675"/>
              <a:gd name="csY8" fmla="*/ 0 h 560827"/>
              <a:gd name="csX9" fmla="*/ 4545202 w 4638675"/>
              <a:gd name="csY9" fmla="*/ 0 h 560827"/>
              <a:gd name="csX10" fmla="*/ 4638675 w 4638675"/>
              <a:gd name="csY10" fmla="*/ 93473 h 560827"/>
              <a:gd name="csX11" fmla="*/ 4638675 w 4638675"/>
              <a:gd name="csY11" fmla="*/ 467354 h 560827"/>
              <a:gd name="csX12" fmla="*/ 4545202 w 4638675"/>
              <a:gd name="csY12" fmla="*/ 560827 h 560827"/>
              <a:gd name="csX13" fmla="*/ 4033253 w 4638675"/>
              <a:gd name="csY13" fmla="*/ 560827 h 560827"/>
              <a:gd name="csX14" fmla="*/ 3565822 w 4638675"/>
              <a:gd name="csY14" fmla="*/ 560827 h 560827"/>
              <a:gd name="csX15" fmla="*/ 3009355 w 4638675"/>
              <a:gd name="csY15" fmla="*/ 560827 h 560827"/>
              <a:gd name="csX16" fmla="*/ 2408372 w 4638675"/>
              <a:gd name="csY16" fmla="*/ 560827 h 560827"/>
              <a:gd name="csX17" fmla="*/ 1940941 w 4638675"/>
              <a:gd name="csY17" fmla="*/ 560827 h 560827"/>
              <a:gd name="csX18" fmla="*/ 1295440 w 4638675"/>
              <a:gd name="csY18" fmla="*/ 560827 h 560827"/>
              <a:gd name="csX19" fmla="*/ 694456 w 4638675"/>
              <a:gd name="csY19" fmla="*/ 560827 h 560827"/>
              <a:gd name="csX20" fmla="*/ 93473 w 4638675"/>
              <a:gd name="csY20" fmla="*/ 560827 h 560827"/>
              <a:gd name="csX21" fmla="*/ 0 w 4638675"/>
              <a:gd name="csY21" fmla="*/ 467354 h 560827"/>
              <a:gd name="csX22" fmla="*/ 0 w 4638675"/>
              <a:gd name="csY22" fmla="*/ 93473 h 5608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638675" h="560827" fill="none" extrusionOk="0">
                <a:moveTo>
                  <a:pt x="0" y="93473"/>
                </a:moveTo>
                <a:cubicBezTo>
                  <a:pt x="7266" y="29934"/>
                  <a:pt x="29913" y="-6854"/>
                  <a:pt x="93473" y="0"/>
                </a:cubicBezTo>
                <a:cubicBezTo>
                  <a:pt x="357212" y="-46910"/>
                  <a:pt x="477532" y="62003"/>
                  <a:pt x="738974" y="0"/>
                </a:cubicBezTo>
                <a:cubicBezTo>
                  <a:pt x="1000416" y="-62003"/>
                  <a:pt x="1049111" y="8186"/>
                  <a:pt x="1206405" y="0"/>
                </a:cubicBezTo>
                <a:cubicBezTo>
                  <a:pt x="1363699" y="-8186"/>
                  <a:pt x="1587544" y="38736"/>
                  <a:pt x="1762871" y="0"/>
                </a:cubicBezTo>
                <a:cubicBezTo>
                  <a:pt x="1938198" y="-38736"/>
                  <a:pt x="2135875" y="337"/>
                  <a:pt x="2319338" y="0"/>
                </a:cubicBezTo>
                <a:cubicBezTo>
                  <a:pt x="2502801" y="-337"/>
                  <a:pt x="2671623" y="26139"/>
                  <a:pt x="2920321" y="0"/>
                </a:cubicBezTo>
                <a:cubicBezTo>
                  <a:pt x="3169019" y="-26139"/>
                  <a:pt x="3262424" y="24780"/>
                  <a:pt x="3521304" y="0"/>
                </a:cubicBezTo>
                <a:cubicBezTo>
                  <a:pt x="3780184" y="-24780"/>
                  <a:pt x="3865767" y="3736"/>
                  <a:pt x="3988736" y="0"/>
                </a:cubicBezTo>
                <a:cubicBezTo>
                  <a:pt x="4111705" y="-3736"/>
                  <a:pt x="4338102" y="21287"/>
                  <a:pt x="4545202" y="0"/>
                </a:cubicBezTo>
                <a:cubicBezTo>
                  <a:pt x="4592579" y="5403"/>
                  <a:pt x="4637057" y="29779"/>
                  <a:pt x="4638675" y="93473"/>
                </a:cubicBezTo>
                <a:cubicBezTo>
                  <a:pt x="4646207" y="230947"/>
                  <a:pt x="4635794" y="289882"/>
                  <a:pt x="4638675" y="467354"/>
                </a:cubicBezTo>
                <a:cubicBezTo>
                  <a:pt x="4631779" y="532123"/>
                  <a:pt x="4593173" y="571621"/>
                  <a:pt x="4545202" y="560827"/>
                </a:cubicBezTo>
                <a:cubicBezTo>
                  <a:pt x="4396738" y="561070"/>
                  <a:pt x="4199789" y="521422"/>
                  <a:pt x="4033253" y="560827"/>
                </a:cubicBezTo>
                <a:cubicBezTo>
                  <a:pt x="3866717" y="600232"/>
                  <a:pt x="3670561" y="507818"/>
                  <a:pt x="3565822" y="560827"/>
                </a:cubicBezTo>
                <a:cubicBezTo>
                  <a:pt x="3461083" y="613836"/>
                  <a:pt x="3195900" y="496336"/>
                  <a:pt x="3009355" y="560827"/>
                </a:cubicBezTo>
                <a:cubicBezTo>
                  <a:pt x="2822810" y="625318"/>
                  <a:pt x="2695070" y="503053"/>
                  <a:pt x="2408372" y="560827"/>
                </a:cubicBezTo>
                <a:cubicBezTo>
                  <a:pt x="2121674" y="618601"/>
                  <a:pt x="2114556" y="523195"/>
                  <a:pt x="1940941" y="560827"/>
                </a:cubicBezTo>
                <a:cubicBezTo>
                  <a:pt x="1767326" y="598459"/>
                  <a:pt x="1573273" y="488952"/>
                  <a:pt x="1295440" y="560827"/>
                </a:cubicBezTo>
                <a:cubicBezTo>
                  <a:pt x="1017607" y="632702"/>
                  <a:pt x="936751" y="489875"/>
                  <a:pt x="694456" y="560827"/>
                </a:cubicBezTo>
                <a:cubicBezTo>
                  <a:pt x="452161" y="631779"/>
                  <a:pt x="237299" y="552264"/>
                  <a:pt x="93473" y="560827"/>
                </a:cubicBezTo>
                <a:cubicBezTo>
                  <a:pt x="53292" y="563476"/>
                  <a:pt x="-9153" y="508832"/>
                  <a:pt x="0" y="467354"/>
                </a:cubicBezTo>
                <a:cubicBezTo>
                  <a:pt x="-31164" y="340801"/>
                  <a:pt x="35820" y="209618"/>
                  <a:pt x="0" y="93473"/>
                </a:cubicBezTo>
                <a:close/>
              </a:path>
              <a:path w="4638675" h="560827" stroke="0" extrusionOk="0">
                <a:moveTo>
                  <a:pt x="0" y="93473"/>
                </a:moveTo>
                <a:cubicBezTo>
                  <a:pt x="-7056" y="45279"/>
                  <a:pt x="48952" y="9530"/>
                  <a:pt x="93473" y="0"/>
                </a:cubicBezTo>
                <a:cubicBezTo>
                  <a:pt x="272591" y="-19219"/>
                  <a:pt x="518498" y="43394"/>
                  <a:pt x="738974" y="0"/>
                </a:cubicBezTo>
                <a:cubicBezTo>
                  <a:pt x="959450" y="-43394"/>
                  <a:pt x="1089363" y="59409"/>
                  <a:pt x="1384474" y="0"/>
                </a:cubicBezTo>
                <a:cubicBezTo>
                  <a:pt x="1679585" y="-59409"/>
                  <a:pt x="1771256" y="22624"/>
                  <a:pt x="2029975" y="0"/>
                </a:cubicBezTo>
                <a:cubicBezTo>
                  <a:pt x="2288694" y="-22624"/>
                  <a:pt x="2349135" y="25924"/>
                  <a:pt x="2497407" y="0"/>
                </a:cubicBezTo>
                <a:cubicBezTo>
                  <a:pt x="2645679" y="-25924"/>
                  <a:pt x="2767549" y="2838"/>
                  <a:pt x="2920321" y="0"/>
                </a:cubicBezTo>
                <a:cubicBezTo>
                  <a:pt x="3073093" y="-2838"/>
                  <a:pt x="3321640" y="55477"/>
                  <a:pt x="3476787" y="0"/>
                </a:cubicBezTo>
                <a:cubicBezTo>
                  <a:pt x="3631934" y="-55477"/>
                  <a:pt x="3771001" y="24587"/>
                  <a:pt x="3944219" y="0"/>
                </a:cubicBezTo>
                <a:cubicBezTo>
                  <a:pt x="4117437" y="-24587"/>
                  <a:pt x="4324856" y="46152"/>
                  <a:pt x="4545202" y="0"/>
                </a:cubicBezTo>
                <a:cubicBezTo>
                  <a:pt x="4589141" y="815"/>
                  <a:pt x="4640838" y="33679"/>
                  <a:pt x="4638675" y="93473"/>
                </a:cubicBezTo>
                <a:cubicBezTo>
                  <a:pt x="4678247" y="275172"/>
                  <a:pt x="4600140" y="351573"/>
                  <a:pt x="4638675" y="467354"/>
                </a:cubicBezTo>
                <a:cubicBezTo>
                  <a:pt x="4640466" y="518416"/>
                  <a:pt x="4592634" y="556449"/>
                  <a:pt x="4545202" y="560827"/>
                </a:cubicBezTo>
                <a:cubicBezTo>
                  <a:pt x="4354420" y="613996"/>
                  <a:pt x="4169097" y="526591"/>
                  <a:pt x="3944219" y="560827"/>
                </a:cubicBezTo>
                <a:cubicBezTo>
                  <a:pt x="3719341" y="595063"/>
                  <a:pt x="3588460" y="528731"/>
                  <a:pt x="3432270" y="560827"/>
                </a:cubicBezTo>
                <a:cubicBezTo>
                  <a:pt x="3276080" y="592923"/>
                  <a:pt x="2932600" y="491160"/>
                  <a:pt x="2786769" y="560827"/>
                </a:cubicBezTo>
                <a:cubicBezTo>
                  <a:pt x="2640938" y="630494"/>
                  <a:pt x="2548294" y="521812"/>
                  <a:pt x="2363855" y="560827"/>
                </a:cubicBezTo>
                <a:cubicBezTo>
                  <a:pt x="2179416" y="599842"/>
                  <a:pt x="1936915" y="501570"/>
                  <a:pt x="1762871" y="560827"/>
                </a:cubicBezTo>
                <a:cubicBezTo>
                  <a:pt x="1588827" y="620084"/>
                  <a:pt x="1375230" y="530177"/>
                  <a:pt x="1250923" y="560827"/>
                </a:cubicBezTo>
                <a:cubicBezTo>
                  <a:pt x="1126616" y="591477"/>
                  <a:pt x="752493" y="532066"/>
                  <a:pt x="605422" y="560827"/>
                </a:cubicBezTo>
                <a:cubicBezTo>
                  <a:pt x="458351" y="589588"/>
                  <a:pt x="333279" y="559057"/>
                  <a:pt x="93473" y="560827"/>
                </a:cubicBezTo>
                <a:cubicBezTo>
                  <a:pt x="36559" y="573559"/>
                  <a:pt x="-7295" y="521156"/>
                  <a:pt x="0" y="467354"/>
                </a:cubicBezTo>
                <a:cubicBezTo>
                  <a:pt x="-25000" y="312262"/>
                  <a:pt x="33525" y="190636"/>
                  <a:pt x="0" y="93473"/>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prstClr val="black"/>
                </a:solidFill>
                <a:latin typeface="Calibri" panose="020F0502020204030204" pitchFamily="34" charset="0"/>
                <a:cs typeface="Calibri" panose="020F0502020204030204" pitchFamily="34" charset="0"/>
              </a:rPr>
              <a:t>Ghi nhớ về sự cân bằng.</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1776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1754326"/>
          </a:xfrm>
          <a:prstGeom prst="rect">
            <a:avLst/>
          </a:prstGeom>
          <a:noFill/>
        </p:spPr>
        <p:txBody>
          <a:bodyPr wrap="square" rtlCol="0">
            <a:spAutoFit/>
          </a:bodyPr>
          <a:lstStyle/>
          <a:p>
            <a:pPr lvl="0" algn="ctr">
              <a:defRPr/>
            </a:pPr>
            <a:r>
              <a:rPr lang="vi-VN" sz="3600" b="1" dirty="0">
                <a:solidFill>
                  <a:srgbClr val="FF0000"/>
                </a:solidFill>
                <a:latin typeface="Calibri" panose="020F0502020204030204"/>
              </a:rPr>
              <a:t>Kể thêm một số thức ăn đồ uống có lợi, đồ ăn có hại cho các cơ quan thần kinh. </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
        <p:nvSpPr>
          <p:cNvPr id="3" name="Rectangle: Rounded Corners 2">
            <a:extLst>
              <a:ext uri="{FF2B5EF4-FFF2-40B4-BE49-F238E27FC236}">
                <a16:creationId xmlns:a16="http://schemas.microsoft.com/office/drawing/2014/main" id="{C389B239-3393-4CA6-90C2-2FDA30F5521B}"/>
              </a:ext>
            </a:extLst>
          </p:cNvPr>
          <p:cNvSpPr/>
          <p:nvPr/>
        </p:nvSpPr>
        <p:spPr>
          <a:xfrm>
            <a:off x="1304924" y="2582423"/>
            <a:ext cx="3657601" cy="684652"/>
          </a:xfrm>
          <a:custGeom>
            <a:avLst/>
            <a:gdLst>
              <a:gd name="csX0" fmla="*/ 0 w 3657601"/>
              <a:gd name="csY0" fmla="*/ 114111 h 684652"/>
              <a:gd name="csX1" fmla="*/ 114111 w 3657601"/>
              <a:gd name="csY1" fmla="*/ 0 h 684652"/>
              <a:gd name="csX2" fmla="*/ 754262 w 3657601"/>
              <a:gd name="csY2" fmla="*/ 0 h 684652"/>
              <a:gd name="csX3" fmla="*/ 1291531 w 3657601"/>
              <a:gd name="csY3" fmla="*/ 0 h 684652"/>
              <a:gd name="csX4" fmla="*/ 1794507 w 3657601"/>
              <a:gd name="csY4" fmla="*/ 0 h 684652"/>
              <a:gd name="csX5" fmla="*/ 2297482 w 3657601"/>
              <a:gd name="csY5" fmla="*/ 0 h 684652"/>
              <a:gd name="csX6" fmla="*/ 2834752 w 3657601"/>
              <a:gd name="csY6" fmla="*/ 0 h 684652"/>
              <a:gd name="csX7" fmla="*/ 3543490 w 3657601"/>
              <a:gd name="csY7" fmla="*/ 0 h 684652"/>
              <a:gd name="csX8" fmla="*/ 3657601 w 3657601"/>
              <a:gd name="csY8" fmla="*/ 114111 h 684652"/>
              <a:gd name="csX9" fmla="*/ 3657601 w 3657601"/>
              <a:gd name="csY9" fmla="*/ 570541 h 684652"/>
              <a:gd name="csX10" fmla="*/ 3543490 w 3657601"/>
              <a:gd name="csY10" fmla="*/ 684652 h 684652"/>
              <a:gd name="csX11" fmla="*/ 3074808 w 3657601"/>
              <a:gd name="csY11" fmla="*/ 684652 h 684652"/>
              <a:gd name="csX12" fmla="*/ 2606126 w 3657601"/>
              <a:gd name="csY12" fmla="*/ 684652 h 684652"/>
              <a:gd name="csX13" fmla="*/ 2000269 w 3657601"/>
              <a:gd name="csY13" fmla="*/ 684652 h 684652"/>
              <a:gd name="csX14" fmla="*/ 1463000 w 3657601"/>
              <a:gd name="csY14" fmla="*/ 684652 h 684652"/>
              <a:gd name="csX15" fmla="*/ 822849 w 3657601"/>
              <a:gd name="csY15" fmla="*/ 684652 h 684652"/>
              <a:gd name="csX16" fmla="*/ 114111 w 3657601"/>
              <a:gd name="csY16" fmla="*/ 684652 h 684652"/>
              <a:gd name="csX17" fmla="*/ 0 w 3657601"/>
              <a:gd name="csY17" fmla="*/ 570541 h 684652"/>
              <a:gd name="csX18" fmla="*/ 0 w 3657601"/>
              <a:gd name="csY18" fmla="*/ 114111 h 6846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657601" h="684652" fill="none" extrusionOk="0">
                <a:moveTo>
                  <a:pt x="0" y="114111"/>
                </a:moveTo>
                <a:cubicBezTo>
                  <a:pt x="-9168" y="47326"/>
                  <a:pt x="49646" y="-1778"/>
                  <a:pt x="114111" y="0"/>
                </a:cubicBezTo>
                <a:cubicBezTo>
                  <a:pt x="325303" y="-41325"/>
                  <a:pt x="454133" y="20319"/>
                  <a:pt x="754262" y="0"/>
                </a:cubicBezTo>
                <a:cubicBezTo>
                  <a:pt x="1054391" y="-20319"/>
                  <a:pt x="1178545" y="55941"/>
                  <a:pt x="1291531" y="0"/>
                </a:cubicBezTo>
                <a:cubicBezTo>
                  <a:pt x="1404517" y="-55941"/>
                  <a:pt x="1587605" y="1129"/>
                  <a:pt x="1794507" y="0"/>
                </a:cubicBezTo>
                <a:cubicBezTo>
                  <a:pt x="2001409" y="-1129"/>
                  <a:pt x="2142366" y="30446"/>
                  <a:pt x="2297482" y="0"/>
                </a:cubicBezTo>
                <a:cubicBezTo>
                  <a:pt x="2452598" y="-30446"/>
                  <a:pt x="2650498" y="35234"/>
                  <a:pt x="2834752" y="0"/>
                </a:cubicBezTo>
                <a:cubicBezTo>
                  <a:pt x="3019006" y="-35234"/>
                  <a:pt x="3313124" y="75096"/>
                  <a:pt x="3543490" y="0"/>
                </a:cubicBezTo>
                <a:cubicBezTo>
                  <a:pt x="3604280" y="3872"/>
                  <a:pt x="3657497" y="52769"/>
                  <a:pt x="3657601" y="114111"/>
                </a:cubicBezTo>
                <a:cubicBezTo>
                  <a:pt x="3669296" y="288144"/>
                  <a:pt x="3620757" y="364372"/>
                  <a:pt x="3657601" y="570541"/>
                </a:cubicBezTo>
                <a:cubicBezTo>
                  <a:pt x="3656802" y="622874"/>
                  <a:pt x="3618837" y="687354"/>
                  <a:pt x="3543490" y="684652"/>
                </a:cubicBezTo>
                <a:cubicBezTo>
                  <a:pt x="3315599" y="700638"/>
                  <a:pt x="3183108" y="635119"/>
                  <a:pt x="3074808" y="684652"/>
                </a:cubicBezTo>
                <a:cubicBezTo>
                  <a:pt x="2966508" y="734185"/>
                  <a:pt x="2765644" y="663062"/>
                  <a:pt x="2606126" y="684652"/>
                </a:cubicBezTo>
                <a:cubicBezTo>
                  <a:pt x="2446608" y="706242"/>
                  <a:pt x="2217493" y="652392"/>
                  <a:pt x="2000269" y="684652"/>
                </a:cubicBezTo>
                <a:cubicBezTo>
                  <a:pt x="1783045" y="716912"/>
                  <a:pt x="1571438" y="662033"/>
                  <a:pt x="1463000" y="684652"/>
                </a:cubicBezTo>
                <a:cubicBezTo>
                  <a:pt x="1354562" y="707271"/>
                  <a:pt x="1045639" y="677480"/>
                  <a:pt x="822849" y="684652"/>
                </a:cubicBezTo>
                <a:cubicBezTo>
                  <a:pt x="600059" y="691824"/>
                  <a:pt x="329518" y="674697"/>
                  <a:pt x="114111" y="684652"/>
                </a:cubicBezTo>
                <a:cubicBezTo>
                  <a:pt x="53989" y="691843"/>
                  <a:pt x="11217" y="637008"/>
                  <a:pt x="0" y="570541"/>
                </a:cubicBezTo>
                <a:cubicBezTo>
                  <a:pt x="-50864" y="378021"/>
                  <a:pt x="19411" y="307986"/>
                  <a:pt x="0" y="114111"/>
                </a:cubicBezTo>
                <a:close/>
              </a:path>
              <a:path w="3657601" h="684652" stroke="0" extrusionOk="0">
                <a:moveTo>
                  <a:pt x="0" y="114111"/>
                </a:moveTo>
                <a:cubicBezTo>
                  <a:pt x="-12399" y="57116"/>
                  <a:pt x="62185" y="14887"/>
                  <a:pt x="114111" y="0"/>
                </a:cubicBezTo>
                <a:cubicBezTo>
                  <a:pt x="296633" y="-62202"/>
                  <a:pt x="567300" y="9653"/>
                  <a:pt x="754262" y="0"/>
                </a:cubicBezTo>
                <a:cubicBezTo>
                  <a:pt x="941224" y="-9653"/>
                  <a:pt x="1228297" y="41955"/>
                  <a:pt x="1394412" y="0"/>
                </a:cubicBezTo>
                <a:cubicBezTo>
                  <a:pt x="1560527" y="-41955"/>
                  <a:pt x="1792249" y="37986"/>
                  <a:pt x="2034563" y="0"/>
                </a:cubicBezTo>
                <a:cubicBezTo>
                  <a:pt x="2276877" y="-37986"/>
                  <a:pt x="2308666" y="38939"/>
                  <a:pt x="2537539" y="0"/>
                </a:cubicBezTo>
                <a:cubicBezTo>
                  <a:pt x="2766412" y="-38939"/>
                  <a:pt x="2831523" y="48004"/>
                  <a:pt x="3006221" y="0"/>
                </a:cubicBezTo>
                <a:cubicBezTo>
                  <a:pt x="3180919" y="-48004"/>
                  <a:pt x="3311811" y="20930"/>
                  <a:pt x="3543490" y="0"/>
                </a:cubicBezTo>
                <a:cubicBezTo>
                  <a:pt x="3608885" y="-14927"/>
                  <a:pt x="3661003" y="43544"/>
                  <a:pt x="3657601" y="114111"/>
                </a:cubicBezTo>
                <a:cubicBezTo>
                  <a:pt x="3682178" y="335845"/>
                  <a:pt x="3617610" y="365225"/>
                  <a:pt x="3657601" y="570541"/>
                </a:cubicBezTo>
                <a:cubicBezTo>
                  <a:pt x="3659473" y="632631"/>
                  <a:pt x="3613630" y="677169"/>
                  <a:pt x="3543490" y="684652"/>
                </a:cubicBezTo>
                <a:cubicBezTo>
                  <a:pt x="3409997" y="701366"/>
                  <a:pt x="3151117" y="672615"/>
                  <a:pt x="3006221" y="684652"/>
                </a:cubicBezTo>
                <a:cubicBezTo>
                  <a:pt x="2861325" y="696689"/>
                  <a:pt x="2650122" y="637600"/>
                  <a:pt x="2434657" y="684652"/>
                </a:cubicBezTo>
                <a:cubicBezTo>
                  <a:pt x="2219192" y="731704"/>
                  <a:pt x="2072495" y="646502"/>
                  <a:pt x="1965976" y="684652"/>
                </a:cubicBezTo>
                <a:cubicBezTo>
                  <a:pt x="1859457" y="722802"/>
                  <a:pt x="1650985" y="630297"/>
                  <a:pt x="1428706" y="684652"/>
                </a:cubicBezTo>
                <a:cubicBezTo>
                  <a:pt x="1206427" y="739007"/>
                  <a:pt x="1056731" y="680555"/>
                  <a:pt x="788556" y="684652"/>
                </a:cubicBezTo>
                <a:cubicBezTo>
                  <a:pt x="520381" y="688749"/>
                  <a:pt x="350332" y="633073"/>
                  <a:pt x="114111" y="684652"/>
                </a:cubicBezTo>
                <a:cubicBezTo>
                  <a:pt x="56229" y="680169"/>
                  <a:pt x="-8900" y="636537"/>
                  <a:pt x="0" y="570541"/>
                </a:cubicBezTo>
                <a:cubicBezTo>
                  <a:pt x="-699" y="442886"/>
                  <a:pt x="10989" y="297722"/>
                  <a:pt x="0" y="114111"/>
                </a:cubicBezTo>
                <a:close/>
              </a:path>
            </a:pathLst>
          </a:custGeom>
          <a:solidFill>
            <a:schemeClr val="bg1"/>
          </a:solidFill>
          <a:ln w="57150">
            <a:solidFill>
              <a:srgbClr val="002060"/>
            </a:solidFill>
            <a:extLst>
              <a:ext uri="{C807C97D-BFC1-408E-A445-0C87EB9F89A2}">
                <ask:lineSketchStyleProps xmlns:ask="http://schemas.microsoft.com/office/drawing/2018/sketchyshapes" sd="409931133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i="1" dirty="0" err="1">
                <a:solidFill>
                  <a:prstClr val="black"/>
                </a:solidFill>
                <a:latin typeface="Calibri" panose="020F0502020204030204" pitchFamily="34" charset="0"/>
                <a:cs typeface="Calibri" panose="020F0502020204030204" pitchFamily="34" charset="0"/>
              </a:rPr>
              <a:t>Thảo</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luận</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nhóm</a:t>
            </a:r>
            <a:r>
              <a:rPr lang="en-US" sz="3200" b="1" i="1" dirty="0">
                <a:solidFill>
                  <a:prstClr val="black"/>
                </a:solidFill>
                <a:latin typeface="Calibri" panose="020F0502020204030204" pitchFamily="34" charset="0"/>
                <a:cs typeface="Calibri" panose="020F0502020204030204" pitchFamily="34" charset="0"/>
              </a:rPr>
              <a:t> 4</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自定义 1041">
      <a:dk1>
        <a:sysClr val="windowText" lastClr="000000"/>
      </a:dk1>
      <a:lt1>
        <a:sysClr val="window" lastClr="FFFFFF"/>
      </a:lt1>
      <a:dk2>
        <a:srgbClr val="5A6378"/>
      </a:dk2>
      <a:lt2>
        <a:srgbClr val="7F7F7F"/>
      </a:lt2>
      <a:accent1>
        <a:srgbClr val="5AB688"/>
      </a:accent1>
      <a:accent2>
        <a:srgbClr val="5AB688"/>
      </a:accent2>
      <a:accent3>
        <a:srgbClr val="5AB688"/>
      </a:accent3>
      <a:accent4>
        <a:srgbClr val="5AB688"/>
      </a:accent4>
      <a:accent5>
        <a:srgbClr val="5AB688"/>
      </a:accent5>
      <a:accent6>
        <a:srgbClr val="5AB688"/>
      </a:accent6>
      <a:hlink>
        <a:srgbClr val="168BBA"/>
      </a:hlink>
      <a:folHlink>
        <a:srgbClr val="680000"/>
      </a:folHlink>
    </a:clrScheme>
    <a:fontScheme name="qj5npfko">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586</Words>
  <Application>Microsoft Office PowerPoint</Application>
  <PresentationFormat>Màn hình rộng</PresentationFormat>
  <Paragraphs>42</Paragraphs>
  <Slides>31</Slides>
  <Notes>2</Notes>
  <HiddenSlides>0</HiddenSlides>
  <MMClips>2</MMClips>
  <ScaleCrop>false</ScaleCrop>
  <HeadingPairs>
    <vt:vector size="6" baseType="variant">
      <vt:variant>
        <vt:lpstr>Phông được Dùng</vt:lpstr>
      </vt:variant>
      <vt:variant>
        <vt:i4>5</vt:i4>
      </vt:variant>
      <vt:variant>
        <vt:lpstr>Chủ đề</vt:lpstr>
      </vt:variant>
      <vt:variant>
        <vt:i4>9</vt:i4>
      </vt:variant>
      <vt:variant>
        <vt:lpstr>Tiêu đề Bản chiếu</vt:lpstr>
      </vt:variant>
      <vt:variant>
        <vt:i4>31</vt:i4>
      </vt:variant>
    </vt:vector>
  </HeadingPairs>
  <TitlesOfParts>
    <vt:vector size="45" baseType="lpstr">
      <vt:lpstr>Arial</vt:lpstr>
      <vt:lpstr>Calibri</vt:lpstr>
      <vt:lpstr>Calibri (Body)</vt:lpstr>
      <vt:lpstr>Cambria</vt:lpstr>
      <vt:lpstr>庞门正道标题体</vt:lpstr>
      <vt:lpstr>千图网海量PPT模板www.58pic.com​​</vt:lpstr>
      <vt:lpstr>1_Office Theme</vt:lpstr>
      <vt:lpstr>1_Office 主题​​</vt:lpstr>
      <vt:lpstr>Custom Design</vt:lpstr>
      <vt:lpstr>Office Theme</vt:lpstr>
      <vt:lpstr>2_Office Theme</vt:lpstr>
      <vt:lpstr>3_Office Theme</vt:lpstr>
      <vt:lpstr>4_Office Theme</vt:lpstr>
      <vt:lpstr>5_Office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2023-01-20T12:05:49Z</dcterms:created>
  <dcterms:modified xsi:type="dcterms:W3CDTF">2026-04-11T11:08:24Z</dcterms:modified>
</cp:coreProperties>
</file>