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56" r:id="rId4"/>
    <p:sldId id="257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58" r:id="rId15"/>
    <p:sldId id="292" r:id="rId16"/>
    <p:sldId id="293" r:id="rId17"/>
    <p:sldId id="294" r:id="rId18"/>
    <p:sldId id="259" r:id="rId19"/>
    <p:sldId id="295" r:id="rId20"/>
    <p:sldId id="260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61" r:id="rId29"/>
    <p:sldId id="303" r:id="rId30"/>
    <p:sldId id="262" r:id="rId31"/>
    <p:sldId id="304" r:id="rId32"/>
    <p:sldId id="263" r:id="rId33"/>
    <p:sldId id="305" r:id="rId34"/>
    <p:sldId id="306" r:id="rId35"/>
    <p:sldId id="307" r:id="rId36"/>
    <p:sldId id="308" r:id="rId37"/>
    <p:sldId id="309" r:id="rId38"/>
    <p:sldId id="281" r:id="rId39"/>
  </p:sldIdLst>
  <p:sldSz cx="18288000" cy="10287000"/>
  <p:notesSz cx="6858000" cy="9144000"/>
  <p:embeddedFontLst>
    <p:embeddedFont>
      <p:font typeface="#9Slide07 HoneyCream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DC"/>
    <a:srgbClr val="27ABFC"/>
    <a:srgbClr val="399962"/>
    <a:srgbClr val="CDF0FF"/>
    <a:srgbClr val="BBE1F8"/>
    <a:srgbClr val="FF5658"/>
    <a:srgbClr val="FF9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88"/>
    </p:cViewPr>
  </p:sorterViewPr>
  <p:notesViewPr>
    <p:cSldViewPr>
      <p:cViewPr varScale="1">
        <p:scale>
          <a:sx n="48" d="100"/>
          <a:sy n="48" d="100"/>
        </p:scale>
        <p:origin x="275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Ngọc Nguyễn" userId="01d37ebfb48404d6" providerId="LiveId" clId="{F02B863E-6658-4AF4-878B-CDF9662079D1}"/>
    <pc:docChg chg="undo custSel modSld modMainMaster">
      <pc:chgData name="Minh Ngọc Nguyễn" userId="01d37ebfb48404d6" providerId="LiveId" clId="{F02B863E-6658-4AF4-878B-CDF9662079D1}" dt="2026-04-09T13:27:16.685" v="50" actId="1076"/>
      <pc:docMkLst>
        <pc:docMk/>
      </pc:docMkLst>
      <pc:sldChg chg="modSp mod">
        <pc:chgData name="Minh Ngọc Nguyễn" userId="01d37ebfb48404d6" providerId="LiveId" clId="{F02B863E-6658-4AF4-878B-CDF9662079D1}" dt="2026-04-09T13:27:16.685" v="50" actId="1076"/>
        <pc:sldMkLst>
          <pc:docMk/>
          <pc:sldMk cId="0" sldId="256"/>
        </pc:sldMkLst>
        <pc:spChg chg="mod">
          <ac:chgData name="Minh Ngọc Nguyễn" userId="01d37ebfb48404d6" providerId="LiveId" clId="{F02B863E-6658-4AF4-878B-CDF9662079D1}" dt="2026-04-09T13:27:06.203" v="46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Minh Ngọc Nguyễn" userId="01d37ebfb48404d6" providerId="LiveId" clId="{F02B863E-6658-4AF4-878B-CDF9662079D1}" dt="2026-04-09T13:26:44.815" v="34" actId="14100"/>
          <ac:spMkLst>
            <pc:docMk/>
            <pc:sldMk cId="0" sldId="256"/>
            <ac:spMk id="4" creationId="{00000000-0000-0000-0000-000000000000}"/>
          </ac:spMkLst>
        </pc:spChg>
        <pc:spChg chg="mod">
          <ac:chgData name="Minh Ngọc Nguyễn" userId="01d37ebfb48404d6" providerId="LiveId" clId="{F02B863E-6658-4AF4-878B-CDF9662079D1}" dt="2026-04-09T13:26:54.958" v="3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Minh Ngọc Nguyễn" userId="01d37ebfb48404d6" providerId="LiveId" clId="{F02B863E-6658-4AF4-878B-CDF9662079D1}" dt="2026-04-09T13:26:48.041" v="35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Minh Ngọc Nguyễn" userId="01d37ebfb48404d6" providerId="LiveId" clId="{F02B863E-6658-4AF4-878B-CDF9662079D1}" dt="2026-04-09T13:26:49.988" v="36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inh Ngọc Nguyễn" userId="01d37ebfb48404d6" providerId="LiveId" clId="{F02B863E-6658-4AF4-878B-CDF9662079D1}" dt="2026-04-09T13:27:08.071" v="47" actId="14100"/>
          <ac:spMkLst>
            <pc:docMk/>
            <pc:sldMk cId="0" sldId="256"/>
            <ac:spMk id="12" creationId="{00000000-0000-0000-0000-000000000000}"/>
          </ac:spMkLst>
        </pc:spChg>
        <pc:picChg chg="mod">
          <ac:chgData name="Minh Ngọc Nguyễn" userId="01d37ebfb48404d6" providerId="LiveId" clId="{F02B863E-6658-4AF4-878B-CDF9662079D1}" dt="2026-04-09T13:27:16.685" v="50" actId="1076"/>
          <ac:picMkLst>
            <pc:docMk/>
            <pc:sldMk cId="0" sldId="256"/>
            <ac:picMk id="18" creationId="{D9D034C5-F298-C00B-2359-4B4747FA4A79}"/>
          </ac:picMkLst>
        </pc:picChg>
        <pc:picChg chg="mod">
          <ac:chgData name="Minh Ngọc Nguyễn" userId="01d37ebfb48404d6" providerId="LiveId" clId="{F02B863E-6658-4AF4-878B-CDF9662079D1}" dt="2026-04-09T13:26:39.669" v="31" actId="1076"/>
          <ac:picMkLst>
            <pc:docMk/>
            <pc:sldMk cId="0" sldId="256"/>
            <ac:picMk id="20" creationId="{6E50D463-9EA4-B8F6-D0DE-FDDD73F8487F}"/>
          </ac:picMkLst>
        </pc:picChg>
      </pc:sldChg>
      <pc:sldChg chg="modSp mod">
        <pc:chgData name="Minh Ngọc Nguyễn" userId="01d37ebfb48404d6" providerId="LiveId" clId="{F02B863E-6658-4AF4-878B-CDF9662079D1}" dt="2026-04-09T13:10:53.863" v="0" actId="1076"/>
        <pc:sldMkLst>
          <pc:docMk/>
          <pc:sldMk cId="2312124548" sldId="283"/>
        </pc:sldMkLst>
        <pc:grpChg chg="mod">
          <ac:chgData name="Minh Ngọc Nguyễn" userId="01d37ebfb48404d6" providerId="LiveId" clId="{F02B863E-6658-4AF4-878B-CDF9662079D1}" dt="2026-04-09T13:10:53.863" v="0" actId="1076"/>
          <ac:grpSpMkLst>
            <pc:docMk/>
            <pc:sldMk cId="2312124548" sldId="283"/>
            <ac:grpSpMk id="557" creationId="{F13E027F-08B4-A69C-E21A-B20640012F86}"/>
          </ac:grpSpMkLst>
        </pc:grpChg>
      </pc:sldChg>
      <pc:sldMasterChg chg="delSp modSp mod">
        <pc:chgData name="Minh Ngọc Nguyễn" userId="01d37ebfb48404d6" providerId="LiveId" clId="{F02B863E-6658-4AF4-878B-CDF9662079D1}" dt="2026-04-09T13:20:47.483" v="10" actId="478"/>
        <pc:sldMasterMkLst>
          <pc:docMk/>
          <pc:sldMasterMk cId="995447010" sldId="2147483660"/>
        </pc:sldMasterMkLst>
        <pc:spChg chg="del mod">
          <ac:chgData name="Minh Ngọc Nguyễn" userId="01d37ebfb48404d6" providerId="LiveId" clId="{F02B863E-6658-4AF4-878B-CDF9662079D1}" dt="2026-04-09T13:20:47.483" v="10" actId="478"/>
          <ac:spMkLst>
            <pc:docMk/>
            <pc:sldMasterMk cId="995447010" sldId="2147483660"/>
            <ac:spMk id="1054" creationId="{3E16D0C4-C6F9-E4DE-3F35-D615874CE5E6}"/>
          </ac:spMkLst>
        </pc:spChg>
        <pc:picChg chg="del mod">
          <ac:chgData name="Minh Ngọc Nguyễn" userId="01d37ebfb48404d6" providerId="LiveId" clId="{F02B863E-6658-4AF4-878B-CDF9662079D1}" dt="2026-04-09T13:20:39.178" v="2" actId="478"/>
          <ac:picMkLst>
            <pc:docMk/>
            <pc:sldMasterMk cId="995447010" sldId="2147483660"/>
            <ac:picMk id="3" creationId="{CE1F56C0-C55A-5F98-36DB-D0D740DE64B0}"/>
          </ac:picMkLst>
        </pc:picChg>
        <pc:picChg chg="del">
          <ac:chgData name="Minh Ngọc Nguyễn" userId="01d37ebfb48404d6" providerId="LiveId" clId="{F02B863E-6658-4AF4-878B-CDF9662079D1}" dt="2026-04-09T13:20:41.484" v="3" actId="478"/>
          <ac:picMkLst>
            <pc:docMk/>
            <pc:sldMasterMk cId="995447010" sldId="2147483660"/>
            <ac:picMk id="1055" creationId="{373343AC-CBF4-920C-BCF1-1F30E192ED65}"/>
          </ac:picMkLst>
        </pc:picChg>
        <pc:picChg chg="del mod">
          <ac:chgData name="Minh Ngọc Nguyễn" userId="01d37ebfb48404d6" providerId="LiveId" clId="{F02B863E-6658-4AF4-878B-CDF9662079D1}" dt="2026-04-09T13:20:44.034" v="6" actId="478"/>
          <ac:picMkLst>
            <pc:docMk/>
            <pc:sldMasterMk cId="995447010" sldId="2147483660"/>
            <ac:picMk id="1056" creationId="{90521F65-0024-1086-2787-8830DF76C985}"/>
          </ac:picMkLst>
        </pc:picChg>
      </pc:sldMasterChg>
      <pc:sldMasterChg chg="delSp modSp mod modSldLayout">
        <pc:chgData name="Minh Ngọc Nguyễn" userId="01d37ebfb48404d6" providerId="LiveId" clId="{F02B863E-6658-4AF4-878B-CDF9662079D1}" dt="2026-04-09T13:21:22.254" v="26" actId="1076"/>
        <pc:sldMasterMkLst>
          <pc:docMk/>
          <pc:sldMasterMk cId="2626316299" sldId="2147483672"/>
        </pc:sldMasterMkLst>
        <pc:spChg chg="del">
          <ac:chgData name="Minh Ngọc Nguyễn" userId="01d37ebfb48404d6" providerId="LiveId" clId="{F02B863E-6658-4AF4-878B-CDF9662079D1}" dt="2026-04-09T13:21:04.756" v="16" actId="478"/>
          <ac:spMkLst>
            <pc:docMk/>
            <pc:sldMasterMk cId="2626316299" sldId="2147483672"/>
            <ac:spMk id="9" creationId="{7E16F53F-4C80-9C53-A46E-CC4889BEA47D}"/>
          </ac:spMkLst>
        </pc:spChg>
        <pc:spChg chg="del">
          <ac:chgData name="Minh Ngọc Nguyễn" userId="01d37ebfb48404d6" providerId="LiveId" clId="{F02B863E-6658-4AF4-878B-CDF9662079D1}" dt="2026-04-09T13:21:06.929" v="17" actId="478"/>
          <ac:spMkLst>
            <pc:docMk/>
            <pc:sldMasterMk cId="2626316299" sldId="2147483672"/>
            <ac:spMk id="10" creationId="{C8B0ADD5-C733-8441-AA58-7D1343D58878}"/>
          </ac:spMkLst>
        </pc:spChg>
        <pc:spChg chg="del mod">
          <ac:chgData name="Minh Ngọc Nguyễn" userId="01d37ebfb48404d6" providerId="LiveId" clId="{F02B863E-6658-4AF4-878B-CDF9662079D1}" dt="2026-04-09T13:21:02.531" v="14" actId="478"/>
          <ac:spMkLst>
            <pc:docMk/>
            <pc:sldMasterMk cId="2626316299" sldId="2147483672"/>
            <ac:spMk id="12" creationId="{8FB05DE6-98C2-F283-AC19-585F8FBACE99}"/>
          </ac:spMkLst>
        </pc:spChg>
        <pc:picChg chg="del mod">
          <ac:chgData name="Minh Ngọc Nguyễn" userId="01d37ebfb48404d6" providerId="LiveId" clId="{F02B863E-6658-4AF4-878B-CDF9662079D1}" dt="2026-04-09T13:20:59.761" v="12" actId="478"/>
          <ac:picMkLst>
            <pc:docMk/>
            <pc:sldMasterMk cId="2626316299" sldId="2147483672"/>
            <ac:picMk id="7" creationId="{293B26D4-7DF4-2010-3029-D7C8B05E3DAE}"/>
          </ac:picMkLst>
        </pc:picChg>
        <pc:picChg chg="del">
          <ac:chgData name="Minh Ngọc Nguyễn" userId="01d37ebfb48404d6" providerId="LiveId" clId="{F02B863E-6658-4AF4-878B-CDF9662079D1}" dt="2026-04-09T13:21:03.719" v="15" actId="478"/>
          <ac:picMkLst>
            <pc:docMk/>
            <pc:sldMasterMk cId="2626316299" sldId="2147483672"/>
            <ac:picMk id="8" creationId="{DC76C244-7B43-6A7D-0425-64D033521035}"/>
          </ac:picMkLst>
        </pc:picChg>
        <pc:sldLayoutChg chg="delSp modSp mod">
          <pc:chgData name="Minh Ngọc Nguyễn" userId="01d37ebfb48404d6" providerId="LiveId" clId="{F02B863E-6658-4AF4-878B-CDF9662079D1}" dt="2026-04-09T13:21:22.254" v="26" actId="1076"/>
          <pc:sldLayoutMkLst>
            <pc:docMk/>
            <pc:sldMasterMk cId="2626316299" sldId="2147483672"/>
            <pc:sldLayoutMk cId="2933411057" sldId="2147483674"/>
          </pc:sldLayoutMkLst>
          <pc:spChg chg="del mod">
            <ac:chgData name="Minh Ngọc Nguyễn" userId="01d37ebfb48404d6" providerId="LiveId" clId="{F02B863E-6658-4AF4-878B-CDF9662079D1}" dt="2026-04-09T13:21:16.457" v="23" actId="478"/>
            <ac:spMkLst>
              <pc:docMk/>
              <pc:sldMasterMk cId="2626316299" sldId="2147483672"/>
              <pc:sldLayoutMk cId="2933411057" sldId="2147483674"/>
              <ac:spMk id="10" creationId="{BA944EEC-B1EB-FF37-4D82-C9AF413D1642}"/>
            </ac:spMkLst>
          </pc:spChg>
          <pc:spChg chg="del">
            <ac:chgData name="Minh Ngọc Nguyễn" userId="01d37ebfb48404d6" providerId="LiveId" clId="{F02B863E-6658-4AF4-878B-CDF9662079D1}" dt="2026-04-09T13:21:18.973" v="24" actId="478"/>
            <ac:spMkLst>
              <pc:docMk/>
              <pc:sldMasterMk cId="2626316299" sldId="2147483672"/>
              <pc:sldLayoutMk cId="2933411057" sldId="2147483674"/>
              <ac:spMk id="11" creationId="{61B92CFC-B776-FAB0-A872-06DFB875A6C0}"/>
            </ac:spMkLst>
          </pc:spChg>
          <pc:spChg chg="del mod">
            <ac:chgData name="Minh Ngọc Nguyễn" userId="01d37ebfb48404d6" providerId="LiveId" clId="{F02B863E-6658-4AF4-878B-CDF9662079D1}" dt="2026-04-09T13:21:11.923" v="20" actId="478"/>
            <ac:spMkLst>
              <pc:docMk/>
              <pc:sldMasterMk cId="2626316299" sldId="2147483672"/>
              <pc:sldLayoutMk cId="2933411057" sldId="2147483674"/>
              <ac:spMk id="13" creationId="{02D1361E-F1DA-9FEB-BB4B-38872E3B602C}"/>
            </ac:spMkLst>
          </pc:spChg>
          <pc:picChg chg="mod">
            <ac:chgData name="Minh Ngọc Nguyễn" userId="01d37ebfb48404d6" providerId="LiveId" clId="{F02B863E-6658-4AF4-878B-CDF9662079D1}" dt="2026-04-09T13:21:22.254" v="26" actId="1076"/>
            <ac:picMkLst>
              <pc:docMk/>
              <pc:sldMasterMk cId="2626316299" sldId="2147483672"/>
              <pc:sldLayoutMk cId="2933411057" sldId="2147483674"/>
              <ac:picMk id="7" creationId="{527E3679-BBD5-508F-ED41-9431C744506C}"/>
            </ac:picMkLst>
          </pc:picChg>
          <pc:picChg chg="del">
            <ac:chgData name="Minh Ngọc Nguyễn" userId="01d37ebfb48404d6" providerId="LiveId" clId="{F02B863E-6658-4AF4-878B-CDF9662079D1}" dt="2026-04-09T13:21:10.403" v="18" actId="478"/>
            <ac:picMkLst>
              <pc:docMk/>
              <pc:sldMasterMk cId="2626316299" sldId="2147483672"/>
              <pc:sldLayoutMk cId="2933411057" sldId="2147483674"/>
              <ac:picMk id="8" creationId="{E2C72916-86C0-2691-8304-8ACC966B54CA}"/>
            </ac:picMkLst>
          </pc:picChg>
          <pc:picChg chg="del">
            <ac:chgData name="Minh Ngọc Nguyễn" userId="01d37ebfb48404d6" providerId="LiveId" clId="{F02B863E-6658-4AF4-878B-CDF9662079D1}" dt="2026-04-09T13:21:13.225" v="21" actId="478"/>
            <ac:picMkLst>
              <pc:docMk/>
              <pc:sldMasterMk cId="2626316299" sldId="2147483672"/>
              <pc:sldLayoutMk cId="2933411057" sldId="2147483674"/>
              <ac:picMk id="9" creationId="{9C193D6A-69A8-3B2A-5BAC-3AE9AF381B5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0B415-F01F-4AC7-A841-79985659C38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BDD74-F303-4F63-B642-66F41CEDF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06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6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142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5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34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8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93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6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0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56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29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7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125C-D109-0E78-5B9E-5BE3D3F0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6DB-5D08-ED41-9357-67ABC814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D00FF-6A3F-4D80-D210-0A09D6A2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9CFD-DCA4-DAF4-1148-9F7913A2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801A7-53CD-6807-6D22-1C3B1EDF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FFE63F-404A-15ED-409A-DAD65DC96F9C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341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29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5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1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9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7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00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64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5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213F4-AD70-542E-AC54-088A55B5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1C3BC-E789-4FCB-E64F-F23582DE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7AFC-B320-D7DA-AF0B-1F20D91D8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D83C4-8573-4586-A9CF-094BFDD4645E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7677-F98D-B3B0-FCC4-DD8BA2700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21E00-F476-D2AB-BE32-E5B7E51AF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C3165-9C1C-D181-FDC8-2785F5EACCD3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63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21.png"/><Relationship Id="rId15" Type="http://schemas.openxmlformats.org/officeDocument/2006/relationships/image" Target="../media/image47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7.svg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.sv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.sv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6.svg"/><Relationship Id="rId4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5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6.svg"/><Relationship Id="rId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7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6.svg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svg"/><Relationship Id="rId7" Type="http://schemas.openxmlformats.org/officeDocument/2006/relationships/image" Target="../media/image1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7.svg"/><Relationship Id="rId4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60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13.svg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6.svg"/><Relationship Id="rId4" Type="http://schemas.openxmlformats.org/officeDocument/2006/relationships/image" Target="../media/image1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.svg"/><Relationship Id="rId4" Type="http://schemas.openxmlformats.org/officeDocument/2006/relationships/image" Target="../media/image17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openxmlformats.org/officeDocument/2006/relationships/image" Target="../media/image34.svg"/><Relationship Id="rId5" Type="http://schemas.openxmlformats.org/officeDocument/2006/relationships/image" Target="../media/image32.png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4.sv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4.sv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4.sv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4.sv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34.svg"/><Relationship Id="rId5" Type="http://schemas.openxmlformats.org/officeDocument/2006/relationships/image" Target="../media/image35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213779">
            <a:off x="620443" y="6982844"/>
            <a:ext cx="1732711" cy="2159208"/>
          </a:xfrm>
          <a:custGeom>
            <a:avLst/>
            <a:gdLst/>
            <a:ahLst/>
            <a:cxnLst/>
            <a:rect l="l" t="t" r="r" b="b"/>
            <a:pathLst>
              <a:path w="2748158" h="4211737">
                <a:moveTo>
                  <a:pt x="0" y="0"/>
                </a:moveTo>
                <a:lnTo>
                  <a:pt x="2748159" y="0"/>
                </a:lnTo>
                <a:lnTo>
                  <a:pt x="2748159" y="4211737"/>
                </a:lnTo>
                <a:lnTo>
                  <a:pt x="0" y="42117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18708" y="-369357"/>
            <a:ext cx="16729614" cy="9192878"/>
          </a:xfrm>
          <a:custGeom>
            <a:avLst/>
            <a:gdLst/>
            <a:ahLst/>
            <a:cxnLst/>
            <a:rect l="l" t="t" r="r" b="b"/>
            <a:pathLst>
              <a:path w="11015114" h="4626348">
                <a:moveTo>
                  <a:pt x="0" y="0"/>
                </a:moveTo>
                <a:lnTo>
                  <a:pt x="11015114" y="0"/>
                </a:lnTo>
                <a:lnTo>
                  <a:pt x="11015114" y="4626347"/>
                </a:lnTo>
                <a:lnTo>
                  <a:pt x="0" y="46263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622528">
            <a:off x="6701831" y="19101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0186924" y="8198223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002846" y="5568151"/>
            <a:ext cx="3361665" cy="4726418"/>
          </a:xfrm>
          <a:custGeom>
            <a:avLst/>
            <a:gdLst/>
            <a:ahLst/>
            <a:cxnLst/>
            <a:rect l="l" t="t" r="r" b="b"/>
            <a:pathLst>
              <a:path w="3361665" h="4726418">
                <a:moveTo>
                  <a:pt x="0" y="0"/>
                </a:moveTo>
                <a:lnTo>
                  <a:pt x="3361665" y="0"/>
                </a:lnTo>
                <a:lnTo>
                  <a:pt x="3361665" y="4726418"/>
                </a:lnTo>
                <a:lnTo>
                  <a:pt x="0" y="472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96F004-9C91-1E9E-178D-89861D426E83}"/>
              </a:ext>
            </a:extLst>
          </p:cNvPr>
          <p:cNvSpPr/>
          <p:nvPr/>
        </p:nvSpPr>
        <p:spPr>
          <a:xfrm>
            <a:off x="7454756" y="207157"/>
            <a:ext cx="3654309" cy="959479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endParaRPr lang="en-US" sz="6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D034C5-F298-C00B-2359-4B4747FA4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459" y="1964519"/>
            <a:ext cx="11396167" cy="389308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452945">
            <a:off x="-34404" y="416087"/>
            <a:ext cx="3391654" cy="3198242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121413">
            <a:off x="15826220" y="552029"/>
            <a:ext cx="1903061" cy="2537608"/>
          </a:xfrm>
          <a:custGeom>
            <a:avLst/>
            <a:gdLst/>
            <a:ahLst/>
            <a:cxnLst/>
            <a:rect l="l" t="t" r="r" b="b"/>
            <a:pathLst>
              <a:path w="2618042" h="4114800">
                <a:moveTo>
                  <a:pt x="0" y="0"/>
                </a:moveTo>
                <a:lnTo>
                  <a:pt x="2618042" y="0"/>
                </a:lnTo>
                <a:lnTo>
                  <a:pt x="2618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50D463-9EA4-B8F6-D0DE-FDDD73F84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9612" y="4525115"/>
            <a:ext cx="8218002" cy="131722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927909">
            <a:off x="11513834" y="7521858"/>
            <a:ext cx="1883866" cy="2165067"/>
          </a:xfrm>
          <a:custGeom>
            <a:avLst/>
            <a:gdLst/>
            <a:ahLst/>
            <a:cxnLst/>
            <a:rect l="l" t="t" r="r" b="b"/>
            <a:pathLst>
              <a:path w="3063207" h="3047891">
                <a:moveTo>
                  <a:pt x="0" y="0"/>
                </a:moveTo>
                <a:lnTo>
                  <a:pt x="3063207" y="0"/>
                </a:lnTo>
                <a:lnTo>
                  <a:pt x="3063207" y="3047892"/>
                </a:lnTo>
                <a:lnTo>
                  <a:pt x="0" y="3047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58081" y="7458649"/>
            <a:ext cx="2156920" cy="1875851"/>
          </a:xfrm>
          <a:custGeom>
            <a:avLst/>
            <a:gdLst/>
            <a:ahLst/>
            <a:cxnLst/>
            <a:rect l="l" t="t" r="r" b="b"/>
            <a:pathLst>
              <a:path w="2500393" h="2783369">
                <a:moveTo>
                  <a:pt x="0" y="0"/>
                </a:moveTo>
                <a:lnTo>
                  <a:pt x="2500393" y="0"/>
                </a:lnTo>
                <a:lnTo>
                  <a:pt x="2500393" y="2783369"/>
                </a:lnTo>
                <a:lnTo>
                  <a:pt x="0" y="27833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10" y="498572"/>
            <a:ext cx="10970385" cy="985314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3031" y="3607331"/>
            <a:ext cx="1938696" cy="1069941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74" y="9381666"/>
            <a:ext cx="1390008" cy="905334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6877880" y="4096754"/>
            <a:ext cx="2340335" cy="2405081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132" y="9086498"/>
            <a:ext cx="1033362" cy="701931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284992" y="8290565"/>
            <a:ext cx="2018966" cy="1661994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8433" y="2243219"/>
            <a:ext cx="9404937" cy="7307094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3913" y="5143500"/>
            <a:ext cx="2340333" cy="2367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454" y="289195"/>
            <a:ext cx="16404101" cy="32718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7B150F-59CE-189B-3FF4-5E7535B0D79E}"/>
              </a:ext>
            </a:extLst>
          </p:cNvPr>
          <p:cNvGrpSpPr/>
          <p:nvPr/>
        </p:nvGrpSpPr>
        <p:grpSpPr>
          <a:xfrm>
            <a:off x="11682420" y="4346591"/>
            <a:ext cx="2839968" cy="3164246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82394" y="6501834"/>
            <a:ext cx="2480715" cy="2340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26199" y="6558452"/>
            <a:ext cx="2089082" cy="26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4480ED-C208-A3B4-8FD3-BAF4D4656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0890" y="2107782"/>
            <a:ext cx="25120863" cy="37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1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UTM Avo" panose="02040603050506020204" pitchFamily="18" charset="0"/>
              </a:rPr>
              <a:t>Có</a:t>
            </a:r>
            <a:r>
              <a:rPr lang="en-US" sz="6000" dirty="0">
                <a:latin typeface="UTM Avo" panose="02040603050506020204" pitchFamily="18" charset="0"/>
              </a:rPr>
              <a:t> 76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, </a:t>
            </a:r>
            <a:r>
              <a:rPr lang="en-US" sz="6000" dirty="0" err="1">
                <a:latin typeface="UTM Avo" panose="02040603050506020204" pitchFamily="18" charset="0"/>
              </a:rPr>
              <a:t>bớt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đi</a:t>
            </a:r>
            <a:r>
              <a:rPr lang="en-US" sz="6000" dirty="0">
                <a:latin typeface="UTM Avo" panose="02040603050506020204" pitchFamily="18" charset="0"/>
              </a:rPr>
              <a:t> 32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. </a:t>
            </a:r>
            <a:r>
              <a:rPr lang="en-US" sz="6000" dirty="0" err="1">
                <a:latin typeface="UTM Avo" panose="02040603050506020204" pitchFamily="18" charset="0"/>
              </a:rPr>
              <a:t>Còn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mấy</a:t>
            </a:r>
            <a:r>
              <a:rPr lang="en-US" sz="6000" dirty="0"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493323" y="5507095"/>
            <a:ext cx="1128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UTM Avo" panose="02040603050506020204" pitchFamily="18" charset="0"/>
              </a:rPr>
              <a:t>Bài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toán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cho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biết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gì</a:t>
            </a:r>
            <a:r>
              <a:rPr lang="en-US" sz="8000" dirty="0">
                <a:latin typeface="UTM Avo" panose="02040603050506020204" pitchFamily="18" charset="0"/>
              </a:rPr>
              <a:t>?</a:t>
            </a:r>
          </a:p>
          <a:p>
            <a:pPr algn="ctr"/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Bài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toán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hỏi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gì</a:t>
            </a:r>
            <a:r>
              <a:rPr lang="en-US" sz="8000" dirty="0"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" y="6629530"/>
            <a:ext cx="3559816" cy="3196441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UTM Avo" panose="02040603050506020204" pitchFamily="18" charset="0"/>
              </a:rPr>
              <a:t>Có</a:t>
            </a:r>
            <a:r>
              <a:rPr lang="en-US" sz="6000" dirty="0">
                <a:latin typeface="UTM Avo" panose="02040603050506020204" pitchFamily="18" charset="0"/>
              </a:rPr>
              <a:t> 76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, </a:t>
            </a:r>
            <a:r>
              <a:rPr lang="en-US" sz="6000" dirty="0" err="1">
                <a:latin typeface="UTM Avo" panose="02040603050506020204" pitchFamily="18" charset="0"/>
              </a:rPr>
              <a:t>bớt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đi</a:t>
            </a:r>
            <a:r>
              <a:rPr lang="en-US" sz="6000" dirty="0">
                <a:latin typeface="UTM Avo" panose="02040603050506020204" pitchFamily="18" charset="0"/>
              </a:rPr>
              <a:t> 32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. </a:t>
            </a:r>
            <a:r>
              <a:rPr lang="en-US" sz="6000" dirty="0" err="1">
                <a:latin typeface="UTM Avo" panose="02040603050506020204" pitchFamily="18" charset="0"/>
              </a:rPr>
              <a:t>Còn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lại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mấy</a:t>
            </a:r>
            <a:r>
              <a:rPr lang="en-US" sz="6000" dirty="0"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latin typeface="UTM Avo" panose="02040603050506020204" pitchFamily="18" charset="0"/>
              </a:rPr>
              <a:t>tính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3352800" y="3887001"/>
            <a:ext cx="14307533" cy="5938970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3886200" y="5931092"/>
            <a:ext cx="12801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76 que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bớt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32 que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mấy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76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32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que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còn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ta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8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395408" y="770224"/>
            <a:ext cx="1279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76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32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514269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que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còn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ta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76 - 32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5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86676" y="571500"/>
            <a:ext cx="13129323" cy="4357924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55547" y="8267699"/>
            <a:ext cx="2336747" cy="2257099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1360137" y="2194730"/>
            <a:ext cx="1158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phép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trừ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số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744537" y="-120311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722449" y="540900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3587831" y="530299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2F63BF-2FBA-D91B-7D0D-85E73AB2F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028" y="5235133"/>
            <a:ext cx="7364332" cy="4904975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3DE0B73-7C4E-ED8F-7D75-EA4BD6B0B9EC}"/>
              </a:ext>
            </a:extLst>
          </p:cNvPr>
          <p:cNvSpPr txBox="1"/>
          <p:nvPr/>
        </p:nvSpPr>
        <p:spPr>
          <a:xfrm>
            <a:off x="7848600" y="7393112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23253" y="300742"/>
            <a:ext cx="10525747" cy="2175758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16842607" y="33435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CA6C8-F4E6-995E-DB13-C5BA0F5265B0}"/>
              </a:ext>
            </a:extLst>
          </p:cNvPr>
          <p:cNvSpPr txBox="1"/>
          <p:nvPr/>
        </p:nvSpPr>
        <p:spPr>
          <a:xfrm>
            <a:off x="1766132" y="758725"/>
            <a:ext cx="949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FAED4E-CB7D-6780-0A38-3F2F5EA93BC5}"/>
              </a:ext>
            </a:extLst>
          </p:cNvPr>
          <p:cNvSpPr/>
          <p:nvPr/>
        </p:nvSpPr>
        <p:spPr>
          <a:xfrm>
            <a:off x="398866" y="2777243"/>
            <a:ext cx="17584334" cy="720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1622528">
            <a:off x="16956109" y="933650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D3208-48AF-EDC6-31FA-A3B70C6ED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979949"/>
            <a:ext cx="7543799" cy="553566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4D76F581-30F8-0991-66CB-AB2CC96549AB}"/>
              </a:ext>
            </a:extLst>
          </p:cNvPr>
          <p:cNvSpPr txBox="1"/>
          <p:nvPr/>
        </p:nvSpPr>
        <p:spPr>
          <a:xfrm>
            <a:off x="-1059820" y="8718315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363FC4-86F9-528C-FAB1-EFDCF940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15318"/>
              </p:ext>
            </p:extLst>
          </p:nvPr>
        </p:nvGraphicFramePr>
        <p:xfrm>
          <a:off x="9677400" y="3243050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402BC-2329-6FDB-2C1D-992E8F24D4FA}"/>
              </a:ext>
            </a:extLst>
          </p:cNvPr>
          <p:cNvCxnSpPr>
            <a:cxnSpLocks/>
          </p:cNvCxnSpPr>
          <p:nvPr/>
        </p:nvCxnSpPr>
        <p:spPr>
          <a:xfrm>
            <a:off x="9677400" y="7124700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D37E09-EAB5-A562-8FB2-2C86B36373D3}"/>
              </a:ext>
            </a:extLst>
          </p:cNvPr>
          <p:cNvCxnSpPr/>
          <p:nvPr/>
        </p:nvCxnSpPr>
        <p:spPr>
          <a:xfrm>
            <a:off x="10099990" y="5841358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FF823B-2839-D200-0B99-737599BE3773}"/>
              </a:ext>
            </a:extLst>
          </p:cNvPr>
          <p:cNvSpPr txBox="1"/>
          <p:nvPr/>
        </p:nvSpPr>
        <p:spPr>
          <a:xfrm>
            <a:off x="11083963" y="457289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282AE-EF7B-7C42-05B7-186680104CCF}"/>
              </a:ext>
            </a:extLst>
          </p:cNvPr>
          <p:cNvSpPr txBox="1"/>
          <p:nvPr/>
        </p:nvSpPr>
        <p:spPr>
          <a:xfrm>
            <a:off x="14773090" y="454220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3107F-7C2C-5A88-EAE1-6FFB0CA8A58A}"/>
              </a:ext>
            </a:extLst>
          </p:cNvPr>
          <p:cNvSpPr txBox="1"/>
          <p:nvPr/>
        </p:nvSpPr>
        <p:spPr>
          <a:xfrm>
            <a:off x="11032083" y="589628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1C516-B1A8-2AB3-96D4-5679E2BFA54C}"/>
              </a:ext>
            </a:extLst>
          </p:cNvPr>
          <p:cNvSpPr txBox="1"/>
          <p:nvPr/>
        </p:nvSpPr>
        <p:spPr>
          <a:xfrm>
            <a:off x="14738669" y="5841358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78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23253" y="300742"/>
            <a:ext cx="10525747" cy="2175758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16842607" y="33435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CA6C8-F4E6-995E-DB13-C5BA0F5265B0}"/>
              </a:ext>
            </a:extLst>
          </p:cNvPr>
          <p:cNvSpPr txBox="1"/>
          <p:nvPr/>
        </p:nvSpPr>
        <p:spPr>
          <a:xfrm>
            <a:off x="1766132" y="758725"/>
            <a:ext cx="949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FAED4E-CB7D-6780-0A38-3F2F5EA93BC5}"/>
              </a:ext>
            </a:extLst>
          </p:cNvPr>
          <p:cNvSpPr/>
          <p:nvPr/>
        </p:nvSpPr>
        <p:spPr>
          <a:xfrm>
            <a:off x="398866" y="2777243"/>
            <a:ext cx="17584334" cy="720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1622528">
            <a:off x="16956109" y="933650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D3208-48AF-EDC6-31FA-A3B70C6ED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979949"/>
            <a:ext cx="7543799" cy="553566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4D76F581-30F8-0991-66CB-AB2CC96549AB}"/>
              </a:ext>
            </a:extLst>
          </p:cNvPr>
          <p:cNvSpPr txBox="1"/>
          <p:nvPr/>
        </p:nvSpPr>
        <p:spPr>
          <a:xfrm>
            <a:off x="-1059820" y="8718315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363FC4-86F9-528C-FAB1-EFDCF940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19515"/>
              </p:ext>
            </p:extLst>
          </p:nvPr>
        </p:nvGraphicFramePr>
        <p:xfrm>
          <a:off x="9677400" y="3243050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402BC-2329-6FDB-2C1D-992E8F24D4FA}"/>
              </a:ext>
            </a:extLst>
          </p:cNvPr>
          <p:cNvCxnSpPr>
            <a:cxnSpLocks/>
          </p:cNvCxnSpPr>
          <p:nvPr/>
        </p:nvCxnSpPr>
        <p:spPr>
          <a:xfrm>
            <a:off x="9677400" y="7124700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D37E09-EAB5-A562-8FB2-2C86B36373D3}"/>
              </a:ext>
            </a:extLst>
          </p:cNvPr>
          <p:cNvCxnSpPr/>
          <p:nvPr/>
        </p:nvCxnSpPr>
        <p:spPr>
          <a:xfrm>
            <a:off x="9906000" y="5829300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D6989A-187C-663F-BAB2-DFAB89611B11}"/>
              </a:ext>
            </a:extLst>
          </p:cNvPr>
          <p:cNvSpPr txBox="1"/>
          <p:nvPr/>
        </p:nvSpPr>
        <p:spPr>
          <a:xfrm>
            <a:off x="14630400" y="712470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FF823B-2839-D200-0B99-737599BE3773}"/>
              </a:ext>
            </a:extLst>
          </p:cNvPr>
          <p:cNvSpPr txBox="1"/>
          <p:nvPr/>
        </p:nvSpPr>
        <p:spPr>
          <a:xfrm>
            <a:off x="11010900" y="7139129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23253" y="300742"/>
            <a:ext cx="10525747" cy="2175758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16842607" y="33435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CA6C8-F4E6-995E-DB13-C5BA0F5265B0}"/>
              </a:ext>
            </a:extLst>
          </p:cNvPr>
          <p:cNvSpPr txBox="1"/>
          <p:nvPr/>
        </p:nvSpPr>
        <p:spPr>
          <a:xfrm>
            <a:off x="1766132" y="758725"/>
            <a:ext cx="949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FAED4E-CB7D-6780-0A38-3F2F5EA93BC5}"/>
              </a:ext>
            </a:extLst>
          </p:cNvPr>
          <p:cNvSpPr/>
          <p:nvPr/>
        </p:nvSpPr>
        <p:spPr>
          <a:xfrm>
            <a:off x="449387" y="2824707"/>
            <a:ext cx="17584334" cy="720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1622528">
            <a:off x="16956109" y="933650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4D76F581-30F8-0991-66CB-AB2CC96549AB}"/>
              </a:ext>
            </a:extLst>
          </p:cNvPr>
          <p:cNvSpPr txBox="1"/>
          <p:nvPr/>
        </p:nvSpPr>
        <p:spPr>
          <a:xfrm>
            <a:off x="-1059820" y="8718315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76 – 32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8363FC4-86F9-528C-FAB1-EFDCF940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150807"/>
              </p:ext>
            </p:extLst>
          </p:nvPr>
        </p:nvGraphicFramePr>
        <p:xfrm>
          <a:off x="1158439" y="3157208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402BC-2329-6FDB-2C1D-992E8F24D4FA}"/>
              </a:ext>
            </a:extLst>
          </p:cNvPr>
          <p:cNvCxnSpPr>
            <a:cxnSpLocks/>
          </p:cNvCxnSpPr>
          <p:nvPr/>
        </p:nvCxnSpPr>
        <p:spPr>
          <a:xfrm>
            <a:off x="1111880" y="7093679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D37E09-EAB5-A562-8FB2-2C86B36373D3}"/>
              </a:ext>
            </a:extLst>
          </p:cNvPr>
          <p:cNvCxnSpPr/>
          <p:nvPr/>
        </p:nvCxnSpPr>
        <p:spPr>
          <a:xfrm>
            <a:off x="1343542" y="5869745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FF823B-2839-D200-0B99-737599BE3773}"/>
              </a:ext>
            </a:extLst>
          </p:cNvPr>
          <p:cNvSpPr txBox="1"/>
          <p:nvPr/>
        </p:nvSpPr>
        <p:spPr>
          <a:xfrm>
            <a:off x="2667000" y="442434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282AE-EF7B-7C42-05B7-186680104CCF}"/>
              </a:ext>
            </a:extLst>
          </p:cNvPr>
          <p:cNvSpPr txBox="1"/>
          <p:nvPr/>
        </p:nvSpPr>
        <p:spPr>
          <a:xfrm>
            <a:off x="6172200" y="448178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3107F-7C2C-5A88-EAE1-6FFB0CA8A58A}"/>
              </a:ext>
            </a:extLst>
          </p:cNvPr>
          <p:cNvSpPr txBox="1"/>
          <p:nvPr/>
        </p:nvSpPr>
        <p:spPr>
          <a:xfrm>
            <a:off x="2667000" y="5764797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1C516-B1A8-2AB3-96D4-5679E2BFA54C}"/>
              </a:ext>
            </a:extLst>
          </p:cNvPr>
          <p:cNvSpPr txBox="1"/>
          <p:nvPr/>
        </p:nvSpPr>
        <p:spPr>
          <a:xfrm>
            <a:off x="6110052" y="572003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2133E-776A-003C-3E98-D33A2F971673}"/>
              </a:ext>
            </a:extLst>
          </p:cNvPr>
          <p:cNvSpPr txBox="1"/>
          <p:nvPr/>
        </p:nvSpPr>
        <p:spPr>
          <a:xfrm>
            <a:off x="9020249" y="4246998"/>
            <a:ext cx="31926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76</a:t>
            </a:r>
          </a:p>
          <a:p>
            <a:r>
              <a:rPr lang="en-US" sz="8000" b="1" dirty="0">
                <a:latin typeface="UTM Avo" panose="02040603050506020204" pitchFamily="18" charset="0"/>
              </a:rPr>
              <a:t>32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015983-A0EC-631C-0858-73174F21E45C}"/>
              </a:ext>
            </a:extLst>
          </p:cNvPr>
          <p:cNvCxnSpPr>
            <a:cxnSpLocks/>
          </p:cNvCxnSpPr>
          <p:nvPr/>
        </p:nvCxnSpPr>
        <p:spPr>
          <a:xfrm>
            <a:off x="8534400" y="5566507"/>
            <a:ext cx="5026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E02D4C-4D44-AF01-011E-1AFC877B7B38}"/>
              </a:ext>
            </a:extLst>
          </p:cNvPr>
          <p:cNvCxnSpPr>
            <a:cxnSpLocks/>
          </p:cNvCxnSpPr>
          <p:nvPr/>
        </p:nvCxnSpPr>
        <p:spPr>
          <a:xfrm>
            <a:off x="9144000" y="6667500"/>
            <a:ext cx="13030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DB13DA9-298C-5D51-1573-55D040ECBF61}"/>
              </a:ext>
            </a:extLst>
          </p:cNvPr>
          <p:cNvSpPr txBox="1"/>
          <p:nvPr/>
        </p:nvSpPr>
        <p:spPr>
          <a:xfrm>
            <a:off x="8933959" y="663889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A326A5-A681-3D02-E3E5-F89B157916B8}"/>
              </a:ext>
            </a:extLst>
          </p:cNvPr>
          <p:cNvSpPr txBox="1"/>
          <p:nvPr/>
        </p:nvSpPr>
        <p:spPr>
          <a:xfrm>
            <a:off x="9596767" y="663409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5A370-A169-B32C-59B5-D446FC7B6477}"/>
              </a:ext>
            </a:extLst>
          </p:cNvPr>
          <p:cNvSpPr txBox="1"/>
          <p:nvPr/>
        </p:nvSpPr>
        <p:spPr>
          <a:xfrm>
            <a:off x="6065202" y="7129791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B524F3-B6E1-1DD5-02D3-5373F82D6291}"/>
              </a:ext>
            </a:extLst>
          </p:cNvPr>
          <p:cNvSpPr txBox="1"/>
          <p:nvPr/>
        </p:nvSpPr>
        <p:spPr>
          <a:xfrm>
            <a:off x="2517995" y="7081999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C42B6-D5C4-38CE-898E-BE81208A75CE}"/>
              </a:ext>
            </a:extLst>
          </p:cNvPr>
          <p:cNvSpPr txBox="1"/>
          <p:nvPr/>
        </p:nvSpPr>
        <p:spPr>
          <a:xfrm>
            <a:off x="10899772" y="4306862"/>
            <a:ext cx="6950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UTM Avo" panose="02040603050506020204" pitchFamily="18" charset="0"/>
              </a:rPr>
              <a:t>6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2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4,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4.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009A64-B4CF-F7FB-7ACA-C1A9CE29EA78}"/>
              </a:ext>
            </a:extLst>
          </p:cNvPr>
          <p:cNvSpPr txBox="1"/>
          <p:nvPr/>
        </p:nvSpPr>
        <p:spPr>
          <a:xfrm>
            <a:off x="10921157" y="5256161"/>
            <a:ext cx="6950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UTM Avo" panose="02040603050506020204" pitchFamily="18" charset="0"/>
              </a:rPr>
              <a:t>7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3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4,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94227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A80918-E1DC-889C-BFE9-D496A2114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83436" y="2275345"/>
            <a:ext cx="22225578" cy="3633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3404F-A811-2B4F-213D-C58E5F53431C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493323" y="5507095"/>
            <a:ext cx="1128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1241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" y="6629530"/>
            <a:ext cx="3559816" cy="3196441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3352800" y="3887001"/>
            <a:ext cx="14307533" cy="5938970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3886200" y="5931092"/>
            <a:ext cx="132588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52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táo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biếu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 20 </a:t>
            </a:r>
            <a:r>
              <a:rPr lang="en-US" sz="55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55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E4DDC-64FF-57DF-1932-959C35455A82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576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4805445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F34E4-0429-CB1A-6C7B-0BAEFA524A7D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720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711172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4401533" y="3887001"/>
            <a:ext cx="13258800" cy="514269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5029200" y="5507095"/>
            <a:ext cx="11744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trừ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52 - 20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A9132-EB7B-286D-D965-7425D47030D4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6410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6099791" y="3693836"/>
            <a:ext cx="11582400" cy="3478092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7168928" y="4896625"/>
            <a:ext cx="9444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A9132-EB7B-286D-D965-7425D47030D4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061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15968" y="-4807323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6975" y="-181623"/>
            <a:ext cx="14896356" cy="3839093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640736" y="195152"/>
            <a:ext cx="2568953" cy="1761118"/>
          </a:xfrm>
          <a:custGeom>
            <a:avLst/>
            <a:gdLst/>
            <a:ahLst/>
            <a:cxnLst/>
            <a:rect l="l" t="t" r="r" b="b"/>
            <a:pathLst>
              <a:path w="4331966" h="3481818">
                <a:moveTo>
                  <a:pt x="0" y="0"/>
                </a:moveTo>
                <a:lnTo>
                  <a:pt x="4331966" y="0"/>
                </a:lnTo>
                <a:lnTo>
                  <a:pt x="4331966" y="3481818"/>
                </a:lnTo>
                <a:lnTo>
                  <a:pt x="0" y="34818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16050634" y="2468961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5BF0670-BDED-00D2-A7E7-E62EEBC4FB55}"/>
              </a:ext>
            </a:extLst>
          </p:cNvPr>
          <p:cNvSpPr/>
          <p:nvPr/>
        </p:nvSpPr>
        <p:spPr>
          <a:xfrm>
            <a:off x="7467599" y="3693836"/>
            <a:ext cx="10214591" cy="6256988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7A2CF-5758-8DFA-65D7-CA1ED7309063}"/>
              </a:ext>
            </a:extLst>
          </p:cNvPr>
          <p:cNvSpPr txBox="1"/>
          <p:nvPr/>
        </p:nvSpPr>
        <p:spPr>
          <a:xfrm>
            <a:off x="8025952" y="5943818"/>
            <a:ext cx="90978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thẳng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sang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A9132-EB7B-286D-D965-7425D47030D4}"/>
              </a:ext>
            </a:extLst>
          </p:cNvPr>
          <p:cNvSpPr txBox="1"/>
          <p:nvPr/>
        </p:nvSpPr>
        <p:spPr>
          <a:xfrm>
            <a:off x="1017814" y="625058"/>
            <a:ext cx="1327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FC111-BF75-AF3C-E5AB-72150F711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24" y="3946352"/>
            <a:ext cx="7159705" cy="5533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87A19-FCF5-7177-23BF-B25D530B70BA}"/>
              </a:ext>
            </a:extLst>
          </p:cNvPr>
          <p:cNvSpPr txBox="1"/>
          <p:nvPr/>
        </p:nvSpPr>
        <p:spPr>
          <a:xfrm>
            <a:off x="1941105" y="8483347"/>
            <a:ext cx="630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52 – 20 </a:t>
            </a:r>
          </a:p>
        </p:txBody>
      </p:sp>
    </p:spTree>
    <p:extLst>
      <p:ext uri="{BB962C8B-B14F-4D97-AF65-F5344CB8AC3E}">
        <p14:creationId xmlns:p14="http://schemas.microsoft.com/office/powerpoint/2010/main" val="413887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00824" y="-201032"/>
            <a:ext cx="12131953" cy="4039561"/>
          </a:xfrm>
          <a:custGeom>
            <a:avLst/>
            <a:gdLst/>
            <a:ahLst/>
            <a:cxnLst/>
            <a:rect l="l" t="t" r="r" b="b"/>
            <a:pathLst>
              <a:path w="12131953" h="4579812">
                <a:moveTo>
                  <a:pt x="0" y="0"/>
                </a:moveTo>
                <a:lnTo>
                  <a:pt x="12131953" y="0"/>
                </a:lnTo>
                <a:lnTo>
                  <a:pt x="12131953" y="4579812"/>
                </a:lnTo>
                <a:lnTo>
                  <a:pt x="0" y="457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1940364" y="4281709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10513615" y="2909980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1622528">
            <a:off x="16579592" y="861640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811157" y="-811636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F3CC1-3C45-15C7-B0AF-E84E44DFCA7D}"/>
              </a:ext>
            </a:extLst>
          </p:cNvPr>
          <p:cNvSpPr txBox="1"/>
          <p:nvPr/>
        </p:nvSpPr>
        <p:spPr>
          <a:xfrm>
            <a:off x="1028700" y="899868"/>
            <a:ext cx="1104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52 – 20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3E83C-0171-1E0F-0CF1-E1880BEB7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157" y="4482050"/>
            <a:ext cx="5943197" cy="5614540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AFFD39E6-DD4E-FED3-061D-5E54A85F7D1C}"/>
              </a:ext>
            </a:extLst>
          </p:cNvPr>
          <p:cNvSpPr txBox="1"/>
          <p:nvPr/>
        </p:nvSpPr>
        <p:spPr>
          <a:xfrm>
            <a:off x="-1143000" y="9201763"/>
            <a:ext cx="11582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52 - 20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3768DC9-070F-A56D-4920-8DDFC62A1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34426"/>
              </p:ext>
            </p:extLst>
          </p:nvPr>
        </p:nvGraphicFramePr>
        <p:xfrm>
          <a:off x="929388" y="4196032"/>
          <a:ext cx="7239000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39740706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279160633"/>
                    </a:ext>
                  </a:extLst>
                </a:gridCol>
              </a:tblGrid>
              <a:tr h="95022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8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8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28270"/>
                  </a:ext>
                </a:extLst>
              </a:tr>
              <a:tr h="1524795"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8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982455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68FF7B-9F5C-DCD7-67F6-E4F6C3964115}"/>
              </a:ext>
            </a:extLst>
          </p:cNvPr>
          <p:cNvCxnSpPr>
            <a:cxnSpLocks/>
          </p:cNvCxnSpPr>
          <p:nvPr/>
        </p:nvCxnSpPr>
        <p:spPr>
          <a:xfrm>
            <a:off x="882829" y="8132503"/>
            <a:ext cx="723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74B9AE-FFAD-AD3A-8C2D-3D45331B9ED1}"/>
              </a:ext>
            </a:extLst>
          </p:cNvPr>
          <p:cNvCxnSpPr/>
          <p:nvPr/>
        </p:nvCxnSpPr>
        <p:spPr>
          <a:xfrm>
            <a:off x="1114491" y="6908569"/>
            <a:ext cx="8451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98BB40-760B-44BF-C9A4-F7CC10279583}"/>
              </a:ext>
            </a:extLst>
          </p:cNvPr>
          <p:cNvSpPr txBox="1"/>
          <p:nvPr/>
        </p:nvSpPr>
        <p:spPr>
          <a:xfrm>
            <a:off x="2437949" y="546316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E482A4-917B-A088-337D-4548260087A9}"/>
              </a:ext>
            </a:extLst>
          </p:cNvPr>
          <p:cNvSpPr txBox="1"/>
          <p:nvPr/>
        </p:nvSpPr>
        <p:spPr>
          <a:xfrm>
            <a:off x="5943149" y="552060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32D6D9-1317-2372-43A0-BC4D8CBB6CEB}"/>
              </a:ext>
            </a:extLst>
          </p:cNvPr>
          <p:cNvSpPr txBox="1"/>
          <p:nvPr/>
        </p:nvSpPr>
        <p:spPr>
          <a:xfrm>
            <a:off x="2437949" y="6803621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7ACEE2-B6CA-CF3B-F9BE-575D2080F3A8}"/>
              </a:ext>
            </a:extLst>
          </p:cNvPr>
          <p:cNvSpPr txBox="1"/>
          <p:nvPr/>
        </p:nvSpPr>
        <p:spPr>
          <a:xfrm>
            <a:off x="5881001" y="6758854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030ED9-E054-C0F1-E070-8CCEF38004D3}"/>
              </a:ext>
            </a:extLst>
          </p:cNvPr>
          <p:cNvSpPr txBox="1"/>
          <p:nvPr/>
        </p:nvSpPr>
        <p:spPr>
          <a:xfrm>
            <a:off x="2437949" y="812082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A9993C-055B-8B75-59D7-8FF16C72F26F}"/>
              </a:ext>
            </a:extLst>
          </p:cNvPr>
          <p:cNvSpPr txBox="1"/>
          <p:nvPr/>
        </p:nvSpPr>
        <p:spPr>
          <a:xfrm>
            <a:off x="5900350" y="8063693"/>
            <a:ext cx="3192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84C1B6-3B8A-B72F-6E78-AD946CDFC636}"/>
              </a:ext>
            </a:extLst>
          </p:cNvPr>
          <p:cNvSpPr txBox="1"/>
          <p:nvPr/>
        </p:nvSpPr>
        <p:spPr>
          <a:xfrm>
            <a:off x="9676949" y="5263094"/>
            <a:ext cx="26743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UTM Avo" panose="02040603050506020204" pitchFamily="18" charset="0"/>
              </a:rPr>
              <a:t>52</a:t>
            </a:r>
          </a:p>
          <a:p>
            <a:r>
              <a:rPr lang="en-US" sz="10000" b="1" dirty="0">
                <a:latin typeface="UTM Avo" panose="02040603050506020204" pitchFamily="18" charset="0"/>
              </a:rPr>
              <a:t>20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5C8858-DEE2-879B-4BFC-6A5797C006CF}"/>
              </a:ext>
            </a:extLst>
          </p:cNvPr>
          <p:cNvCxnSpPr/>
          <p:nvPr/>
        </p:nvCxnSpPr>
        <p:spPr>
          <a:xfrm>
            <a:off x="9155179" y="6725872"/>
            <a:ext cx="5217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85D737-7F77-A322-5EA1-BC8D863DAE7E}"/>
              </a:ext>
            </a:extLst>
          </p:cNvPr>
          <p:cNvCxnSpPr>
            <a:cxnSpLocks/>
          </p:cNvCxnSpPr>
          <p:nvPr/>
        </p:nvCxnSpPr>
        <p:spPr>
          <a:xfrm>
            <a:off x="9525113" y="8433193"/>
            <a:ext cx="20196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7826F2-43F4-64A2-C607-38B75EC5A04E}"/>
              </a:ext>
            </a:extLst>
          </p:cNvPr>
          <p:cNvSpPr txBox="1"/>
          <p:nvPr/>
        </p:nvSpPr>
        <p:spPr>
          <a:xfrm>
            <a:off x="10552835" y="8261106"/>
            <a:ext cx="3192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3AD87-8ED0-0A37-D595-160C09785913}"/>
              </a:ext>
            </a:extLst>
          </p:cNvPr>
          <p:cNvSpPr txBox="1"/>
          <p:nvPr/>
        </p:nvSpPr>
        <p:spPr>
          <a:xfrm>
            <a:off x="9742521" y="8314172"/>
            <a:ext cx="848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D21BBE-F089-E106-8754-CAAF05985345}"/>
              </a:ext>
            </a:extLst>
          </p:cNvPr>
          <p:cNvSpPr txBox="1"/>
          <p:nvPr/>
        </p:nvSpPr>
        <p:spPr>
          <a:xfrm>
            <a:off x="13716993" y="6308130"/>
            <a:ext cx="494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2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0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2,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2.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215A9-9D60-8EAC-D3ED-50D4F377D46E}"/>
              </a:ext>
            </a:extLst>
          </p:cNvPr>
          <p:cNvSpPr txBox="1"/>
          <p:nvPr/>
        </p:nvSpPr>
        <p:spPr>
          <a:xfrm>
            <a:off x="13716993" y="7914733"/>
            <a:ext cx="494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5 </a:t>
            </a:r>
            <a:r>
              <a:rPr lang="en-US" sz="5000" dirty="0" err="1">
                <a:latin typeface="UTM Avo" panose="02040603050506020204" pitchFamily="18" charset="0"/>
              </a:rPr>
              <a:t>trừ</a:t>
            </a:r>
            <a:r>
              <a:rPr lang="en-US" sz="5000" dirty="0">
                <a:latin typeface="UTM Avo" panose="02040603050506020204" pitchFamily="18" charset="0"/>
              </a:rPr>
              <a:t> 2 </a:t>
            </a:r>
            <a:r>
              <a:rPr lang="en-US" sz="5000" dirty="0" err="1">
                <a:latin typeface="UTM Avo" panose="02040603050506020204" pitchFamily="18" charset="0"/>
              </a:rPr>
              <a:t>bằng</a:t>
            </a:r>
            <a:r>
              <a:rPr lang="en-US" sz="5000" dirty="0">
                <a:latin typeface="UTM Avo" panose="02040603050506020204" pitchFamily="18" charset="0"/>
              </a:rPr>
              <a:t> 3,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3.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2" grpId="0"/>
      <p:bldP spid="33" grpId="0"/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420CF9-47CD-318C-D1EA-CFD1DFF05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90800" y="2155243"/>
            <a:ext cx="23922236" cy="37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42973" y="103120"/>
            <a:ext cx="5629227" cy="1634662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659468" y="-123128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042836" y="173778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622528">
            <a:off x="3494485" y="3094089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13587831" y="5302996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503400">
            <a:off x="15293568" y="7206947"/>
            <a:ext cx="3063207" cy="3047891"/>
          </a:xfrm>
          <a:custGeom>
            <a:avLst/>
            <a:gdLst/>
            <a:ahLst/>
            <a:cxnLst/>
            <a:rect l="l" t="t" r="r" b="b"/>
            <a:pathLst>
              <a:path w="3063207" h="3047891">
                <a:moveTo>
                  <a:pt x="0" y="0"/>
                </a:moveTo>
                <a:lnTo>
                  <a:pt x="3063208" y="0"/>
                </a:lnTo>
                <a:lnTo>
                  <a:pt x="3063208" y="3047892"/>
                </a:lnTo>
                <a:lnTo>
                  <a:pt x="0" y="3047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-2135861" y="978496"/>
            <a:ext cx="10986893" cy="5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1: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endParaRPr lang="en-US" sz="6000" b="1" dirty="0">
              <a:solidFill>
                <a:srgbClr val="003357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FF0E9F-6428-C4FC-0170-45042EEAB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24" y="2152641"/>
            <a:ext cx="3287176" cy="4268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80CD7B-63F5-3D11-4527-D3820805D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192" y="2124170"/>
            <a:ext cx="3287176" cy="426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AF966-6649-DEBD-D504-C23200D41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056" y="2097607"/>
            <a:ext cx="3287176" cy="4268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C1B5C0-96F3-B7BF-9612-13DDA514C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795" y="2152641"/>
            <a:ext cx="3287176" cy="4268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5249FB-39CD-49AF-429D-4B34296C3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9972" y="2097608"/>
            <a:ext cx="3287176" cy="4268287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2B4895E8-490A-0E95-FD32-032372CF6DFE}"/>
              </a:ext>
            </a:extLst>
          </p:cNvPr>
          <p:cNvSpPr/>
          <p:nvPr/>
        </p:nvSpPr>
        <p:spPr>
          <a:xfrm>
            <a:off x="1685620" y="8887660"/>
            <a:ext cx="4554725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FAB1A1-029B-EDA2-D88B-8FA182BD8272}"/>
              </a:ext>
            </a:extLst>
          </p:cNvPr>
          <p:cNvGrpSpPr/>
          <p:nvPr/>
        </p:nvGrpSpPr>
        <p:grpSpPr>
          <a:xfrm>
            <a:off x="781496" y="2445785"/>
            <a:ext cx="3196105" cy="2554545"/>
            <a:chOff x="781496" y="2445785"/>
            <a:chExt cx="3196105" cy="25545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E8DC79-63AC-9096-A23C-69D2198F0826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57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240C61-7602-D91C-58A0-49FF5D36F0FD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350C98-00A7-79E2-EB15-D7584D664833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35757A-6058-9B49-6EF2-279A5C502F80}"/>
              </a:ext>
            </a:extLst>
          </p:cNvPr>
          <p:cNvGrpSpPr/>
          <p:nvPr/>
        </p:nvGrpSpPr>
        <p:grpSpPr>
          <a:xfrm>
            <a:off x="1285312" y="4753129"/>
            <a:ext cx="3818206" cy="1347665"/>
            <a:chOff x="1285312" y="4753129"/>
            <a:chExt cx="3818206" cy="1347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9036A3-D8FF-6512-D5E9-B31B5D872B23}"/>
                </a:ext>
              </a:extLst>
            </p:cNvPr>
            <p:cNvSpPr txBox="1"/>
            <p:nvPr/>
          </p:nvSpPr>
          <p:spPr>
            <a:xfrm>
              <a:off x="1910837" y="4777355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C3AEA8-221F-50E9-B8D7-F85692787BB4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534FD0-5742-30E2-07A1-FC22371A1AEA}"/>
              </a:ext>
            </a:extLst>
          </p:cNvPr>
          <p:cNvGrpSpPr/>
          <p:nvPr/>
        </p:nvGrpSpPr>
        <p:grpSpPr>
          <a:xfrm>
            <a:off x="4199517" y="2446169"/>
            <a:ext cx="3196105" cy="2554545"/>
            <a:chOff x="781496" y="2445785"/>
            <a:chExt cx="3196105" cy="25545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12E90-0957-0146-7876-BA00F52079D5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68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00B389-E2EE-02E3-8C89-32EE44418A4A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91827A7-0812-DC34-934D-94B2D59D9794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C8E0AC-887D-544F-2B5F-B16591B9A346}"/>
              </a:ext>
            </a:extLst>
          </p:cNvPr>
          <p:cNvGrpSpPr/>
          <p:nvPr/>
        </p:nvGrpSpPr>
        <p:grpSpPr>
          <a:xfrm>
            <a:off x="7867268" y="2421063"/>
            <a:ext cx="3196105" cy="2554545"/>
            <a:chOff x="781496" y="2445785"/>
            <a:chExt cx="3196105" cy="255454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D77CAB-5269-B7AF-AC43-84F1F2884C39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72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52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50E84F-3D0D-B0AD-8714-49D4BA57EE42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F90EC53-B733-7FDF-D5BA-8F1FAC15AFF5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725B16-7248-FFE9-6679-5E72BD888CED}"/>
              </a:ext>
            </a:extLst>
          </p:cNvPr>
          <p:cNvGrpSpPr/>
          <p:nvPr/>
        </p:nvGrpSpPr>
        <p:grpSpPr>
          <a:xfrm>
            <a:off x="11153866" y="2360250"/>
            <a:ext cx="3196105" cy="2554545"/>
            <a:chOff x="781496" y="2445785"/>
            <a:chExt cx="3196105" cy="255454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AC3455-8741-5E6E-CFBF-8D877A61B1E1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95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71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1568AB-286C-D198-4122-0547F2DF7149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980191-B9F9-A4D2-43A3-BAA856D135B1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EA5BC-D099-0B4C-0EE2-361F502339D1}"/>
              </a:ext>
            </a:extLst>
          </p:cNvPr>
          <p:cNvGrpSpPr/>
          <p:nvPr/>
        </p:nvGrpSpPr>
        <p:grpSpPr>
          <a:xfrm>
            <a:off x="14911113" y="2328491"/>
            <a:ext cx="3196105" cy="2554545"/>
            <a:chOff x="781496" y="2445785"/>
            <a:chExt cx="3196105" cy="255454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158A9-7F88-62EA-8ED3-93E275BE5BF8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60</a:t>
              </a:r>
            </a:p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3F79B3-156B-25AE-CE6C-24C5406D2D52}"/>
                </a:ext>
              </a:extLst>
            </p:cNvPr>
            <p:cNvCxnSpPr/>
            <p:nvPr/>
          </p:nvCxnSpPr>
          <p:spPr>
            <a:xfrm>
              <a:off x="781496" y="3908563"/>
              <a:ext cx="5217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34C3980-B113-4901-26BC-9780FF5466D6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340269-C72B-5695-D0F3-63BB6518B40B}"/>
              </a:ext>
            </a:extLst>
          </p:cNvPr>
          <p:cNvGrpSpPr/>
          <p:nvPr/>
        </p:nvGrpSpPr>
        <p:grpSpPr>
          <a:xfrm>
            <a:off x="4698654" y="4773198"/>
            <a:ext cx="2529262" cy="1323439"/>
            <a:chOff x="1285312" y="4753129"/>
            <a:chExt cx="4408227" cy="13234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565A58-4591-6135-C423-A56C335732DC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810DB6-6083-CE67-D0BC-45D063A0554D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5E6240-7E9C-50E2-C15F-36DC49213120}"/>
              </a:ext>
            </a:extLst>
          </p:cNvPr>
          <p:cNvGrpSpPr/>
          <p:nvPr/>
        </p:nvGrpSpPr>
        <p:grpSpPr>
          <a:xfrm>
            <a:off x="8338388" y="4790912"/>
            <a:ext cx="2529262" cy="1323439"/>
            <a:chOff x="1285312" y="4753129"/>
            <a:chExt cx="4408227" cy="132343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49AB8D-C5BC-75F2-9914-1CC2A4ACDE9F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AA1E97F-F45C-6AF0-395B-AF420C701C81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653118-C1D4-9F3C-262E-36D114F3AA79}"/>
              </a:ext>
            </a:extLst>
          </p:cNvPr>
          <p:cNvGrpSpPr/>
          <p:nvPr/>
        </p:nvGrpSpPr>
        <p:grpSpPr>
          <a:xfrm>
            <a:off x="11594850" y="4811659"/>
            <a:ext cx="2529262" cy="1323439"/>
            <a:chOff x="1285312" y="4753129"/>
            <a:chExt cx="4408227" cy="132343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2CC384-7DCD-6E2B-F424-2B7985DB691B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B5EF7-DDFF-C540-B537-DBE7C919AFCF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6083FE-6AFE-C843-FFC4-DD03BD4CF4AF}"/>
              </a:ext>
            </a:extLst>
          </p:cNvPr>
          <p:cNvGrpSpPr/>
          <p:nvPr/>
        </p:nvGrpSpPr>
        <p:grpSpPr>
          <a:xfrm>
            <a:off x="15339136" y="4742245"/>
            <a:ext cx="2529262" cy="1323439"/>
            <a:chOff x="1285312" y="4753129"/>
            <a:chExt cx="4408227" cy="132343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F3A7479-0350-4F3B-329C-33565A405AAA}"/>
                </a:ext>
              </a:extLst>
            </p:cNvPr>
            <p:cNvSpPr txBox="1"/>
            <p:nvPr/>
          </p:nvSpPr>
          <p:spPr>
            <a:xfrm>
              <a:off x="2500858" y="4753129"/>
              <a:ext cx="31926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867256F-6B88-D2F6-828D-189CA0644532}"/>
                </a:ext>
              </a:extLst>
            </p:cNvPr>
            <p:cNvSpPr txBox="1"/>
            <p:nvPr/>
          </p:nvSpPr>
          <p:spPr>
            <a:xfrm>
              <a:off x="1285312" y="4753129"/>
              <a:ext cx="8487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771900" y="-41910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42973" y="103119"/>
            <a:ext cx="9591627" cy="194223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134600" y="-131073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042836" y="1737782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503400">
            <a:off x="15293568" y="7206947"/>
            <a:ext cx="3063207" cy="3047891"/>
          </a:xfrm>
          <a:custGeom>
            <a:avLst/>
            <a:gdLst/>
            <a:ahLst/>
            <a:cxnLst/>
            <a:rect l="l" t="t" r="r" b="b"/>
            <a:pathLst>
              <a:path w="3063207" h="3047891">
                <a:moveTo>
                  <a:pt x="0" y="0"/>
                </a:moveTo>
                <a:lnTo>
                  <a:pt x="3063208" y="0"/>
                </a:lnTo>
                <a:lnTo>
                  <a:pt x="3063208" y="3047892"/>
                </a:lnTo>
                <a:lnTo>
                  <a:pt x="0" y="3047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-307835" y="1147934"/>
            <a:ext cx="10986893" cy="5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2: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Đặt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rồi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endParaRPr lang="en-US" sz="6000" b="1" dirty="0">
              <a:solidFill>
                <a:srgbClr val="003357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B4895E8-490A-0E95-FD32-032372CF6DFE}"/>
              </a:ext>
            </a:extLst>
          </p:cNvPr>
          <p:cNvSpPr/>
          <p:nvPr/>
        </p:nvSpPr>
        <p:spPr>
          <a:xfrm>
            <a:off x="1685620" y="8887660"/>
            <a:ext cx="4554725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B364DD-124D-E1E2-6AA1-3DEC5330CF93}"/>
              </a:ext>
            </a:extLst>
          </p:cNvPr>
          <p:cNvSpPr/>
          <p:nvPr/>
        </p:nvSpPr>
        <p:spPr>
          <a:xfrm>
            <a:off x="441696" y="2665417"/>
            <a:ext cx="6035304" cy="1785298"/>
          </a:xfrm>
          <a:prstGeom prst="roundRect">
            <a:avLst/>
          </a:prstGeom>
          <a:solidFill>
            <a:srgbClr val="FFF8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68 - 25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36E352-67E8-0C57-6284-01D09A577F26}"/>
              </a:ext>
            </a:extLst>
          </p:cNvPr>
          <p:cNvSpPr/>
          <p:nvPr/>
        </p:nvSpPr>
        <p:spPr>
          <a:xfrm>
            <a:off x="11353800" y="2679954"/>
            <a:ext cx="6035304" cy="17852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79 - 59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262648-5E61-A394-74B0-8BAE31301020}"/>
              </a:ext>
            </a:extLst>
          </p:cNvPr>
          <p:cNvSpPr/>
          <p:nvPr/>
        </p:nvSpPr>
        <p:spPr>
          <a:xfrm>
            <a:off x="441696" y="5711625"/>
            <a:ext cx="6035304" cy="1785298"/>
          </a:xfrm>
          <a:prstGeom prst="roundRect">
            <a:avLst/>
          </a:prstGeom>
          <a:solidFill>
            <a:srgbClr val="27AB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67 - 50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9B01A3-40A0-C7D2-6F4F-7E5248FEADE9}"/>
              </a:ext>
            </a:extLst>
          </p:cNvPr>
          <p:cNvSpPr/>
          <p:nvPr/>
        </p:nvSpPr>
        <p:spPr>
          <a:xfrm>
            <a:off x="11353800" y="5534136"/>
            <a:ext cx="6035304" cy="17852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UTM Avo" panose="02040603050506020204" pitchFamily="18" charset="0"/>
              </a:rPr>
              <a:t>88 - 33</a:t>
            </a:r>
          </a:p>
        </p:txBody>
      </p:sp>
    </p:spTree>
    <p:extLst>
      <p:ext uri="{BB962C8B-B14F-4D97-AF65-F5344CB8AC3E}">
        <p14:creationId xmlns:p14="http://schemas.microsoft.com/office/powerpoint/2010/main" val="230771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10" y="498572"/>
            <a:ext cx="10970385" cy="985314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3031" y="3607331"/>
            <a:ext cx="1938696" cy="1069941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74" y="9381666"/>
            <a:ext cx="1390008" cy="905334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6877880" y="4096754"/>
            <a:ext cx="2340335" cy="2405081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132" y="9086498"/>
            <a:ext cx="1033362" cy="701931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8058" y="2764783"/>
            <a:ext cx="2493015" cy="115348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284992" y="8290565"/>
            <a:ext cx="2018966" cy="1661994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F13E027F-08B4-A69C-E21A-B20640012F86}"/>
              </a:ext>
            </a:extLst>
          </p:cNvPr>
          <p:cNvGrpSpPr/>
          <p:nvPr/>
        </p:nvGrpSpPr>
        <p:grpSpPr>
          <a:xfrm>
            <a:off x="-502916" y="2159621"/>
            <a:ext cx="9404937" cy="7307094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2765" y="271381"/>
            <a:ext cx="16199121" cy="3085547"/>
          </a:xfrm>
          <a:prstGeom prst="rect">
            <a:avLst/>
          </a:prstGeom>
        </p:spPr>
      </p:pic>
      <p:grpSp>
        <p:nvGrpSpPr>
          <p:cNvPr id="560" name="Group 559">
            <a:extLst>
              <a:ext uri="{FF2B5EF4-FFF2-40B4-BE49-F238E27FC236}">
                <a16:creationId xmlns:a16="http://schemas.microsoft.com/office/drawing/2014/main" id="{ACF25E43-8E84-8AE0-220A-C7216EA80800}"/>
              </a:ext>
            </a:extLst>
          </p:cNvPr>
          <p:cNvGrpSpPr/>
          <p:nvPr/>
        </p:nvGrpSpPr>
        <p:grpSpPr>
          <a:xfrm>
            <a:off x="2522327" y="4919224"/>
            <a:ext cx="2960214" cy="3244196"/>
            <a:chOff x="-95450" y="-189977"/>
            <a:chExt cx="2546323" cy="2790600"/>
          </a:xfrm>
        </p:grpSpPr>
        <p:pic>
          <p:nvPicPr>
            <p:cNvPr id="561" name="Picture 560">
              <a:extLst>
                <a:ext uri="{FF2B5EF4-FFF2-40B4-BE49-F238E27FC236}">
                  <a16:creationId xmlns:a16="http://schemas.microsoft.com/office/drawing/2014/main" id="{F1F6E615-2C02-D54A-8617-E9C738BE0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562" name="Picture 561">
              <a:extLst>
                <a:ext uri="{FF2B5EF4-FFF2-40B4-BE49-F238E27FC236}">
                  <a16:creationId xmlns:a16="http://schemas.microsoft.com/office/drawing/2014/main" id="{82D15A8A-B9EF-FC4E-83C3-AF43B7699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254502">
            <a:off x="15655441" y="-721539"/>
            <a:ext cx="3185782" cy="3544681"/>
          </a:xfrm>
          <a:custGeom>
            <a:avLst/>
            <a:gdLst/>
            <a:ahLst/>
            <a:cxnLst/>
            <a:rect l="l" t="t" r="r" b="b"/>
            <a:pathLst>
              <a:path w="3185782" h="3544681">
                <a:moveTo>
                  <a:pt x="0" y="0"/>
                </a:moveTo>
                <a:lnTo>
                  <a:pt x="3185781" y="0"/>
                </a:lnTo>
                <a:lnTo>
                  <a:pt x="3185781" y="3544681"/>
                </a:lnTo>
                <a:lnTo>
                  <a:pt x="0" y="35446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3ACF74AB-4611-C1FE-A7EE-F2063544D325}"/>
              </a:ext>
            </a:extLst>
          </p:cNvPr>
          <p:cNvSpPr/>
          <p:nvPr/>
        </p:nvSpPr>
        <p:spPr>
          <a:xfrm>
            <a:off x="542973" y="103119"/>
            <a:ext cx="9591627" cy="1942239"/>
          </a:xfrm>
          <a:custGeom>
            <a:avLst/>
            <a:gdLst/>
            <a:ahLst/>
            <a:cxnLst/>
            <a:rect l="l" t="t" r="r" b="b"/>
            <a:pathLst>
              <a:path w="11769354" h="3913310">
                <a:moveTo>
                  <a:pt x="0" y="0"/>
                </a:moveTo>
                <a:lnTo>
                  <a:pt x="11769354" y="0"/>
                </a:lnTo>
                <a:lnTo>
                  <a:pt x="11769354" y="3913310"/>
                </a:lnTo>
                <a:lnTo>
                  <a:pt x="0" y="39133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-307835" y="1147934"/>
            <a:ext cx="10986893" cy="5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2: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Đặt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rồi</a:t>
            </a:r>
            <a:r>
              <a:rPr lang="en-US" sz="60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60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endParaRPr lang="en-US" sz="6000" b="1" dirty="0">
              <a:solidFill>
                <a:srgbClr val="003357"/>
              </a:solidFill>
              <a:latin typeface="UTM Avo" panose="02040603050506020204" pitchFamily="18" charset="0"/>
              <a:ea typeface="Hero"/>
              <a:cs typeface="Hero"/>
              <a:sym typeface="Her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D03F56-EB74-5541-D061-13ACD0DA5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64" y="2338756"/>
            <a:ext cx="3536248" cy="5211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9E080C-D789-A1C6-A0B3-B57A71833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725" y="2338756"/>
            <a:ext cx="3536248" cy="5211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3EB458-4E1E-ABE4-B06F-68F01B318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993" y="2337848"/>
            <a:ext cx="3536248" cy="5211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91508E-6A11-DA81-585E-435BEE6FA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261" y="2266997"/>
            <a:ext cx="3536248" cy="52117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26A51FE-BF68-069A-862C-7B2768227CFA}"/>
              </a:ext>
            </a:extLst>
          </p:cNvPr>
          <p:cNvGrpSpPr/>
          <p:nvPr/>
        </p:nvGrpSpPr>
        <p:grpSpPr>
          <a:xfrm>
            <a:off x="832490" y="2808573"/>
            <a:ext cx="3196105" cy="2554545"/>
            <a:chOff x="781496" y="2445785"/>
            <a:chExt cx="3196105" cy="25545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EFB4E6-8A03-DC94-99E6-ED0E3E73BD5A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68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15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3475C53-3B05-4617-EE97-3022ABD647A5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4F13EF-8891-F97D-566F-DB267EEA83B9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8257C0-CDEA-0512-FECA-8843D031B35C}"/>
              </a:ext>
            </a:extLst>
          </p:cNvPr>
          <p:cNvGrpSpPr/>
          <p:nvPr/>
        </p:nvGrpSpPr>
        <p:grpSpPr>
          <a:xfrm>
            <a:off x="5650684" y="2705453"/>
            <a:ext cx="3196105" cy="2554545"/>
            <a:chOff x="781496" y="2445785"/>
            <a:chExt cx="3196105" cy="25545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D91261-D478-C438-EB2A-3BE6884E0485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79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59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68E2CDE-DAC2-A146-1E2D-4A911C1A87B9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A621BF-BB9A-C88D-4A67-87A86DBDCA90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0635E2-CB29-935A-1400-9C9E7E68C753}"/>
              </a:ext>
            </a:extLst>
          </p:cNvPr>
          <p:cNvGrpSpPr/>
          <p:nvPr/>
        </p:nvGrpSpPr>
        <p:grpSpPr>
          <a:xfrm>
            <a:off x="10467182" y="2721214"/>
            <a:ext cx="3196105" cy="2554545"/>
            <a:chOff x="781496" y="2445785"/>
            <a:chExt cx="3196105" cy="255454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75F73-B930-13E2-69A5-BD1FEBE16D9A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67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50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742391-EE09-1BBF-3443-AC8BB47A55E9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6390988-A160-9086-D570-9DF4F3E2CEF5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895398-F3B4-7245-2694-81F6ECF96C9F}"/>
              </a:ext>
            </a:extLst>
          </p:cNvPr>
          <p:cNvGrpSpPr/>
          <p:nvPr/>
        </p:nvGrpSpPr>
        <p:grpSpPr>
          <a:xfrm>
            <a:off x="15008170" y="2678239"/>
            <a:ext cx="3196105" cy="2554545"/>
            <a:chOff x="781496" y="2445785"/>
            <a:chExt cx="3196105" cy="25545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D85076-79C4-F9BE-8108-DAF19E9B9521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88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33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6863361-0BB2-0233-AE98-040C77BEEF0B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2805D1-F22C-316A-3D9A-E42B20925FA9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3E8726B-1871-B79B-5F74-CD66F47FB40A}"/>
              </a:ext>
            </a:extLst>
          </p:cNvPr>
          <p:cNvSpPr txBox="1"/>
          <p:nvPr/>
        </p:nvSpPr>
        <p:spPr>
          <a:xfrm>
            <a:off x="1383363" y="5259998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241BD9-0D10-AA4F-21CA-9F68E42C4ED4}"/>
              </a:ext>
            </a:extLst>
          </p:cNvPr>
          <p:cNvSpPr txBox="1"/>
          <p:nvPr/>
        </p:nvSpPr>
        <p:spPr>
          <a:xfrm>
            <a:off x="6152082" y="5232784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A4D3F2-A0D7-48FE-A8E0-40BB29113415}"/>
              </a:ext>
            </a:extLst>
          </p:cNvPr>
          <p:cNvSpPr txBox="1"/>
          <p:nvPr/>
        </p:nvSpPr>
        <p:spPr>
          <a:xfrm>
            <a:off x="15628402" y="5082641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1806A7-3B8E-850C-7A12-C7C0D557224B}"/>
              </a:ext>
            </a:extLst>
          </p:cNvPr>
          <p:cNvSpPr txBox="1"/>
          <p:nvPr/>
        </p:nvSpPr>
        <p:spPr>
          <a:xfrm>
            <a:off x="10988952" y="5146995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254502">
            <a:off x="15655441" y="-721539"/>
            <a:ext cx="3185782" cy="3544681"/>
          </a:xfrm>
          <a:custGeom>
            <a:avLst/>
            <a:gdLst/>
            <a:ahLst/>
            <a:cxnLst/>
            <a:rect l="l" t="t" r="r" b="b"/>
            <a:pathLst>
              <a:path w="3185782" h="3544681">
                <a:moveTo>
                  <a:pt x="0" y="0"/>
                </a:moveTo>
                <a:lnTo>
                  <a:pt x="3185781" y="0"/>
                </a:lnTo>
                <a:lnTo>
                  <a:pt x="3185781" y="3544681"/>
                </a:lnTo>
                <a:lnTo>
                  <a:pt x="0" y="35446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40681" y="289856"/>
            <a:ext cx="17145000" cy="2110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10584" y="498692"/>
            <a:ext cx="1727741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3: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dưa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nào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ghi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phép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tính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kết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lớn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nhất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76C506D-5A6F-130F-F110-B2C33D749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9961" r="96680">
                        <a14:foregroundMark x1="83008" y1="26074" x2="82682" y2="35059"/>
                        <a14:foregroundMark x1="82682" y1="35059" x2="82031" y2="36426"/>
                        <a14:foregroundMark x1="81576" y1="30566" x2="91536" y2="50488"/>
                        <a14:foregroundMark x1="90039" y1="39258" x2="92969" y2="49707"/>
                        <a14:foregroundMark x1="93294" y1="42480" x2="96680" y2="42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7994" y="1976609"/>
            <a:ext cx="6792683" cy="45284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6A6898-01A5-04F4-09FE-EBA76DB8A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9961" r="96680">
                        <a14:foregroundMark x1="83008" y1="26074" x2="82682" y2="35059"/>
                        <a14:foregroundMark x1="82682" y1="35059" x2="82031" y2="36426"/>
                        <a14:foregroundMark x1="81576" y1="30566" x2="91536" y2="50488"/>
                        <a14:foregroundMark x1="90039" y1="39258" x2="92969" y2="49707"/>
                        <a14:foregroundMark x1="93294" y1="42480" x2="96680" y2="42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9901" y="1983224"/>
            <a:ext cx="6792683" cy="452845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FD4656B-0DCC-CDFA-CBA2-FC961B0A1299}"/>
              </a:ext>
            </a:extLst>
          </p:cNvPr>
          <p:cNvGrpSpPr/>
          <p:nvPr/>
        </p:nvGrpSpPr>
        <p:grpSpPr>
          <a:xfrm>
            <a:off x="-587023" y="2088888"/>
            <a:ext cx="6792683" cy="4528455"/>
            <a:chOff x="-533400" y="3033130"/>
            <a:chExt cx="6792683" cy="452845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8A3299-516B-7A33-D382-C0F361CF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44" l="9961" r="96680">
                          <a14:foregroundMark x1="83008" y1="26074" x2="82682" y2="35059"/>
                          <a14:foregroundMark x1="82682" y1="35059" x2="82031" y2="36426"/>
                          <a14:foregroundMark x1="81576" y1="30566" x2="91536" y2="50488"/>
                          <a14:foregroundMark x1="90039" y1="39258" x2="92969" y2="49707"/>
                          <a14:foregroundMark x1="93294" y1="42480" x2="96680" y2="424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33400" y="3033130"/>
              <a:ext cx="6792683" cy="452845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82F989-7CFD-B993-091D-E69BBA7A6E56}"/>
                </a:ext>
              </a:extLst>
            </p:cNvPr>
            <p:cNvSpPr/>
            <p:nvPr/>
          </p:nvSpPr>
          <p:spPr>
            <a:xfrm>
              <a:off x="767550" y="4807519"/>
              <a:ext cx="3748339" cy="990600"/>
            </a:xfrm>
            <a:prstGeom prst="rect">
              <a:avLst/>
            </a:prstGeom>
            <a:solidFill>
              <a:srgbClr val="FFF8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DC52D3-ECB1-94A4-A6A7-5BEF6C8748BF}"/>
                </a:ext>
              </a:extLst>
            </p:cNvPr>
            <p:cNvSpPr txBox="1"/>
            <p:nvPr/>
          </p:nvSpPr>
          <p:spPr>
            <a:xfrm>
              <a:off x="961315" y="4635637"/>
              <a:ext cx="4281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UTM Avo" panose="02040603050506020204" pitchFamily="18" charset="0"/>
                </a:rPr>
                <a:t>70 - 20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25160C-F5FE-C910-ECD1-C32411E76BCD}"/>
              </a:ext>
            </a:extLst>
          </p:cNvPr>
          <p:cNvGrpSpPr/>
          <p:nvPr/>
        </p:nvGrpSpPr>
        <p:grpSpPr>
          <a:xfrm>
            <a:off x="7256391" y="3730618"/>
            <a:ext cx="4479406" cy="1323439"/>
            <a:chOff x="7166638" y="4643720"/>
            <a:chExt cx="4479406" cy="132343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C5FABA8-AD1A-6E95-F6F5-E8DFC0060DFF}"/>
                </a:ext>
              </a:extLst>
            </p:cNvPr>
            <p:cNvSpPr/>
            <p:nvPr/>
          </p:nvSpPr>
          <p:spPr>
            <a:xfrm>
              <a:off x="7166638" y="4810140"/>
              <a:ext cx="3748339" cy="990600"/>
            </a:xfrm>
            <a:prstGeom prst="rect">
              <a:avLst/>
            </a:prstGeom>
            <a:solidFill>
              <a:srgbClr val="FFF8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F64C953-7DD0-6E01-0C3E-A845BB8E6C50}"/>
                </a:ext>
              </a:extLst>
            </p:cNvPr>
            <p:cNvSpPr txBox="1"/>
            <p:nvPr/>
          </p:nvSpPr>
          <p:spPr>
            <a:xfrm>
              <a:off x="7364305" y="4643720"/>
              <a:ext cx="4281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UTM Avo" panose="02040603050506020204" pitchFamily="18" charset="0"/>
                </a:rPr>
                <a:t>54 - 14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CD3B9DC-3391-849C-7909-AF02A505D93F}"/>
              </a:ext>
            </a:extLst>
          </p:cNvPr>
          <p:cNvGrpSpPr/>
          <p:nvPr/>
        </p:nvGrpSpPr>
        <p:grpSpPr>
          <a:xfrm>
            <a:off x="13431262" y="3669380"/>
            <a:ext cx="4540736" cy="1323439"/>
            <a:chOff x="13166978" y="4643720"/>
            <a:chExt cx="4540736" cy="132343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BAA8AC9-C71E-9A49-D310-7B95D2F12302}"/>
                </a:ext>
              </a:extLst>
            </p:cNvPr>
            <p:cNvSpPr/>
            <p:nvPr/>
          </p:nvSpPr>
          <p:spPr>
            <a:xfrm>
              <a:off x="13166978" y="4810140"/>
              <a:ext cx="3748339" cy="990600"/>
            </a:xfrm>
            <a:prstGeom prst="rect">
              <a:avLst/>
            </a:prstGeom>
            <a:solidFill>
              <a:srgbClr val="FFF8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20C8E9A-F921-2F78-C810-E006E8F5A158}"/>
                </a:ext>
              </a:extLst>
            </p:cNvPr>
            <p:cNvSpPr txBox="1"/>
            <p:nvPr/>
          </p:nvSpPr>
          <p:spPr>
            <a:xfrm>
              <a:off x="13425975" y="4643720"/>
              <a:ext cx="4281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latin typeface="UTM Avo" panose="02040603050506020204" pitchFamily="18" charset="0"/>
                </a:rPr>
                <a:t>35 - 10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DDB7053-F20E-EC49-A612-1972F9C2835D}"/>
              </a:ext>
            </a:extLst>
          </p:cNvPr>
          <p:cNvSpPr/>
          <p:nvPr/>
        </p:nvSpPr>
        <p:spPr>
          <a:xfrm>
            <a:off x="1010584" y="6188130"/>
            <a:ext cx="2884299" cy="3905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9B55FCD-2153-68D6-AE90-25EA4238E079}"/>
              </a:ext>
            </a:extLst>
          </p:cNvPr>
          <p:cNvSpPr/>
          <p:nvPr/>
        </p:nvSpPr>
        <p:spPr>
          <a:xfrm>
            <a:off x="7674677" y="6102763"/>
            <a:ext cx="2884299" cy="3905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D33AFB-C563-4EEE-D376-A6EF9662A51A}"/>
              </a:ext>
            </a:extLst>
          </p:cNvPr>
          <p:cNvSpPr/>
          <p:nvPr/>
        </p:nvSpPr>
        <p:spPr>
          <a:xfrm>
            <a:off x="14017018" y="6073121"/>
            <a:ext cx="2884299" cy="3905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F8E1A4-4FBB-896D-9196-CD3251FAC46C}"/>
              </a:ext>
            </a:extLst>
          </p:cNvPr>
          <p:cNvGrpSpPr/>
          <p:nvPr/>
        </p:nvGrpSpPr>
        <p:grpSpPr>
          <a:xfrm>
            <a:off x="1224143" y="6151687"/>
            <a:ext cx="3196105" cy="2554545"/>
            <a:chOff x="781496" y="2445785"/>
            <a:chExt cx="3196105" cy="255454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89CCF5-58C8-DC54-B855-BAE699AC20B2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70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20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FFF2C50-B44F-E187-1A72-36B152156706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9218CE-CFC3-63EE-6E4D-923892AB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BB2BADF-149D-5C64-5C88-7010DB58247C}"/>
              </a:ext>
            </a:extLst>
          </p:cNvPr>
          <p:cNvSpPr txBox="1"/>
          <p:nvPr/>
        </p:nvSpPr>
        <p:spPr>
          <a:xfrm>
            <a:off x="1775016" y="8603112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F0E313-968B-19CB-7E9C-3D54F9E01B19}"/>
              </a:ext>
            </a:extLst>
          </p:cNvPr>
          <p:cNvGrpSpPr/>
          <p:nvPr/>
        </p:nvGrpSpPr>
        <p:grpSpPr>
          <a:xfrm>
            <a:off x="7994062" y="6151686"/>
            <a:ext cx="3196105" cy="2554545"/>
            <a:chOff x="781496" y="2445785"/>
            <a:chExt cx="3196105" cy="255454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605A69-3296-5B1A-968F-E53EAC24ED02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54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14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2AB5C19-1FA2-B5A2-0CF4-82CADFD559EA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A4C700F-598E-9A55-0BA9-F728CCF2A7C4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5D8660-0DAA-495A-F05B-BECCC98DBC18}"/>
              </a:ext>
            </a:extLst>
          </p:cNvPr>
          <p:cNvSpPr txBox="1"/>
          <p:nvPr/>
        </p:nvSpPr>
        <p:spPr>
          <a:xfrm>
            <a:off x="8515832" y="8586783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40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A691A6E-EE0B-767B-B3F3-C03433D18119}"/>
              </a:ext>
            </a:extLst>
          </p:cNvPr>
          <p:cNvGrpSpPr/>
          <p:nvPr/>
        </p:nvGrpSpPr>
        <p:grpSpPr>
          <a:xfrm>
            <a:off x="14165796" y="6048567"/>
            <a:ext cx="3196105" cy="2554545"/>
            <a:chOff x="781496" y="2445785"/>
            <a:chExt cx="3196105" cy="255454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929C02-6C7F-76C9-7BCA-3541C8C42BCD}"/>
                </a:ext>
              </a:extLst>
            </p:cNvPr>
            <p:cNvSpPr txBox="1"/>
            <p:nvPr/>
          </p:nvSpPr>
          <p:spPr>
            <a:xfrm>
              <a:off x="1303266" y="2445785"/>
              <a:ext cx="26743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UTM Avo" panose="02040603050506020204" pitchFamily="18" charset="0"/>
                </a:rPr>
                <a:t>35</a:t>
              </a:r>
            </a:p>
            <a:p>
              <a:r>
                <a:rPr lang="en-US" sz="8000" b="1" dirty="0">
                  <a:latin typeface="UTM Avo" panose="02040603050506020204" pitchFamily="18" charset="0"/>
                </a:rPr>
                <a:t>10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F631036-22DC-1E31-6055-1B958714A70D}"/>
                </a:ext>
              </a:extLst>
            </p:cNvPr>
            <p:cNvCxnSpPr/>
            <p:nvPr/>
          </p:nvCxnSpPr>
          <p:spPr>
            <a:xfrm>
              <a:off x="781496" y="3890770"/>
              <a:ext cx="52177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2792B59-57F5-F737-C4B4-D10F99F3E97B}"/>
                </a:ext>
              </a:extLst>
            </p:cNvPr>
            <p:cNvCxnSpPr>
              <a:cxnSpLocks/>
            </p:cNvCxnSpPr>
            <p:nvPr/>
          </p:nvCxnSpPr>
          <p:spPr>
            <a:xfrm>
              <a:off x="1214986" y="5000330"/>
              <a:ext cx="159805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03391E9-230B-B2D4-2109-415B3E00FAF8}"/>
              </a:ext>
            </a:extLst>
          </p:cNvPr>
          <p:cNvSpPr txBox="1"/>
          <p:nvPr/>
        </p:nvSpPr>
        <p:spPr>
          <a:xfrm>
            <a:off x="14683231" y="8522273"/>
            <a:ext cx="1598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8723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9" grpId="0"/>
      <p:bldP spid="59" grpId="1"/>
      <p:bldP spid="64" grpId="0"/>
      <p:bldP spid="64" grpId="1"/>
      <p:bldP spid="69" grpId="0"/>
      <p:bldP spid="6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6154399" y="8039100"/>
            <a:ext cx="2957261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82787" y="161110"/>
            <a:ext cx="17145000" cy="2969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39355" y="214413"/>
            <a:ext cx="16636735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4: Trong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ăn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tất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75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và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,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.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Hỏi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bao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nhiêu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06794-EEC1-EF06-48A9-84531C26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9095"/>
              </p:ext>
            </p:extLst>
          </p:nvPr>
        </p:nvGraphicFramePr>
        <p:xfrm>
          <a:off x="3429000" y="3320737"/>
          <a:ext cx="1143000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7294989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27430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0005741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93339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09032344"/>
                    </a:ext>
                  </a:extLst>
                </a:gridCol>
              </a:tblGrid>
              <a:tr h="772847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905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1E468DE-F232-E456-F975-7A2B63BF3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601" y="5431540"/>
            <a:ext cx="13846574" cy="4694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252E35-93A4-C818-8149-5B180FCB36E7}"/>
              </a:ext>
            </a:extLst>
          </p:cNvPr>
          <p:cNvSpPr txBox="1"/>
          <p:nvPr/>
        </p:nvSpPr>
        <p:spPr>
          <a:xfrm>
            <a:off x="4080839" y="367125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A3032-DD5B-1336-B01A-219E52ACC759}"/>
              </a:ext>
            </a:extLst>
          </p:cNvPr>
          <p:cNvSpPr txBox="1"/>
          <p:nvPr/>
        </p:nvSpPr>
        <p:spPr>
          <a:xfrm>
            <a:off x="8485763" y="359947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42782-0009-70BD-668B-AD50F02FB61B}"/>
              </a:ext>
            </a:extLst>
          </p:cNvPr>
          <p:cNvSpPr txBox="1"/>
          <p:nvPr/>
        </p:nvSpPr>
        <p:spPr>
          <a:xfrm>
            <a:off x="6494524" y="3616400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2748-55B3-4F3E-460F-454A53F3B99D}"/>
              </a:ext>
            </a:extLst>
          </p:cNvPr>
          <p:cNvSpPr txBox="1"/>
          <p:nvPr/>
        </p:nvSpPr>
        <p:spPr>
          <a:xfrm>
            <a:off x="10904853" y="354945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D592-9B2E-134D-5BFB-23F93F2E58EB}"/>
              </a:ext>
            </a:extLst>
          </p:cNvPr>
          <p:cNvSpPr txBox="1"/>
          <p:nvPr/>
        </p:nvSpPr>
        <p:spPr>
          <a:xfrm>
            <a:off x="13295204" y="345864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5653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6154399" y="8039100"/>
            <a:ext cx="2957261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82787" y="161110"/>
            <a:ext cx="17145000" cy="2969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39355" y="214413"/>
            <a:ext cx="16636735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Bài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4: Trong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ăn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tất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75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và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,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25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nhãn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.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Hỏi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trong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vườn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có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bao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nhiêu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cây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06794-EEC1-EF06-48A9-84531C26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06877"/>
              </p:ext>
            </p:extLst>
          </p:nvPr>
        </p:nvGraphicFramePr>
        <p:xfrm>
          <a:off x="3648750" y="3251057"/>
          <a:ext cx="1143000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7294989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427430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0005741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93339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09032344"/>
                    </a:ext>
                  </a:extLst>
                </a:gridCol>
              </a:tblGrid>
              <a:tr h="772847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905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1E468DE-F232-E456-F975-7A2B63BF3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601" y="5431540"/>
            <a:ext cx="13846574" cy="46943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252E35-93A4-C818-8149-5B180FCB36E7}"/>
              </a:ext>
            </a:extLst>
          </p:cNvPr>
          <p:cNvSpPr txBox="1"/>
          <p:nvPr/>
        </p:nvSpPr>
        <p:spPr>
          <a:xfrm>
            <a:off x="4080839" y="367125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A3032-DD5B-1336-B01A-219E52ACC759}"/>
              </a:ext>
            </a:extLst>
          </p:cNvPr>
          <p:cNvSpPr txBox="1"/>
          <p:nvPr/>
        </p:nvSpPr>
        <p:spPr>
          <a:xfrm>
            <a:off x="8485763" y="359947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42782-0009-70BD-668B-AD50F02FB61B}"/>
              </a:ext>
            </a:extLst>
          </p:cNvPr>
          <p:cNvSpPr txBox="1"/>
          <p:nvPr/>
        </p:nvSpPr>
        <p:spPr>
          <a:xfrm>
            <a:off x="6730957" y="3619137"/>
            <a:ext cx="660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2748-55B3-4F3E-460F-454A53F3B99D}"/>
              </a:ext>
            </a:extLst>
          </p:cNvPr>
          <p:cNvSpPr txBox="1"/>
          <p:nvPr/>
        </p:nvSpPr>
        <p:spPr>
          <a:xfrm>
            <a:off x="10904853" y="3549458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D592-9B2E-134D-5BFB-23F93F2E58EB}"/>
              </a:ext>
            </a:extLst>
          </p:cNvPr>
          <p:cNvSpPr txBox="1"/>
          <p:nvPr/>
        </p:nvSpPr>
        <p:spPr>
          <a:xfrm>
            <a:off x="13261344" y="3533030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784862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744636" y="1049867"/>
            <a:ext cx="14569435" cy="6863955"/>
          </a:xfrm>
          <a:custGeom>
            <a:avLst/>
            <a:gdLst/>
            <a:ahLst/>
            <a:cxnLst/>
            <a:rect l="l" t="t" r="r" b="b"/>
            <a:pathLst>
              <a:path w="13136870" h="3744008">
                <a:moveTo>
                  <a:pt x="0" y="0"/>
                </a:moveTo>
                <a:lnTo>
                  <a:pt x="13136870" y="0"/>
                </a:lnTo>
                <a:lnTo>
                  <a:pt x="13136870" y="3744007"/>
                </a:lnTo>
                <a:lnTo>
                  <a:pt x="0" y="3744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20296">
            <a:off x="15835578" y="1341280"/>
            <a:ext cx="2987100" cy="3873063"/>
          </a:xfrm>
          <a:custGeom>
            <a:avLst/>
            <a:gdLst/>
            <a:ahLst/>
            <a:cxnLst/>
            <a:rect l="l" t="t" r="r" b="b"/>
            <a:pathLst>
              <a:path w="2987100" h="3873063">
                <a:moveTo>
                  <a:pt x="0" y="0"/>
                </a:moveTo>
                <a:lnTo>
                  <a:pt x="2987101" y="0"/>
                </a:lnTo>
                <a:lnTo>
                  <a:pt x="2987101" y="3873063"/>
                </a:lnTo>
                <a:lnTo>
                  <a:pt x="0" y="38730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523663">
            <a:off x="-204838" y="1472522"/>
            <a:ext cx="2932424" cy="3390086"/>
          </a:xfrm>
          <a:custGeom>
            <a:avLst/>
            <a:gdLst/>
            <a:ahLst/>
            <a:cxnLst/>
            <a:rect l="l" t="t" r="r" b="b"/>
            <a:pathLst>
              <a:path w="2932424" h="3390086">
                <a:moveTo>
                  <a:pt x="0" y="0"/>
                </a:moveTo>
                <a:lnTo>
                  <a:pt x="2932425" y="0"/>
                </a:lnTo>
                <a:lnTo>
                  <a:pt x="2932425" y="3390086"/>
                </a:lnTo>
                <a:lnTo>
                  <a:pt x="0" y="33900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17475" y="8802468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622528">
            <a:off x="16337159" y="8409284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8" y="0"/>
                </a:lnTo>
                <a:lnTo>
                  <a:pt x="786368" y="786368"/>
                </a:lnTo>
                <a:lnTo>
                  <a:pt x="0" y="786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B4D3B-D847-0D5F-CC23-0A2A655E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7779" y="7493977"/>
            <a:ext cx="4048095" cy="321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3620B9-E306-3FEC-C095-358EB74F0C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74376" y="2412085"/>
            <a:ext cx="20870970" cy="32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5143500"/>
            <a:ext cx="10287000" cy="20574000"/>
          </a:xfrm>
          <a:custGeom>
            <a:avLst/>
            <a:gdLst/>
            <a:ahLst/>
            <a:cxnLst/>
            <a:rect l="l" t="t" r="r" b="b"/>
            <a:pathLst>
              <a:path w="10287000" h="20574000">
                <a:moveTo>
                  <a:pt x="0" y="0"/>
                </a:moveTo>
                <a:lnTo>
                  <a:pt x="10287000" y="0"/>
                </a:lnTo>
                <a:lnTo>
                  <a:pt x="10287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776812" y="-1194676"/>
            <a:ext cx="2969064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6154399" y="8039100"/>
            <a:ext cx="2957261" cy="2969064"/>
          </a:xfrm>
          <a:custGeom>
            <a:avLst/>
            <a:gdLst/>
            <a:ahLst/>
            <a:cxnLst/>
            <a:rect l="l" t="t" r="r" b="b"/>
            <a:pathLst>
              <a:path w="2969064" h="2969064">
                <a:moveTo>
                  <a:pt x="0" y="0"/>
                </a:moveTo>
                <a:lnTo>
                  <a:pt x="2969064" y="0"/>
                </a:lnTo>
                <a:lnTo>
                  <a:pt x="2969064" y="2969064"/>
                </a:lnTo>
                <a:lnTo>
                  <a:pt x="0" y="2969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2528">
            <a:off x="4030657" y="852247"/>
            <a:ext cx="786367" cy="786367"/>
          </a:xfrm>
          <a:custGeom>
            <a:avLst/>
            <a:gdLst/>
            <a:ahLst/>
            <a:cxnLst/>
            <a:rect l="l" t="t" r="r" b="b"/>
            <a:pathLst>
              <a:path w="786367" h="786367">
                <a:moveTo>
                  <a:pt x="0" y="0"/>
                </a:moveTo>
                <a:lnTo>
                  <a:pt x="786367" y="0"/>
                </a:lnTo>
                <a:lnTo>
                  <a:pt x="786367" y="786367"/>
                </a:lnTo>
                <a:lnTo>
                  <a:pt x="0" y="7863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11D3D-3346-C6B6-1106-7DF6722B1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" y="-20332"/>
            <a:ext cx="18279150" cy="10574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437508-82BC-840F-5F27-D5D964D70786}"/>
              </a:ext>
            </a:extLst>
          </p:cNvPr>
          <p:cNvSpPr/>
          <p:nvPr/>
        </p:nvSpPr>
        <p:spPr>
          <a:xfrm>
            <a:off x="611910" y="94611"/>
            <a:ext cx="17145000" cy="2033475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2F9E9A8-2F1A-2BBE-7844-017E4489347B}"/>
              </a:ext>
            </a:extLst>
          </p:cNvPr>
          <p:cNvSpPr txBox="1"/>
          <p:nvPr/>
        </p:nvSpPr>
        <p:spPr>
          <a:xfrm>
            <a:off x="1039355" y="214413"/>
            <a:ext cx="16636735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Em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hái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được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30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vải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,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em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ăn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10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. </a:t>
            </a:r>
          </a:p>
          <a:p>
            <a:pPr algn="just"/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Hỏi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còn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lại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bao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nhiêu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 </a:t>
            </a:r>
            <a:r>
              <a:rPr lang="en-US" sz="5500" b="1" dirty="0" err="1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quả</a:t>
            </a:r>
            <a:r>
              <a:rPr lang="en-US" sz="5500" b="1" dirty="0">
                <a:solidFill>
                  <a:srgbClr val="003357"/>
                </a:solidFill>
                <a:latin typeface="UTM Avo" panose="02040603050506020204" pitchFamily="18" charset="0"/>
                <a:ea typeface="Hero"/>
                <a:cs typeface="Hero"/>
                <a:sym typeface="Hero"/>
              </a:rPr>
              <a:t>?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06794-EEC1-EF06-48A9-84531C26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309607"/>
              </p:ext>
            </p:extLst>
          </p:nvPr>
        </p:nvGraphicFramePr>
        <p:xfrm>
          <a:off x="4214888" y="2199241"/>
          <a:ext cx="10646985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9397">
                  <a:extLst>
                    <a:ext uri="{9D8B030D-6E8A-4147-A177-3AD203B41FA5}">
                      <a16:colId xmlns:a16="http://schemas.microsoft.com/office/drawing/2014/main" val="3729498984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1042743068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1100057419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229333998"/>
                    </a:ext>
                  </a:extLst>
                </a:gridCol>
                <a:gridCol w="2129397">
                  <a:extLst>
                    <a:ext uri="{9D8B030D-6E8A-4147-A177-3AD203B41FA5}">
                      <a16:colId xmlns:a16="http://schemas.microsoft.com/office/drawing/2014/main" val="1709032344"/>
                    </a:ext>
                  </a:extLst>
                </a:gridCol>
              </a:tblGrid>
              <a:tr h="89965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9056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C252E35-93A4-C818-8149-5B180FCB36E7}"/>
              </a:ext>
            </a:extLst>
          </p:cNvPr>
          <p:cNvSpPr txBox="1"/>
          <p:nvPr/>
        </p:nvSpPr>
        <p:spPr>
          <a:xfrm>
            <a:off x="4625046" y="2497641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A3032-DD5B-1336-B01A-219E52ACC759}"/>
              </a:ext>
            </a:extLst>
          </p:cNvPr>
          <p:cNvSpPr txBox="1"/>
          <p:nvPr/>
        </p:nvSpPr>
        <p:spPr>
          <a:xfrm>
            <a:off x="8923131" y="2475649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42782-0009-70BD-668B-AD50F02FB61B}"/>
              </a:ext>
            </a:extLst>
          </p:cNvPr>
          <p:cNvSpPr txBox="1"/>
          <p:nvPr/>
        </p:nvSpPr>
        <p:spPr>
          <a:xfrm>
            <a:off x="7210068" y="2432849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42748-55B3-4F3E-460F-454A53F3B99D}"/>
              </a:ext>
            </a:extLst>
          </p:cNvPr>
          <p:cNvSpPr txBox="1"/>
          <p:nvPr/>
        </p:nvSpPr>
        <p:spPr>
          <a:xfrm>
            <a:off x="11311138" y="2361555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CD592-9B2E-134D-5BFB-23F93F2E58EB}"/>
              </a:ext>
            </a:extLst>
          </p:cNvPr>
          <p:cNvSpPr txBox="1"/>
          <p:nvPr/>
        </p:nvSpPr>
        <p:spPr>
          <a:xfrm>
            <a:off x="13201153" y="2494904"/>
            <a:ext cx="174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66320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352698"/>
            <a:ext cx="18288000" cy="10639698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852" y="2504943"/>
            <a:ext cx="1591194" cy="1563759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6497" y="1723064"/>
            <a:ext cx="1591194" cy="1563759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C04DA26C-3CEE-2D32-267F-5C9DE65D0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5482" y="7387884"/>
            <a:ext cx="1591194" cy="1563759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1B792EA7-5F90-1920-865C-DEF298515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552" y="6218300"/>
            <a:ext cx="1771983" cy="17414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8259" y="2382219"/>
            <a:ext cx="2462585" cy="196383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51446" y="1625057"/>
            <a:ext cx="2462585" cy="196383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ACF3167-DCE8-0B39-B6F7-2E9F8C6C09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34092" y="7387884"/>
            <a:ext cx="2462585" cy="1963833"/>
          </a:xfrm>
          <a:prstGeom prst="rect">
            <a:avLst/>
          </a:prstGeom>
        </p:spPr>
      </p:pic>
      <p:pic>
        <p:nvPicPr>
          <p:cNvPr id="23" name="Graphic 22">
            <a:hlinkClick r:id="rId12" action="ppaction://hlinksldjump"/>
            <a:extLst>
              <a:ext uri="{FF2B5EF4-FFF2-40B4-BE49-F238E27FC236}">
                <a16:creationId xmlns:a16="http://schemas.microsoft.com/office/drawing/2014/main" id="{58F4F8B7-7CD0-BD85-6A16-E00746246D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02283" y="6177615"/>
            <a:ext cx="2462585" cy="196383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444" y="4498040"/>
            <a:ext cx="1591194" cy="156375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3133" y="4464486"/>
            <a:ext cx="2462585" cy="1963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5293" y="-141294"/>
            <a:ext cx="2377646" cy="24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7938654" cy="2538272"/>
            <a:chOff x="1731618" y="457280"/>
            <a:chExt cx="11959102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3911599" y="920417"/>
              <a:ext cx="977912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428841"/>
            <a:ext cx="8990970" cy="2088039"/>
            <a:chOff x="51512" y="3276954"/>
            <a:chExt cx="5993980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518497" y="3531793"/>
              <a:ext cx="452699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64 – 4 = 60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5999" y="4347968"/>
            <a:ext cx="8352315" cy="2168913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7512488" y="3472741"/>
              <a:ext cx="404660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63 – 3 = 61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084594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495098" y="5406335"/>
              <a:ext cx="3897779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62 – 2 = 61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545942" y="7147809"/>
            <a:ext cx="8850510" cy="2295342"/>
            <a:chOff x="6363961" y="4954778"/>
            <a:chExt cx="5900340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814826" y="5341085"/>
              <a:ext cx="444947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64 – 4 = 61</a:t>
              </a:r>
            </a:p>
          </p:txBody>
        </p:sp>
      </p:grpSp>
      <p:pic>
        <p:nvPicPr>
          <p:cNvPr id="62" name="Graphic 61">
            <a:hlinkClick r:id="rId9" action="ppaction://hlinksldjump"/>
            <a:extLst>
              <a:ext uri="{FF2B5EF4-FFF2-40B4-BE49-F238E27FC236}">
                <a16:creationId xmlns:a16="http://schemas.microsoft.com/office/drawing/2014/main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81416" y="4260840"/>
            <a:ext cx="3169605" cy="252765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58235" y="4302329"/>
            <a:ext cx="2240474" cy="228619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830" y="7296093"/>
            <a:ext cx="2240474" cy="228619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88456" y="7156953"/>
            <a:ext cx="2240474" cy="228619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13C61E-5E1D-F503-E98E-A0FFF4F27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5782"/>
            <a:ext cx="3493311" cy="36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20211418" cy="2538272"/>
            <a:chOff x="1731618" y="457280"/>
            <a:chExt cx="13474278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5426775" y="800175"/>
              <a:ext cx="9779121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36 – 5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-58434" y="4354454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533172" y="3488671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223296" y="4273580"/>
            <a:ext cx="8528777" cy="2168913"/>
            <a:chOff x="6270667" y="3178098"/>
            <a:chExt cx="5685851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766996" y="3500477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-40797" y="7010206"/>
            <a:ext cx="8634825" cy="2295344"/>
            <a:chOff x="94605" y="4912634"/>
            <a:chExt cx="5756550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661633" y="5442892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223296" y="7073421"/>
            <a:ext cx="9168263" cy="2295342"/>
            <a:chOff x="6363961" y="4954778"/>
            <a:chExt cx="6112175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865481" y="5196862"/>
              <a:ext cx="361065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31</a:t>
              </a:r>
            </a:p>
          </p:txBody>
        </p:sp>
      </p:grpSp>
      <p:pic>
        <p:nvPicPr>
          <p:cNvPr id="5" name="Graphic 4">
            <a:hlinkClick r:id="rId9" action="ppaction://hlinksldjump"/>
            <a:extLst>
              <a:ext uri="{FF2B5EF4-FFF2-40B4-BE49-F238E27FC236}">
                <a16:creationId xmlns:a16="http://schemas.microsoft.com/office/drawing/2014/main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874305" y="7073421"/>
            <a:ext cx="3169605" cy="252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30254" y="4214936"/>
            <a:ext cx="2240474" cy="228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5881" y="7194152"/>
            <a:ext cx="2240474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5192" y="4339383"/>
            <a:ext cx="2240474" cy="2286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8587F3-A628-B791-1A58-B7CEC7A1EB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2609" y="0"/>
            <a:ext cx="3712787" cy="33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5173300" cy="2538272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1930777" y="756072"/>
              <a:ext cx="9779121" cy="108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/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38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hái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xuống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còn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50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713200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521939" y="3449645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6000" y="4632325"/>
            <a:ext cx="8419550" cy="2168913"/>
            <a:chOff x="6270667" y="3178098"/>
            <a:chExt cx="5613033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694178" y="3377216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368952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612558" y="5278745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406000" y="7432167"/>
            <a:ext cx="9057245" cy="2295342"/>
            <a:chOff x="6363961" y="4954778"/>
            <a:chExt cx="6038163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791469" y="5219634"/>
              <a:ext cx="361065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</p:grpSp>
      <p:pic>
        <p:nvPicPr>
          <p:cNvPr id="5" name="Graphic 4">
            <a:hlinkClick r:id="rId9" action="ppaction://hlinksldjump"/>
            <a:extLst>
              <a:ext uri="{FF2B5EF4-FFF2-40B4-BE49-F238E27FC236}">
                <a16:creationId xmlns:a16="http://schemas.microsoft.com/office/drawing/2014/main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118395" y="4632326"/>
            <a:ext cx="3169605" cy="252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33408" y="7441311"/>
            <a:ext cx="2240474" cy="228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891" y="7441311"/>
            <a:ext cx="2240474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2202" y="4586543"/>
            <a:ext cx="2240474" cy="22861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2737D4-AFED-2EB3-1273-826EF36F0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60881" y="-378670"/>
            <a:ext cx="3822524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9499968" cy="2538272"/>
            <a:chOff x="1731618" y="457280"/>
            <a:chExt cx="12999978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854701" y="546829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4952475" y="813776"/>
              <a:ext cx="9779121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59 – 2 – 4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713200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546050" y="3519179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5999" y="4632326"/>
            <a:ext cx="8442849" cy="2168913"/>
            <a:chOff x="6270667" y="3178098"/>
            <a:chExt cx="5628566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709711" y="3421028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66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368953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577384" y="5319241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406000" y="7432167"/>
            <a:ext cx="9074549" cy="2295342"/>
            <a:chOff x="6363961" y="4954778"/>
            <a:chExt cx="6049699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803005" y="5241089"/>
              <a:ext cx="3610655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62</a:t>
              </a:r>
            </a:p>
          </p:txBody>
        </p:sp>
      </p:grpSp>
      <p:pic>
        <p:nvPicPr>
          <p:cNvPr id="5" name="Graphic 4">
            <a:hlinkClick r:id="rId9" action="ppaction://hlinksldjump"/>
            <a:extLst>
              <a:ext uri="{FF2B5EF4-FFF2-40B4-BE49-F238E27FC236}">
                <a16:creationId xmlns:a16="http://schemas.microsoft.com/office/drawing/2014/main" id="{97AB286F-10D9-432C-968F-8A8B6B0686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9432" y="7368951"/>
            <a:ext cx="3169605" cy="2527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DAC46-EB19-68A5-F47E-47E927EE8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33408" y="7441311"/>
            <a:ext cx="2240474" cy="228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77C59-E1A1-8A1D-5005-58158B2AC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7215" y="4599965"/>
            <a:ext cx="2240474" cy="228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FACA2-08FA-3110-1E76-5087232A6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2202" y="4586543"/>
            <a:ext cx="2240474" cy="22861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B78C80-A73D-55A1-802B-A4FE2C2FA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908" y="-536450"/>
            <a:ext cx="3026927" cy="433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2597428" y="685921"/>
            <a:ext cx="19730812" cy="2538272"/>
            <a:chOff x="1731618" y="457280"/>
            <a:chExt cx="13153874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5106371" y="858369"/>
              <a:ext cx="9779121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46 – 4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124271" y="4428841"/>
            <a:ext cx="8553776" cy="2088039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2423820" y="3552697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9406000" y="4347968"/>
            <a:ext cx="8427893" cy="2168913"/>
            <a:chOff x="6270667" y="3178098"/>
            <a:chExt cx="5618595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699740" y="3493835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141908" y="7084594"/>
            <a:ext cx="8600154" cy="2295344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521830" y="5360289"/>
              <a:ext cx="3189522" cy="882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9545942" y="7147809"/>
            <a:ext cx="8378901" cy="2295342"/>
            <a:chOff x="6363961" y="4954778"/>
            <a:chExt cx="5585934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800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760373" y="5255919"/>
              <a:ext cx="31895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40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A553831B-5488-DA42-8F64-A0F0B2D13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276" y="187204"/>
            <a:ext cx="3496505" cy="3535703"/>
          </a:xfrm>
          <a:prstGeom prst="rect">
            <a:avLst/>
          </a:prstGeom>
        </p:spPr>
      </p:pic>
      <p:pic>
        <p:nvPicPr>
          <p:cNvPr id="2" name="Graphic 1">
            <a:hlinkClick r:id="rId10" action="ppaction://hlinksldjump"/>
            <a:extLst>
              <a:ext uri="{FF2B5EF4-FFF2-40B4-BE49-F238E27FC236}">
                <a16:creationId xmlns:a16="http://schemas.microsoft.com/office/drawing/2014/main" id="{B0BF4AEB-BE09-5A32-7DC1-71CBD9540B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5715" y="4168593"/>
            <a:ext cx="3169605" cy="2527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C5CDB-0A1C-6B6E-62E6-F2AD9806AA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40618" y="7103313"/>
            <a:ext cx="2240474" cy="2286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2C930-0284-3C7B-DB9E-A1921B3612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4719" y="7230219"/>
            <a:ext cx="2240474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E3389-33FC-26BE-60E4-33C2810762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4310" y="4268453"/>
            <a:ext cx="224047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890</Words>
  <Application>Microsoft Office PowerPoint</Application>
  <PresentationFormat>Tùy chỉnh</PresentationFormat>
  <Paragraphs>194</Paragraphs>
  <Slides>36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36</vt:i4>
      </vt:variant>
    </vt:vector>
  </HeadingPairs>
  <TitlesOfParts>
    <vt:vector size="45" baseType="lpstr">
      <vt:lpstr>Calibri</vt:lpstr>
      <vt:lpstr>Arial</vt:lpstr>
      <vt:lpstr>Aptos</vt:lpstr>
      <vt:lpstr>UTM Avo</vt:lpstr>
      <vt:lpstr>Calibri Light</vt:lpstr>
      <vt:lpstr>#9Slide07 HoneyCream</vt:lpstr>
      <vt:lpstr>Office Theme</vt:lpstr>
      <vt:lpstr>4_Office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Minh Ngọc Nguyễn</cp:lastModifiedBy>
  <cp:revision>7</cp:revision>
  <dcterms:created xsi:type="dcterms:W3CDTF">2006-08-16T00:00:00Z</dcterms:created>
  <dcterms:modified xsi:type="dcterms:W3CDTF">2026-04-09T13:27:26Z</dcterms:modified>
  <dc:identifier>DAG8AlggxEA</dc:identifier>
</cp:coreProperties>
</file>