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5" r:id="rId3"/>
  </p:sldMasterIdLst>
  <p:notesMasterIdLst>
    <p:notesMasterId r:id="rId19"/>
  </p:notesMasterIdLst>
  <p:sldIdLst>
    <p:sldId id="257" r:id="rId4"/>
    <p:sldId id="262" r:id="rId5"/>
    <p:sldId id="2007577141" r:id="rId6"/>
    <p:sldId id="2007577138" r:id="rId7"/>
    <p:sldId id="2007577139" r:id="rId8"/>
    <p:sldId id="2007577140" r:id="rId9"/>
    <p:sldId id="2007577125" r:id="rId10"/>
    <p:sldId id="256" r:id="rId11"/>
    <p:sldId id="268" r:id="rId12"/>
    <p:sldId id="2007577127" r:id="rId13"/>
    <p:sldId id="2007577142" r:id="rId14"/>
    <p:sldId id="258" r:id="rId15"/>
    <p:sldId id="259" r:id="rId16"/>
    <p:sldId id="2007577124" r:id="rId17"/>
    <p:sldId id="32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0" autoAdjust="0"/>
    <p:restoredTop sz="92605" autoAdjust="0"/>
  </p:normalViewPr>
  <p:slideViewPr>
    <p:cSldViewPr snapToGrid="0">
      <p:cViewPr varScale="1">
        <p:scale>
          <a:sx n="76" d="100"/>
          <a:sy n="76" d="100"/>
        </p:scale>
        <p:origin x="9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2C0B5-898E-48A4-9364-210A765367B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98F91-FB3E-4897-A2E0-796BAF1B0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9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47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44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9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905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72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9899B-9CF5-3D1A-465E-F84D3E73D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0EE7F96-02D0-2450-00E7-7F604DEC9F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FB268C-C6E9-0041-5E37-EBF82269D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E0C947-9B89-B8C6-9A7C-4FA054621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78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840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49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37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83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859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2026/4/9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9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2026/4/9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1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03469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209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94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91470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665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2026/4/9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38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88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779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12002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11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67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26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57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51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59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21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0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1226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81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75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2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829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2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4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405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412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30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17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5419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CBCE-5566-4978-9A75-A181D708060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4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11.png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11.png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4" name="Picture 3" descr="A green and yellow text&#10;&#10;AI-generated content may be incorrect.">
            <a:extLst>
              <a:ext uri="{FF2B5EF4-FFF2-40B4-BE49-F238E27FC236}">
                <a16:creationId xmlns:a16="http://schemas.microsoft.com/office/drawing/2014/main" id="{C7740BE1-21B7-0A56-6A30-2524DB5BCC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22" y="1715665"/>
            <a:ext cx="4118036" cy="3474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7737F9-F6D8-E7BA-B888-FB4360DB9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EE4962-35BA-BC26-50A5-A6BB055C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1D18E14-9C75-3ECC-E5C1-6333912F5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3EB0AAF-669C-6C75-B2B6-ED93070FD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D6D063-8A32-0B3A-E478-3D0C5249E6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042D00-411B-365C-7F0E-4572BCF133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5" name="Picture 4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87F0C09D-F828-A806-073E-B370622343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651170"/>
            <a:ext cx="9324333" cy="363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328498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83" y="3429000"/>
            <a:ext cx="8496944" cy="295232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404664"/>
            <a:ext cx="792088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519936" y="2420888"/>
            <a:ext cx="2448272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519936" y="2780928"/>
            <a:ext cx="2448272" cy="28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620688"/>
            <a:ext cx="7714935" cy="53285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23592" y="4725144"/>
            <a:ext cx="50405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29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359696" y="4725144"/>
            <a:ext cx="4320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23792" y="4725144"/>
            <a:ext cx="5760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24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6905FF0A-9442-A572-3F14-3691D5DCD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97" y="1982243"/>
            <a:ext cx="7784096" cy="261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4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C2EB2621-DC44-6B8B-05AA-C9F3929392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23" y="2241110"/>
            <a:ext cx="7715280" cy="26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863969" y="86264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0" y="593212"/>
            <a:ext cx="2909847" cy="563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00768 -7.40741E-7 L 0.01315 -0.00579 L 0.01849 -7.40741E-7 L 0.02617 -7.40741E-7 L 0.02617 0.00833 L 0.03164 0.01412 L 0.02617 0.01991 L 0.02617 0.02824 L 0.01849 0.02824 L 0.01315 0.03426 L 0.00768 0.02824 L 2.08333E-7 0.02824 L 2.08333E-7 0.01991 L -0.00534 0.01412 L 2.08333E-7 0.00833 L 2.08333E-7 -7.40741E-7 Z " pathEditMode="relative" rAng="0" ptsTypes="AAAAAAAAAAAAAAAAA">
                                      <p:cBhvr>
                                        <p:cTn id="6" dur="26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B8AD-10A6-43AB-A75E-B11A3A1CC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k tiếng">
            <a:hlinkClick r:id="" action="ppaction://media"/>
            <a:extLst>
              <a:ext uri="{FF2B5EF4-FFF2-40B4-BE49-F238E27FC236}">
                <a16:creationId xmlns:a16="http://schemas.microsoft.com/office/drawing/2014/main" id="{34ACB713-E995-400A-98A5-A9BA4D9447D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19.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-50593"/>
            <a:ext cx="12569730" cy="6959185"/>
          </a:xfrm>
        </p:spPr>
      </p:pic>
      <p:pic>
        <p:nvPicPr>
          <p:cNvPr id="3" name="xin_chao_cac_ban_lop_1a1_toi_la_robot_daytoi_bc44d427-b512-436e-b067-5fb18befe0ea">
            <a:hlinkClick r:id="" action="ppaction://media"/>
            <a:extLst>
              <a:ext uri="{FF2B5EF4-FFF2-40B4-BE49-F238E27FC236}">
                <a16:creationId xmlns:a16="http://schemas.microsoft.com/office/drawing/2014/main" id="{CF9BEE56-C9F4-478D-9009-C244B5A707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27726" y="21881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5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ANH TINH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9" r="59298"/>
          <a:stretch/>
        </p:blipFill>
        <p:spPr>
          <a:xfrm>
            <a:off x="-157623" y="1855670"/>
            <a:ext cx="4093987" cy="49937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29" y="5004444"/>
            <a:ext cx="976905" cy="1890654"/>
          </a:xfrm>
          <a:prstGeom prst="rect">
            <a:avLst/>
          </a:prstGeom>
        </p:spPr>
      </p:pic>
      <p:pic>
        <p:nvPicPr>
          <p:cNvPr id="4" name="BANG CAU H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85" y="-19809"/>
            <a:ext cx="5673081" cy="5324861"/>
          </a:xfrm>
          <a:prstGeom prst="rect">
            <a:avLst/>
          </a:prstGeom>
        </p:spPr>
      </p:pic>
      <p:grpSp>
        <p:nvGrpSpPr>
          <p:cNvPr id="22" name="A"/>
          <p:cNvGrpSpPr/>
          <p:nvPr/>
        </p:nvGrpSpPr>
        <p:grpSpPr>
          <a:xfrm>
            <a:off x="9002330" y="1694658"/>
            <a:ext cx="2885812" cy="866783"/>
            <a:chOff x="8422167" y="1954556"/>
            <a:chExt cx="3508255" cy="8290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1954556"/>
              <a:ext cx="3508255" cy="8290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85318" y="1988785"/>
              <a:ext cx="984511" cy="79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10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9052455" y="2688169"/>
            <a:ext cx="2885813" cy="866782"/>
            <a:chOff x="8483103" y="2883234"/>
            <a:chExt cx="3508255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103" y="2883234"/>
              <a:ext cx="3508255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94677" y="2900345"/>
              <a:ext cx="984511" cy="79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25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9044611" y="3650643"/>
            <a:ext cx="2885813" cy="866782"/>
            <a:chOff x="8422167" y="3845196"/>
            <a:chExt cx="3508255" cy="8290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3845196"/>
              <a:ext cx="3508255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993527" y="3877299"/>
              <a:ext cx="984511" cy="79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17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9044609" y="4588944"/>
            <a:ext cx="2885813" cy="881627"/>
            <a:chOff x="8469284" y="4784069"/>
            <a:chExt cx="3508255" cy="8408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284" y="4795893"/>
              <a:ext cx="3508255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50006" y="4784069"/>
              <a:ext cx="984511" cy="792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12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19" y="5319144"/>
            <a:ext cx="2326412" cy="838211"/>
          </a:xfrm>
          <a:prstGeom prst="rect">
            <a:avLst/>
          </a:prstGeom>
        </p:spPr>
      </p:pic>
      <p:pic>
        <p:nvPicPr>
          <p:cNvPr id="38" name="LÊ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504" y="6157355"/>
            <a:ext cx="658239" cy="566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5F3CCC-E78D-4814-8E2C-A434309A77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1292" y="2252370"/>
            <a:ext cx="4889416" cy="2353260"/>
          </a:xfrm>
          <a:prstGeom prst="rect">
            <a:avLst/>
          </a:prstGeom>
        </p:spPr>
      </p:pic>
      <p:pic>
        <p:nvPicPr>
          <p:cNvPr id="1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2089889-E65A-4BBB-A9C0-6F172130D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9039" y="41949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8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94 0.12454 L -0.08789 0.12454 C -0.10091 0.12454 -0.11705 0.0787 -0.11705 0.0419 L -0.11705 -0.04005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-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ANH TINH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9" r="59298"/>
          <a:stretch/>
        </p:blipFill>
        <p:spPr>
          <a:xfrm>
            <a:off x="-157623" y="1855670"/>
            <a:ext cx="4093987" cy="49937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2" y="4718694"/>
            <a:ext cx="976905" cy="1890654"/>
          </a:xfrm>
          <a:prstGeom prst="rect">
            <a:avLst/>
          </a:prstGeom>
        </p:spPr>
      </p:pic>
      <p:pic>
        <p:nvPicPr>
          <p:cNvPr id="4" name="BANG CAU H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57" y="74104"/>
            <a:ext cx="5673081" cy="5324860"/>
          </a:xfrm>
          <a:prstGeom prst="rect">
            <a:avLst/>
          </a:prstGeom>
        </p:spPr>
      </p:pic>
      <p:grpSp>
        <p:nvGrpSpPr>
          <p:cNvPr id="22" name="A"/>
          <p:cNvGrpSpPr/>
          <p:nvPr/>
        </p:nvGrpSpPr>
        <p:grpSpPr>
          <a:xfrm>
            <a:off x="9044608" y="1702537"/>
            <a:ext cx="2885813" cy="970840"/>
            <a:chOff x="8422167" y="1884694"/>
            <a:chExt cx="3508255" cy="10102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1954556"/>
              <a:ext cx="3508255" cy="8290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022705" y="1884694"/>
              <a:ext cx="984511" cy="1010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9016281" y="2705942"/>
            <a:ext cx="2885813" cy="1061630"/>
            <a:chOff x="8422166" y="2854246"/>
            <a:chExt cx="3508255" cy="10261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6" y="2854246"/>
              <a:ext cx="3508255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57639" y="2870126"/>
              <a:ext cx="984511" cy="1010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25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9044609" y="3630479"/>
            <a:ext cx="2885813" cy="1076412"/>
            <a:chOff x="8422167" y="3826274"/>
            <a:chExt cx="3508255" cy="10102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3845196"/>
              <a:ext cx="3508255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22702" y="3826274"/>
              <a:ext cx="984511" cy="1010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12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9044607" y="4521965"/>
            <a:ext cx="2885813" cy="1375401"/>
            <a:chOff x="8469282" y="4699400"/>
            <a:chExt cx="3508255" cy="1106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282" y="4699400"/>
              <a:ext cx="3508255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069821" y="4795892"/>
              <a:ext cx="984511" cy="1010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24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24" y="5398964"/>
            <a:ext cx="2326412" cy="838211"/>
          </a:xfrm>
          <a:prstGeom prst="rect">
            <a:avLst/>
          </a:prstGeom>
        </p:spPr>
      </p:pic>
      <p:pic>
        <p:nvPicPr>
          <p:cNvPr id="38" name="LÊ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504" y="6157355"/>
            <a:ext cx="658239" cy="56612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4520139-4E5C-4F4A-8BEF-11163FE36FB9}"/>
              </a:ext>
            </a:extLst>
          </p:cNvPr>
          <p:cNvSpPr txBox="1"/>
          <p:nvPr/>
        </p:nvSpPr>
        <p:spPr>
          <a:xfrm>
            <a:off x="4071851" y="2803960"/>
            <a:ext cx="4554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20 + 4</a:t>
            </a:r>
          </a:p>
        </p:txBody>
      </p:sp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731F1D-2719-4584-B840-B957EC060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22759" y="4734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49366E-18 L 0.00234 2.49366E-18 C 0.00338 2.49366E-18 0.00469 -0.05 0.00469 -0.09005 L 0.00469 -0.17986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9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ANH TINH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9" r="59298"/>
          <a:stretch/>
        </p:blipFill>
        <p:spPr>
          <a:xfrm>
            <a:off x="-157623" y="1855670"/>
            <a:ext cx="4093987" cy="49937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29" y="5004444"/>
            <a:ext cx="976905" cy="1890654"/>
          </a:xfrm>
          <a:prstGeom prst="rect">
            <a:avLst/>
          </a:prstGeom>
        </p:spPr>
      </p:pic>
      <p:pic>
        <p:nvPicPr>
          <p:cNvPr id="4" name="BANG CAU H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85" y="-19809"/>
            <a:ext cx="5673081" cy="5324861"/>
          </a:xfrm>
          <a:prstGeom prst="rect">
            <a:avLst/>
          </a:prstGeom>
        </p:spPr>
      </p:pic>
      <p:grpSp>
        <p:nvGrpSpPr>
          <p:cNvPr id="22" name="A"/>
          <p:cNvGrpSpPr/>
          <p:nvPr/>
        </p:nvGrpSpPr>
        <p:grpSpPr>
          <a:xfrm>
            <a:off x="8984228" y="1725480"/>
            <a:ext cx="2885812" cy="866783"/>
            <a:chOff x="8422167" y="1954556"/>
            <a:chExt cx="3508255" cy="8290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1954556"/>
              <a:ext cx="3508255" cy="8290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85318" y="1988785"/>
              <a:ext cx="984511" cy="79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26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9052455" y="2688169"/>
            <a:ext cx="2885813" cy="866782"/>
            <a:chOff x="8483103" y="2883234"/>
            <a:chExt cx="3508255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103" y="2883234"/>
              <a:ext cx="3508255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94677" y="2900345"/>
              <a:ext cx="984511" cy="79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30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9044611" y="3650643"/>
            <a:ext cx="2885813" cy="866782"/>
            <a:chOff x="8422167" y="3845196"/>
            <a:chExt cx="3508255" cy="8290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3845196"/>
              <a:ext cx="3508255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993527" y="3877299"/>
              <a:ext cx="984511" cy="79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9044609" y="4588944"/>
            <a:ext cx="2885813" cy="881627"/>
            <a:chOff x="8469284" y="4784069"/>
            <a:chExt cx="3508255" cy="8408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284" y="4795893"/>
              <a:ext cx="3508255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50006" y="4784069"/>
              <a:ext cx="984511" cy="792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38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19" y="5319144"/>
            <a:ext cx="2326412" cy="838211"/>
          </a:xfrm>
          <a:prstGeom prst="rect">
            <a:avLst/>
          </a:prstGeom>
        </p:spPr>
      </p:pic>
      <p:pic>
        <p:nvPicPr>
          <p:cNvPr id="38" name="LÊ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504" y="6157355"/>
            <a:ext cx="658239" cy="566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5D022-17BE-4EFA-94B7-F0EA9B03A4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1292" y="2252370"/>
            <a:ext cx="4889416" cy="23532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95C1E1A-4D5C-4819-9A1B-D3DA90E32170}"/>
              </a:ext>
            </a:extLst>
          </p:cNvPr>
          <p:cNvSpPr txBox="1"/>
          <p:nvPr/>
        </p:nvSpPr>
        <p:spPr>
          <a:xfrm>
            <a:off x="7350851" y="899281"/>
            <a:ext cx="522955" cy="76944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E147097-59BC-42C2-8F43-F301DED08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05839" y="43981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1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94 0.12454 L -0.08789 0.12454 C -0.10091 0.12454 -0.11705 0.0787 -0.11705 0.0419 L -0.11705 -0.04005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-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5" name="Picture 4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733440B2-FE83-94C8-057C-F32EE3DE55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44" y="2520779"/>
            <a:ext cx="6781828" cy="230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0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852936"/>
            <a:ext cx="3888432" cy="36004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52037"/>
            <a:ext cx="4176464" cy="369621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708920"/>
            <a:ext cx="3960440" cy="374441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5415"/>
            <a:ext cx="4392488" cy="359142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</TotalTime>
  <Words>27</Words>
  <Application>Microsoft Office PowerPoint</Application>
  <PresentationFormat>Widescreen</PresentationFormat>
  <Paragraphs>25</Paragraphs>
  <Slides>15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宋体</vt:lpstr>
      <vt:lpstr>Arial</vt:lpstr>
      <vt:lpstr>Calibri</vt:lpstr>
      <vt:lpstr>Calibri Light</vt:lpstr>
      <vt:lpstr>UTM Avo</vt:lpstr>
      <vt:lpstr>字魂59号-创粗黑</vt:lpstr>
      <vt:lpstr>Office 主题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Nguyễn Thị Thu</cp:lastModifiedBy>
  <cp:revision>107</cp:revision>
  <dcterms:created xsi:type="dcterms:W3CDTF">2021-12-26T02:40:49Z</dcterms:created>
  <dcterms:modified xsi:type="dcterms:W3CDTF">2026-04-09T13:23:48Z</dcterms:modified>
</cp:coreProperties>
</file>