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  <p:sldMasterId id="2147483715" r:id="rId3"/>
  </p:sldMasterIdLst>
  <p:notesMasterIdLst>
    <p:notesMasterId r:id="rId19"/>
  </p:notesMasterIdLst>
  <p:sldIdLst>
    <p:sldId id="257" r:id="rId4"/>
    <p:sldId id="262" r:id="rId5"/>
    <p:sldId id="2007577141" r:id="rId6"/>
    <p:sldId id="2007577138" r:id="rId7"/>
    <p:sldId id="2007577139" r:id="rId8"/>
    <p:sldId id="2007577140" r:id="rId9"/>
    <p:sldId id="2007577125" r:id="rId10"/>
    <p:sldId id="256" r:id="rId11"/>
    <p:sldId id="268" r:id="rId12"/>
    <p:sldId id="2007577127" r:id="rId13"/>
    <p:sldId id="2007577142" r:id="rId14"/>
    <p:sldId id="258" r:id="rId15"/>
    <p:sldId id="259" r:id="rId16"/>
    <p:sldId id="2007577124" r:id="rId17"/>
    <p:sldId id="328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istrator" initials="A" lastIdx="1" clrIdx="0">
    <p:extLst>
      <p:ext uri="{19B8F6BF-5375-455C-9EA6-DF929625EA0E}">
        <p15:presenceInfo xmlns:p15="http://schemas.microsoft.com/office/powerpoint/2012/main" userId="Administrato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520" autoAdjust="0"/>
    <p:restoredTop sz="92605" autoAdjust="0"/>
  </p:normalViewPr>
  <p:slideViewPr>
    <p:cSldViewPr snapToGrid="0">
      <p:cViewPr varScale="1">
        <p:scale>
          <a:sx n="76" d="100"/>
          <a:sy n="76" d="100"/>
        </p:scale>
        <p:origin x="965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413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72C0B5-898E-48A4-9364-210A765367B1}" type="datetimeFigureOut">
              <a:rPr lang="en-US" smtClean="0"/>
              <a:t>4/11/2026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198F91-FB3E-4897-A2E0-796BAF1B0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85291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7E5929-890B-4BCF-BF5F-C6E47E669C2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14737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79760C-35A9-4581-8F23-C37FB5A61F7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9447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79760C-35A9-4581-8F23-C37FB5A61F7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2898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79760C-35A9-4581-8F23-C37FB5A61F7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09052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7E5929-890B-4BCF-BF5F-C6E47E669C2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43725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69899B-9CF5-3D1A-465E-F84D3E73DB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50EE7F96-02D0-2450-00E7-7F604DEC9F7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83FB268C-C6E9-0041-5E37-EBF82269D56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2E0C947-9B89-B8C6-9A7C-4FA054621F7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7E5929-890B-4BCF-BF5F-C6E47E669C2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67887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7E5929-890B-4BCF-BF5F-C6E47E669C2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38400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7E5929-890B-4BCF-BF5F-C6E47E669C2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34938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BEA46-6839-4301-B344-DD1E7F3F1BDA}" type="datetimeFigureOut">
              <a:rPr lang="zh-CN" altLang="en-US" smtClean="0"/>
              <a:t>2026/4/11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3F61A-CFC2-4047-B072-EFFC82AF77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26374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BEA46-6839-4301-B344-DD1E7F3F1BDA}" type="datetimeFigureOut">
              <a:rPr lang="zh-CN" altLang="en-US" smtClean="0"/>
              <a:t>2026/4/11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3F61A-CFC2-4047-B072-EFFC82AF77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708392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BEA46-6839-4301-B344-DD1E7F3F1BDA}" type="datetimeFigureOut">
              <a:rPr lang="zh-CN" altLang="en-US" smtClean="0"/>
              <a:t>2026/4/11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3F61A-CFC2-4047-B072-EFFC82AF77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128590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854199"/>
            <a:ext cx="9144000" cy="1655763"/>
          </a:xfrm>
        </p:spPr>
        <p:txBody>
          <a:bodyPr anchor="b">
            <a:normAutofit/>
          </a:bodyPr>
          <a:lstStyle>
            <a:lvl1pPr algn="ctr">
              <a:defRPr sz="72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2026/4/11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659325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 anchorCtr="0"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2026/4/11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81235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DD7636-5BE1-44BC-BB5F-15739D9E18E1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2026/4/11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7C0E1D-24C4-406F-9615-DBDA8D2D1F9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5" name="标题 4"/>
          <p:cNvSpPr>
            <a:spLocks noGrp="1"/>
          </p:cNvSpPr>
          <p:nvPr>
            <p:ph type="title" hasCustomPrompt="1"/>
          </p:nvPr>
        </p:nvSpPr>
        <p:spPr>
          <a:xfrm>
            <a:off x="838200" y="2187443"/>
            <a:ext cx="10515600" cy="2483115"/>
          </a:xfrm>
        </p:spPr>
        <p:txBody>
          <a:bodyPr>
            <a:normAutofit/>
          </a:bodyPr>
          <a:lstStyle>
            <a:lvl1pPr algn="ctr">
              <a:defRPr sz="60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</p:spTree>
    <p:extLst>
      <p:ext uri="{BB962C8B-B14F-4D97-AF65-F5344CB8AC3E}">
        <p14:creationId xmlns:p14="http://schemas.microsoft.com/office/powerpoint/2010/main" val="18034693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2026/4/11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82095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744961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615609"/>
            <a:ext cx="5157787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744961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615609"/>
            <a:ext cx="5183188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2026/4/11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794123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3238500" y="2159000"/>
            <a:ext cx="5715000" cy="1382450"/>
          </a:xfrm>
        </p:spPr>
        <p:txBody>
          <a:bodyPr anchor="b" anchorCtr="0">
            <a:normAutofit/>
          </a:bodyPr>
          <a:lstStyle>
            <a:lvl1pPr algn="ctr"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DD7636-5BE1-44BC-BB5F-15739D9E18E1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2026/4/11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7C0E1D-24C4-406F-9615-DBDA8D2D1F9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37" name="内容占位符 36"/>
          <p:cNvSpPr>
            <a:spLocks noGrp="1"/>
          </p:cNvSpPr>
          <p:nvPr>
            <p:ph sz="quarter" idx="13" hasCustomPrompt="1"/>
          </p:nvPr>
        </p:nvSpPr>
        <p:spPr>
          <a:xfrm>
            <a:off x="3238500" y="3733201"/>
            <a:ext cx="5715000" cy="1185937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dirty="0"/>
              <a:t>编辑文本</a:t>
            </a:r>
          </a:p>
        </p:txBody>
      </p:sp>
    </p:spTree>
    <p:extLst>
      <p:ext uri="{BB962C8B-B14F-4D97-AF65-F5344CB8AC3E}">
        <p14:creationId xmlns:p14="http://schemas.microsoft.com/office/powerpoint/2010/main" val="219147074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2026/4/11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966597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8200" y="713673"/>
            <a:ext cx="4681654" cy="1428161"/>
          </a:xfrm>
        </p:spPr>
        <p:txBody>
          <a:bodyPr anchor="t" anchorCtr="0">
            <a:normAutofit/>
          </a:bodyPr>
          <a:lstStyle>
            <a:lvl1pPr>
              <a:defRPr sz="36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</p:nvPr>
        </p:nvSpPr>
        <p:spPr>
          <a:xfrm>
            <a:off x="5642517" y="713673"/>
            <a:ext cx="5711882" cy="54036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8200" y="2313873"/>
            <a:ext cx="4681654" cy="381158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FD9D74-47D9-4702-A33C-335B63B48DBF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2026/4/11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BC47A4-756D-490B-A52F-7D9E2C9FC05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23813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BEA46-6839-4301-B344-DD1E7F3F1BDA}" type="datetimeFigureOut">
              <a:rPr lang="zh-CN" altLang="en-US" smtClean="0"/>
              <a:t>2026/4/11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3F61A-CFC2-4047-B072-EFFC82AF77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488191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10444898" y="365125"/>
            <a:ext cx="908901" cy="5811838"/>
          </a:xfrm>
        </p:spPr>
        <p:txBody>
          <a:bodyPr vert="eaVert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199" y="365125"/>
            <a:ext cx="9446443" cy="5811838"/>
          </a:xfrm>
        </p:spPr>
        <p:txBody>
          <a:bodyPr vert="eaVert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2026/4/11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777984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2026/4/11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838200" y="551543"/>
            <a:ext cx="10515600" cy="5558971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21200209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1CBCE-5566-4978-9A75-A181D7080601}" type="datetimeFigureOut">
              <a:rPr lang="en-US" smtClean="0"/>
              <a:t>4/11/2026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03C03A-0F88-479C-8A71-A7DAB16849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621114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1CBCE-5566-4978-9A75-A181D7080601}" type="datetimeFigureOut">
              <a:rPr lang="en-US" smtClean="0"/>
              <a:t>4/11/2026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03C03A-0F88-479C-8A71-A7DAB16849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16763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1CBCE-5566-4978-9A75-A181D7080601}" type="datetimeFigureOut">
              <a:rPr lang="en-US" smtClean="0"/>
              <a:t>4/11/2026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03C03A-0F88-479C-8A71-A7DAB16849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482627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1CBCE-5566-4978-9A75-A181D7080601}" type="datetimeFigureOut">
              <a:rPr lang="en-US" smtClean="0"/>
              <a:t>4/11/2026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03C03A-0F88-479C-8A71-A7DAB16849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115793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1CBCE-5566-4978-9A75-A181D7080601}" type="datetimeFigureOut">
              <a:rPr lang="en-US" smtClean="0"/>
              <a:t>4/11/2026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03C03A-0F88-479C-8A71-A7DAB16849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355100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1CBCE-5566-4978-9A75-A181D7080601}" type="datetimeFigureOut">
              <a:rPr lang="en-US" smtClean="0"/>
              <a:t>4/11/2026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03C03A-0F88-479C-8A71-A7DAB16849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54594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1CBCE-5566-4978-9A75-A181D7080601}" type="datetimeFigureOut">
              <a:rPr lang="en-US" smtClean="0"/>
              <a:t>4/11/2026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03C03A-0F88-479C-8A71-A7DAB16849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212151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1CBCE-5566-4978-9A75-A181D7080601}" type="datetimeFigureOut">
              <a:rPr lang="en-US" smtClean="0"/>
              <a:t>4/11/2026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03C03A-0F88-479C-8A71-A7DAB16849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27049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BEA46-6839-4301-B344-DD1E7F3F1BDA}" type="datetimeFigureOut">
              <a:rPr lang="zh-CN" altLang="en-US" smtClean="0"/>
              <a:t>2026/4/11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3F61A-CFC2-4047-B072-EFFC82AF77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712264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1CBCE-5566-4978-9A75-A181D7080601}" type="datetimeFigureOut">
              <a:rPr lang="en-US" smtClean="0"/>
              <a:t>4/11/2026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03C03A-0F88-479C-8A71-A7DAB16849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038188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1CBCE-5566-4978-9A75-A181D7080601}" type="datetimeFigureOut">
              <a:rPr lang="en-US" smtClean="0"/>
              <a:t>4/11/2026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03C03A-0F88-479C-8A71-A7DAB16849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597545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1CBCE-5566-4978-9A75-A181D7080601}" type="datetimeFigureOut">
              <a:rPr lang="en-US" smtClean="0"/>
              <a:t>4/11/2026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03C03A-0F88-479C-8A71-A7DAB16849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84256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BEA46-6839-4301-B344-DD1E7F3F1BDA}" type="datetimeFigureOut">
              <a:rPr lang="zh-CN" altLang="en-US" smtClean="0"/>
              <a:t>2026/4/11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3F61A-CFC2-4047-B072-EFFC82AF77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128294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BEA46-6839-4301-B344-DD1E7F3F1BDA}" type="datetimeFigureOut">
              <a:rPr lang="zh-CN" altLang="en-US" smtClean="0"/>
              <a:t>2026/4/11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3F61A-CFC2-4047-B072-EFFC82AF77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085223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BEA46-6839-4301-B344-DD1E7F3F1BDA}" type="datetimeFigureOut">
              <a:rPr lang="zh-CN" altLang="en-US" smtClean="0"/>
              <a:t>2026/4/11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3F61A-CFC2-4047-B072-EFFC82AF77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92466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BEA46-6839-4301-B344-DD1E7F3F1BDA}" type="datetimeFigureOut">
              <a:rPr lang="zh-CN" altLang="en-US" smtClean="0"/>
              <a:t>2026/4/11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3F61A-CFC2-4047-B072-EFFC82AF77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854052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BEA46-6839-4301-B344-DD1E7F3F1BDA}" type="datetimeFigureOut">
              <a:rPr lang="zh-CN" altLang="en-US" smtClean="0"/>
              <a:t>2026/4/11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3F61A-CFC2-4047-B072-EFFC82AF77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414126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BEA46-6839-4301-B344-DD1E7F3F1BDA}" type="datetimeFigureOut">
              <a:rPr lang="zh-CN" altLang="en-US" smtClean="0"/>
              <a:t>2026/4/11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3F61A-CFC2-4047-B072-EFFC82AF77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753046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ags" Target="../tags/tag1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FBEA46-6839-4301-B344-DD1E7F3F1BDA}" type="datetimeFigureOut">
              <a:rPr lang="zh-CN" altLang="en-US" smtClean="0"/>
              <a:t>2026/4/11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D3F61A-CFC2-4047-B072-EFFC82AF77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11790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TEMPLATE" hidden="1"/>
          <p:cNvSpPr/>
          <p:nvPr userDrawn="1">
            <p:custDataLst>
              <p:tags r:id="rId12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3" name="矩形: 圆角 1"/>
          <p:cNvSpPr/>
          <p:nvPr userDrawn="1"/>
        </p:nvSpPr>
        <p:spPr>
          <a:xfrm>
            <a:off x="353568" y="271018"/>
            <a:ext cx="11484864" cy="6315456"/>
          </a:xfrm>
          <a:prstGeom prst="roundRect">
            <a:avLst>
              <a:gd name="adj" fmla="val 6906"/>
            </a:avLst>
          </a:prstGeom>
          <a:solidFill>
            <a:schemeClr val="bg1"/>
          </a:solidFill>
          <a:ln w="41275">
            <a:solidFill>
              <a:srgbClr val="89FF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2" name="文本框 11"/>
          <p:cNvSpPr txBox="1"/>
          <p:nvPr userDrawn="1"/>
        </p:nvSpPr>
        <p:spPr>
          <a:xfrm>
            <a:off x="3964305" y="2352675"/>
            <a:ext cx="4730115" cy="1476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  <a:alpha val="0"/>
                  </a:srgbClr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  <a:sym typeface="+mn-ea"/>
              </a:rPr>
              <a:t>感谢您下载包图网平台上提供的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  <a:alpha val="0"/>
                  </a:srgbClr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  <a:sym typeface="+mn-ea"/>
              </a:rPr>
              <a:t>PPT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  <a:alpha val="0"/>
                  </a:srgbClr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  <a:sym typeface="+mn-ea"/>
              </a:rPr>
              <a:t>作品，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  <a:alpha val="0"/>
                  </a:srgbClr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  <a:sym typeface="+mn-ea"/>
              </a:rPr>
              <a:t>为了您和包图网以及原创作者的利益，请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  <a:alpha val="0"/>
                  </a:srgbClr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  <a:sym typeface="+mn-ea"/>
              </a:rPr>
              <a:t>勿复制、传播、销售，否则将承担法律责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  <a:alpha val="0"/>
                  </a:srgbClr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  <a:sym typeface="+mn-ea"/>
              </a:rPr>
              <a:t>任！包图网将对作品进行维权，按照传播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  <a:alpha val="0"/>
                  </a:srgbClr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  <a:sym typeface="+mn-ea"/>
              </a:rPr>
              <a:t>下载次数进行十倍的索取赔偿！</a:t>
            </a:r>
          </a:p>
        </p:txBody>
      </p:sp>
    </p:spTree>
    <p:extLst>
      <p:ext uri="{BB962C8B-B14F-4D97-AF65-F5344CB8AC3E}">
        <p14:creationId xmlns:p14="http://schemas.microsoft.com/office/powerpoint/2010/main" val="541924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81CBCE-5566-4978-9A75-A181D7080601}" type="datetimeFigureOut">
              <a:rPr lang="en-US" smtClean="0"/>
              <a:t>4/11/2026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03C03A-0F88-479C-8A71-A7DAB16849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64421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  <p:sldLayoutId id="2147483723" r:id="rId8"/>
    <p:sldLayoutId id="2147483724" r:id="rId9"/>
    <p:sldLayoutId id="2147483725" r:id="rId10"/>
    <p:sldLayoutId id="214748372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media" Target="../media/media2.mp3"/><Relationship Id="rId7" Type="http://schemas.openxmlformats.org/officeDocument/2006/relationships/image" Target="../media/image11.pn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10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.mp3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8.png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13.png"/><Relationship Id="rId12" Type="http://schemas.openxmlformats.org/officeDocument/2006/relationships/image" Target="../media/image17.png"/><Relationship Id="rId17" Type="http://schemas.openxmlformats.org/officeDocument/2006/relationships/image" Target="../media/image11.png"/><Relationship Id="rId2" Type="http://schemas.openxmlformats.org/officeDocument/2006/relationships/audio" Target="../media/media3.mp3"/><Relationship Id="rId16" Type="http://schemas.openxmlformats.org/officeDocument/2006/relationships/image" Target="../media/image21.png"/><Relationship Id="rId1" Type="http://schemas.microsoft.com/office/2007/relationships/media" Target="../media/media3.mp3"/><Relationship Id="rId6" Type="http://schemas.openxmlformats.org/officeDocument/2006/relationships/image" Target="../media/image12.jpg"/><Relationship Id="rId11" Type="http://schemas.openxmlformats.org/officeDocument/2006/relationships/image" Target="../media/image16.png"/><Relationship Id="rId5" Type="http://schemas.openxmlformats.org/officeDocument/2006/relationships/audio" Target="../media/audio1.wav"/><Relationship Id="rId15" Type="http://schemas.openxmlformats.org/officeDocument/2006/relationships/image" Target="../media/image20.png"/><Relationship Id="rId10" Type="http://schemas.openxmlformats.org/officeDocument/2006/relationships/image" Target="../media/image15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4.png"/><Relationship Id="rId1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8.png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13.png"/><Relationship Id="rId12" Type="http://schemas.openxmlformats.org/officeDocument/2006/relationships/image" Target="../media/image17.png"/><Relationship Id="rId2" Type="http://schemas.openxmlformats.org/officeDocument/2006/relationships/audio" Target="../media/media3.mp3"/><Relationship Id="rId16" Type="http://schemas.openxmlformats.org/officeDocument/2006/relationships/image" Target="../media/image11.png"/><Relationship Id="rId1" Type="http://schemas.microsoft.com/office/2007/relationships/media" Target="../media/media3.mp3"/><Relationship Id="rId6" Type="http://schemas.openxmlformats.org/officeDocument/2006/relationships/image" Target="../media/image12.jpg"/><Relationship Id="rId11" Type="http://schemas.openxmlformats.org/officeDocument/2006/relationships/image" Target="../media/image16.png"/><Relationship Id="rId5" Type="http://schemas.openxmlformats.org/officeDocument/2006/relationships/audio" Target="../media/audio1.wav"/><Relationship Id="rId15" Type="http://schemas.openxmlformats.org/officeDocument/2006/relationships/image" Target="../media/image20.png"/><Relationship Id="rId10" Type="http://schemas.openxmlformats.org/officeDocument/2006/relationships/image" Target="../media/image15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22.png"/><Relationship Id="rId1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8.png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13.png"/><Relationship Id="rId12" Type="http://schemas.openxmlformats.org/officeDocument/2006/relationships/image" Target="../media/image17.png"/><Relationship Id="rId17" Type="http://schemas.openxmlformats.org/officeDocument/2006/relationships/image" Target="../media/image11.png"/><Relationship Id="rId2" Type="http://schemas.openxmlformats.org/officeDocument/2006/relationships/audio" Target="../media/media3.mp3"/><Relationship Id="rId16" Type="http://schemas.openxmlformats.org/officeDocument/2006/relationships/image" Target="../media/image23.png"/><Relationship Id="rId1" Type="http://schemas.microsoft.com/office/2007/relationships/media" Target="../media/media3.mp3"/><Relationship Id="rId6" Type="http://schemas.openxmlformats.org/officeDocument/2006/relationships/image" Target="../media/image12.jpg"/><Relationship Id="rId11" Type="http://schemas.openxmlformats.org/officeDocument/2006/relationships/image" Target="../media/image16.png"/><Relationship Id="rId5" Type="http://schemas.openxmlformats.org/officeDocument/2006/relationships/audio" Target="../media/audio1.wav"/><Relationship Id="rId15" Type="http://schemas.openxmlformats.org/officeDocument/2006/relationships/image" Target="../media/image20.png"/><Relationship Id="rId10" Type="http://schemas.openxmlformats.org/officeDocument/2006/relationships/image" Target="../media/image15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14.png"/><Relationship Id="rId1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632" y="-182759"/>
            <a:ext cx="11030242" cy="7487466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750" y="3714690"/>
            <a:ext cx="3479800" cy="34798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2456" y="3153154"/>
            <a:ext cx="4151553" cy="4151553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758"/>
          <a:stretch>
            <a:fillRect/>
          </a:stretch>
        </p:blipFill>
        <p:spPr>
          <a:xfrm>
            <a:off x="42341" y="0"/>
            <a:ext cx="12149659" cy="111442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47" t="32122" r="68182" b="53333"/>
          <a:stretch>
            <a:fillRect/>
          </a:stretch>
        </p:blipFill>
        <p:spPr>
          <a:xfrm>
            <a:off x="1855470" y="2033557"/>
            <a:ext cx="984250" cy="762000"/>
          </a:xfrm>
          <a:prstGeom prst="rect">
            <a:avLst/>
          </a:prstGeom>
        </p:spPr>
      </p:pic>
      <p:pic>
        <p:nvPicPr>
          <p:cNvPr id="4" name="Picture 3" descr="A green and yellow text&#10;&#10;AI-generated content may be incorrect.">
            <a:extLst>
              <a:ext uri="{FF2B5EF4-FFF2-40B4-BE49-F238E27FC236}">
                <a16:creationId xmlns:a16="http://schemas.microsoft.com/office/drawing/2014/main" id="{C7740BE1-21B7-0A56-6A30-2524DB5BCC8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0022" y="1715665"/>
            <a:ext cx="4118036" cy="347417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E7737F9-F6D8-E7BA-B888-FB4360DB9F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81EE4962-35BA-BC26-50A5-A6BB055CF2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632" y="-182759"/>
            <a:ext cx="11030242" cy="7487466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C1D18E14-9C75-3ECC-E5C1-6333912F5FE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750" y="3714690"/>
            <a:ext cx="3479800" cy="34798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13EB0AAF-669C-6C75-B2B6-ED93070FDDF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2456" y="3153154"/>
            <a:ext cx="4151553" cy="415155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41D6D063-8A32-0B3A-E478-3D0C5249E6E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758"/>
          <a:stretch>
            <a:fillRect/>
          </a:stretch>
        </p:blipFill>
        <p:spPr>
          <a:xfrm>
            <a:off x="42341" y="0"/>
            <a:ext cx="12149659" cy="1114425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76042D00-411B-365C-7F0E-4572BCF133A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47" t="32122" r="68182" b="53333"/>
          <a:stretch>
            <a:fillRect/>
          </a:stretch>
        </p:blipFill>
        <p:spPr>
          <a:xfrm>
            <a:off x="1855470" y="2033557"/>
            <a:ext cx="984250" cy="762000"/>
          </a:xfrm>
          <a:prstGeom prst="rect">
            <a:avLst/>
          </a:prstGeom>
        </p:spPr>
      </p:pic>
      <p:pic>
        <p:nvPicPr>
          <p:cNvPr id="5" name="Picture 4" descr="A green orange and white text&#10;&#10;AI-generated content may be incorrect.">
            <a:extLst>
              <a:ext uri="{FF2B5EF4-FFF2-40B4-BE49-F238E27FC236}">
                <a16:creationId xmlns:a16="http://schemas.microsoft.com/office/drawing/2014/main" id="{87F0C09D-F828-A806-073E-B3706223439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0150" y="1651170"/>
            <a:ext cx="9324333" cy="3633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8000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3284984"/>
          </a:xfrm>
          <a:prstGeom prst="rect">
            <a:avLst/>
          </a:prstGeom>
        </p:spPr>
      </p:pic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6283" y="3429000"/>
            <a:ext cx="8496944" cy="2952328"/>
          </a:xfrm>
          <a:prstGeom prst="rect">
            <a:avLst/>
          </a:prstGeo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5560" y="404664"/>
            <a:ext cx="7920880" cy="6192688"/>
          </a:xfrm>
          <a:prstGeom prst="rect">
            <a:avLst/>
          </a:prstGeom>
        </p:spPr>
      </p:pic>
      <p:cxnSp>
        <p:nvCxnSpPr>
          <p:cNvPr id="4" name="Straight Arrow Connector 3"/>
          <p:cNvCxnSpPr/>
          <p:nvPr/>
        </p:nvCxnSpPr>
        <p:spPr>
          <a:xfrm>
            <a:off x="5519936" y="2420888"/>
            <a:ext cx="2448272" cy="165618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 flipV="1">
            <a:off x="5519936" y="2780928"/>
            <a:ext cx="2448272" cy="280831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1545" y="620688"/>
            <a:ext cx="7714935" cy="5328592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2423592" y="4725144"/>
            <a:ext cx="504056" cy="86409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29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3359696" y="4725144"/>
            <a:ext cx="432048" cy="86409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5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4223792" y="4725144"/>
            <a:ext cx="576064" cy="86409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24</a:t>
            </a: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632" y="-182759"/>
            <a:ext cx="11030242" cy="7487466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750" y="3714690"/>
            <a:ext cx="3479800" cy="34798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2456" y="3153154"/>
            <a:ext cx="4151553" cy="4151553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758"/>
          <a:stretch>
            <a:fillRect/>
          </a:stretch>
        </p:blipFill>
        <p:spPr>
          <a:xfrm>
            <a:off x="42341" y="0"/>
            <a:ext cx="12149659" cy="111442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47" t="32122" r="68182" b="53333"/>
          <a:stretch>
            <a:fillRect/>
          </a:stretch>
        </p:blipFill>
        <p:spPr>
          <a:xfrm>
            <a:off x="1855470" y="2033557"/>
            <a:ext cx="984250" cy="762000"/>
          </a:xfrm>
          <a:prstGeom prst="rect">
            <a:avLst/>
          </a:prstGeom>
        </p:spPr>
      </p:pic>
      <p:pic>
        <p:nvPicPr>
          <p:cNvPr id="4" name="Picture 3" descr="A yellow and pink text on a black background&#10;&#10;AI-generated content may be incorrect.">
            <a:extLst>
              <a:ext uri="{FF2B5EF4-FFF2-40B4-BE49-F238E27FC236}">
                <a16:creationId xmlns:a16="http://schemas.microsoft.com/office/drawing/2014/main" id="{6905FF0A-9442-A572-3F14-3691D5DCDC1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5297" y="1982243"/>
            <a:ext cx="7784096" cy="2614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1840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632" y="-182759"/>
            <a:ext cx="11030242" cy="7487466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750" y="3714690"/>
            <a:ext cx="3479800" cy="34798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2456" y="3153154"/>
            <a:ext cx="4151553" cy="4151553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758"/>
          <a:stretch>
            <a:fillRect/>
          </a:stretch>
        </p:blipFill>
        <p:spPr>
          <a:xfrm>
            <a:off x="42341" y="0"/>
            <a:ext cx="12149659" cy="111442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47" t="32122" r="68182" b="53333"/>
          <a:stretch>
            <a:fillRect/>
          </a:stretch>
        </p:blipFill>
        <p:spPr>
          <a:xfrm>
            <a:off x="1855470" y="2033557"/>
            <a:ext cx="984250" cy="762000"/>
          </a:xfrm>
          <a:prstGeom prst="rect">
            <a:avLst/>
          </a:prstGeom>
        </p:spPr>
      </p:pic>
      <p:pic>
        <p:nvPicPr>
          <p:cNvPr id="4" name="Picture 3" descr="A blue and orange text&#10;&#10;AI-generated content may be incorrect.">
            <a:extLst>
              <a:ext uri="{FF2B5EF4-FFF2-40B4-BE49-F238E27FC236}">
                <a16:creationId xmlns:a16="http://schemas.microsoft.com/office/drawing/2014/main" id="{C2EB2621-DC44-6B8B-05AA-C9F39293924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7623" y="2241110"/>
            <a:ext cx="7715280" cy="2666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210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05" t="1385" r="16787" b="2170"/>
          <a:stretch/>
        </p:blipFill>
        <p:spPr>
          <a:xfrm>
            <a:off x="2863969" y="86264"/>
            <a:ext cx="6418053" cy="600398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520" y="593212"/>
            <a:ext cx="2909847" cy="5631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4554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7.40741E-7 L 0.00768 -7.40741E-7 L 0.01315 -0.00579 L 0.01849 -7.40741E-7 L 0.02617 -7.40741E-7 L 0.02617 0.00833 L 0.03164 0.01412 L 0.02617 0.01991 L 0.02617 0.02824 L 0.01849 0.02824 L 0.01315 0.03426 L 0.00768 0.02824 L 2.08333E-7 0.02824 L 2.08333E-7 0.01991 L -0.00534 0.01412 L 2.08333E-7 0.00833 L 2.08333E-7 -7.40741E-7 Z " pathEditMode="relative" rAng="0" ptsTypes="AAAAAAAAAAAAAAAAA">
                                      <p:cBhvr>
                                        <p:cTn id="6" dur="261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15" y="14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A7B8AD-10A6-43AB-A75E-B11A3A1CC4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video k tiếng">
            <a:hlinkClick r:id="" action="ppaction://media"/>
            <a:extLst>
              <a:ext uri="{FF2B5EF4-FFF2-40B4-BE49-F238E27FC236}">
                <a16:creationId xmlns:a16="http://schemas.microsoft.com/office/drawing/2014/main" id="{34ACB713-E995-400A-98A5-A9BA4D9447D2}"/>
              </a:ext>
            </a:extLst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end="7419.4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" y="-50593"/>
            <a:ext cx="12569730" cy="6959185"/>
          </a:xfrm>
        </p:spPr>
      </p:pic>
      <p:pic>
        <p:nvPicPr>
          <p:cNvPr id="3" name="xin_chao_cac_ban_lop_1a1_toi_la_robot_daytoi_bc44d427-b512-436e-b067-5fb18befe0ea">
            <a:hlinkClick r:id="" action="ppaction://media"/>
            <a:extLst>
              <a:ext uri="{FF2B5EF4-FFF2-40B4-BE49-F238E27FC236}">
                <a16:creationId xmlns:a16="http://schemas.microsoft.com/office/drawing/2014/main" id="{CF9BEE56-C9F4-478D-9009-C244B5A707D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827726" y="218811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0851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70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617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 mute="1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alphaModFix amt="6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HANH TINH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39" r="59298"/>
          <a:stretch/>
        </p:blipFill>
        <p:spPr>
          <a:xfrm>
            <a:off x="-157623" y="1855670"/>
            <a:ext cx="4093987" cy="499370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1029" y="5004444"/>
            <a:ext cx="976905" cy="1890654"/>
          </a:xfrm>
          <a:prstGeom prst="rect">
            <a:avLst/>
          </a:prstGeom>
        </p:spPr>
      </p:pic>
      <p:pic>
        <p:nvPicPr>
          <p:cNvPr id="4" name="BANG CAU HOI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1985" y="-19809"/>
            <a:ext cx="5673081" cy="5324861"/>
          </a:xfrm>
          <a:prstGeom prst="rect">
            <a:avLst/>
          </a:prstGeom>
        </p:spPr>
      </p:pic>
      <p:grpSp>
        <p:nvGrpSpPr>
          <p:cNvPr id="22" name="A"/>
          <p:cNvGrpSpPr/>
          <p:nvPr/>
        </p:nvGrpSpPr>
        <p:grpSpPr>
          <a:xfrm>
            <a:off x="9002330" y="1694658"/>
            <a:ext cx="2885812" cy="866783"/>
            <a:chOff x="8422167" y="1954556"/>
            <a:chExt cx="3508255" cy="829059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22167" y="1954556"/>
              <a:ext cx="3508255" cy="829058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9985318" y="1988785"/>
              <a:ext cx="984511" cy="7948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800" b="1" dirty="0">
                  <a:solidFill>
                    <a:srgbClr val="D83440"/>
                  </a:solidFill>
                  <a:latin typeface="UTM Avo" panose="02040603050506020204" pitchFamily="18" charset="0"/>
                </a:rPr>
                <a:t>10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D8344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23" name="B"/>
          <p:cNvGrpSpPr/>
          <p:nvPr/>
        </p:nvGrpSpPr>
        <p:grpSpPr>
          <a:xfrm>
            <a:off x="9052455" y="2688169"/>
            <a:ext cx="2885813" cy="866782"/>
            <a:chOff x="8483103" y="2883234"/>
            <a:chExt cx="3508255" cy="829058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83103" y="2883234"/>
              <a:ext cx="3508255" cy="829058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10094677" y="2900345"/>
              <a:ext cx="984511" cy="7948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800" b="1" dirty="0">
                  <a:solidFill>
                    <a:srgbClr val="D83440"/>
                  </a:solidFill>
                  <a:latin typeface="UTM Avo" panose="02040603050506020204" pitchFamily="18" charset="0"/>
                </a:rPr>
                <a:t>25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D8344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24" name="C"/>
          <p:cNvGrpSpPr/>
          <p:nvPr/>
        </p:nvGrpSpPr>
        <p:grpSpPr>
          <a:xfrm>
            <a:off x="9044611" y="3650643"/>
            <a:ext cx="2885813" cy="866782"/>
            <a:chOff x="8422167" y="3845196"/>
            <a:chExt cx="3508255" cy="829058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22167" y="3845196"/>
              <a:ext cx="3508255" cy="829058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9993527" y="3877299"/>
              <a:ext cx="984511" cy="7948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800" b="1" dirty="0">
                  <a:solidFill>
                    <a:srgbClr val="D83440"/>
                  </a:solidFill>
                  <a:latin typeface="UTM Avo" panose="02040603050506020204" pitchFamily="18" charset="0"/>
                </a:rPr>
                <a:t>17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D8344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25" name="D"/>
          <p:cNvGrpSpPr/>
          <p:nvPr/>
        </p:nvGrpSpPr>
        <p:grpSpPr>
          <a:xfrm>
            <a:off x="9044609" y="4588944"/>
            <a:ext cx="2885813" cy="881627"/>
            <a:chOff x="8469284" y="4784069"/>
            <a:chExt cx="3508255" cy="840882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69284" y="4795893"/>
              <a:ext cx="3508255" cy="829058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10150006" y="4784069"/>
              <a:ext cx="984511" cy="79259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800" b="1" dirty="0">
                  <a:solidFill>
                    <a:srgbClr val="D83440"/>
                  </a:solidFill>
                  <a:latin typeface="UTM Avo" panose="02040603050506020204" pitchFamily="18" charset="0"/>
                </a:rPr>
                <a:t>12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D8344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29" name="DAP AN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5319" y="5319144"/>
            <a:ext cx="2326412" cy="838211"/>
          </a:xfrm>
          <a:prstGeom prst="rect">
            <a:avLst/>
          </a:prstGeom>
        </p:spPr>
      </p:pic>
      <p:pic>
        <p:nvPicPr>
          <p:cNvPr id="38" name="LÊN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7504" y="6157355"/>
            <a:ext cx="658239" cy="56612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75F3CCC-E78D-4814-8E2C-A434309A77B4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651292" y="2252370"/>
            <a:ext cx="4889416" cy="2353260"/>
          </a:xfrm>
          <a:prstGeom prst="rect">
            <a:avLst/>
          </a:prstGeom>
        </p:spPr>
      </p:pic>
      <p:pic>
        <p:nvPicPr>
          <p:cNvPr id="14" name="Tieng-vo-tay-tra-loi-dung-www_tiengdong_com">
            <a:hlinkClick r:id="" action="ppaction://media"/>
            <a:extLst>
              <a:ext uri="{FF2B5EF4-FFF2-40B4-BE49-F238E27FC236}">
                <a16:creationId xmlns:a16="http://schemas.microsoft.com/office/drawing/2014/main" id="{42089889-E65A-4BBB-A9C0-6F172130D3D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509039" y="419494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9486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indefinite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8085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794 0.12454 L -0.08789 0.12454 C -0.10091 0.12454 -0.11705 0.0787 -0.11705 0.0419 L -0.11705 -0.04005 " pathEditMode="relative" rAng="0" ptsTypes="AAAA">
                                      <p:cBhvr>
                                        <p:cTn id="2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56" y="-824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alphaModFix amt="6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HANH TINH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39" r="59298"/>
          <a:stretch/>
        </p:blipFill>
        <p:spPr>
          <a:xfrm>
            <a:off x="-157623" y="1855670"/>
            <a:ext cx="4093987" cy="499370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892" y="4718694"/>
            <a:ext cx="976905" cy="1890654"/>
          </a:xfrm>
          <a:prstGeom prst="rect">
            <a:avLst/>
          </a:prstGeom>
        </p:spPr>
      </p:pic>
      <p:pic>
        <p:nvPicPr>
          <p:cNvPr id="4" name="BANG CAU HOI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1957" y="74104"/>
            <a:ext cx="5673081" cy="5324860"/>
          </a:xfrm>
          <a:prstGeom prst="rect">
            <a:avLst/>
          </a:prstGeom>
        </p:spPr>
      </p:pic>
      <p:grpSp>
        <p:nvGrpSpPr>
          <p:cNvPr id="22" name="A"/>
          <p:cNvGrpSpPr/>
          <p:nvPr/>
        </p:nvGrpSpPr>
        <p:grpSpPr>
          <a:xfrm>
            <a:off x="9044608" y="1702537"/>
            <a:ext cx="2885813" cy="970840"/>
            <a:chOff x="8422167" y="1884694"/>
            <a:chExt cx="3508255" cy="1010235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22167" y="1954556"/>
              <a:ext cx="3508255" cy="829058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10022705" y="1884694"/>
              <a:ext cx="984511" cy="10102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D8344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21</a:t>
              </a:r>
            </a:p>
          </p:txBody>
        </p:sp>
      </p:grpSp>
      <p:grpSp>
        <p:nvGrpSpPr>
          <p:cNvPr id="23" name="B"/>
          <p:cNvGrpSpPr/>
          <p:nvPr/>
        </p:nvGrpSpPr>
        <p:grpSpPr>
          <a:xfrm>
            <a:off x="9016281" y="2705942"/>
            <a:ext cx="2885813" cy="1061630"/>
            <a:chOff x="8422166" y="2854246"/>
            <a:chExt cx="3508255" cy="1026115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22166" y="2854246"/>
              <a:ext cx="3508255" cy="829058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9957639" y="2870126"/>
              <a:ext cx="984511" cy="10102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D8344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25</a:t>
              </a:r>
            </a:p>
          </p:txBody>
        </p:sp>
      </p:grpSp>
      <p:grpSp>
        <p:nvGrpSpPr>
          <p:cNvPr id="24" name="C"/>
          <p:cNvGrpSpPr/>
          <p:nvPr/>
        </p:nvGrpSpPr>
        <p:grpSpPr>
          <a:xfrm>
            <a:off x="9044609" y="3630479"/>
            <a:ext cx="2885813" cy="1076412"/>
            <a:chOff x="8422167" y="3826274"/>
            <a:chExt cx="3508255" cy="1010235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22167" y="3845196"/>
              <a:ext cx="3508255" cy="829058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10022702" y="3826274"/>
              <a:ext cx="984511" cy="10102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800" b="1" dirty="0">
                  <a:solidFill>
                    <a:srgbClr val="D83440"/>
                  </a:solidFill>
                  <a:latin typeface="UTM Avo" panose="02040603050506020204" pitchFamily="18" charset="0"/>
                </a:rPr>
                <a:t>12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D8344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25" name="D"/>
          <p:cNvGrpSpPr/>
          <p:nvPr/>
        </p:nvGrpSpPr>
        <p:grpSpPr>
          <a:xfrm>
            <a:off x="9044607" y="4521965"/>
            <a:ext cx="2885813" cy="1375401"/>
            <a:chOff x="8469282" y="4699400"/>
            <a:chExt cx="3508255" cy="1106727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69282" y="4699400"/>
              <a:ext cx="3508255" cy="829058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10069821" y="4795892"/>
              <a:ext cx="984511" cy="10102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D8344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24</a:t>
              </a:r>
            </a:p>
          </p:txBody>
        </p:sp>
      </p:grpSp>
      <p:pic>
        <p:nvPicPr>
          <p:cNvPr id="29" name="DAP AN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2124" y="5398964"/>
            <a:ext cx="2326412" cy="838211"/>
          </a:xfrm>
          <a:prstGeom prst="rect">
            <a:avLst/>
          </a:prstGeom>
        </p:spPr>
      </p:pic>
      <p:pic>
        <p:nvPicPr>
          <p:cNvPr id="38" name="LÊN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7504" y="6157355"/>
            <a:ext cx="658239" cy="566128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44520139-4E5C-4F4A-8BEF-11163FE36FB9}"/>
              </a:ext>
            </a:extLst>
          </p:cNvPr>
          <p:cNvSpPr txBox="1"/>
          <p:nvPr/>
        </p:nvSpPr>
        <p:spPr>
          <a:xfrm>
            <a:off x="4071851" y="2803960"/>
            <a:ext cx="455474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D8344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20 + 4</a:t>
            </a:r>
          </a:p>
        </p:txBody>
      </p:sp>
      <p:pic>
        <p:nvPicPr>
          <p:cNvPr id="2" name="Tieng-vo-tay-tra-loi-dung-www_tiengdong_com">
            <a:hlinkClick r:id="" action="ppaction://media"/>
            <a:extLst>
              <a:ext uri="{FF2B5EF4-FFF2-40B4-BE49-F238E27FC236}">
                <a16:creationId xmlns:a16="http://schemas.microsoft.com/office/drawing/2014/main" id="{C6731F1D-2719-4584-B840-B957EC0608A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622759" y="473441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448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indefinite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indefinit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808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2.49366E-18 L 0.00234 2.49366E-18 C 0.00338 2.49366E-18 0.00469 -0.05 0.00469 -0.09005 L 0.00469 -0.17986 " pathEditMode="relative" rAng="0" ptsTypes="AAAA">
                                      <p:cBhvr>
                                        <p:cTn id="2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4" y="-900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alphaModFix amt="6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HANH TINH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39" r="59298"/>
          <a:stretch/>
        </p:blipFill>
        <p:spPr>
          <a:xfrm>
            <a:off x="-157623" y="1855670"/>
            <a:ext cx="4093987" cy="499370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1029" y="5004444"/>
            <a:ext cx="976905" cy="1890654"/>
          </a:xfrm>
          <a:prstGeom prst="rect">
            <a:avLst/>
          </a:prstGeom>
        </p:spPr>
      </p:pic>
      <p:pic>
        <p:nvPicPr>
          <p:cNvPr id="4" name="BANG CAU HOI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1985" y="-19809"/>
            <a:ext cx="5673081" cy="5324861"/>
          </a:xfrm>
          <a:prstGeom prst="rect">
            <a:avLst/>
          </a:prstGeom>
        </p:spPr>
      </p:pic>
      <p:grpSp>
        <p:nvGrpSpPr>
          <p:cNvPr id="22" name="A"/>
          <p:cNvGrpSpPr/>
          <p:nvPr/>
        </p:nvGrpSpPr>
        <p:grpSpPr>
          <a:xfrm>
            <a:off x="8984228" y="1725480"/>
            <a:ext cx="2885812" cy="866783"/>
            <a:chOff x="8422167" y="1954556"/>
            <a:chExt cx="3508255" cy="829059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22167" y="1954556"/>
              <a:ext cx="3508255" cy="829058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9985318" y="1988785"/>
              <a:ext cx="984511" cy="7948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800" b="1" dirty="0">
                  <a:solidFill>
                    <a:srgbClr val="D83440"/>
                  </a:solidFill>
                  <a:latin typeface="UTM Avo" panose="02040603050506020204" pitchFamily="18" charset="0"/>
                </a:rPr>
                <a:t>26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D8344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23" name="B"/>
          <p:cNvGrpSpPr/>
          <p:nvPr/>
        </p:nvGrpSpPr>
        <p:grpSpPr>
          <a:xfrm>
            <a:off x="9052455" y="2688169"/>
            <a:ext cx="2885813" cy="866782"/>
            <a:chOff x="8483103" y="2883234"/>
            <a:chExt cx="3508255" cy="829058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83103" y="2883234"/>
              <a:ext cx="3508255" cy="829058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10094677" y="2900345"/>
              <a:ext cx="984511" cy="7948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800" b="1" dirty="0">
                  <a:solidFill>
                    <a:srgbClr val="D83440"/>
                  </a:solidFill>
                  <a:latin typeface="UTM Avo" panose="02040603050506020204" pitchFamily="18" charset="0"/>
                </a:rPr>
                <a:t>30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D8344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24" name="C"/>
          <p:cNvGrpSpPr/>
          <p:nvPr/>
        </p:nvGrpSpPr>
        <p:grpSpPr>
          <a:xfrm>
            <a:off x="9044611" y="3650643"/>
            <a:ext cx="2885813" cy="866782"/>
            <a:chOff x="8422167" y="3845196"/>
            <a:chExt cx="3508255" cy="829058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22167" y="3845196"/>
              <a:ext cx="3508255" cy="829058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9993527" y="3877299"/>
              <a:ext cx="984511" cy="7948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800" b="1" dirty="0">
                  <a:solidFill>
                    <a:srgbClr val="D83440"/>
                  </a:solidFill>
                  <a:latin typeface="UTM Avo" panose="02040603050506020204" pitchFamily="18" charset="0"/>
                </a:rPr>
                <a:t>35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D8344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25" name="D"/>
          <p:cNvGrpSpPr/>
          <p:nvPr/>
        </p:nvGrpSpPr>
        <p:grpSpPr>
          <a:xfrm>
            <a:off x="9044609" y="4588944"/>
            <a:ext cx="2885813" cy="881627"/>
            <a:chOff x="8469284" y="4784069"/>
            <a:chExt cx="3508255" cy="840882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69284" y="4795893"/>
              <a:ext cx="3508255" cy="829058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10150006" y="4784069"/>
              <a:ext cx="984511" cy="79259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800" b="1" dirty="0">
                  <a:solidFill>
                    <a:srgbClr val="D83440"/>
                  </a:solidFill>
                  <a:latin typeface="UTM Avo" panose="02040603050506020204" pitchFamily="18" charset="0"/>
                </a:rPr>
                <a:t>38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D8344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29" name="DAP AN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5319" y="5319144"/>
            <a:ext cx="2326412" cy="838211"/>
          </a:xfrm>
          <a:prstGeom prst="rect">
            <a:avLst/>
          </a:prstGeom>
        </p:spPr>
      </p:pic>
      <p:pic>
        <p:nvPicPr>
          <p:cNvPr id="38" name="LÊN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7504" y="6157355"/>
            <a:ext cx="658239" cy="56612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D75D022-17BE-4EFA-94B7-F0EA9B03A4A8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651292" y="2252370"/>
            <a:ext cx="4889416" cy="2353260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295C1E1A-4D5C-4819-9A1B-D3DA90E32170}"/>
              </a:ext>
            </a:extLst>
          </p:cNvPr>
          <p:cNvSpPr txBox="1"/>
          <p:nvPr/>
        </p:nvSpPr>
        <p:spPr>
          <a:xfrm>
            <a:off x="7350851" y="899281"/>
            <a:ext cx="522955" cy="769441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/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pic>
        <p:nvPicPr>
          <p:cNvPr id="10" name="Tieng-vo-tay-tra-loi-dung-www_tiengdong_com">
            <a:hlinkClick r:id="" action="ppaction://media"/>
            <a:extLst>
              <a:ext uri="{FF2B5EF4-FFF2-40B4-BE49-F238E27FC236}">
                <a16:creationId xmlns:a16="http://schemas.microsoft.com/office/drawing/2014/main" id="{AE147097-59BC-42C2-8F43-F301DED086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305839" y="439814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411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indefinite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808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794 0.12454 L -0.08789 0.12454 C -0.10091 0.12454 -0.11705 0.0787 -0.11705 0.0419 L -0.11705 -0.04005 " pathEditMode="relative" rAng="0" ptsTypes="AAAA">
                                      <p:cBhvr>
                                        <p:cTn id="2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56" y="-824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632" y="-182759"/>
            <a:ext cx="11030242" cy="7487466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750" y="3714690"/>
            <a:ext cx="3479800" cy="34798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2456" y="3153154"/>
            <a:ext cx="4151553" cy="4151553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758"/>
          <a:stretch>
            <a:fillRect/>
          </a:stretch>
        </p:blipFill>
        <p:spPr>
          <a:xfrm>
            <a:off x="42341" y="0"/>
            <a:ext cx="12149659" cy="111442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47" t="32122" r="68182" b="53333"/>
          <a:stretch>
            <a:fillRect/>
          </a:stretch>
        </p:blipFill>
        <p:spPr>
          <a:xfrm>
            <a:off x="1855470" y="2033557"/>
            <a:ext cx="984250" cy="762000"/>
          </a:xfrm>
          <a:prstGeom prst="rect">
            <a:avLst/>
          </a:prstGeom>
        </p:spPr>
      </p:pic>
      <p:pic>
        <p:nvPicPr>
          <p:cNvPr id="5" name="Picture 4" descr="A neon colored word on a black background&#10;&#10;AI-generated content may be incorrect.">
            <a:extLst>
              <a:ext uri="{FF2B5EF4-FFF2-40B4-BE49-F238E27FC236}">
                <a16:creationId xmlns:a16="http://schemas.microsoft.com/office/drawing/2014/main" id="{733440B2-FE83-94C8-057C-F32EE3DE552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3944" y="2520779"/>
            <a:ext cx="6781828" cy="2305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3909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9536" y="2884"/>
            <a:ext cx="8352928" cy="1625916"/>
          </a:xfrm>
          <a:prstGeom prst="rect">
            <a:avLst/>
          </a:prstGeom>
        </p:spPr>
      </p:pic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505" y="1603260"/>
            <a:ext cx="2353003" cy="914528"/>
          </a:xfrm>
          <a:prstGeom prst="rect">
            <a:avLst/>
          </a:prstGeom>
        </p:spPr>
      </p:pic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9536" y="2852936"/>
            <a:ext cx="3888432" cy="3600400"/>
          </a:xfrm>
          <a:prstGeom prst="rect">
            <a:avLst/>
          </a:prstGeom>
        </p:spPr>
      </p:pic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752037"/>
            <a:ext cx="4176464" cy="3696216"/>
          </a:xfrm>
          <a:prstGeom prst="rect">
            <a:avLst/>
          </a:prstGeo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9536" y="2884"/>
            <a:ext cx="8352928" cy="1625916"/>
          </a:xfrm>
          <a:prstGeom prst="rect">
            <a:avLst/>
          </a:prstGeom>
        </p:spPr>
      </p:pic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505" y="1603260"/>
            <a:ext cx="2353003" cy="914528"/>
          </a:xfrm>
          <a:prstGeom prst="rect">
            <a:avLst/>
          </a:prstGeom>
        </p:spPr>
      </p:pic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5520" y="2708920"/>
            <a:ext cx="3960440" cy="3744416"/>
          </a:xfrm>
          <a:prstGeom prst="rect">
            <a:avLst/>
          </a:prstGeom>
        </p:spPr>
      </p:pic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785415"/>
            <a:ext cx="4392488" cy="3591426"/>
          </a:xfrm>
          <a:prstGeom prst="rect">
            <a:avLst/>
          </a:prstGeo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BEAUTIFY_FLAG" val="#wm#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tyyecrc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自定义 214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1905</TotalTime>
  <Words>27</Words>
  <Application>Microsoft Office PowerPoint</Application>
  <PresentationFormat>Widescreen</PresentationFormat>
  <Paragraphs>25</Paragraphs>
  <Slides>15</Slides>
  <Notes>8</Notes>
  <HiddenSlides>0</HiddenSlides>
  <MMClips>5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15</vt:i4>
      </vt:variant>
    </vt:vector>
  </HeadingPairs>
  <TitlesOfParts>
    <vt:vector size="25" baseType="lpstr">
      <vt:lpstr>等线</vt:lpstr>
      <vt:lpstr>宋体</vt:lpstr>
      <vt:lpstr>Arial</vt:lpstr>
      <vt:lpstr>Calibri</vt:lpstr>
      <vt:lpstr>Calibri Light</vt:lpstr>
      <vt:lpstr>UTM Avo</vt:lpstr>
      <vt:lpstr>字魂59号-创粗黑</vt:lpstr>
      <vt:lpstr>Office 主题</vt:lpstr>
      <vt:lpstr>1_Office 主题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Nguyễn Thị Thu</cp:lastModifiedBy>
  <cp:revision>108</cp:revision>
  <dcterms:created xsi:type="dcterms:W3CDTF">2021-12-26T02:40:49Z</dcterms:created>
  <dcterms:modified xsi:type="dcterms:W3CDTF">2026-04-11T08:59:18Z</dcterms:modified>
</cp:coreProperties>
</file>