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84" r:id="rId2"/>
    <p:sldId id="285" r:id="rId3"/>
    <p:sldId id="286" r:id="rId4"/>
    <p:sldId id="287" r:id="rId5"/>
    <p:sldId id="288" r:id="rId6"/>
    <p:sldId id="289" r:id="rId7"/>
    <p:sldId id="290" r:id="rId8"/>
    <p:sldId id="291" r:id="rId9"/>
    <p:sldId id="301" r:id="rId10"/>
    <p:sldId id="302" r:id="rId11"/>
    <p:sldId id="303" r:id="rId12"/>
    <p:sldId id="304" r:id="rId13"/>
    <p:sldId id="305" r:id="rId14"/>
    <p:sldId id="306" r:id="rId15"/>
    <p:sldId id="307"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DE9D"/>
    <a:srgbClr val="F5B0CD"/>
    <a:srgbClr val="F5844C"/>
    <a:srgbClr val="8CD6EF"/>
    <a:srgbClr val="A6E0F6"/>
    <a:srgbClr val="FEF167"/>
    <a:srgbClr val="FAD5E6"/>
    <a:srgbClr val="C2E099"/>
    <a:srgbClr val="FFFAC2"/>
    <a:srgbClr val="C6E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4660"/>
  </p:normalViewPr>
  <p:slideViewPr>
    <p:cSldViewPr snapToGrid="0">
      <p:cViewPr>
        <p:scale>
          <a:sx n="66" d="100"/>
          <a:sy n="66" d="100"/>
        </p:scale>
        <p:origin x="1020" y="5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4/11/2026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bông</a:t>
            </a:r>
            <a:r>
              <a:rPr lang="en-US" dirty="0"/>
              <a:t> </a:t>
            </a:r>
            <a:r>
              <a:rPr lang="en-US" dirty="0" err="1"/>
              <a:t>hoa</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0A945DC-4BA2-4105-998F-66C2CB46B8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375E4A-B881-4DBD-B937-812004A140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375E4A-B881-4DBD-B937-812004A140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375E4A-B881-4DBD-B937-812004A140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375E4A-B881-4DBD-B937-812004A1404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084BB6-B2DE-437E-9D9D-EB5352C0EC36}" type="datetimeFigureOut">
              <a:rPr lang="en-US" smtClean="0"/>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84BB6-B2DE-437E-9D9D-EB5352C0EC36}" type="datetimeFigureOut">
              <a:rPr lang="en-US" smtClean="0"/>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84BB6-B2DE-437E-9D9D-EB5352C0EC36}" type="datetimeFigureOut">
              <a:rPr lang="en-US" smtClean="0"/>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grpSp>
        <p:nvGrpSpPr>
          <p:cNvPr id="3" name="组合 2"/>
          <p:cNvGrpSpPr/>
          <p:nvPr userDrawn="1"/>
        </p:nvGrpSpPr>
        <p:grpSpPr>
          <a:xfrm>
            <a:off x="1890689" y="4740926"/>
            <a:ext cx="5831316" cy="1566970"/>
            <a:chOff x="1963188" y="4685558"/>
            <a:chExt cx="5831316" cy="1566970"/>
          </a:xfrm>
        </p:grpSpPr>
        <p:pic>
          <p:nvPicPr>
            <p:cNvPr id="50" name="图片 4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188" y="4685558"/>
              <a:ext cx="1566970" cy="1566970"/>
            </a:xfrm>
            <a:prstGeom prst="rect">
              <a:avLst/>
            </a:prstGeom>
          </p:spPr>
        </p:pic>
        <p:pic>
          <p:nvPicPr>
            <p:cNvPr id="51" name="图片 5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98784" y="4685558"/>
              <a:ext cx="1566970" cy="1566970"/>
            </a:xfrm>
            <a:prstGeom prst="rect">
              <a:avLst/>
            </a:prstGeom>
          </p:spPr>
        </p:pic>
        <p:pic>
          <p:nvPicPr>
            <p:cNvPr id="52" name="图片 5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5361" y="4685558"/>
              <a:ext cx="1566970" cy="1566970"/>
            </a:xfrm>
            <a:prstGeom prst="rect">
              <a:avLst/>
            </a:prstGeom>
          </p:spPr>
        </p:pic>
        <p:pic>
          <p:nvPicPr>
            <p:cNvPr id="53" name="图片 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4234" y="4685558"/>
              <a:ext cx="1566970" cy="1566970"/>
            </a:xfrm>
            <a:prstGeom prst="rect">
              <a:avLst/>
            </a:prstGeom>
          </p:spPr>
        </p:pic>
        <p:pic>
          <p:nvPicPr>
            <p:cNvPr id="54" name="图片 5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7534" y="4685558"/>
              <a:ext cx="1566970" cy="1566970"/>
            </a:xfrm>
            <a:prstGeom prst="rect">
              <a:avLst/>
            </a:prstGeom>
          </p:spPr>
        </p:pic>
      </p:grpSp>
      <p:grpSp>
        <p:nvGrpSpPr>
          <p:cNvPr id="43" name="组合 42"/>
          <p:cNvGrpSpPr/>
          <p:nvPr userDrawn="1"/>
        </p:nvGrpSpPr>
        <p:grpSpPr>
          <a:xfrm>
            <a:off x="164828" y="678867"/>
            <a:ext cx="5640564" cy="1548073"/>
            <a:chOff x="5179896" y="634062"/>
            <a:chExt cx="5640564" cy="1548073"/>
          </a:xfrm>
        </p:grpSpPr>
        <p:pic>
          <p:nvPicPr>
            <p:cNvPr id="44" name="图片 4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72387" y="634062"/>
              <a:ext cx="1548073" cy="1548073"/>
            </a:xfrm>
            <a:prstGeom prst="rect">
              <a:avLst/>
            </a:prstGeom>
          </p:spPr>
        </p:pic>
        <p:pic>
          <p:nvPicPr>
            <p:cNvPr id="45" name="图片 4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30334" y="634062"/>
              <a:ext cx="1548073" cy="1548073"/>
            </a:xfrm>
            <a:prstGeom prst="rect">
              <a:avLst/>
            </a:prstGeom>
          </p:spPr>
        </p:pic>
        <p:pic>
          <p:nvPicPr>
            <p:cNvPr id="46" name="图片 4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04685" y="634062"/>
              <a:ext cx="1548073" cy="1548073"/>
            </a:xfrm>
            <a:prstGeom prst="rect">
              <a:avLst/>
            </a:prstGeom>
          </p:spPr>
        </p:pic>
        <p:pic>
          <p:nvPicPr>
            <p:cNvPr id="47" name="图片 4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0563" y="634062"/>
              <a:ext cx="1548073" cy="1548073"/>
            </a:xfrm>
            <a:prstGeom prst="rect">
              <a:avLst/>
            </a:prstGeom>
          </p:spPr>
        </p:pic>
        <p:pic>
          <p:nvPicPr>
            <p:cNvPr id="48" name="图片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9896" y="634062"/>
              <a:ext cx="1548073" cy="1548073"/>
            </a:xfrm>
            <a:prstGeom prst="rect">
              <a:avLst/>
            </a:prstGeom>
          </p:spPr>
        </p:pic>
      </p:grpSp>
      <p:grpSp>
        <p:nvGrpSpPr>
          <p:cNvPr id="2" name="组合 1"/>
          <p:cNvGrpSpPr/>
          <p:nvPr userDrawn="1"/>
        </p:nvGrpSpPr>
        <p:grpSpPr>
          <a:xfrm>
            <a:off x="5316642" y="678867"/>
            <a:ext cx="5640564" cy="1548073"/>
            <a:chOff x="5179896" y="634062"/>
            <a:chExt cx="5640564" cy="1548073"/>
          </a:xfrm>
        </p:grpSpPr>
        <p:pic>
          <p:nvPicPr>
            <p:cNvPr id="32" name="图片 3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72387" y="634062"/>
              <a:ext cx="1548073" cy="1548073"/>
            </a:xfrm>
            <a:prstGeom prst="rect">
              <a:avLst/>
            </a:prstGeom>
          </p:spPr>
        </p:pic>
        <p:pic>
          <p:nvPicPr>
            <p:cNvPr id="33" name="图片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30334" y="634062"/>
              <a:ext cx="1548073" cy="1548073"/>
            </a:xfrm>
            <a:prstGeom prst="rect">
              <a:avLst/>
            </a:prstGeom>
          </p:spPr>
        </p:pic>
        <p:pic>
          <p:nvPicPr>
            <p:cNvPr id="34" name="图片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04685" y="634062"/>
              <a:ext cx="1548073" cy="1548073"/>
            </a:xfrm>
            <a:prstGeom prst="rect">
              <a:avLst/>
            </a:prstGeom>
          </p:spPr>
        </p:pic>
        <p:pic>
          <p:nvPicPr>
            <p:cNvPr id="35" name="图片 3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0563" y="634062"/>
              <a:ext cx="1548073" cy="1548073"/>
            </a:xfrm>
            <a:prstGeom prst="rect">
              <a:avLst/>
            </a:prstGeom>
          </p:spPr>
        </p:pic>
        <p:pic>
          <p:nvPicPr>
            <p:cNvPr id="36" name="图片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9896" y="634062"/>
              <a:ext cx="1548073" cy="1548073"/>
            </a:xfrm>
            <a:prstGeom prst="rect">
              <a:avLst/>
            </a:prstGeom>
          </p:spPr>
        </p:pic>
      </p:gr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7682" y="1223682"/>
            <a:ext cx="5634317" cy="5634317"/>
          </a:xfrm>
          <a:prstGeom prst="rect">
            <a:avLst/>
          </a:prstGeom>
        </p:spPr>
      </p:pic>
      <p:sp>
        <p:nvSpPr>
          <p:cNvPr id="9" name="矩形 8"/>
          <p:cNvSpPr/>
          <p:nvPr userDrawn="1"/>
        </p:nvSpPr>
        <p:spPr>
          <a:xfrm>
            <a:off x="1252025" y="1283356"/>
            <a:ext cx="9782759" cy="4625076"/>
          </a:xfrm>
          <a:prstGeom prst="rect">
            <a:avLst/>
          </a:prstGeom>
          <a:solidFill>
            <a:srgbClr val="FFFBFB"/>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2926486" y="-481539"/>
            <a:ext cx="1926291" cy="1926291"/>
          </a:xfrm>
          <a:prstGeom prst="rect">
            <a:avLst/>
          </a:prstGeom>
        </p:spPr>
      </p:pic>
      <p:pic>
        <p:nvPicPr>
          <p:cNvPr id="49" name="图片 4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0345189" y="3216393"/>
            <a:ext cx="1566970" cy="1566970"/>
          </a:xfrm>
          <a:prstGeom prst="rect">
            <a:avLst/>
          </a:prstGeom>
        </p:spPr>
      </p:pic>
      <p:pic>
        <p:nvPicPr>
          <p:cNvPr id="13" name="图片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26586" y="3386420"/>
            <a:ext cx="3814598" cy="3814598"/>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243668" y="2909668"/>
            <a:ext cx="3948332" cy="3948332"/>
          </a:xfrm>
          <a:prstGeom prst="rect">
            <a:avLst/>
          </a:prstGeom>
        </p:spPr>
      </p:pic>
      <p:pic>
        <p:nvPicPr>
          <p:cNvPr id="12" name="图片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1151861" y="314956"/>
            <a:ext cx="2245482" cy="2245482"/>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4136437" cy="4136437"/>
          </a:xfrm>
          <a:prstGeom prst="rect">
            <a:avLst/>
          </a:prstGeom>
        </p:spPr>
      </p:pic>
      <p:pic>
        <p:nvPicPr>
          <p:cNvPr id="15" name="图片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577" y="4426324"/>
            <a:ext cx="2602566" cy="2602566"/>
          </a:xfrm>
          <a:prstGeom prst="rect">
            <a:avLst/>
          </a:prstGeom>
        </p:spPr>
      </p:pic>
      <p:pic>
        <p:nvPicPr>
          <p:cNvPr id="16" name="图片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767" y="1675862"/>
            <a:ext cx="1566970" cy="1566970"/>
          </a:xfrm>
          <a:prstGeom prst="rect">
            <a:avLst/>
          </a:prstGeom>
        </p:spPr>
      </p:pic>
      <p:pic>
        <p:nvPicPr>
          <p:cNvPr id="17" name="图片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V="1">
            <a:off x="11086120" y="3749349"/>
            <a:ext cx="1522038" cy="1522038"/>
          </a:xfrm>
          <a:prstGeom prst="rect">
            <a:avLst/>
          </a:prstGeom>
        </p:spPr>
      </p:pic>
      <p:pic>
        <p:nvPicPr>
          <p:cNvPr id="18" name="图片 1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194583" y="3999878"/>
            <a:ext cx="4881282" cy="4881282"/>
          </a:xfrm>
          <a:prstGeom prst="rect">
            <a:avLst/>
          </a:prstGeom>
        </p:spPr>
      </p:pic>
      <p:pic>
        <p:nvPicPr>
          <p:cNvPr id="19" name="图片 1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5341" y="-3173224"/>
            <a:ext cx="5342684" cy="5342684"/>
          </a:xfrm>
          <a:prstGeom prst="rect">
            <a:avLst/>
          </a:prstGeom>
        </p:spPr>
      </p:pic>
      <p:pic>
        <p:nvPicPr>
          <p:cNvPr id="20" name="图片 1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39228" y="485424"/>
            <a:ext cx="1465729" cy="1465729"/>
          </a:xfrm>
          <a:prstGeom prst="rect">
            <a:avLst/>
          </a:prstGeom>
        </p:spPr>
      </p:pic>
      <p:pic>
        <p:nvPicPr>
          <p:cNvPr id="21" name="图片 2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45576" y="-36978"/>
            <a:ext cx="1431691" cy="1431691"/>
          </a:xfrm>
          <a:prstGeom prst="rect">
            <a:avLst/>
          </a:prstGeom>
        </p:spPr>
      </p:pic>
      <p:pic>
        <p:nvPicPr>
          <p:cNvPr id="22" name="图片 2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708973" y="5189654"/>
            <a:ext cx="1431691" cy="1431691"/>
          </a:xfrm>
          <a:prstGeom prst="rect">
            <a:avLst/>
          </a:prstGeom>
        </p:spPr>
      </p:pic>
      <p:pic>
        <p:nvPicPr>
          <p:cNvPr id="7" name="图片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rot="19436571">
            <a:off x="9653577" y="-359074"/>
            <a:ext cx="2645855" cy="2645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696000" y="394405"/>
            <a:ext cx="10800000" cy="792000"/>
          </a:xfrm>
        </p:spPr>
        <p:txBody>
          <a:bodyPr/>
          <a:lstStyle>
            <a:lvl1pPr algn="ctr">
              <a:defRPr sz="3200">
                <a:solidFill>
                  <a:schemeClr val="tx1">
                    <a:lumMod val="85000"/>
                    <a:lumOff val="15000"/>
                  </a:schemeClr>
                </a:solidFill>
                <a:latin typeface="+mj-lt"/>
              </a:defRPr>
            </a:lvl1pPr>
          </a:lstStyle>
          <a:p>
            <a:r>
              <a:rPr lang="en-US" dirty="0"/>
              <a:t>Click to add title</a:t>
            </a:r>
          </a:p>
        </p:txBody>
      </p:sp>
      <p:sp>
        <p:nvSpPr>
          <p:cNvPr id="3" name="日期占位符 2"/>
          <p:cNvSpPr>
            <a:spLocks noGrp="1"/>
          </p:cNvSpPr>
          <p:nvPr>
            <p:ph type="dt" sz="half" idx="10"/>
            <p:custDataLst>
              <p:tags r:id="rId2"/>
            </p:custDataLst>
          </p:nvPr>
        </p:nvSpPr>
        <p:spPr/>
        <p:txBody>
          <a:bodyPr/>
          <a:lstStyle>
            <a:lvl1pPr>
              <a:defRPr>
                <a:latin typeface="Arial" panose="020B0604020202020204" pitchFamily="34" charset="0"/>
                <a:sym typeface="Arial" panose="020B0604020202020204" pitchFamily="34" charset="0"/>
              </a:defRPr>
            </a:lvl1pPr>
          </a:lstStyle>
          <a:p>
            <a:r>
              <a:rPr lang="en-US"/>
              <a:t>Date Area</a:t>
            </a:r>
          </a:p>
        </p:txBody>
      </p:sp>
      <p:sp>
        <p:nvSpPr>
          <p:cNvPr id="4" name="页脚占位符 3"/>
          <p:cNvSpPr>
            <a:spLocks noGrp="1"/>
          </p:cNvSpPr>
          <p:nvPr>
            <p:ph type="ftr" sz="quarter" idx="11"/>
            <p:custDataLst>
              <p:tags r:id="rId3"/>
            </p:custDataLst>
          </p:nvPr>
        </p:nvSpPr>
        <p:spPr/>
        <p:txBody>
          <a:bodyPr/>
          <a:lstStyle>
            <a:lvl1pPr>
              <a:defRPr>
                <a:latin typeface="Arial" panose="020B0604020202020204" pitchFamily="34" charset="0"/>
                <a:sym typeface="Arial" panose="020B0604020202020204" pitchFamily="34" charset="0"/>
              </a:defRPr>
            </a:lvl1pPr>
          </a:lstStyle>
          <a:p>
            <a:endParaRPr lang="en-US" dirty="0"/>
          </a:p>
        </p:txBody>
      </p:sp>
      <p:sp>
        <p:nvSpPr>
          <p:cNvPr id="5" name="灯片编号占位符 4"/>
          <p:cNvSpPr>
            <a:spLocks noGrp="1"/>
          </p:cNvSpPr>
          <p:nvPr>
            <p:ph type="sldNum" sz="quarter" idx="12"/>
            <p:custDataLst>
              <p:tags r:id="rId4"/>
            </p:custDataLst>
          </p:nvPr>
        </p:nvSpPr>
        <p:spPr/>
        <p:txBody>
          <a:bodyPr/>
          <a:lstStyle>
            <a:lvl1pPr>
              <a:defRPr>
                <a:latin typeface="Arial" panose="020B0604020202020204" pitchFamily="34" charset="0"/>
                <a:sym typeface="Arial" panose="020B0604020202020204" pitchFamily="34" charset="0"/>
              </a:defRPr>
            </a:lvl1pPr>
          </a:lstStyle>
          <a:p>
            <a:fld id="{49AE70B2-8BF9-45C0-BB95-33D1B9D3A854}"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24" name="图片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436571">
            <a:off x="9084328" y="-622416"/>
            <a:ext cx="2602566" cy="2602566"/>
          </a:xfrm>
          <a:prstGeom prst="rect">
            <a:avLst/>
          </a:prstGeom>
        </p:spPr>
      </p:pic>
      <p:pic>
        <p:nvPicPr>
          <p:cNvPr id="25" name="图片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7682" y="1223682"/>
            <a:ext cx="5634317" cy="5634317"/>
          </a:xfrm>
          <a:prstGeom prst="rect">
            <a:avLst/>
          </a:prstGeom>
        </p:spPr>
      </p:pic>
      <p:sp>
        <p:nvSpPr>
          <p:cNvPr id="26" name="矩形 25"/>
          <p:cNvSpPr/>
          <p:nvPr userDrawn="1"/>
        </p:nvSpPr>
        <p:spPr>
          <a:xfrm>
            <a:off x="540123" y="447115"/>
            <a:ext cx="11111753" cy="6174230"/>
          </a:xfrm>
          <a:prstGeom prst="rect">
            <a:avLst/>
          </a:prstGeom>
          <a:solidFill>
            <a:schemeClr val="bg1"/>
          </a:solidFill>
          <a:ln>
            <a:noFill/>
          </a:ln>
          <a:effectLst>
            <a:outerShdw blurRad="635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7" name="图片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10265709" y="4931709"/>
            <a:ext cx="1926291" cy="1926291"/>
          </a:xfrm>
          <a:prstGeom prst="rect">
            <a:avLst/>
          </a:prstGeom>
        </p:spPr>
      </p:pic>
      <p:pic>
        <p:nvPicPr>
          <p:cNvPr id="33" name="图片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8442" y="1122165"/>
            <a:ext cx="1431830" cy="1431830"/>
          </a:xfrm>
          <a:prstGeom prst="rect">
            <a:avLst/>
          </a:prstGeom>
        </p:spPr>
      </p:pic>
      <p:pic>
        <p:nvPicPr>
          <p:cNvPr id="34" name="图片 3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10520941" y="74380"/>
            <a:ext cx="1522038" cy="1522038"/>
          </a:xfrm>
          <a:prstGeom prst="rect">
            <a:avLst/>
          </a:prstGeom>
        </p:spPr>
      </p:pic>
      <p:pic>
        <p:nvPicPr>
          <p:cNvPr id="38" name="图片 3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4744" y="5563722"/>
            <a:ext cx="1431691" cy="14316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84BB6-B2DE-437E-9D9D-EB5352C0EC36}" type="datetimeFigureOut">
              <a:rPr lang="en-US" smtClean="0"/>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084BB6-B2DE-437E-9D9D-EB5352C0EC36}" type="datetimeFigureOut">
              <a:rPr lang="en-US" smtClean="0"/>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084BB6-B2DE-437E-9D9D-EB5352C0EC36}" type="datetimeFigureOut">
              <a:rPr lang="en-US" smtClean="0"/>
              <a:t>4/11/2026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084BB6-B2DE-437E-9D9D-EB5352C0EC36}" type="datetimeFigureOut">
              <a:rPr lang="en-US" smtClean="0"/>
              <a:t>4/11/2026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084BB6-B2DE-437E-9D9D-EB5352C0EC36}" type="datetimeFigureOut">
              <a:rPr lang="en-US" smtClean="0"/>
              <a:t>4/11/2026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084BB6-B2DE-437E-9D9D-EB5352C0EC36}" type="datetimeFigureOut">
              <a:rPr lang="en-US" smtClean="0"/>
              <a:t>4/11/2026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084BB6-B2DE-437E-9D9D-EB5352C0EC36}" type="datetimeFigureOut">
              <a:rPr lang="en-US" smtClean="0"/>
              <a:t>4/11/2026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084BB6-B2DE-437E-9D9D-EB5352C0EC36}" type="datetimeFigureOut">
              <a:rPr lang="en-US" smtClean="0"/>
              <a:t>4/11/2026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5F18B-C4B8-46B5-8C68-56B73CF91C1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84BB6-B2DE-437E-9D9D-EB5352C0EC36}" type="datetimeFigureOut">
              <a:rPr lang="en-US" smtClean="0"/>
              <a:t>4/11/2026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5F18B-C4B8-46B5-8C68-56B73CF91C1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GIF"/><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p:cNvSpPr>
            <a:spLocks noGrp="1"/>
          </p:cNvSpPr>
          <p:nvPr>
            <p:ph type="title"/>
          </p:nvPr>
        </p:nvSpPr>
        <p:spPr>
          <a:xfrm>
            <a:off x="350621" y="553984"/>
            <a:ext cx="11196320" cy="3597101"/>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KHỞI ĐỘNG: </a:t>
            </a:r>
            <a:b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TRÒ  CHƠI: NHANH NHƯ CHỚP</a:t>
            </a:r>
          </a:p>
        </p:txBody>
      </p:sp>
      <p:pic>
        <p:nvPicPr>
          <p:cNvPr id="19" name="Picture 18" descr="C:\Users\ADMIN\Desktop\Tai nguyen thiet ke tro choi\Angry birds epic birds\1505573783630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5498" y="4863472"/>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20"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42"/>
          <p:cNvSpPr/>
          <p:nvPr/>
        </p:nvSpPr>
        <p:spPr>
          <a:xfrm>
            <a:off x="1041233" y="439756"/>
            <a:ext cx="869499" cy="800370"/>
          </a:xfrm>
          <a:prstGeom prst="ellipse">
            <a:avLst/>
          </a:prstGeom>
          <a:solidFill>
            <a:srgbClr val="FC6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prstClr val="white"/>
                </a:solidFill>
                <a:effectLst/>
                <a:uLnTx/>
                <a:uFillTx/>
                <a:latin typeface="Calibri" panose="020F0502020204030204" charset="0"/>
                <a:ea typeface="印品黑体" panose="00000500000000000000" pitchFamily="2" charset="-122"/>
                <a:cs typeface="Calibri" panose="020F0502020204030204" charset="0"/>
              </a:rPr>
              <a:t>2</a:t>
            </a:r>
            <a:endParaRPr kumimoji="0" lang="zh-CN" altLang="en-US" sz="4400" b="1" i="0" u="none" strike="noStrike" kern="1200" cap="none" spc="0" normalizeH="0" baseline="0" noProof="0" dirty="0">
              <a:ln>
                <a:noFill/>
              </a:ln>
              <a:solidFill>
                <a:prstClr val="white"/>
              </a:solidFill>
              <a:effectLst/>
              <a:uLnTx/>
              <a:uFillTx/>
              <a:latin typeface="Calibri" panose="020F0502020204030204" charset="0"/>
              <a:ea typeface="印品黑体" panose="00000500000000000000" pitchFamily="2" charset="-122"/>
              <a:cs typeface="Calibri" panose="020F0502020204030204" charset="0"/>
            </a:endParaRPr>
          </a:p>
        </p:txBody>
      </p:sp>
      <p:sp>
        <p:nvSpPr>
          <p:cNvPr id="3" name="TextBox 2"/>
          <p:cNvSpPr txBox="1"/>
          <p:nvPr/>
        </p:nvSpPr>
        <p:spPr>
          <a:xfrm>
            <a:off x="2148840" y="514350"/>
            <a:ext cx="8938260" cy="1077218"/>
          </a:xfrm>
          <a:prstGeom prst="rect">
            <a:avLst/>
          </a:prstGeom>
          <a:noFill/>
        </p:spPr>
        <p:txBody>
          <a:bodyPr wrap="square" rtlCol="0">
            <a:spAutoFit/>
          </a:bodyPr>
          <a:lstStyle/>
          <a:p>
            <a:r>
              <a:rPr lang="vi-VN" sz="3200" b="1" dirty="0">
                <a:solidFill>
                  <a:srgbClr val="002060"/>
                </a:solidFill>
                <a:latin typeface="+mj-lt"/>
              </a:rPr>
              <a:t>Mai, Việt và Rô-bốt chơi đá cầu. Em hãy tìm số bước chân thích hợp.</a:t>
            </a:r>
            <a:endParaRPr lang="en-US" sz="3200" b="1" dirty="0">
              <a:solidFill>
                <a:srgbClr val="002060"/>
              </a:solidFill>
              <a:latin typeface="+mj-lt"/>
            </a:endParaRPr>
          </a:p>
        </p:txBody>
      </p:sp>
      <p:pic>
        <p:nvPicPr>
          <p:cNvPr id="5" name="Picture 4"/>
          <p:cNvPicPr>
            <a:picLocks noChangeAspect="1"/>
          </p:cNvPicPr>
          <p:nvPr/>
        </p:nvPicPr>
        <p:blipFill>
          <a:blip r:embed="rId2"/>
          <a:stretch>
            <a:fillRect/>
          </a:stretch>
        </p:blipFill>
        <p:spPr>
          <a:xfrm>
            <a:off x="794386" y="1546077"/>
            <a:ext cx="9248774" cy="4210757"/>
          </a:xfrm>
          <a:prstGeom prst="rect">
            <a:avLst/>
          </a:prstGeom>
        </p:spPr>
      </p:pic>
      <p:sp>
        <p:nvSpPr>
          <p:cNvPr id="9" name="TextBox 8"/>
          <p:cNvSpPr txBox="1"/>
          <p:nvPr/>
        </p:nvSpPr>
        <p:spPr>
          <a:xfrm>
            <a:off x="1332548" y="5756834"/>
            <a:ext cx="3171825"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Mai: 10 </a:t>
            </a:r>
            <a:r>
              <a:rPr lang="en-US" sz="2400" b="1" dirty="0" err="1">
                <a:solidFill>
                  <a:srgbClr val="FF0000"/>
                </a:solidFill>
                <a:latin typeface="Arial" panose="020B0604020202020204" pitchFamily="34" charset="0"/>
                <a:cs typeface="Arial" panose="020B0604020202020204" pitchFamily="34" charset="0"/>
              </a:rPr>
              <a:t>bước</a:t>
            </a:r>
            <a:endParaRPr lang="en-US" sz="2400" b="1" dirty="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3613802" y="5770654"/>
            <a:ext cx="4229100" cy="461665"/>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Việt</a:t>
            </a:r>
            <a:r>
              <a:rPr lang="en-US" sz="2400" b="1" dirty="0">
                <a:solidFill>
                  <a:srgbClr val="FF0000"/>
                </a:solidFill>
                <a:latin typeface="Arial" panose="020B0604020202020204" pitchFamily="34" charset="0"/>
                <a:cs typeface="Arial" panose="020B0604020202020204" pitchFamily="34" charset="0"/>
              </a:rPr>
              <a:t>: 10 + 5 = 15 </a:t>
            </a:r>
            <a:r>
              <a:rPr lang="en-US" sz="2400" b="1" dirty="0" err="1">
                <a:solidFill>
                  <a:srgbClr val="FF0000"/>
                </a:solidFill>
                <a:latin typeface="Arial" panose="020B0604020202020204" pitchFamily="34" charset="0"/>
                <a:cs typeface="Arial" panose="020B0604020202020204" pitchFamily="34" charset="0"/>
              </a:rPr>
              <a:t>bước</a:t>
            </a:r>
            <a:endParaRPr lang="en-US" sz="2400" b="1"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7214235" y="5783095"/>
            <a:ext cx="4229100" cy="461665"/>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Rô</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bốt</a:t>
            </a:r>
            <a:r>
              <a:rPr lang="en-US" sz="2400" b="1" dirty="0">
                <a:solidFill>
                  <a:srgbClr val="FF0000"/>
                </a:solidFill>
                <a:latin typeface="Arial" panose="020B0604020202020204" pitchFamily="34" charset="0"/>
                <a:cs typeface="Arial" panose="020B0604020202020204" pitchFamily="34" charset="0"/>
              </a:rPr>
              <a:t>: 15 + 4 = 19 </a:t>
            </a:r>
            <a:r>
              <a:rPr lang="en-US" sz="2400" b="1" dirty="0" err="1">
                <a:solidFill>
                  <a:srgbClr val="FF0000"/>
                </a:solidFill>
                <a:latin typeface="Arial" panose="020B0604020202020204" pitchFamily="34" charset="0"/>
                <a:cs typeface="Arial" panose="020B0604020202020204" pitchFamily="34" charset="0"/>
              </a:rPr>
              <a:t>bước</a:t>
            </a:r>
            <a:endParaRPr lang="en-US" sz="24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Scale>
                                      <p:cBhvr>
                                        <p:cTn id="1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9"/>
                                        </p:tgtEl>
                                        <p:attrNameLst>
                                          <p:attrName>ppt_x</p:attrName>
                                          <p:attrName>ppt_y</p:attrName>
                                        </p:attrNameLst>
                                      </p:cBhvr>
                                    </p:animMotion>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Scale>
                                      <p:cBhvr>
                                        <p:cTn id="24"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0"/>
                                        </p:tgtEl>
                                        <p:attrNameLst>
                                          <p:attrName>ppt_x</p:attrName>
                                          <p:attrName>ppt_y</p:attrName>
                                        </p:attrNameLst>
                                      </p:cBhvr>
                                    </p:animMotion>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Scale>
                                      <p:cBhvr>
                                        <p:cTn id="31"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1"/>
                                        </p:tgtEl>
                                        <p:attrNameLst>
                                          <p:attrName>ppt_x</p:attrName>
                                          <p:attrName>ppt_y</p:attrName>
                                        </p:attrNameLst>
                                      </p:cBhvr>
                                    </p:animMotion>
                                    <p:animEffect transition="in" filter="fade">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42"/>
          <p:cNvSpPr/>
          <p:nvPr/>
        </p:nvSpPr>
        <p:spPr>
          <a:xfrm>
            <a:off x="1075523" y="416896"/>
            <a:ext cx="869499" cy="800370"/>
          </a:xfrm>
          <a:prstGeom prst="ellipse">
            <a:avLst/>
          </a:prstGeom>
          <a:solidFill>
            <a:srgbClr val="FC6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prstClr val="white"/>
                </a:solidFill>
                <a:effectLst/>
                <a:uLnTx/>
                <a:uFillTx/>
                <a:latin typeface="Calibri" panose="020F0502020204030204" charset="0"/>
                <a:ea typeface="印品黑体" panose="00000500000000000000" pitchFamily="2" charset="-122"/>
                <a:cs typeface="Calibri" panose="020F0502020204030204" charset="0"/>
              </a:rPr>
              <a:t>3</a:t>
            </a:r>
            <a:endParaRPr kumimoji="0" lang="zh-CN" altLang="en-US" sz="4400" b="1" i="0" u="none" strike="noStrike" kern="1200" cap="none" spc="0" normalizeH="0" baseline="0" noProof="0" dirty="0">
              <a:ln>
                <a:noFill/>
              </a:ln>
              <a:solidFill>
                <a:prstClr val="white"/>
              </a:solidFill>
              <a:effectLst/>
              <a:uLnTx/>
              <a:uFillTx/>
              <a:latin typeface="Calibri" panose="020F0502020204030204" charset="0"/>
              <a:ea typeface="印品黑体" panose="00000500000000000000" pitchFamily="2" charset="-122"/>
              <a:cs typeface="Calibri" panose="020F0502020204030204" charset="0"/>
            </a:endParaRPr>
          </a:p>
        </p:txBody>
      </p:sp>
      <p:sp>
        <p:nvSpPr>
          <p:cNvPr id="12" name="TextBox 11"/>
          <p:cNvSpPr txBox="1"/>
          <p:nvPr/>
        </p:nvSpPr>
        <p:spPr>
          <a:xfrm>
            <a:off x="1965960" y="514350"/>
            <a:ext cx="9387840" cy="769441"/>
          </a:xfrm>
          <a:prstGeom prst="rect">
            <a:avLst/>
          </a:prstGeom>
          <a:noFill/>
        </p:spPr>
        <p:txBody>
          <a:bodyPr wrap="square" rtlCol="0">
            <a:spAutoFit/>
          </a:bodyPr>
          <a:lstStyle/>
          <a:p>
            <a:r>
              <a:rPr lang="vi-VN" sz="4400" b="1" dirty="0">
                <a:solidFill>
                  <a:srgbClr val="002060"/>
                </a:solidFill>
                <a:latin typeface="+mj-lt"/>
              </a:rPr>
              <a:t>Chú ếch nào được ăn hoa mướp?</a:t>
            </a:r>
            <a:endParaRPr lang="en-US" sz="4400" b="1" dirty="0">
              <a:solidFill>
                <a:srgbClr val="002060"/>
              </a:solidFill>
              <a:latin typeface="+mj-lt"/>
            </a:endParaRPr>
          </a:p>
        </p:txBody>
      </p:sp>
      <p:pic>
        <p:nvPicPr>
          <p:cNvPr id="6" name="Picture 5"/>
          <p:cNvPicPr>
            <a:picLocks noChangeAspect="1"/>
          </p:cNvPicPr>
          <p:nvPr/>
        </p:nvPicPr>
        <p:blipFill>
          <a:blip r:embed="rId3"/>
          <a:stretch>
            <a:fillRect/>
          </a:stretch>
        </p:blipFill>
        <p:spPr>
          <a:xfrm>
            <a:off x="3305174" y="1460254"/>
            <a:ext cx="7172325" cy="5059608"/>
          </a:xfrm>
          <a:prstGeom prst="rect">
            <a:avLst/>
          </a:prstGeom>
        </p:spPr>
      </p:pic>
      <p:pic>
        <p:nvPicPr>
          <p:cNvPr id="13" name="Picture 12" descr="A picture containing text, clipart&#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3442795" y="2376487"/>
            <a:ext cx="1052513" cy="1052513"/>
          </a:xfrm>
          <a:prstGeom prst="rect">
            <a:avLst/>
          </a:prstGeom>
        </p:spPr>
      </p:pic>
      <p:pic>
        <p:nvPicPr>
          <p:cNvPr id="15" name="Picture 14" descr="A green frog with a black background&#10;&#10;Description automatically generated with low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9109" y="5586412"/>
            <a:ext cx="933450" cy="1028700"/>
          </a:xfrm>
          <a:prstGeom prst="rect">
            <a:avLst/>
          </a:prstGeom>
        </p:spPr>
      </p:pic>
      <p:pic>
        <p:nvPicPr>
          <p:cNvPr id="7" name="Picture 12" descr="Káº¿t quáº£ hÃ¬nh áº£nh cho win text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55241" y="2072337"/>
            <a:ext cx="3325409" cy="3325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552 0.0257 L 0.02552 0.0257 C 0.03477 0.02408 0.03815 0.025 0.04505 0.02153 C 0.05091 0.01852 0.04258 0.02223 0.05208 0.01459 C 0.05339 0.01343 0.06185 0.01181 0.06224 0.01181 C 0.07201 0.00116 0.06042 0.0125 0.07005 0.00625 C 0.07083 0.00556 0.07148 0.00394 0.0724 0.00348 C 0.07331 0.00255 0.07448 0.00255 0.07552 0.00209 C 0.07656 0.00116 0.07747 -0.00023 0.07865 -0.00069 C 0.07982 -0.00162 0.08125 -0.00162 0.08255 -0.00208 C 0.08359 -0.00254 0.08464 -0.00301 0.08568 -0.00347 C 0.08646 -0.00393 0.08724 -0.00439 0.08802 -0.00486 C 0.08906 -0.00578 0.08997 -0.00717 0.09115 -0.00764 C 0.09557 -0.00972 0.09675 -0.0081 0.10052 -0.01041 C 0.10156 -0.01134 0.10247 -0.01273 0.10365 -0.01319 C 0.10482 -0.01412 0.10625 -0.01412 0.10755 -0.01458 C 0.10938 -0.01551 0.1112 -0.01643 0.11302 -0.01736 C 0.1138 -0.01782 0.11458 -0.01828 0.11537 -0.01875 C 0.11641 -0.01967 0.11732 -0.02106 0.11849 -0.02152 C 0.12096 -0.02291 0.1237 -0.02338 0.1263 -0.0243 C 0.12734 -0.02477 0.12839 -0.025 0.12943 -0.02569 C 0.13008 -0.02639 0.13047 -0.02754 0.13099 -0.02847 " pathEditMode="relative" ptsTypes="AAAAAAAAAAAAAAAAAAAAAA">
                                      <p:cBhvr>
                                        <p:cTn id="6" dur="2000" fill="hold"/>
                                        <p:tgtEl>
                                          <p:spTgt spid="1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15664 -0.05069 L 0.15664 -0.05069 C 0.15443 -0.0706 0.15469 -0.06227 0.15586 -0.0868 C 0.15612 -0.09027 0.15612 -0.09352 0.15664 -0.09652 C 0.15716 -0.09884 0.15833 -0.10023 0.15898 -0.10208 C 0.15964 -0.10393 0.16003 -0.10578 0.16055 -0.10764 C 0.1625 -0.12477 0.16042 -0.10717 0.16211 -0.11875 C 0.16276 -0.12245 0.16302 -0.12639 0.16367 -0.12986 C 0.16393 -0.13125 0.16432 -0.13264 0.16445 -0.13402 C 0.16641 -0.14652 0.16406 -0.14352 0.16771 -0.14652 " pathEditMode="relative" ptsTypes="AAAAAAAAAA">
                                      <p:cBhvr>
                                        <p:cTn id="10" dur="2000" fill="hold"/>
                                        <p:tgtEl>
                                          <p:spTgt spid="15"/>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17865 -0.16041 L 0.17865 -0.16041 C 0.27109 -0.1331 0.18073 -0.15902 0.44037 -0.15625 C 0.44896 -0.15625 0.46615 -0.15486 0.46615 -0.15486 " pathEditMode="relative" ptsTypes="AAAA">
                                      <p:cBhvr>
                                        <p:cTn id="14" dur="2000" fill="hold"/>
                                        <p:tgtEl>
                                          <p:spTgt spid="15"/>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2357 -0.00232 L 0.02357 -0.00232 L 0.03216 -0.00509 C 0.03346 -0.00556 0.03477 -0.00556 0.03607 -0.00648 C 0.04583 -0.01528 0.03386 -0.01042 0.04466 -0.01343 C 0.05664 -0.02246 0.05065 -0.01991 0.06263 -0.02176 L 0.07123 -0.02593 C 0.07201 -0.02639 0.07266 -0.02709 0.07357 -0.02732 C 0.07526 -0.02801 0.07721 -0.02824 0.07904 -0.02871 C 0.07982 -0.02917 0.0806 -0.02963 0.08138 -0.03009 C 0.08268 -0.03102 0.08386 -0.03241 0.08529 -0.03287 C 0.08672 -0.0338 0.08841 -0.0338 0.08998 -0.03426 C 0.09102 -0.03472 0.09206 -0.03519 0.0931 -0.03565 C 0.09388 -0.03704 0.0944 -0.03889 0.09544 -0.03982 C 0.09609 -0.04074 0.09688 -0.04097 0.09779 -0.04121 C 0.09974 -0.04236 0.10208 -0.04236 0.10404 -0.04398 C 0.10886 -0.04838 0.10547 -0.04607 0.11185 -0.04815 L 0.12357 -0.05232 " pathEditMode="relative" ptsTypes="AAAAAAAAAAAAAAAAAA">
                                      <p:cBhvr>
                                        <p:cTn id="18" dur="2000" fill="hold"/>
                                        <p:tgtEl>
                                          <p:spTgt spid="13"/>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12435 -0.05509 L 0.12435 -0.05509 C 0.12852 -0.05556 0.13268 -0.05602 0.13685 -0.05648 C 0.13867 -0.05695 0.14037 -0.05764 0.14232 -0.05787 C 0.14505 -0.05857 0.14805 -0.0588 0.15091 -0.05926 C 0.15352 -0.05972 0.15599 -0.06042 0.15873 -0.06065 C 0.16328 -0.06134 0.1681 -0.06158 0.17279 -0.06204 C 0.17357 -0.0625 0.17422 -0.06343 0.17513 -0.06343 L 0.25091 -0.06482 L 0.29076 -0.06621 C 0.29336 -0.06713 0.29583 -0.06829 0.29857 -0.06898 C 0.30078 -0.06968 0.30326 -0.06991 0.3056 -0.07037 C 0.30638 -0.07084 0.30703 -0.07153 0.30794 -0.07176 C 0.30964 -0.07246 0.31159 -0.07269 0.31341 -0.07315 L 0.35248 -0.07176 C 0.35326 -0.07176 0.35482 -0.07037 0.35482 -0.07037 " pathEditMode="relative" ptsTypes="AAAAAAAAAAAAAAAA">
                                      <p:cBhvr>
                                        <p:cTn id="22" dur="2000" fill="hold"/>
                                        <p:tgtEl>
                                          <p:spTgt spid="13"/>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3681 -0.02593 L 0.3681 -0.02593 C 0.3694 -0.02199 0.37096 -0.01806 0.37201 -0.01366 C 0.37578 0.00301 0.37096 -0.00695 0.37591 0.00162 C 0.37761 0.01111 0.37526 -0.00023 0.37904 0.01273 C 0.3793 0.01412 0.3793 0.01597 0.37982 0.0169 C 0.38034 0.01829 0.38138 0.01875 0.38216 0.01967 C 0.38268 0.02106 0.3832 0.02245 0.38373 0.02384 C 0.38399 0.02523 0.38399 0.02685 0.38451 0.02801 C 0.38503 0.03009 0.38607 0.03171 0.38685 0.03356 C 0.38854 0.04329 0.38607 0.03171 0.38998 0.04329 C 0.39037 0.04467 0.39024 0.04629 0.39076 0.04745 C 0.39128 0.0493 0.39232 0.05023 0.3931 0.05162 C 0.39362 0.05301 0.39375 0.05509 0.39466 0.05579 C 0.39609 0.05741 0.39766 0.05717 0.39935 0.05717 " pathEditMode="relative" ptsTypes="AAAAAAAAAAAAAAA">
                                      <p:cBhvr>
                                        <p:cTn id="26" dur="2000" fill="hold"/>
                                        <p:tgtEl>
                                          <p:spTgt spid="13"/>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40326 0.06991 L 0.40326 0.06991 C 0.43307 0.06458 0.40833 0.06852 0.47748 0.06852 " pathEditMode="relative" ptsTypes="AAA">
                                      <p:cBhvr>
                                        <p:cTn id="30" dur="2000" fill="hold"/>
                                        <p:tgtEl>
                                          <p:spTgt spid="13"/>
                                        </p:tgtEl>
                                        <p:attrNameLst>
                                          <p:attrName>ppt_x</p:attrName>
                                          <p:attrName>ppt_y</p:attrName>
                                        </p:attrNameLst>
                                      </p:cBhvr>
                                    </p:animMotion>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c quý phụ huynh và các con một kỳ nghỉ ấm áp, vui về, tràn ngập tiếng cư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42"/>
          <p:cNvSpPr/>
          <p:nvPr/>
        </p:nvSpPr>
        <p:spPr>
          <a:xfrm>
            <a:off x="1060266" y="831262"/>
            <a:ext cx="869499" cy="800370"/>
          </a:xfrm>
          <a:prstGeom prst="ellipse">
            <a:avLst/>
          </a:prstGeom>
          <a:solidFill>
            <a:srgbClr val="FC6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prstClr val="white"/>
                </a:solidFill>
                <a:effectLst/>
                <a:uLnTx/>
                <a:uFillTx/>
                <a:latin typeface="Calibri" panose="020F0502020204030204" charset="0"/>
                <a:ea typeface="印品黑体" panose="00000500000000000000" pitchFamily="2" charset="-122"/>
                <a:cs typeface="Calibri" panose="020F0502020204030204" charset="0"/>
              </a:rPr>
              <a:t>4</a:t>
            </a:r>
            <a:endParaRPr kumimoji="0" lang="zh-CN" altLang="en-US" sz="4400" b="1" i="0" u="none" strike="noStrike" kern="1200" cap="none" spc="0" normalizeH="0" baseline="0" noProof="0" dirty="0">
              <a:ln>
                <a:noFill/>
              </a:ln>
              <a:solidFill>
                <a:prstClr val="white"/>
              </a:solidFill>
              <a:effectLst/>
              <a:uLnTx/>
              <a:uFillTx/>
              <a:latin typeface="Calibri" panose="020F0502020204030204" charset="0"/>
              <a:ea typeface="印品黑体" panose="00000500000000000000" pitchFamily="2" charset="-122"/>
              <a:cs typeface="Calibri" panose="020F0502020204030204" charset="0"/>
            </a:endParaRPr>
          </a:p>
        </p:txBody>
      </p:sp>
      <p:sp>
        <p:nvSpPr>
          <p:cNvPr id="3" name="TextBox 2"/>
          <p:cNvSpPr txBox="1"/>
          <p:nvPr/>
        </p:nvSpPr>
        <p:spPr>
          <a:xfrm>
            <a:off x="1920240" y="847725"/>
            <a:ext cx="9395461" cy="1384995"/>
          </a:xfrm>
          <a:prstGeom prst="rect">
            <a:avLst/>
          </a:prstGeom>
          <a:noFill/>
        </p:spPr>
        <p:txBody>
          <a:bodyPr wrap="square" rtlCol="0">
            <a:spAutoFit/>
          </a:bodyPr>
          <a:lstStyle/>
          <a:p>
            <a:pPr lvl="0" algn="just"/>
            <a:r>
              <a:rPr lang="vi-VN" sz="2800" dirty="0">
                <a:solidFill>
                  <a:srgbClr val="002060"/>
                </a:solidFill>
                <a:latin typeface="+mj-lt"/>
                <a:ea typeface="Cambria" panose="02040503050406030204" pitchFamily="18" charset="0"/>
              </a:rPr>
              <a:t>Anh Khoai phải sắp xếp các đốt tre thành phép tính đúng. Nhưng do vội quá nên anh xếp nhầm hai đốt tre. Em hãy xếp lại giúp anh Khoai nhé!</a:t>
            </a:r>
            <a:endParaRPr kumimoji="0" lang="en-US" sz="2800" i="0" u="none" strike="noStrike" kern="1200" cap="none" spc="0" normalizeH="0" baseline="0" noProof="0" dirty="0">
              <a:ln>
                <a:noFill/>
              </a:ln>
              <a:solidFill>
                <a:srgbClr val="002060"/>
              </a:solidFill>
              <a:effectLst/>
              <a:uLnTx/>
              <a:uFillTx/>
              <a:latin typeface="+mj-lt"/>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2681287" y="2323829"/>
            <a:ext cx="7794308" cy="1875760"/>
          </a:xfrm>
          <a:prstGeom prst="rect">
            <a:avLst/>
          </a:prstGeom>
        </p:spPr>
      </p:pic>
      <p:pic>
        <p:nvPicPr>
          <p:cNvPr id="8" name="Picture 7"/>
          <p:cNvPicPr>
            <a:picLocks noChangeAspect="1"/>
          </p:cNvPicPr>
          <p:nvPr/>
        </p:nvPicPr>
        <p:blipFill>
          <a:blip r:embed="rId3"/>
          <a:stretch>
            <a:fillRect/>
          </a:stretch>
        </p:blipFill>
        <p:spPr>
          <a:xfrm>
            <a:off x="8982075" y="2828925"/>
            <a:ext cx="895350" cy="685800"/>
          </a:xfrm>
          <a:prstGeom prst="rect">
            <a:avLst/>
          </a:prstGeom>
        </p:spPr>
      </p:pic>
      <p:pic>
        <p:nvPicPr>
          <p:cNvPr id="13" name="Picture 12"/>
          <p:cNvPicPr>
            <a:picLocks noChangeAspect="1"/>
          </p:cNvPicPr>
          <p:nvPr/>
        </p:nvPicPr>
        <p:blipFill>
          <a:blip r:embed="rId4"/>
          <a:stretch>
            <a:fillRect/>
          </a:stretch>
        </p:blipFill>
        <p:spPr>
          <a:xfrm>
            <a:off x="8124825" y="2828925"/>
            <a:ext cx="857250" cy="657225"/>
          </a:xfrm>
          <a:prstGeom prst="rect">
            <a:avLst/>
          </a:prstGeom>
        </p:spPr>
      </p:pic>
      <p:sp>
        <p:nvSpPr>
          <p:cNvPr id="15" name="TextBox 14"/>
          <p:cNvSpPr txBox="1"/>
          <p:nvPr/>
        </p:nvSpPr>
        <p:spPr>
          <a:xfrm>
            <a:off x="1462087" y="3719809"/>
            <a:ext cx="1143000" cy="2862322"/>
          </a:xfrm>
          <a:prstGeom prst="rect">
            <a:avLst/>
          </a:prstGeom>
          <a:noFill/>
        </p:spPr>
        <p:txBody>
          <a:bodyPr wrap="square" rtlCol="0">
            <a:spAutoFit/>
          </a:bodyPr>
          <a:lstStyle/>
          <a:p>
            <a:r>
              <a:rPr lang="en-US" sz="6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98</a:t>
            </a:r>
          </a:p>
          <a:p>
            <a:r>
              <a:rPr lang="en-US" sz="6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73</a:t>
            </a:r>
          </a:p>
          <a:p>
            <a:endParaRPr lang="en-US" sz="60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6" name="TextBox 15"/>
          <p:cNvSpPr txBox="1"/>
          <p:nvPr/>
        </p:nvSpPr>
        <p:spPr>
          <a:xfrm>
            <a:off x="814387" y="4143729"/>
            <a:ext cx="1295400" cy="1015663"/>
          </a:xfrm>
          <a:prstGeom prst="rect">
            <a:avLst/>
          </a:prstGeom>
          <a:noFill/>
        </p:spPr>
        <p:txBody>
          <a:bodyPr wrap="square" rtlCol="0">
            <a:spAutoFit/>
          </a:bodyPr>
          <a:lstStyle/>
          <a:p>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cxnSp>
        <p:nvCxnSpPr>
          <p:cNvPr id="17" name="Straight Connector 16"/>
          <p:cNvCxnSpPr/>
          <p:nvPr/>
        </p:nvCxnSpPr>
        <p:spPr>
          <a:xfrm>
            <a:off x="1288905" y="5632264"/>
            <a:ext cx="1143000"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8" name="TextBox 17"/>
          <p:cNvSpPr txBox="1"/>
          <p:nvPr/>
        </p:nvSpPr>
        <p:spPr>
          <a:xfrm>
            <a:off x="1462086" y="5592449"/>
            <a:ext cx="1201103" cy="1015663"/>
          </a:xfrm>
          <a:prstGeom prst="rect">
            <a:avLst/>
          </a:prstGeom>
          <a:noFill/>
        </p:spPr>
        <p:txBody>
          <a:bodyPr wrap="square" rtlCol="0">
            <a:spAutoFit/>
          </a:bodyPr>
          <a:lstStyle/>
          <a:p>
            <a:r>
              <a:rPr lang="en-US" sz="6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25</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3438 0.00694 L -0.03438 0.00694 C -0.04141 0.00602 -0.04857 0.00648 -0.05547 0.00417 C -0.05677 0.0037 -0.05821 0.00324 -0.05938 0.00278 C -0.06029 0.00231 -0.06094 0.00162 -0.06172 0.00139 C -0.06276 0.00069 -0.0638 0.00046 -0.06485 0 L -0.07188 0.00139 " pathEditMode="relative" ptsTypes="AAAAAAA">
                                      <p:cBhvr>
                                        <p:cTn id="22" dur="2000" fill="hold"/>
                                        <p:tgtEl>
                                          <p:spTgt spid="8"/>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25E-6 0.00348 L 1.25E-6 0.00371 C 0.00391 0.00394 0.00781 0.00463 0.01198 0.00533 C 0.01823 0.00602 0.02877 0.00672 0.03489 0.00718 C 0.04557 0.00996 0.04648 0.01042 0.0651 0.00718 C 0.06667 0.00695 0.06406 0.00463 0.06393 0.00348 C 0.06367 0.00301 0.06393 0.00278 0.06393 0.00255 " pathEditMode="relative" rAng="0" ptsTypes="AAAAAAA">
                                      <p:cBhvr>
                                        <p:cTn id="26" dur="2000" fill="hold"/>
                                        <p:tgtEl>
                                          <p:spTgt spid="13"/>
                                        </p:tgtEl>
                                        <p:attrNameLst>
                                          <p:attrName>ppt_x</p:attrName>
                                          <p:attrName>ppt_y</p:attrName>
                                        </p:attrNameLst>
                                      </p:cBhvr>
                                      <p:rCtr x="3281"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nd pink text on a black background&#10;&#10;AI-generated content may be incorre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004" y="1942628"/>
            <a:ext cx="8240146" cy="27679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812292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t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695546"/>
            <a:ext cx="324909" cy="324909"/>
          </a:xfrm>
          <a:prstGeom prst="rect">
            <a:avLst/>
          </a:prstGeom>
        </p:spPr>
      </p:pic>
      <p:sp>
        <p:nvSpPr>
          <p:cNvPr id="5" name="TextBox 4"/>
          <p:cNvSpPr txBox="1"/>
          <p:nvPr/>
        </p:nvSpPr>
        <p:spPr>
          <a:xfrm>
            <a:off x="678874" y="1362615"/>
            <a:ext cx="10954326" cy="1323439"/>
          </a:xfrm>
          <a:prstGeom prst="rect">
            <a:avLst/>
          </a:prstGeom>
          <a:noFill/>
        </p:spPr>
        <p:txBody>
          <a:bodyPr wrap="square" rtlCol="0">
            <a:spAutoFit/>
          </a:bodyPr>
          <a:lstStyle/>
          <a:p>
            <a:pPr algn="ctr"/>
            <a:r>
              <a:rPr lang="en-US" sz="8000" b="1" dirty="0">
                <a:solidFill>
                  <a:srgbClr val="002060"/>
                </a:solidFill>
                <a:latin typeface="Times New Roman" panose="02020603050405020304" pitchFamily="18" charset="0"/>
                <a:cs typeface="Times New Roman" panose="02020603050405020304" pitchFamily="18" charset="0"/>
              </a:rPr>
              <a:t>TRÒ CHƠI: BẮN TÊN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3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lue and pink letters&#10;&#10;AI-generated content may be incorre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708" y="1984123"/>
            <a:ext cx="9510584" cy="28897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2"/>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sp>
        <p:nvSpPr>
          <p:cNvPr id="12" name="Freeform 3"/>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6"/>
            <a:stretch>
              <a:fillRect/>
            </a:stretch>
          </a:blipFill>
        </p:spPr>
        <p:txBody>
          <a:bodyPr/>
          <a:lstStyle/>
          <a:p>
            <a:endParaRPr lang="en-US"/>
          </a:p>
        </p:txBody>
      </p:sp>
      <p:sp>
        <p:nvSpPr>
          <p:cNvPr id="13" name="Speech Bubble: Rectangle with Corners Rounded 12"/>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solidFill>
                  <a:schemeClr val="tx1"/>
                </a:solidFill>
                <a:latin typeface="Calibri" panose="020F0502020204030204" charset="0"/>
                <a:cs typeface="Calibri" panose="020F0502020204030204" charset="0"/>
              </a:rPr>
              <a:t>50 – 30 = ?</a:t>
            </a:r>
            <a:endParaRPr lang="vi-VN" sz="8800" dirty="0">
              <a:solidFill>
                <a:schemeClr val="tx1"/>
              </a:solidFill>
            </a:endParaRPr>
          </a:p>
        </p:txBody>
      </p:sp>
      <p:sp>
        <p:nvSpPr>
          <p:cNvPr id="14" name="Speech Bubble: Rectangle with Corners Rounded 13"/>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solidFill>
                  <a:srgbClr val="FF0000"/>
                </a:solidFill>
              </a:rPr>
              <a:t>20</a:t>
            </a:r>
            <a:endParaRPr lang="vi-VN" sz="8800" dirty="0">
              <a:solidFill>
                <a:srgbClr val="FF0000"/>
              </a:solidFill>
            </a:endParaRPr>
          </a:p>
        </p:txBody>
      </p:sp>
      <p:pic>
        <p:nvPicPr>
          <p:cNvPr id="15" name="Picture 3">
            <a:hlinkClick r:id="" action="ppaction://noaction"/>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righ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7" name="Freeform 2"/>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8" name="Freeform 3"/>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49" name="Speech Bubble: Rectangle with Corners Rounded 48"/>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dirty="0">
                <a:solidFill>
                  <a:schemeClr val="tx1"/>
                </a:solidFill>
                <a:latin typeface="Calibri" panose="020F0502020204030204" charset="0"/>
                <a:cs typeface="Calibri" panose="020F0502020204030204" charset="0"/>
              </a:rPr>
              <a:t>2</a:t>
            </a:r>
            <a:r>
              <a:rPr lang="en-US" sz="7200" dirty="0">
                <a:solidFill>
                  <a:schemeClr val="tx1"/>
                </a:solidFill>
                <a:latin typeface="Calibri" panose="020F0502020204030204" charset="0"/>
                <a:cs typeface="Calibri" panose="020F0502020204030204" charset="0"/>
              </a:rPr>
              <a:t>5</a:t>
            </a:r>
            <a:r>
              <a:rPr lang="vi-VN" sz="7200" dirty="0">
                <a:solidFill>
                  <a:schemeClr val="tx1"/>
                </a:solidFill>
                <a:latin typeface="Calibri" panose="020F0502020204030204" charset="0"/>
                <a:cs typeface="Calibri" panose="020F0502020204030204" charset="0"/>
              </a:rPr>
              <a:t> +</a:t>
            </a:r>
            <a:r>
              <a:rPr lang="en-US" sz="7200" dirty="0">
                <a:solidFill>
                  <a:schemeClr val="tx1"/>
                </a:solidFill>
                <a:latin typeface="Calibri" panose="020F0502020204030204" charset="0"/>
                <a:cs typeface="Calibri" panose="020F0502020204030204" charset="0"/>
              </a:rPr>
              <a:t> 21 = ?</a:t>
            </a:r>
            <a:endParaRPr lang="vi-VN" sz="7200" dirty="0">
              <a:solidFill>
                <a:schemeClr val="tx1"/>
              </a:solidFill>
              <a:latin typeface="Calibri" panose="020F0502020204030204" charset="0"/>
              <a:cs typeface="Calibri" panose="020F0502020204030204" charset="0"/>
            </a:endParaRPr>
          </a:p>
        </p:txBody>
      </p:sp>
      <p:sp>
        <p:nvSpPr>
          <p:cNvPr id="50" name="Speech Bubble: Rectangle with Corners Rounded 49"/>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FF0000"/>
                </a:solidFill>
              </a:rPr>
              <a:t>46</a:t>
            </a:r>
            <a:endParaRPr lang="vi-VN" sz="8000" dirty="0">
              <a:solidFill>
                <a:srgbClr val="FF0000"/>
              </a:solidFill>
            </a:endParaRPr>
          </a:p>
        </p:txBody>
      </p:sp>
      <p:pic>
        <p:nvPicPr>
          <p:cNvPr id="51" name="Picture 3">
            <a:hlinkClick r:id="" action="ppaction://noaction"/>
          </p:cNvPr>
          <p:cNvPicPr>
            <a:picLocks noChangeAspect="1"/>
          </p:cNvPicPr>
          <p:nvPr/>
        </p:nvPicPr>
        <p:blipFill>
          <a:blip r:embed="rId6"/>
          <a:srcRect/>
          <a:stretch>
            <a:fillRect/>
          </a:stretch>
        </p:blipFill>
        <p:spPr>
          <a:xfrm>
            <a:off x="-233917" y="4125837"/>
            <a:ext cx="2158409" cy="2732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left)">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right)">
                                      <p:cBhvr>
                                        <p:cTn id="2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5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7" name="Freeform 2"/>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8" name="Freeform 3"/>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49" name="Speech Bubble: Rectangle with Corners Rounded 48"/>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Calibri" panose="020F0502020204030204" charset="0"/>
                <a:cs typeface="Calibri" panose="020F0502020204030204" charset="0"/>
              </a:rPr>
              <a:t>64</a:t>
            </a:r>
            <a:r>
              <a:rPr lang="vi-VN" sz="8000" dirty="0">
                <a:solidFill>
                  <a:schemeClr val="tx1"/>
                </a:solidFill>
                <a:latin typeface="Calibri" panose="020F0502020204030204" charset="0"/>
                <a:cs typeface="Calibri" panose="020F0502020204030204" charset="0"/>
              </a:rPr>
              <a:t> – </a:t>
            </a:r>
            <a:r>
              <a:rPr lang="en-US" sz="8000" dirty="0">
                <a:solidFill>
                  <a:schemeClr val="tx1"/>
                </a:solidFill>
                <a:latin typeface="Calibri" panose="020F0502020204030204" charset="0"/>
                <a:cs typeface="Calibri" panose="020F0502020204030204" charset="0"/>
              </a:rPr>
              <a:t>4</a:t>
            </a:r>
            <a:r>
              <a:rPr lang="vi-VN" sz="8000" dirty="0">
                <a:solidFill>
                  <a:schemeClr val="tx1"/>
                </a:solidFill>
                <a:latin typeface="Calibri" panose="020F0502020204030204" charset="0"/>
                <a:cs typeface="Calibri" panose="020F0502020204030204" charset="0"/>
              </a:rPr>
              <a:t>0</a:t>
            </a:r>
            <a:r>
              <a:rPr lang="en-US" sz="8000" dirty="0">
                <a:solidFill>
                  <a:schemeClr val="tx1"/>
                </a:solidFill>
                <a:latin typeface="Calibri" panose="020F0502020204030204" charset="0"/>
                <a:cs typeface="Calibri" panose="020F0502020204030204" charset="0"/>
              </a:rPr>
              <a:t> = ?</a:t>
            </a:r>
            <a:endParaRPr lang="vi-VN" sz="8000" dirty="0">
              <a:solidFill>
                <a:schemeClr val="tx1"/>
              </a:solidFill>
              <a:latin typeface="Calibri" panose="020F0502020204030204" charset="0"/>
              <a:cs typeface="Calibri" panose="020F0502020204030204" charset="0"/>
            </a:endParaRPr>
          </a:p>
        </p:txBody>
      </p:sp>
      <p:sp>
        <p:nvSpPr>
          <p:cNvPr id="50" name="Speech Bubble: Rectangle with Corners Rounded 49"/>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FF0000"/>
                </a:solidFill>
              </a:rPr>
              <a:t>24</a:t>
            </a:r>
            <a:endParaRPr lang="vi-VN" sz="7200" dirty="0">
              <a:solidFill>
                <a:srgbClr val="FF0000"/>
              </a:solidFill>
            </a:endParaRPr>
          </a:p>
        </p:txBody>
      </p:sp>
      <p:pic>
        <p:nvPicPr>
          <p:cNvPr id="51" name="Picture 3">
            <a:hlinkClick r:id="" action="ppaction://noaction"/>
          </p:cNvPr>
          <p:cNvPicPr>
            <a:picLocks noChangeAspect="1"/>
          </p:cNvPicPr>
          <p:nvPr/>
        </p:nvPicPr>
        <p:blipFill>
          <a:blip r:embed="rId6"/>
          <a:srcRect/>
          <a:stretch>
            <a:fillRect/>
          </a:stretch>
        </p:blipFill>
        <p:spPr>
          <a:xfrm>
            <a:off x="-233917" y="4125837"/>
            <a:ext cx="2158409" cy="2732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left)">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right)">
                                      <p:cBhvr>
                                        <p:cTn id="2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5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7" name="Freeform 2"/>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8" name="Freeform 3"/>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49" name="Speech Bubble: Rectangle with Corners Rounded 48"/>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Calibri" panose="020F0502020204030204" charset="0"/>
                <a:cs typeface="Calibri" panose="020F0502020204030204" charset="0"/>
              </a:rPr>
              <a:t>12 + 32 = ?</a:t>
            </a:r>
            <a:endParaRPr lang="vi-VN" sz="8000" dirty="0">
              <a:solidFill>
                <a:schemeClr val="tx1"/>
              </a:solidFill>
            </a:endParaRPr>
          </a:p>
        </p:txBody>
      </p:sp>
      <p:sp>
        <p:nvSpPr>
          <p:cNvPr id="50" name="Speech Bubble: Rectangle with Corners Rounded 49"/>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rPr>
              <a:t>44</a:t>
            </a:r>
            <a:endParaRPr lang="vi-VN" sz="9600" dirty="0">
              <a:solidFill>
                <a:srgbClr val="FF0000"/>
              </a:solidFill>
            </a:endParaRPr>
          </a:p>
        </p:txBody>
      </p:sp>
      <p:pic>
        <p:nvPicPr>
          <p:cNvPr id="51" name="Picture 3">
            <a:hlinkClick r:id="" action="ppaction://noaction"/>
          </p:cNvPr>
          <p:cNvPicPr>
            <a:picLocks noChangeAspect="1"/>
          </p:cNvPicPr>
          <p:nvPr/>
        </p:nvPicPr>
        <p:blipFill>
          <a:blip r:embed="rId6"/>
          <a:srcRect/>
          <a:stretch>
            <a:fillRect/>
          </a:stretch>
        </p:blipFill>
        <p:spPr>
          <a:xfrm>
            <a:off x="-233917" y="4125837"/>
            <a:ext cx="2158409" cy="2732163"/>
          </a:xfrm>
          <a:prstGeom prst="rect">
            <a:avLst/>
          </a:prstGeom>
        </p:spPr>
      </p:pic>
      <p:grpSp>
        <p:nvGrpSpPr>
          <p:cNvPr id="63" name="Group 62"/>
          <p:cNvGrpSpPr/>
          <p:nvPr/>
        </p:nvGrpSpPr>
        <p:grpSpPr>
          <a:xfrm>
            <a:off x="8799490" y="4495801"/>
            <a:ext cx="1716110" cy="2354175"/>
            <a:chOff x="3341581" y="4200525"/>
            <a:chExt cx="1560846" cy="2657475"/>
          </a:xfrm>
        </p:grpSpPr>
        <p:pic>
          <p:nvPicPr>
            <p:cNvPr id="64"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53" b="90000" l="1304" r="100000"/>
                      </a14:imgEffect>
                    </a14:imgLayer>
                  </a14:imgProps>
                </a:ext>
                <a:ext uri="{28A0092B-C50C-407E-A947-70E740481C1C}">
                  <a14:useLocalDpi xmlns:a14="http://schemas.microsoft.com/office/drawing/2010/main" val="0"/>
                </a:ext>
              </a:extLst>
            </a:blip>
            <a:srcRect b="14425"/>
            <a:stretch>
              <a:fillRect/>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Flowchart: Connector 64"/>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black"/>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left)">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right)">
                                      <p:cBhvr>
                                        <p:cTn id="2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5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7" name="Freeform 2"/>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8" name="Freeform 3"/>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49" name="Speech Bubble: Rectangle with Corners Rounded 48"/>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Calibri" panose="020F0502020204030204" charset="0"/>
                <a:cs typeface="Calibri" panose="020F0502020204030204" charset="0"/>
              </a:rPr>
              <a:t>30 - 10 = ?</a:t>
            </a:r>
            <a:endParaRPr lang="vi-VN" sz="8000" dirty="0">
              <a:solidFill>
                <a:schemeClr val="tx1"/>
              </a:solidFill>
            </a:endParaRPr>
          </a:p>
        </p:txBody>
      </p:sp>
      <p:sp>
        <p:nvSpPr>
          <p:cNvPr id="50" name="Speech Bubble: Rectangle with Corners Rounded 49"/>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rPr>
              <a:t>20</a:t>
            </a:r>
            <a:endParaRPr lang="vi-VN" sz="9600" dirty="0">
              <a:solidFill>
                <a:srgbClr val="FF0000"/>
              </a:solidFill>
            </a:endParaRPr>
          </a:p>
        </p:txBody>
      </p:sp>
      <p:pic>
        <p:nvPicPr>
          <p:cNvPr id="51" name="Picture 3">
            <a:hlinkClick r:id="" action="ppaction://noaction"/>
          </p:cNvPr>
          <p:cNvPicPr>
            <a:picLocks noChangeAspect="1"/>
          </p:cNvPicPr>
          <p:nvPr/>
        </p:nvPicPr>
        <p:blipFill>
          <a:blip r:embed="rId6"/>
          <a:srcRect/>
          <a:stretch>
            <a:fillRect/>
          </a:stretch>
        </p:blipFill>
        <p:spPr>
          <a:xfrm>
            <a:off x="-233917" y="4125837"/>
            <a:ext cx="2158409" cy="2732163"/>
          </a:xfrm>
          <a:prstGeom prst="rect">
            <a:avLst/>
          </a:prstGeom>
        </p:spPr>
      </p:pic>
      <p:grpSp>
        <p:nvGrpSpPr>
          <p:cNvPr id="63" name="Group 62"/>
          <p:cNvGrpSpPr/>
          <p:nvPr/>
        </p:nvGrpSpPr>
        <p:grpSpPr>
          <a:xfrm>
            <a:off x="8799490" y="4495801"/>
            <a:ext cx="1716110" cy="2354175"/>
            <a:chOff x="3341581" y="4200525"/>
            <a:chExt cx="1560846" cy="2657475"/>
          </a:xfrm>
        </p:grpSpPr>
        <p:pic>
          <p:nvPicPr>
            <p:cNvPr id="64"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53" b="90000" l="1304" r="100000"/>
                      </a14:imgEffect>
                    </a14:imgLayer>
                  </a14:imgProps>
                </a:ext>
                <a:ext uri="{28A0092B-C50C-407E-A947-70E740481C1C}">
                  <a14:useLocalDpi xmlns:a14="http://schemas.microsoft.com/office/drawing/2010/main" val="0"/>
                </a:ext>
              </a:extLst>
            </a:blip>
            <a:srcRect b="14425"/>
            <a:stretch>
              <a:fillRect/>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Flowchart: Connector 64"/>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black"/>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left)">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right)">
                                      <p:cBhvr>
                                        <p:cTn id="2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7" name="Freeform 2"/>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8" name="Freeform 3"/>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49" name="Speech Bubble: Rectangle with Corners Rounded 48"/>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Calibri" panose="020F0502020204030204" charset="0"/>
                <a:cs typeface="Calibri" panose="020F0502020204030204" charset="0"/>
              </a:rPr>
              <a:t>62 + 13 = ?</a:t>
            </a:r>
            <a:endParaRPr lang="vi-VN" sz="8000" dirty="0">
              <a:solidFill>
                <a:schemeClr val="tx1"/>
              </a:solidFill>
            </a:endParaRPr>
          </a:p>
        </p:txBody>
      </p:sp>
      <p:sp>
        <p:nvSpPr>
          <p:cNvPr id="50" name="Speech Bubble: Rectangle with Corners Rounded 49"/>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FF0000"/>
                </a:solidFill>
              </a:rPr>
              <a:t>75</a:t>
            </a:r>
            <a:endParaRPr lang="vi-VN" sz="9600" dirty="0">
              <a:solidFill>
                <a:srgbClr val="FF0000"/>
              </a:solidFill>
            </a:endParaRPr>
          </a:p>
        </p:txBody>
      </p:sp>
      <p:pic>
        <p:nvPicPr>
          <p:cNvPr id="51" name="Picture 3">
            <a:hlinkClick r:id="" action="ppaction://noaction"/>
          </p:cNvPr>
          <p:cNvPicPr>
            <a:picLocks noChangeAspect="1"/>
          </p:cNvPicPr>
          <p:nvPr/>
        </p:nvPicPr>
        <p:blipFill>
          <a:blip r:embed="rId6"/>
          <a:srcRect/>
          <a:stretch>
            <a:fillRect/>
          </a:stretch>
        </p:blipFill>
        <p:spPr>
          <a:xfrm>
            <a:off x="-233917" y="4125837"/>
            <a:ext cx="2158409" cy="2732163"/>
          </a:xfrm>
          <a:prstGeom prst="rect">
            <a:avLst/>
          </a:prstGeom>
        </p:spPr>
      </p:pic>
      <p:grpSp>
        <p:nvGrpSpPr>
          <p:cNvPr id="63" name="Group 62"/>
          <p:cNvGrpSpPr/>
          <p:nvPr/>
        </p:nvGrpSpPr>
        <p:grpSpPr>
          <a:xfrm>
            <a:off x="8799490" y="4495801"/>
            <a:ext cx="1716110" cy="2354175"/>
            <a:chOff x="3341581" y="4200525"/>
            <a:chExt cx="1560846" cy="2657475"/>
          </a:xfrm>
        </p:grpSpPr>
        <p:pic>
          <p:nvPicPr>
            <p:cNvPr id="64"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53" b="90000" l="1304" r="100000"/>
                      </a14:imgEffect>
                    </a14:imgLayer>
                  </a14:imgProps>
                </a:ext>
                <a:ext uri="{28A0092B-C50C-407E-A947-70E740481C1C}">
                  <a14:useLocalDpi xmlns:a14="http://schemas.microsoft.com/office/drawing/2010/main" val="0"/>
                </a:ext>
              </a:extLst>
            </a:blip>
            <a:srcRect b="14425"/>
            <a:stretch>
              <a:fillRect/>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Flowchart: Connector 64"/>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black"/>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left)">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right)">
                                      <p:cBhvr>
                                        <p:cTn id="2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33141" y="2201857"/>
            <a:ext cx="9303302" cy="2347163"/>
          </a:xfrm>
          <a:prstGeom prst="rect">
            <a:avLst/>
          </a:prstGeom>
        </p:spPr>
      </p:pic>
      <p:pic>
        <p:nvPicPr>
          <p:cNvPr id="3" name="Picture 2"/>
          <p:cNvPicPr>
            <a:picLocks noChangeAspect="1"/>
          </p:cNvPicPr>
          <p:nvPr/>
        </p:nvPicPr>
        <p:blipFill>
          <a:blip r:embed="rId4"/>
          <a:stretch>
            <a:fillRect/>
          </a:stretch>
        </p:blipFill>
        <p:spPr>
          <a:xfrm>
            <a:off x="4824878" y="1566625"/>
            <a:ext cx="2450804"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4972067" y="480729"/>
            <a:ext cx="1598113" cy="738521"/>
            <a:chOff x="2421141" y="730782"/>
            <a:chExt cx="5471576" cy="738521"/>
          </a:xfrm>
        </p:grpSpPr>
        <p:sp>
          <p:nvSpPr>
            <p:cNvPr id="31" name="Rectangle: Rounded Corners 43"/>
            <p:cNvSpPr/>
            <p:nvPr/>
          </p:nvSpPr>
          <p:spPr>
            <a:xfrm>
              <a:off x="2421141" y="730782"/>
              <a:ext cx="5471576" cy="738521"/>
            </a:xfrm>
            <a:custGeom>
              <a:avLst/>
              <a:gdLst>
                <a:gd name="connsiteX0" fmla="*/ 0 w 5471576"/>
                <a:gd name="connsiteY0" fmla="*/ 123089 h 738521"/>
                <a:gd name="connsiteX1" fmla="*/ 123089 w 5471576"/>
                <a:gd name="connsiteY1" fmla="*/ 0 h 738521"/>
                <a:gd name="connsiteX2" fmla="*/ 755943 w 5471576"/>
                <a:gd name="connsiteY2" fmla="*/ 0 h 738521"/>
                <a:gd name="connsiteX3" fmla="*/ 1232035 w 5471576"/>
                <a:gd name="connsiteY3" fmla="*/ 0 h 738521"/>
                <a:gd name="connsiteX4" fmla="*/ 1812634 w 5471576"/>
                <a:gd name="connsiteY4" fmla="*/ 0 h 738521"/>
                <a:gd name="connsiteX5" fmla="*/ 2340980 w 5471576"/>
                <a:gd name="connsiteY5" fmla="*/ 0 h 738521"/>
                <a:gd name="connsiteX6" fmla="*/ 2817072 w 5471576"/>
                <a:gd name="connsiteY6" fmla="*/ 0 h 738521"/>
                <a:gd name="connsiteX7" fmla="*/ 3502180 w 5471576"/>
                <a:gd name="connsiteY7" fmla="*/ 0 h 738521"/>
                <a:gd name="connsiteX8" fmla="*/ 3978272 w 5471576"/>
                <a:gd name="connsiteY8" fmla="*/ 0 h 738521"/>
                <a:gd name="connsiteX9" fmla="*/ 4611125 w 5471576"/>
                <a:gd name="connsiteY9" fmla="*/ 0 h 738521"/>
                <a:gd name="connsiteX10" fmla="*/ 5348487 w 5471576"/>
                <a:gd name="connsiteY10" fmla="*/ 0 h 738521"/>
                <a:gd name="connsiteX11" fmla="*/ 5471576 w 5471576"/>
                <a:gd name="connsiteY11" fmla="*/ 123089 h 738521"/>
                <a:gd name="connsiteX12" fmla="*/ 5471576 w 5471576"/>
                <a:gd name="connsiteY12" fmla="*/ 615432 h 738521"/>
                <a:gd name="connsiteX13" fmla="*/ 5348487 w 5471576"/>
                <a:gd name="connsiteY13" fmla="*/ 738521 h 738521"/>
                <a:gd name="connsiteX14" fmla="*/ 4820141 w 5471576"/>
                <a:gd name="connsiteY14" fmla="*/ 738521 h 738521"/>
                <a:gd name="connsiteX15" fmla="*/ 4187287 w 5471576"/>
                <a:gd name="connsiteY15" fmla="*/ 738521 h 738521"/>
                <a:gd name="connsiteX16" fmla="*/ 3763450 w 5471576"/>
                <a:gd name="connsiteY16" fmla="*/ 738521 h 738521"/>
                <a:gd name="connsiteX17" fmla="*/ 3339612 w 5471576"/>
                <a:gd name="connsiteY17" fmla="*/ 738521 h 738521"/>
                <a:gd name="connsiteX18" fmla="*/ 2915774 w 5471576"/>
                <a:gd name="connsiteY18" fmla="*/ 738521 h 738521"/>
                <a:gd name="connsiteX19" fmla="*/ 2439682 w 5471576"/>
                <a:gd name="connsiteY19" fmla="*/ 738521 h 738521"/>
                <a:gd name="connsiteX20" fmla="*/ 1806828 w 5471576"/>
                <a:gd name="connsiteY20" fmla="*/ 738521 h 738521"/>
                <a:gd name="connsiteX21" fmla="*/ 1382991 w 5471576"/>
                <a:gd name="connsiteY21" fmla="*/ 738521 h 738521"/>
                <a:gd name="connsiteX22" fmla="*/ 854645 w 5471576"/>
                <a:gd name="connsiteY22" fmla="*/ 738521 h 738521"/>
                <a:gd name="connsiteX23" fmla="*/ 123089 w 5471576"/>
                <a:gd name="connsiteY23" fmla="*/ 738521 h 738521"/>
                <a:gd name="connsiteX24" fmla="*/ 0 w 5471576"/>
                <a:gd name="connsiteY24" fmla="*/ 615432 h 738521"/>
                <a:gd name="connsiteX25" fmla="*/ 0 w 5471576"/>
                <a:gd name="connsiteY25" fmla="*/ 123089 h 7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71576" h="738521" fill="none" extrusionOk="0">
                  <a:moveTo>
                    <a:pt x="0" y="123089"/>
                  </a:moveTo>
                  <a:cubicBezTo>
                    <a:pt x="-2243" y="56284"/>
                    <a:pt x="61632" y="-9132"/>
                    <a:pt x="123089" y="0"/>
                  </a:cubicBezTo>
                  <a:cubicBezTo>
                    <a:pt x="250090" y="-3222"/>
                    <a:pt x="510920" y="33640"/>
                    <a:pt x="755943" y="0"/>
                  </a:cubicBezTo>
                  <a:cubicBezTo>
                    <a:pt x="1000966" y="-33640"/>
                    <a:pt x="1108439" y="37068"/>
                    <a:pt x="1232035" y="0"/>
                  </a:cubicBezTo>
                  <a:cubicBezTo>
                    <a:pt x="1355631" y="-37068"/>
                    <a:pt x="1671957" y="32110"/>
                    <a:pt x="1812634" y="0"/>
                  </a:cubicBezTo>
                  <a:cubicBezTo>
                    <a:pt x="1953311" y="-32110"/>
                    <a:pt x="2175194" y="24850"/>
                    <a:pt x="2340980" y="0"/>
                  </a:cubicBezTo>
                  <a:cubicBezTo>
                    <a:pt x="2506766" y="-24850"/>
                    <a:pt x="2590697" y="24405"/>
                    <a:pt x="2817072" y="0"/>
                  </a:cubicBezTo>
                  <a:cubicBezTo>
                    <a:pt x="3043447" y="-24405"/>
                    <a:pt x="3340586" y="53598"/>
                    <a:pt x="3502180" y="0"/>
                  </a:cubicBezTo>
                  <a:cubicBezTo>
                    <a:pt x="3663774" y="-53598"/>
                    <a:pt x="3828069" y="1909"/>
                    <a:pt x="3978272" y="0"/>
                  </a:cubicBezTo>
                  <a:cubicBezTo>
                    <a:pt x="4128475" y="-1909"/>
                    <a:pt x="4367941" y="33093"/>
                    <a:pt x="4611125" y="0"/>
                  </a:cubicBezTo>
                  <a:cubicBezTo>
                    <a:pt x="4854309" y="-33093"/>
                    <a:pt x="5050454" y="60788"/>
                    <a:pt x="5348487" y="0"/>
                  </a:cubicBezTo>
                  <a:cubicBezTo>
                    <a:pt x="5423924" y="-8633"/>
                    <a:pt x="5476305" y="59418"/>
                    <a:pt x="5471576" y="123089"/>
                  </a:cubicBezTo>
                  <a:cubicBezTo>
                    <a:pt x="5494540" y="297954"/>
                    <a:pt x="5435807" y="421085"/>
                    <a:pt x="5471576" y="615432"/>
                  </a:cubicBezTo>
                  <a:cubicBezTo>
                    <a:pt x="5458680" y="673359"/>
                    <a:pt x="5417736" y="733464"/>
                    <a:pt x="5348487" y="738521"/>
                  </a:cubicBezTo>
                  <a:cubicBezTo>
                    <a:pt x="5209479" y="793106"/>
                    <a:pt x="4953262" y="678313"/>
                    <a:pt x="4820141" y="738521"/>
                  </a:cubicBezTo>
                  <a:cubicBezTo>
                    <a:pt x="4687020" y="798729"/>
                    <a:pt x="4353529" y="723806"/>
                    <a:pt x="4187287" y="738521"/>
                  </a:cubicBezTo>
                  <a:cubicBezTo>
                    <a:pt x="4021045" y="753236"/>
                    <a:pt x="3936337" y="707612"/>
                    <a:pt x="3763450" y="738521"/>
                  </a:cubicBezTo>
                  <a:cubicBezTo>
                    <a:pt x="3590563" y="769430"/>
                    <a:pt x="3462044" y="724861"/>
                    <a:pt x="3339612" y="738521"/>
                  </a:cubicBezTo>
                  <a:cubicBezTo>
                    <a:pt x="3217180" y="752181"/>
                    <a:pt x="3001030" y="714282"/>
                    <a:pt x="2915774" y="738521"/>
                  </a:cubicBezTo>
                  <a:cubicBezTo>
                    <a:pt x="2830518" y="762760"/>
                    <a:pt x="2574408" y="722510"/>
                    <a:pt x="2439682" y="738521"/>
                  </a:cubicBezTo>
                  <a:cubicBezTo>
                    <a:pt x="2304956" y="754532"/>
                    <a:pt x="2034690" y="732959"/>
                    <a:pt x="1806828" y="738521"/>
                  </a:cubicBezTo>
                  <a:cubicBezTo>
                    <a:pt x="1578966" y="744083"/>
                    <a:pt x="1495780" y="691007"/>
                    <a:pt x="1382991" y="738521"/>
                  </a:cubicBezTo>
                  <a:cubicBezTo>
                    <a:pt x="1270202" y="786035"/>
                    <a:pt x="1078396" y="707978"/>
                    <a:pt x="854645" y="738521"/>
                  </a:cubicBezTo>
                  <a:cubicBezTo>
                    <a:pt x="630894" y="769064"/>
                    <a:pt x="391701" y="684801"/>
                    <a:pt x="123089" y="738521"/>
                  </a:cubicBezTo>
                  <a:cubicBezTo>
                    <a:pt x="62632" y="750938"/>
                    <a:pt x="14179" y="685858"/>
                    <a:pt x="0" y="615432"/>
                  </a:cubicBezTo>
                  <a:cubicBezTo>
                    <a:pt x="-39581" y="484826"/>
                    <a:pt x="50337" y="237963"/>
                    <a:pt x="0" y="123089"/>
                  </a:cubicBezTo>
                  <a:close/>
                </a:path>
                <a:path w="5471576" h="738521" stroke="0" extrusionOk="0">
                  <a:moveTo>
                    <a:pt x="0" y="123089"/>
                  </a:moveTo>
                  <a:cubicBezTo>
                    <a:pt x="-10729" y="51939"/>
                    <a:pt x="62091" y="5315"/>
                    <a:pt x="123089" y="0"/>
                  </a:cubicBezTo>
                  <a:cubicBezTo>
                    <a:pt x="434757" y="-18021"/>
                    <a:pt x="453648" y="22656"/>
                    <a:pt x="755943" y="0"/>
                  </a:cubicBezTo>
                  <a:cubicBezTo>
                    <a:pt x="1058238" y="-22656"/>
                    <a:pt x="1156026" y="22890"/>
                    <a:pt x="1388797" y="0"/>
                  </a:cubicBezTo>
                  <a:cubicBezTo>
                    <a:pt x="1621568" y="-22890"/>
                    <a:pt x="1800124" y="24180"/>
                    <a:pt x="2021650" y="0"/>
                  </a:cubicBezTo>
                  <a:cubicBezTo>
                    <a:pt x="2243176" y="-24180"/>
                    <a:pt x="2389778" y="18026"/>
                    <a:pt x="2706758" y="0"/>
                  </a:cubicBezTo>
                  <a:cubicBezTo>
                    <a:pt x="3023738" y="-18026"/>
                    <a:pt x="3022167" y="27430"/>
                    <a:pt x="3182850" y="0"/>
                  </a:cubicBezTo>
                  <a:cubicBezTo>
                    <a:pt x="3343533" y="-27430"/>
                    <a:pt x="3548079" y="18618"/>
                    <a:pt x="3763450" y="0"/>
                  </a:cubicBezTo>
                  <a:cubicBezTo>
                    <a:pt x="3978821" y="-18618"/>
                    <a:pt x="4106591" y="11612"/>
                    <a:pt x="4291795" y="0"/>
                  </a:cubicBezTo>
                  <a:cubicBezTo>
                    <a:pt x="4476999" y="-11612"/>
                    <a:pt x="4575756" y="29903"/>
                    <a:pt x="4767887" y="0"/>
                  </a:cubicBezTo>
                  <a:cubicBezTo>
                    <a:pt x="4960018" y="-29903"/>
                    <a:pt x="5183820" y="19532"/>
                    <a:pt x="5348487" y="0"/>
                  </a:cubicBezTo>
                  <a:cubicBezTo>
                    <a:pt x="5421374" y="12481"/>
                    <a:pt x="5475810" y="58129"/>
                    <a:pt x="5471576" y="123089"/>
                  </a:cubicBezTo>
                  <a:cubicBezTo>
                    <a:pt x="5494525" y="337790"/>
                    <a:pt x="5439538" y="387041"/>
                    <a:pt x="5471576" y="615432"/>
                  </a:cubicBezTo>
                  <a:cubicBezTo>
                    <a:pt x="5480865" y="672583"/>
                    <a:pt x="5421189" y="739490"/>
                    <a:pt x="5348487" y="738521"/>
                  </a:cubicBezTo>
                  <a:cubicBezTo>
                    <a:pt x="5141401" y="786798"/>
                    <a:pt x="5095727" y="707550"/>
                    <a:pt x="4872395" y="738521"/>
                  </a:cubicBezTo>
                  <a:cubicBezTo>
                    <a:pt x="4649063" y="769492"/>
                    <a:pt x="4435372" y="721220"/>
                    <a:pt x="4187287" y="738521"/>
                  </a:cubicBezTo>
                  <a:cubicBezTo>
                    <a:pt x="3939202" y="755822"/>
                    <a:pt x="3823932" y="684492"/>
                    <a:pt x="3658942" y="738521"/>
                  </a:cubicBezTo>
                  <a:cubicBezTo>
                    <a:pt x="3493953" y="792550"/>
                    <a:pt x="3151530" y="670563"/>
                    <a:pt x="2973834" y="738521"/>
                  </a:cubicBezTo>
                  <a:cubicBezTo>
                    <a:pt x="2796138" y="806479"/>
                    <a:pt x="2617935" y="696626"/>
                    <a:pt x="2445488" y="738521"/>
                  </a:cubicBezTo>
                  <a:cubicBezTo>
                    <a:pt x="2273041" y="780416"/>
                    <a:pt x="1984479" y="726442"/>
                    <a:pt x="1812634" y="738521"/>
                  </a:cubicBezTo>
                  <a:cubicBezTo>
                    <a:pt x="1640789" y="750600"/>
                    <a:pt x="1506426" y="716028"/>
                    <a:pt x="1336543" y="738521"/>
                  </a:cubicBezTo>
                  <a:cubicBezTo>
                    <a:pt x="1166660" y="761014"/>
                    <a:pt x="1061363" y="712897"/>
                    <a:pt x="860451" y="738521"/>
                  </a:cubicBezTo>
                  <a:cubicBezTo>
                    <a:pt x="659539" y="764145"/>
                    <a:pt x="459737" y="726969"/>
                    <a:pt x="123089" y="738521"/>
                  </a:cubicBezTo>
                  <a:cubicBezTo>
                    <a:pt x="73274" y="731690"/>
                    <a:pt x="-3168" y="681891"/>
                    <a:pt x="0" y="615432"/>
                  </a:cubicBezTo>
                  <a:cubicBezTo>
                    <a:pt x="-34546" y="497574"/>
                    <a:pt x="19428" y="253286"/>
                    <a:pt x="0" y="123089"/>
                  </a:cubicBezTo>
                  <a:close/>
                </a:path>
              </a:pathLst>
            </a:custGeom>
            <a:solidFill>
              <a:schemeClr val="accent4">
                <a:lumMod val="20000"/>
                <a:lumOff val="80000"/>
              </a:schemeClr>
            </a:solidFill>
            <a:ln w="12700" cap="flat" cmpd="sng" algn="ctr">
              <a:solidFill>
                <a:schemeClr val="accent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a:sym typeface="Arial" panose="020B0604020202020204"/>
              </a:endParaRPr>
            </a:p>
          </p:txBody>
        </p:sp>
        <p:sp>
          <p:nvSpPr>
            <p:cNvPr id="32" name="TextBox 31"/>
            <p:cNvSpPr txBox="1"/>
            <p:nvPr/>
          </p:nvSpPr>
          <p:spPr>
            <a:xfrm>
              <a:off x="2749456" y="807653"/>
              <a:ext cx="48149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Tính</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33" name="椭圆 42"/>
          <p:cNvSpPr/>
          <p:nvPr/>
        </p:nvSpPr>
        <p:spPr>
          <a:xfrm>
            <a:off x="4102568" y="403561"/>
            <a:ext cx="869499" cy="800370"/>
          </a:xfrm>
          <a:prstGeom prst="ellipse">
            <a:avLst/>
          </a:prstGeom>
          <a:solidFill>
            <a:srgbClr val="FC6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prstClr val="white"/>
                </a:solidFill>
                <a:effectLst/>
                <a:uLnTx/>
                <a:uFillTx/>
                <a:latin typeface="Calibri" panose="020F0502020204030204" charset="0"/>
                <a:ea typeface="印品黑体" panose="00000500000000000000" pitchFamily="2" charset="-122"/>
                <a:cs typeface="Calibri" panose="020F0502020204030204" charset="0"/>
              </a:rPr>
              <a:t>1</a:t>
            </a:r>
            <a:endParaRPr kumimoji="0" lang="zh-CN" altLang="en-US" sz="4400" b="1" i="0" u="none" strike="noStrike" kern="1200" cap="none" spc="0" normalizeH="0" baseline="0" noProof="0" dirty="0">
              <a:ln>
                <a:noFill/>
              </a:ln>
              <a:solidFill>
                <a:prstClr val="white"/>
              </a:solidFill>
              <a:effectLst/>
              <a:uLnTx/>
              <a:uFillTx/>
              <a:latin typeface="Calibri" panose="020F0502020204030204" charset="0"/>
              <a:ea typeface="印品黑体" panose="00000500000000000000" pitchFamily="2" charset="-122"/>
              <a:cs typeface="Calibri" panose="020F0502020204030204" charset="0"/>
            </a:endParaRPr>
          </a:p>
        </p:txBody>
      </p:sp>
      <p:sp>
        <p:nvSpPr>
          <p:cNvPr id="34" name="Rectangle: Rounded Corners 33"/>
          <p:cNvSpPr/>
          <p:nvPr/>
        </p:nvSpPr>
        <p:spPr>
          <a:xfrm>
            <a:off x="905241" y="2878367"/>
            <a:ext cx="2162175" cy="80037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dirty="0">
                <a:latin typeface="Arial" panose="020B0604020202020204" pitchFamily="34" charset="0"/>
                <a:cs typeface="Arial" panose="020B0604020202020204" pitchFamily="34" charset="0"/>
              </a:rPr>
              <a:t>20 + 5</a:t>
            </a:r>
          </a:p>
        </p:txBody>
      </p:sp>
      <p:sp>
        <p:nvSpPr>
          <p:cNvPr id="35" name="Rectangle: Rounded Corners 34"/>
          <p:cNvSpPr/>
          <p:nvPr/>
        </p:nvSpPr>
        <p:spPr>
          <a:xfrm>
            <a:off x="6921051" y="2928597"/>
            <a:ext cx="2162175" cy="80037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dirty="0">
                <a:latin typeface="Arial" panose="020B0604020202020204" pitchFamily="34" charset="0"/>
                <a:cs typeface="Arial" panose="020B0604020202020204" pitchFamily="34" charset="0"/>
              </a:rPr>
              <a:t>36 + 1</a:t>
            </a:r>
          </a:p>
        </p:txBody>
      </p:sp>
      <p:sp>
        <p:nvSpPr>
          <p:cNvPr id="36" name="Rectangle: Rounded Corners 35"/>
          <p:cNvSpPr/>
          <p:nvPr/>
        </p:nvSpPr>
        <p:spPr>
          <a:xfrm>
            <a:off x="905241" y="4240442"/>
            <a:ext cx="2162175" cy="800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57 - 40</a:t>
            </a:r>
          </a:p>
        </p:txBody>
      </p:sp>
      <p:sp>
        <p:nvSpPr>
          <p:cNvPr id="37" name="Rectangle: Rounded Corners 36"/>
          <p:cNvSpPr/>
          <p:nvPr/>
        </p:nvSpPr>
        <p:spPr>
          <a:xfrm>
            <a:off x="6962411" y="4237491"/>
            <a:ext cx="2162175" cy="80037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dirty="0">
                <a:latin typeface="Arial" panose="020B0604020202020204" pitchFamily="34" charset="0"/>
                <a:cs typeface="Arial" panose="020B0604020202020204" pitchFamily="34" charset="0"/>
              </a:rPr>
              <a:t>74 - 24</a:t>
            </a:r>
          </a:p>
        </p:txBody>
      </p:sp>
      <p:sp>
        <p:nvSpPr>
          <p:cNvPr id="38" name="TextBox 37"/>
          <p:cNvSpPr txBox="1"/>
          <p:nvPr/>
        </p:nvSpPr>
        <p:spPr>
          <a:xfrm>
            <a:off x="3103158" y="2878367"/>
            <a:ext cx="1400175"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 25</a:t>
            </a:r>
          </a:p>
        </p:txBody>
      </p:sp>
      <p:sp>
        <p:nvSpPr>
          <p:cNvPr id="39" name="TextBox 38"/>
          <p:cNvSpPr txBox="1"/>
          <p:nvPr/>
        </p:nvSpPr>
        <p:spPr>
          <a:xfrm>
            <a:off x="3169833" y="4252955"/>
            <a:ext cx="1400175"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 17</a:t>
            </a:r>
          </a:p>
        </p:txBody>
      </p:sp>
      <p:sp>
        <p:nvSpPr>
          <p:cNvPr id="40" name="TextBox 39"/>
          <p:cNvSpPr txBox="1"/>
          <p:nvPr/>
        </p:nvSpPr>
        <p:spPr>
          <a:xfrm>
            <a:off x="9129487" y="2893831"/>
            <a:ext cx="1400175"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 37</a:t>
            </a:r>
          </a:p>
        </p:txBody>
      </p:sp>
      <p:sp>
        <p:nvSpPr>
          <p:cNvPr id="41" name="TextBox 40"/>
          <p:cNvSpPr txBox="1"/>
          <p:nvPr/>
        </p:nvSpPr>
        <p:spPr>
          <a:xfrm>
            <a:off x="9233353" y="4234588"/>
            <a:ext cx="1400175"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 50</a:t>
            </a:r>
          </a:p>
        </p:txBody>
      </p:sp>
      <p:pic>
        <p:nvPicPr>
          <p:cNvPr id="42"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563772" y="2605811"/>
            <a:ext cx="959334" cy="1097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319058" y="3976214"/>
            <a:ext cx="1745516" cy="128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599361" y="2596102"/>
            <a:ext cx="966043" cy="108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0864568">
            <a:off x="9402508" y="3813660"/>
            <a:ext cx="1587177" cy="158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828188" y="4359620"/>
            <a:ext cx="2174668" cy="233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6.25E-7 -3.7037E-6 L 0.10443 0.3632 " pathEditMode="relative" rAng="0" ptsTypes="AA">
                                      <p:cBhvr>
                                        <p:cTn id="6" dur="900" fill="hold"/>
                                        <p:tgtEl>
                                          <p:spTgt spid="42"/>
                                        </p:tgtEl>
                                        <p:attrNameLst>
                                          <p:attrName>ppt_x</p:attrName>
                                          <p:attrName>ppt_y</p:attrName>
                                        </p:attrNameLst>
                                      </p:cBhvr>
                                      <p:rCtr x="5221" y="18148"/>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5.55112E-17 1.85185E-6 L 0.14544 0.18333 " pathEditMode="relative" rAng="0" ptsTypes="AA">
                                      <p:cBhvr>
                                        <p:cTn id="10" dur="900" fill="hold"/>
                                        <p:tgtEl>
                                          <p:spTgt spid="43"/>
                                        </p:tgtEl>
                                        <p:attrNameLst>
                                          <p:attrName>ppt_x</p:attrName>
                                          <p:attrName>ppt_y</p:attrName>
                                        </p:attrNameLst>
                                      </p:cBhvr>
                                      <p:rCtr x="7266" y="9167"/>
                                    </p:animMotion>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nodeType="clickEffect">
                                  <p:stCondLst>
                                    <p:cond delay="0"/>
                                  </p:stCondLst>
                                  <p:childTnLst>
                                    <p:animMotion origin="layout" path="M -3.125E-6 2.59259E-6 L -0.32382 0.27222 " pathEditMode="relative" rAng="0" ptsTypes="AA">
                                      <p:cBhvr>
                                        <p:cTn id="14" dur="900" fill="hold"/>
                                        <p:tgtEl>
                                          <p:spTgt spid="44"/>
                                        </p:tgtEl>
                                        <p:attrNameLst>
                                          <p:attrName>ppt_x</p:attrName>
                                          <p:attrName>ppt_y</p:attrName>
                                        </p:attrNameLst>
                                      </p:cBhvr>
                                      <p:rCtr x="-16198" y="13611"/>
                                    </p:animMotion>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56" presetClass="path" presetSubtype="0" accel="50000" decel="50000" fill="hold" nodeType="clickEffect">
                                  <p:stCondLst>
                                    <p:cond delay="0"/>
                                  </p:stCondLst>
                                  <p:childTnLst>
                                    <p:animMotion origin="layout" path="M 1.875E-6 7.40741E-7 L -0.31524 0.22106 " pathEditMode="relative" rAng="0" ptsTypes="AA">
                                      <p:cBhvr>
                                        <p:cTn id="18" dur="900" fill="hold"/>
                                        <p:tgtEl>
                                          <p:spTgt spid="45"/>
                                        </p:tgtEl>
                                        <p:attrNameLst>
                                          <p:attrName>ppt_x</p:attrName>
                                          <p:attrName>ppt_y</p:attrName>
                                        </p:attrNameLst>
                                      </p:cBhvr>
                                      <p:rCtr x="-15768" y="11042"/>
                                    </p:animMotion>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173</Words>
  <Application>Microsoft Office PowerPoint</Application>
  <PresentationFormat>Widescreen</PresentationFormat>
  <Paragraphs>43</Paragraphs>
  <Slides>16</Slides>
  <Notes>5</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等线</vt:lpstr>
      <vt:lpstr>Arial</vt:lpstr>
      <vt:lpstr>Calibri</vt:lpstr>
      <vt:lpstr>Calibri Light</vt:lpstr>
      <vt:lpstr>Cambria</vt:lpstr>
      <vt:lpstr>Times New Roman</vt:lpstr>
      <vt:lpstr>Office Theme</vt:lpstr>
      <vt:lpstr>KHỞI ĐỘNG:  TRÒ  CHƠI: NHANH NHƯ CHỚP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NGOC LAN</dc:creator>
  <cp:lastModifiedBy>Vũ Thị Thu Hà</cp:lastModifiedBy>
  <cp:revision>18</cp:revision>
  <dcterms:created xsi:type="dcterms:W3CDTF">2020-08-07T08:50:00Z</dcterms:created>
  <dcterms:modified xsi:type="dcterms:W3CDTF">2026-04-11T10:55:55Z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FBB2391F8359403A8318117504012533_12</vt:lpwstr>
  </property>
  <property fmtid="{D5CDD505-2E9C-101B-9397-08002B2CF9AE}" pid="3" name="KSOProductBuildVer">
    <vt:lpwstr>1033-12.2.0.23196</vt:lpwstr>
  </property>
</Properties>
</file>