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7221" r:id="rId2"/>
    <p:sldId id="266" r:id="rId3"/>
    <p:sldId id="7222" r:id="rId4"/>
    <p:sldId id="7223" r:id="rId5"/>
    <p:sldId id="257" r:id="rId6"/>
    <p:sldId id="7219" r:id="rId7"/>
    <p:sldId id="267" r:id="rId8"/>
    <p:sldId id="7224" r:id="rId9"/>
    <p:sldId id="7225" r:id="rId10"/>
    <p:sldId id="7226" r:id="rId11"/>
    <p:sldId id="7227" r:id="rId12"/>
    <p:sldId id="7228" r:id="rId13"/>
    <p:sldId id="7229" r:id="rId14"/>
    <p:sldId id="7218" r:id="rId15"/>
    <p:sldId id="7230" r:id="rId16"/>
    <p:sldId id="7231" r:id="rId17"/>
    <p:sldId id="277"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ADAE4-4AD0-4AA0-9EAE-F85ED06999E9}" type="datetimeFigureOut">
              <a:rPr lang="vi-VN" smtClean="0"/>
              <a:t>10/04/2026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8D1EF-0322-4F40-B490-65CBC7D0F7CC}" type="slidenum">
              <a:rPr lang="vi-VN" smtClean="0"/>
              <a:t>‹#›</a:t>
            </a:fld>
            <a:endParaRPr lang="vi-VN"/>
          </a:p>
        </p:txBody>
      </p:sp>
    </p:spTree>
    <p:extLst>
      <p:ext uri="{BB962C8B-B14F-4D97-AF65-F5344CB8AC3E}">
        <p14:creationId xmlns:p14="http://schemas.microsoft.com/office/powerpoint/2010/main" val="241107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4B20-DE11-420D-915D-FE151A3FD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B501E03-A2E5-44A4-97BE-8CACF0A6B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3B0F406-C264-4F3D-A733-6963CFC46223}"/>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3147BA99-1126-4443-9872-34B5A262C3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5EC934-BBEF-4021-B05C-C1C14E6E1A03}"/>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85611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2CB-C0DC-450A-8EB4-CA176ECB8C7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40999C6-BD29-4016-B07F-2055E4FAD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F26871-5E60-40EF-B7CA-113492C8E5AD}"/>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90F7A371-C55B-4D78-9E41-144C3AFFD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ECC9B09-B1EA-4B8E-A576-D7F46F3E6629}"/>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1567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0FDC4-3543-43F3-BC12-A3AA396AD5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E34CDBE-FBF5-4A32-A71D-30C764431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AE985C6-8D7B-45DC-A93B-B3B13FF9B9B4}"/>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0912BBB3-0750-4061-97EC-B9B88265C60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BE0D301-93F6-4052-9285-7B7866EA7F07}"/>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38917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6206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DB7F-F710-4476-9DA9-683E6FF78E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ED6CFDE-58E6-4D24-A406-B9D3945B1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679B79-8CC7-47B4-A762-68C712C995D5}"/>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7167E751-F25A-4C02-81E3-A3925B9AEE8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572FAAA-E60C-4749-AB10-825809A5AD19}"/>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157478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A62-7030-4E95-850D-5BFD4DF47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970D6E2-1A1E-4AEC-9A1C-1D4D0645F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BBB896-17ED-49FB-9DCC-F7D4528E6067}"/>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8730667D-998D-4277-AC6C-5625FEA8907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44D18A1-DD50-40D6-BFF8-DDFBC26DE130}"/>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353998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1E44-CB3E-43D2-8896-BAC842B31A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9A819C8-8ECB-46D8-B766-334E71F8B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38DABAD-2E50-4884-AB98-15AF7230D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78CAF9C-8BD3-4030-9CCE-D9A487973EA3}"/>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6" name="Footer Placeholder 5">
            <a:extLst>
              <a:ext uri="{FF2B5EF4-FFF2-40B4-BE49-F238E27FC236}">
                <a16:creationId xmlns:a16="http://schemas.microsoft.com/office/drawing/2014/main" id="{E9A2C922-1BD5-4298-B39E-863C7510E6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78BD079-EDF2-46F3-889F-20351CD94E4D}"/>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65740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32E1-94FB-423F-A363-B0EE425D33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7C454A-1FD1-4C9D-AB24-991FA07ED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37659-E591-49D1-B3E0-DE32B34B15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30D96F1-F6A9-4757-A2EF-F3D649F1B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86EAA-F4AD-4645-9AF8-CB5DB7DB8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3A1FAD3-9A20-432B-9754-A63AE9DD21FA}"/>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8" name="Footer Placeholder 7">
            <a:extLst>
              <a:ext uri="{FF2B5EF4-FFF2-40B4-BE49-F238E27FC236}">
                <a16:creationId xmlns:a16="http://schemas.microsoft.com/office/drawing/2014/main" id="{65DDDFC8-C8A6-4EB2-84A7-77F4F1AAB80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393CB5-FAEB-470A-928D-B270D7FD5BA5}"/>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1610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74F1-13DC-447B-8405-001960CF248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292DF0E-FC62-4155-BBB6-6203DECE66C1}"/>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4" name="Footer Placeholder 3">
            <a:extLst>
              <a:ext uri="{FF2B5EF4-FFF2-40B4-BE49-F238E27FC236}">
                <a16:creationId xmlns:a16="http://schemas.microsoft.com/office/drawing/2014/main" id="{82665B73-B67E-4E5A-B699-D5D6AAF4FC7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677814-0A14-4844-A7BA-8BBBF95D109D}"/>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132180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19CEF-E5B4-4070-AB9E-935054C89DD2}"/>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3" name="Footer Placeholder 2">
            <a:extLst>
              <a:ext uri="{FF2B5EF4-FFF2-40B4-BE49-F238E27FC236}">
                <a16:creationId xmlns:a16="http://schemas.microsoft.com/office/drawing/2014/main" id="{EF13E312-5A7F-427E-A261-9BE90A80B1F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93CC874-B6D4-4272-833D-B59DB71B28E2}"/>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116447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98F4-8F43-46BA-BFBA-DE7DC76A0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8398C02-1F84-4879-95E0-E4F73B8E0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5829A3F-9BF7-4F3B-A8A6-916C4C9B2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320DA-73A1-48BB-9DAB-8E704F238D2D}"/>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6" name="Footer Placeholder 5">
            <a:extLst>
              <a:ext uri="{FF2B5EF4-FFF2-40B4-BE49-F238E27FC236}">
                <a16:creationId xmlns:a16="http://schemas.microsoft.com/office/drawing/2014/main" id="{C513767F-E1CC-401D-B492-7F4429416D8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1EE33F-40BB-420A-A5BF-1EE3FC5A1893}"/>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261688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88C6-4E62-48A4-B237-0578ECE30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4A63F-92FC-404C-8E73-CA8A9F2AF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056A23-4F3E-4B1C-B1AD-91A422607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3D0FF-E665-465A-86D6-D0E835F16A07}"/>
              </a:ext>
            </a:extLst>
          </p:cNvPr>
          <p:cNvSpPr>
            <a:spLocks noGrp="1"/>
          </p:cNvSpPr>
          <p:nvPr>
            <p:ph type="dt" sz="half" idx="10"/>
          </p:nvPr>
        </p:nvSpPr>
        <p:spPr/>
        <p:txBody>
          <a:bodyPr/>
          <a:lstStyle/>
          <a:p>
            <a:fld id="{25AB8458-8F28-4A1C-AD9C-650A5875252E}" type="datetimeFigureOut">
              <a:rPr lang="vi-VN" smtClean="0"/>
              <a:t>10/04/2026</a:t>
            </a:fld>
            <a:endParaRPr lang="vi-VN"/>
          </a:p>
        </p:txBody>
      </p:sp>
      <p:sp>
        <p:nvSpPr>
          <p:cNvPr id="6" name="Footer Placeholder 5">
            <a:extLst>
              <a:ext uri="{FF2B5EF4-FFF2-40B4-BE49-F238E27FC236}">
                <a16:creationId xmlns:a16="http://schemas.microsoft.com/office/drawing/2014/main" id="{42665AE0-6F61-4B04-BBDB-9E8230A0591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26C8046-7725-40BB-B03D-9AF0C6885347}"/>
              </a:ext>
            </a:extLst>
          </p:cNvPr>
          <p:cNvSpPr>
            <a:spLocks noGrp="1"/>
          </p:cNvSpPr>
          <p:nvPr>
            <p:ph type="sldNum" sz="quarter" idx="12"/>
          </p:nvPr>
        </p:nvSpPr>
        <p:spPr/>
        <p:txBody>
          <a:bodyPr/>
          <a:lstStyle/>
          <a:p>
            <a:fld id="{C8A76C5B-F22A-4E09-8269-523F01CC4C80}" type="slidenum">
              <a:rPr lang="vi-VN" smtClean="0"/>
              <a:t>‹#›</a:t>
            </a:fld>
            <a:endParaRPr lang="vi-VN"/>
          </a:p>
        </p:txBody>
      </p:sp>
    </p:spTree>
    <p:extLst>
      <p:ext uri="{BB962C8B-B14F-4D97-AF65-F5344CB8AC3E}">
        <p14:creationId xmlns:p14="http://schemas.microsoft.com/office/powerpoint/2010/main" val="345968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23C81F-F8C0-44EB-BC7E-47D4415CE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80C1F5-A9EB-4A0D-9D28-7C95EE06F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8E27EB-A8B9-4C38-B2A8-1792069B2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B8458-8F28-4A1C-AD9C-650A5875252E}" type="datetimeFigureOut">
              <a:rPr lang="vi-VN" smtClean="0"/>
              <a:t>10/04/2026</a:t>
            </a:fld>
            <a:endParaRPr lang="vi-VN"/>
          </a:p>
        </p:txBody>
      </p:sp>
      <p:sp>
        <p:nvSpPr>
          <p:cNvPr id="5" name="Footer Placeholder 4">
            <a:extLst>
              <a:ext uri="{FF2B5EF4-FFF2-40B4-BE49-F238E27FC236}">
                <a16:creationId xmlns:a16="http://schemas.microsoft.com/office/drawing/2014/main" id="{FF04376D-215E-467A-8F52-434A84E95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FBDFE7D-4B18-4F99-B930-4D556C58E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76C5B-F22A-4E09-8269-523F01CC4C80}" type="slidenum">
              <a:rPr lang="vi-VN" smtClean="0"/>
              <a:t>‹#›</a:t>
            </a:fld>
            <a:endParaRPr lang="vi-VN"/>
          </a:p>
        </p:txBody>
      </p:sp>
    </p:spTree>
    <p:extLst>
      <p:ext uri="{BB962C8B-B14F-4D97-AF65-F5344CB8AC3E}">
        <p14:creationId xmlns:p14="http://schemas.microsoft.com/office/powerpoint/2010/main" val="239123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9Slide04 Chonburi" panose="00000500000000000000" pitchFamily="2" charset="-34"/>
                <a:cs typeface="#9Slide04 Chonburi" panose="00000500000000000000" pitchFamily="2" charset="-34"/>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9Slide04 Chonburi" panose="00000500000000000000" pitchFamily="2" charset="-34"/>
                <a:cs typeface="#9Slide04 Chonburi" panose="00000500000000000000" pitchFamily="2" charset="-34"/>
              </a:rPr>
              <a:t>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757</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#9Slide04 Chonburi</vt:lpstr>
      <vt:lpstr>Arial</vt:lpstr>
      <vt:lpstr>Calibri</vt:lpstr>
      <vt:lpstr>Calibri Light</vt:lpstr>
      <vt:lpstr>Cambria</vt:lpstr>
      <vt:lpstr>Oi</vt:lpstr>
      <vt:lpstr>Times New Roman</vt:lpstr>
      <vt:lpstr>UTM Netmuc KT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Kiên Nguyễn</dc:creator>
  <cp:lastModifiedBy>Kiên Nguyễn</cp:lastModifiedBy>
  <cp:revision>2</cp:revision>
  <dcterms:created xsi:type="dcterms:W3CDTF">2026-04-10T15:44:15Z</dcterms:created>
  <dcterms:modified xsi:type="dcterms:W3CDTF">2026-04-10T15:48:13Z</dcterms:modified>
</cp:coreProperties>
</file>